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AD833-A4A1-7927-79C0-58365F241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3657F4-5F53-7CC6-2826-6618F3A96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ADD7B8-B4F3-E705-FE35-F8F59A85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50C9D3-38E8-7CF2-DBEC-BE979B4E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A37F7B-6C4F-C80E-5381-BE0D297E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74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E96E4-9D52-B854-7625-BD821F2D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296DCB-8662-C365-2D9F-3260E6A59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A2651-4EBE-D6AE-7C46-C9A50062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D5B389-01FB-ACB7-7A99-82A65502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4E4D3-DC65-7F7C-17CD-065000FA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84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197B9B-7EBE-04C1-8A25-3974A4A34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517019-C305-D661-088D-FF0A47D8D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2DA167-FD19-B03D-2649-9B2A9E927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E41993-F287-FE97-F619-7EC9E93D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BF576-5766-02E2-DBE6-9C79CCC7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22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A5FCE-FBD8-45DA-0D84-DE7765DB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024C-12AE-F895-3E12-97BB8F7C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ABF55B-C96C-C999-E014-874E1AB5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7DCBAF-1F5A-4A42-7A87-CFAC3F98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965DD3-E351-3791-9AA4-58E4F1FE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164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8DAF4-B1C8-601E-B309-F125C39E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46228E-51BB-33BD-E76E-C8CF40F44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F6692B-A2FA-F3E8-F4FB-199A01C1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31963F-BFF4-4C40-4B86-B135F3B3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68A29-E4CE-D6E3-7821-6B9E0CA9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49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56ED2-0F35-FBF9-A6E1-1D0D9C45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385332-B089-C7B5-A2D5-50F639D54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76CA5A-AB1C-1D5C-0EE6-7B4C4308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5E6276-2D65-37CE-1464-5FAD4441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5E8631-D5A9-81E5-4765-D3D39DAF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D5798E-581D-6A73-9493-986E7177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091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E1617-A720-AA67-7E74-ED7542F9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424940-A12C-B147-E234-8FE87E6C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E31FC8-8804-9F1F-F921-2E1D81B14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3FD9D2-AEBD-E468-7BBD-E558434AC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63D456-FD05-1BC4-D161-EDE805DC8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1B1C05-892F-0A3E-B44C-6F8F0F38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662A7F-0DD1-4A1E-85A0-AFF475E8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A492F-35A0-940D-611E-ADF8275C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127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7FF99-DC98-E955-0675-7FFE8876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E475DB-AD6F-6C80-106A-22DE3CFD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CE7520-3835-CDB1-9073-36CE9D48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03A8B9-6A9E-D863-5EB7-DED275FE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761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D041BB-FE6E-4F5C-3C26-3A744B3B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DFFED2-63B3-992B-1D34-FF078BBD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E61412-2F05-C8E8-2BF9-C0A1F48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910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3B4CF-698A-39ED-5F61-7C2BDB67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D45396-5542-D08B-ACA8-6C08F40E8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EC1660-351A-5AA7-1DDB-4F972D838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877509-5175-5F65-E7CA-BA1401F3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18C2B3-A21F-9C84-59CB-3451168E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B13EF-86D1-A2D4-F633-0B5B9D06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078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3CC89-A1E4-72F7-D789-57DB1F65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521073-AB7E-3869-833A-FDA6399C6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10AC74-7CF9-383D-788B-58CF6199F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176728-76C6-E647-CB38-A6787A03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21B9EF-23BA-27AE-FFFE-72E6FAAD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5CA589-073A-4F42-96E5-B3F3E2F2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999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B141A7-DD4B-2D02-70C3-AEA3D953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B18322-3B13-9D1F-D39B-32B1E32EA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F4A6D5-31AF-F696-1D6E-14E54AA07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D030B-AD0F-0C4E-8686-71EF6C2B57B8}" type="datetimeFigureOut">
              <a:rPr lang="es-EC" smtClean="0"/>
              <a:t>12/6/25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39FAF2-DAE8-31E7-9C4C-AB0EE4CD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8BE624-50F6-CBBD-AAB6-538179712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7781-434B-334F-8B18-F244741152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157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0E275-301F-78A5-06A0-1CE7A627B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LIBRO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A2333D-88BC-D7DA-C358-05C46A9F7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19E3D9-CB3B-0A12-4485-2EB2A689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57" y="3739816"/>
            <a:ext cx="6192253" cy="21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3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48B86-E50A-1EAF-54B6-EFAE803B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Partes de un libro</a:t>
            </a:r>
            <a:b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52603E-20CA-120B-7D06-BBD4D8E92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libro, tanto por fuera como por dentro, tiene una estructura definida que facilita su producción, identificación y lectura.</a:t>
            </a:r>
          </a:p>
          <a:p>
            <a:pPr marL="0" indent="0">
              <a:buNone/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Partes Externas (Cubierta o Empaste)</a:t>
            </a:r>
          </a:p>
          <a:p>
            <a:pPr marL="0" indent="0">
              <a:buNone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 los elementos que el lector ve y toca primero, y son fundamentales para la protección y la presentación del libro.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Cubierta (o Tapa):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la parte frontal del libro. Contiene el título de la obra, el nombre del autor y el logo de la editorial. En algunos lugares se le llama simplemente "portada", aunque este término también se usa para la página interior del título.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Contracubierta (o Contratapa):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la parte trasera del libro. Suele incluir una sinopsis del contenido, una breve biografía del autor, testimonios, o un código de barras (ISBN).</a:t>
            </a:r>
          </a:p>
          <a:p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Lomo: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la parte que une la cubierta y la contracubierta, y es visible cuando el libro está en una estantería. Contiene el título del libro, el nombre del autor y el logo de la editorial, a menudo en formato vertical.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018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BC1F0-476F-5858-70D5-08A05098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Partes de un libro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262C04-28FA-6526-AF85-E180B6612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Sobrecubierta (o Camisa):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una cubierta de papel adicional y removible que envuelve el libro, especialmente común en libros de tapa dura. Su función principal es proteger la cubierta original y, a menudo, presenta un diseño más elaborado o publicitario.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Solapas: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las prolongaciones laterales de la sobrecubierta o de la cubierta (si esta es de papel delgado) que se doblan hacia adentro. En ellas se suelen imprimir datos del autor, un resumen más extenso de la obra o información sobre otros títulos de la editorial.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Faja: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tira de papel que envuelve el libro, generalmente con fines publicitarios, destacando premios, cantidad de ventas, o citas relevantes. No todos los libros la tienen.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145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AE0AA-BF7A-D46D-4412-1B885C79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7612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Partes de un libro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EE4C63-FB90-7082-98A1-120F505D5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738"/>
            <a:ext cx="10515600" cy="5450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Partes Internas (El Interior del Libro)</a:t>
            </a:r>
          </a:p>
          <a:p>
            <a:pPr marL="0" indent="0">
              <a:buNone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Estas partes conforman el contenido y la información adicional que acompaña a la obra principal.</a:t>
            </a:r>
          </a:p>
          <a:p>
            <a:pPr>
              <a:spcBef>
                <a:spcPts val="200"/>
              </a:spcBef>
            </a:pPr>
            <a:r>
              <a:rPr lang="es-EC" sz="1800" b="1" i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Páginas Preliminares (o Páginas Iniciales)</a:t>
            </a:r>
          </a:p>
          <a:p>
            <a:pPr marL="0" indent="0">
              <a:buNone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encuentran al principio del libro, antes del cuerpo principal de la obra.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Guardas (o Páginas de Cortesía/Respeto):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Hojas de papel, a menudo en blanco o decoradas, que unen el bloque de las páginas interiores con la cubierta.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Anteportada (o Portadilla):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primera página impresa. Generalmente solo contiene el título del libro, a veces con el nombre de la colección.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 Legal (o Página de Créditos/Derechos):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encuentra en el reverso de la portada. Contiene información legal como el copyright (©), el ISBN (International Standard Book Number), el depósito legal, la editorial, el año de edición, el número de reimpresión, el nombre del traductor (si aplica) y otros créditos.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Portada (o Página de Título):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página principal donde se muestra el título completo del libro, el subtítulo (si lo hay), el nombre del autor o autores y la editorial. Es la versión impresa de la información de la cubierta.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Dedicatoria: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página donde el autor dedica su obra a una o varias personas.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9303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8A7E8-678B-7591-924B-06417732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Partes de un libro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B66302-DBE1-3D30-8BCD-7FF1AF4A6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Agradecimientos: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sección donde el autor expresa gratitud a quienes le ayudaron en la creación del libro.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Epígrafe (o Exergo):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cita breve de otro autor o texto que precede al inicio de la obra o de un capítulo, y que sirve para introducir el tema o el tono.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Prólogo (o Prefacio):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texto introductorio escrito por el autor, por otra persona (como un experto o un colega), o por el editor, que explica el propósito del libro, su contexto, o cómo debe ser leído.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Escrita por el autor, presenta el tema de la obra, los objetivos, la metodología (en el caso de no ficción) o el punto de partida de la historia (en ficción).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Índice (o Tabla de Contenidos):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Lista organizada de los capítulos, secciones y a veces subsecciones del libro, con sus respectivas páginas. Puede ir al principio o al final del libro.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9756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5C257-A41B-377F-C101-1D995958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Partes de un libro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61B3A7-C2A2-1ED4-D595-88E45EAA9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s-EC" sz="1800" b="1" i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Cuerpo de la Obra</a:t>
            </a:r>
          </a:p>
          <a:p>
            <a:pPr marL="0" indent="0">
              <a:buNone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 el contenido principal del libro.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Capítulos/Partes/Secciones: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división fundamental del texto, que organiza la narrativa o los temas de la obra.</a:t>
            </a: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BD78AE-423D-E7DA-73DD-0CF2D9EBE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8833"/>
            <a:ext cx="7772400" cy="30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0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A1E41-A15B-4511-BF5D-D4DBBAFC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Partes de un libro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F37C97-2C2C-4578-6F6C-D94F6610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s-EC" sz="1800" b="1" i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Páginas Finales</a:t>
            </a:r>
          </a:p>
          <a:p>
            <a:pPr marL="0" indent="0">
              <a:buNone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encuentran después del cuerpo principal de la obra.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Apéndice (o Anexos):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Información adicional que complementa el texto principal, pero que no es esencial para su comprensión (tablas, gráficos, documentos, etc.).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Glosario: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lista de términos especializados o difíciles utilizados en el libro, con sus definiciones.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Bibliografía: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lista de todas las fuentes (libros, artículos, sitios web) que el autor consultó o citó para la elaboración de la obra.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Índice Alfabético (o Índice de Materias/Onomástico):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lista alfabética de los conceptos, nombres propios, lugares o temas mencionados en el libro, con sus números de página, para facilitar la consulta.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Epílogo: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texto final que, en ficción, a menudo cuenta lo que sucede después del clímax de la historia, o en no ficción, ofrece una conclusión o reflexiones finales.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Colofón: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Información técnica sobre la impresión del libro: lugar, fecha, imprenta, tipo de papel, etc. (cada vez menos común).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481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F56CA-511E-5E92-363F-760CDB42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45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C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Diferentes Tipos de Libros</a:t>
            </a:r>
            <a:br>
              <a:rPr lang="es-EC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FE539E-9316-29EA-687F-0453AF80B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4636921"/>
          </a:xfrm>
        </p:spPr>
        <p:txBody>
          <a:bodyPr/>
          <a:lstStyle/>
          <a:p>
            <a:pPr marL="0" indent="0">
              <a:buNone/>
            </a:pPr>
            <a:r>
              <a: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 libros se pueden clasificar de muchas maneras, ya sea por su contenido, su formato, su público o su función.</a:t>
            </a:r>
          </a:p>
          <a:p>
            <a:r>
              <a:rPr lang="es-EC" b="1" dirty="0">
                <a:effectLst/>
                <a:ea typeface="Times New Roman" panose="02020603050405020304" pitchFamily="18" charset="0"/>
              </a:rPr>
              <a:t>Por su Contenido / Género Literario (</a:t>
            </a:r>
            <a:r>
              <a:rPr lang="es-EC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Libros de Ficción</a:t>
            </a:r>
            <a:r>
              <a:rPr lang="es-EC" dirty="0">
                <a:effectLst/>
              </a:rPr>
              <a:t> , </a:t>
            </a:r>
            <a:r>
              <a:rPr lang="es-EC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Libros de No Ficción</a:t>
            </a:r>
            <a:r>
              <a:rPr lang="es-EC" dirty="0">
                <a:effectLst/>
              </a:rPr>
              <a:t> )</a:t>
            </a:r>
          </a:p>
          <a:p>
            <a:r>
              <a:rPr lang="es-EC" b="1" dirty="0">
                <a:effectLst/>
                <a:ea typeface="Times New Roman" panose="02020603050405020304" pitchFamily="18" charset="0"/>
              </a:rPr>
              <a:t>Por su Formato</a:t>
            </a:r>
          </a:p>
          <a:p>
            <a:r>
              <a:rPr lang="es-EC" b="1" dirty="0">
                <a:effectLst/>
                <a:ea typeface="Times New Roman" panose="02020603050405020304" pitchFamily="18" charset="0"/>
              </a:rPr>
              <a:t>Por su Público / Uso</a:t>
            </a:r>
          </a:p>
          <a:p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6265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1C331-716C-7936-9EB9-7F870D0B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Libros de Ficción:</a:t>
            </a:r>
            <a:r>
              <a:rPr lang="es-EC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Obras que narran historias o eventos imaginarios, creados por la inventiva del autor.</a:t>
            </a:r>
            <a:br>
              <a:rPr lang="es-EC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B42FE6-1089-2692-6072-61DCF6B44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Novela: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narración extensa de eventos ficticios. Se subdivide en numerosos géneros: </a:t>
            </a:r>
          </a:p>
          <a:p>
            <a:pPr marL="1143000" lvl="2" indent="-228600"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Aventura: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Historias llenas de acción y peligros.</a:t>
            </a:r>
          </a:p>
          <a:p>
            <a:pPr marL="1143000" lvl="2" indent="-228600"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Ciencia Ficción: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Historias basadas en avances científicos o tecnológicos imaginarios, a menudo ambientadas en el futuro o en otros mundos.</a:t>
            </a:r>
          </a:p>
          <a:p>
            <a:pPr marL="1143000" lvl="2" indent="-228600"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Fantasía: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Historias ambientadas en mundos imaginarios, con elementos mágicos y criaturas fantásticas.</a:t>
            </a:r>
          </a:p>
          <a:p>
            <a:pPr marL="1143000" lvl="2" indent="-228600"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Misterio/Policíaca: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Historias centradas en la resolución de un crimen o enigma.</a:t>
            </a:r>
          </a:p>
          <a:p>
            <a:pPr marL="1143000" lvl="2" indent="-228600"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Thriller/Suspense: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Historias que buscan generar tensión y emoción en el lector.</a:t>
            </a:r>
          </a:p>
          <a:p>
            <a:pPr marL="1143000" lvl="2" indent="-228600"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Romance: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Historias centradas en el desarrollo de relaciones amorosas.</a:t>
            </a:r>
          </a:p>
          <a:p>
            <a:pPr marL="1143000" lvl="2" indent="-228600"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Histórica: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Historias ficticias ambientadas en un período histórico real, a menudo con personajes reales.</a:t>
            </a:r>
          </a:p>
          <a:p>
            <a:pPr marL="1143000" lvl="2" indent="-228600"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Terror: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Historias diseñadas para provocar miedo y repulsión.</a:t>
            </a:r>
          </a:p>
          <a:p>
            <a:pPr marL="1143000" lvl="2" indent="-228600"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Contemporánea/Literaria: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Novelas que exploran la condición humana, las emociones y las relaciones de manera profunda.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537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09CAC-B954-75EA-7CC9-856D9120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Libros de Ficción:</a:t>
            </a:r>
            <a:r>
              <a:rPr lang="es-EC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Obras que narran historias o eventos imaginarios, creados por la inventiva del autor.</a:t>
            </a:r>
            <a:br>
              <a:rPr lang="es-EC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62D83A-AC67-FCC9-CFF7-94EF64E75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>
              <a:effectLst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Cuento: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narración breve de eventos ficticios.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Poesía (o Poemario):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Colección de poemas, que utilizan el lenguaje de forma rítmica y estética.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Teatro (o Obra Dramática):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Textos escritos para ser representados, con diálogos y acotaciones.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Fábula: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Cuentos cortos con una moraleja, a menudo protagonizados por animales.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Leyenda: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Relatos tradicionales que mezclan hechos reales con elementos fantásticos.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Mitos: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Narraciones que explican fenómenos naturales o el origen de algo, a menudo con dioses o seres sobrenaturales.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Novela Gráfica / Cómic: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Narraciones visuales que combinan texto e ilustraciones en secuencia.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86480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19978-48CA-B61F-FAD6-772FF980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499"/>
          </a:xfrm>
        </p:spPr>
        <p:txBody>
          <a:bodyPr>
            <a:noAutofit/>
          </a:bodyPr>
          <a:lstStyle/>
          <a:p>
            <a:r>
              <a:rPr lang="es-EC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Libros de No Ficción:</a:t>
            </a: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Obras que presentan hechos, información, argumentos o experiencias reales, verificables.</a:t>
            </a:r>
            <a:b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sz="3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421D67-D51A-90D7-DB84-5BA951110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716" y="1825625"/>
            <a:ext cx="5747084" cy="4351338"/>
          </a:xfrm>
        </p:spPr>
        <p:txBody>
          <a:bodyPr>
            <a:normAutofit fontScale="77500" lnSpcReduction="20000"/>
          </a:bodyPr>
          <a:lstStyle/>
          <a:p>
            <a:endParaRPr lang="es-EC" dirty="0">
              <a:effectLst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Biografía:</a:t>
            </a:r>
            <a:r>
              <a:rPr lang="es-EC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historia de la vida de una persona escrita por otra.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Autobiografía:</a:t>
            </a:r>
            <a:r>
              <a:rPr lang="es-EC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historia de la vida de una persona escrita por ella misma.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Ensayo:</a:t>
            </a:r>
            <a:r>
              <a:rPr lang="es-EC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escrito que presenta y argumenta una postura sobre un tema específico.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Historia:</a:t>
            </a:r>
            <a:r>
              <a:rPr lang="es-EC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Obras que investigan y narran eventos del pasado.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Ciencia:</a:t>
            </a:r>
            <a:r>
              <a:rPr lang="es-EC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Libros que explican principios científicos, descubrimientos o teorías.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Filosofía:</a:t>
            </a:r>
            <a:r>
              <a:rPr lang="es-EC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Obras que exploran preguntas fundamentales sobre la existencia, el conocimiento, los valores, la razón y la mente.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Autoayuda y Desarrollo Personal:</a:t>
            </a:r>
            <a:r>
              <a:rPr lang="es-EC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Libros que ofrecen consejos y estrategias para mejorar algún aspecto de la vida.</a:t>
            </a:r>
          </a:p>
          <a:p>
            <a:endParaRPr lang="es-EC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E16D073-D9AB-A8C1-8FA6-A2054C5EB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47083" cy="4351338"/>
          </a:xfrm>
        </p:spPr>
        <p:txBody>
          <a:bodyPr>
            <a:normAutofit fontScale="77500" lnSpcReduction="20000"/>
          </a:bodyPr>
          <a:lstStyle/>
          <a:p>
            <a:endParaRPr lang="es-EC" sz="2400" dirty="0">
              <a:effectLst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Manuales y Guías Prácticas:</a:t>
            </a:r>
            <a:r>
              <a:rPr lang="es-EC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Libros que enseñan cómo hacer algo (recetas de cocina, manuales de software, guías de viaje).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de Texto:</a:t>
            </a:r>
            <a:r>
              <a:rPr lang="es-EC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Materiales didácticos utilizados en la educación.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Diccionarios y Enciclopedias:</a:t>
            </a:r>
            <a:r>
              <a:rPr lang="es-EC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Obras de referencia para consultar definiciones de palabras o información sobre diversos temas.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Crónicas y Reportajes:</a:t>
            </a:r>
            <a:r>
              <a:rPr lang="es-EC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Narraciones periodísticas de eventos reales.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Divulgación Científica:</a:t>
            </a:r>
            <a:r>
              <a:rPr lang="es-EC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Libros que presentan temas científicos complejos de forma accesible para el público general.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Testimonios:</a:t>
            </a:r>
            <a:r>
              <a:rPr lang="es-EC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Relatos de experiencias personales verídicas, a menudo traumáticas o significativas.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9724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38C78-1F30-E37B-76D1-F15F7D32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QUÉ ES UN LIBRO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1E05D9-E44D-2CBE-4831-69A87865F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s, en su forma más tradicional, un conjunto de hojas de papel o material similar (como pergamino o vitela), unidas por uno de sus lados y protegidas por una cubierta o tapas. Estas hojas contienen un texto escrito, impreso, manuscrito o incluso ilustrado, que puede tratar sobre cualquier tema imaginable.</a:t>
            </a:r>
          </a:p>
          <a:p>
            <a:pPr algn="just"/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Más allá de su forma física, el concepto de libro ha evolucionado con la tecnología. Hoy en día, también se considera libro a las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obras literarias o científicas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que, por su extensión, están pensadas para formar un volumen, ya sea en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formato impreso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en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otro soporte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como los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libros electrónicos (eBooks)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los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audiolibros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resumen, un libro es una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 intelectual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que se presenta en un formato organizado para su lectura o consulta, con el propósito de transmitir conocimiento, historias, ideas o información.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094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B39BD-65D7-C6F8-37FD-1639A6BF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6407"/>
          </a:xfrm>
        </p:spPr>
        <p:txBody>
          <a:bodyPr>
            <a:normAutofit/>
          </a:bodyPr>
          <a:lstStyle/>
          <a:p>
            <a:r>
              <a:rPr lang="es-EC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su Formato</a:t>
            </a:r>
            <a:b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91CFB-5DC6-C161-82DC-94FD86A0E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968" y="1825625"/>
            <a:ext cx="5650832" cy="4351338"/>
          </a:xfrm>
        </p:spPr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Tapa Dura (Cartoné):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Libros con cubiertas rígidas, más duraderos y a menudo más caros.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Tapa Blanda (Rústica):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Libros con cubiertas flexibles de cartulina, más económicos y ligeros.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de Bolsillo: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Ediciones de tapa blanda de menor tamaño y precio, diseñadas para ser portátiles.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de Espiral (Wire-o):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Hojas unidas por una espiral metálica o de plástico, que permite abrir el libro completamente plano. Común en cuadernos y manuales.</a:t>
            </a:r>
          </a:p>
          <a:p>
            <a:endParaRPr lang="es-EC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6D3D5A-38A2-0A16-9495-E8145C85E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50831" cy="4351338"/>
          </a:xfrm>
        </p:spPr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Grapados: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Común en revistas o folletos delgados, unidos por grapas.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Electrónicos (eBooks):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Versiones digitales de libros que se leen en dispositivos electrónicos (lectores de e-books, tabletas, teléfonos). Formatos comunes son EPUB y MOBI.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Audiolibros:</a:t>
            </a:r>
            <a:r>
              <a:rPr lang="es-EC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Libros narrados que se escuchan en lugar de leerse.</a:t>
            </a:r>
          </a:p>
          <a:p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Interacivos: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Libros digitales que incorporan elementos multimedia</a:t>
            </a:r>
            <a:r>
              <a:rPr lang="es-EC" dirty="0">
                <a:effectLst/>
              </a:rPr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365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86A3E1C-ABA0-6E2A-9FB3-FBC7010B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su Público / Uso</a:t>
            </a:r>
            <a:br>
              <a:rPr lang="es-EC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EB8441-8CA9-4A56-2D7A-036443095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Infantiles: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Diseñados para niños, a menudo con muchas ilustraciones y textos sencillos.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Juveniles: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Dirigidos a adolescentes y preadolescentes.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Académicos / Universitarios: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Textos especializados para estudiantes de nivel superior.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de Referencia: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consulta rápida de datos (diccionarios, atlas, anuarios).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8188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BDA9F-C60D-11EC-D414-61AA61BB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hacer un libro?</a:t>
            </a:r>
            <a:br>
              <a:rPr lang="es-EC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547923-4882-1785-ACAB-2993E001F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un libro es un proceso que se divide en varias etapas principales, desde la concepción de la idea hasta la publicación y distribución. Aquí te detallo los pasos clave: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La Idea y la Planificación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tu concepto: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¿De qué tratará tu libro? ¿Es ficción o no ficción? ¿Cuál es tu mensaje principal o la historia que quieres contar?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Conoce a tu audiencia: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¿Para quién escribes? Entender a tus lectores te ayudará a dar forma al estilo, el tono y el contenido.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 (si es necesario):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es un libro de no ficción, recopila datos, estadísticas, entrevistas o cualquier información relevante. Si es ficción, investiga sobre el contexto, la época o los elementos específicos que incluirás.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 un esquema o un plan: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ficción, puede ser una sinopsis detallada, un esquema de capítulos o una estructura de personajes. Para no ficción, un índice de contenidos es fundamental. Esto te dará una hoja de ruta.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1576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EF18C-F3AB-87DD-3F62-F3DBEBD9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hacer un libro?</a:t>
            </a:r>
            <a:br>
              <a:rPr lang="es-EC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180558-9DC9-EEFD-A665-01E8F7055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2.La Escritura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Empieza a escribir: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te preocupes por la perfección en el primer borrador. El objetivo es plasmar todas tus ideas en papel (o pantalla).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 una rutina: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consistencia es clave. Dedica un tiempo específico cada día o semana a escribir.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te autocensures: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Deja que las ideas fluyan. Ya habrá tiempo para editar y pulir.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Escribe el borrador completo: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te detengas hasta que tengas una versión terminada de todo el contenido.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330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058DB-AF47-F5D9-8D26-02208A74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hacer un libro?</a:t>
            </a:r>
            <a:br>
              <a:rPr lang="es-EC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702081-2BC8-817D-7E9D-8467CED9E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3.La Edición y Revisión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es una de las etapas más críticas para la calidad de tu libro.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Deja reposar tu manuscrito: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Una vez que termines el primer borrador, déjalo a un lado por unos días o semanas. Esto te permitirá verlo con ojos frescos.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Autoedición: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Lee y relee tu propio trabajo para identificar errores gramaticales, ortográficos, de sintaxis, incoherencias en la trama o argumentos, y repeticiones.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Obtén retroalimentación (lectores beta):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Pide a amigos, familiares o a un grupo de lectores de confianza que lean tu manuscrito y te den su opinión honesta.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Edición profesional: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Considera contratar a un </a:t>
            </a: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editor profesional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Hay diferentes tipos de edición: 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Edición de contenido/sustancial: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enfoca en la estructura, la trama, el desarrollo de personajes, la coherencia y el mensaje general.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Edición de estilo: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Mejora la prosa, el tono y la fluidez.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Corrección de pruebas (proofreading):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la revisión final para corregir errores tipográficos, ortográficos y gramaticales antes de la publicación.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392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289D7-8F2F-7226-47C3-D62B6044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hacer un libro?</a:t>
            </a:r>
            <a:br>
              <a:rPr lang="es-EC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C001E4-5F7F-F437-9EC5-BED9E46C5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El Diseño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la portada: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portada es crucial para atraer a los lectores. Debe ser profesional, atractiva y reflejar el contenido de tu libro. Puedes contratar a un </a:t>
            </a: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diseñador gráfico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utilizar herramientas de diseño.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Formato interior: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Esto se refiere al diseño de las páginas, la fuente, el tamaño del texto, los márgenes, los encabezados y pies de página, y cómo se presentan los capítulos y las secciones. Es importante para la legibilidad. Si vas a publicar en formato digital (eBook), necesitarás un formato específico para lectores electrónicos (EPUB, MOBI). Para impresión, se usa PDF.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0169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24A07-5201-A8BD-F6C9-7E815567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hacer un libro?</a:t>
            </a:r>
            <a:br>
              <a:rPr lang="es-EC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05BC5B-ECEB-2DC3-F68A-4ABC3D393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Publicación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 tienes dos opciones principales: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Publicación tradicional: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Encuentra un agente literario: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Muchos editores solo aceptan manuscritos a través de agentes.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Envía propuestas a editoriales: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Prepara una propuesta o un paquete de envío que incluya una carta de consulta, una sinopsis y las primeras páginas (o el manuscrito completo, según lo que pidan). Este proceso puede ser largo y competitivo.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Contrato: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una editorial está interesada, te ofrecerá un contrato que cubrirá los derechos, los anticipos, las regalías y otros términos.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Autoedición (Independiente):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Plataformas de autoedición: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más populares incluyen Amazon Kindle Direct Publishing (KDP) para eBooks y libros impresos bajo demanda, Kobo Writing Life, Apple Books, Google Play Books, IngramSpark (para distribución más amplia en librerías físicas y en línea).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total: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Mantienes el control creativo, los derechos y un porcentaje de regalías mucho mayor.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Responsabilidad: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Asumes todos los costos y la responsabilidad de la edición, el diseño, la comercialización y la distribución.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0505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E37C1-E749-73B4-4793-80AD9FDC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hacer un libro?</a:t>
            </a:r>
            <a:br>
              <a:rPr lang="es-EC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C2FD5-F4D4-CFB3-2F04-818E6A06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Marketing y Promoción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que tu libro está publicado, el trabajo no termina.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 una estrategia de marketing: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¿Cómo vas a llegar a tus lectores?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Presencia en línea: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Crea un sitio web de autor, perfiles en redes sociales (Facebook, Instagram, X, TikTok, Goodreads) y úsalos para interactuar con tu audiencia.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Lanzamiento: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Planifica un evento de lanzamiento, ya sea en línea o en persona.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Publicidad: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Considera la publicidad en línea (Amazon Ads, Facebook Ads), reseñas de libros, blogs, entrevistas.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Relaciones públicas: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Envía copias de tu libro a medios de comunicación, influencers o blogueros para obtener reseñas.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s-EC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 en ferias y eventos:</a:t>
            </a:r>
            <a:r>
              <a:rPr lang="es-EC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es posible, asiste a ferias del libro o eventos literarios para conectar con lectores y otros autores.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694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458F8-A4D4-60F0-626A-20AF10D4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Partes de un libro</a:t>
            </a:r>
            <a:endParaRPr lang="es-EC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B775CD4-30EB-6E8A-3364-7B7521415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0300" y="2204244"/>
            <a:ext cx="4851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3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2899</Words>
  <Application>Microsoft Macintosh PowerPoint</Application>
  <PresentationFormat>Panorámica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Tema de Office</vt:lpstr>
      <vt:lpstr>LIBRO</vt:lpstr>
      <vt:lpstr>QUÉ ES UN LIBRO </vt:lpstr>
      <vt:lpstr>¿Cómo hacer un libro? </vt:lpstr>
      <vt:lpstr>¿Cómo hacer un libro? </vt:lpstr>
      <vt:lpstr>¿Cómo hacer un libro? </vt:lpstr>
      <vt:lpstr>¿Cómo hacer un libro? </vt:lpstr>
      <vt:lpstr>¿Cómo hacer un libro? </vt:lpstr>
      <vt:lpstr>¿Cómo hacer un libro? </vt:lpstr>
      <vt:lpstr>Partes de un libro</vt:lpstr>
      <vt:lpstr>Partes de un libro </vt:lpstr>
      <vt:lpstr>Partes de un libro</vt:lpstr>
      <vt:lpstr>Partes de un libro</vt:lpstr>
      <vt:lpstr>Partes de un libro</vt:lpstr>
      <vt:lpstr>Partes de un libro</vt:lpstr>
      <vt:lpstr>Partes de un libro</vt:lpstr>
      <vt:lpstr>Diferentes Tipos de Libros </vt:lpstr>
      <vt:lpstr>Libros de Ficción: Obras que narran historias o eventos imaginarios, creados por la inventiva del autor. </vt:lpstr>
      <vt:lpstr>Libros de Ficción: Obras que narran historias o eventos imaginarios, creados por la inventiva del autor. </vt:lpstr>
      <vt:lpstr>Libros de No Ficción: Obras que presentan hechos, información, argumentos o experiencias reales, verificables. </vt:lpstr>
      <vt:lpstr>Por su Formato </vt:lpstr>
      <vt:lpstr>Por su Público / Uso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LIBRO</dc:title>
  <dc:creator>Edda Lorenzo Bertheau</dc:creator>
  <cp:lastModifiedBy>Edda Lorenzo Bertheau</cp:lastModifiedBy>
  <cp:revision>1</cp:revision>
  <dcterms:created xsi:type="dcterms:W3CDTF">2025-06-12T15:18:02Z</dcterms:created>
  <dcterms:modified xsi:type="dcterms:W3CDTF">2025-06-12T15:46:07Z</dcterms:modified>
</cp:coreProperties>
</file>