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ink/ink2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3.xml" ContentType="application/inkml+xml"/>
  <Override PartName="/ppt/ink/ink4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ink/ink5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kins Haro" userId="b2b4bd6ccfcb9b52" providerId="LiveId" clId="{509E3BB2-5533-414A-88FF-33CA9A7B11E3}"/>
    <pc:docChg chg="undo custSel addSld delSld">
      <pc:chgData name="Perkins Haro" userId="b2b4bd6ccfcb9b52" providerId="LiveId" clId="{509E3BB2-5533-414A-88FF-33CA9A7B11E3}" dt="2023-11-23T00:17:07.986" v="7" actId="47"/>
      <pc:docMkLst>
        <pc:docMk/>
      </pc:docMkLst>
      <pc:sldChg chg="new del">
        <pc:chgData name="Perkins Haro" userId="b2b4bd6ccfcb9b52" providerId="LiveId" clId="{509E3BB2-5533-414A-88FF-33CA9A7B11E3}" dt="2023-11-22T23:41:31.180" v="1" actId="680"/>
        <pc:sldMkLst>
          <pc:docMk/>
          <pc:sldMk cId="535968867" sldId="268"/>
        </pc:sldMkLst>
      </pc:sldChg>
      <pc:sldChg chg="new del">
        <pc:chgData name="Perkins Haro" userId="b2b4bd6ccfcb9b52" providerId="LiveId" clId="{509E3BB2-5533-414A-88FF-33CA9A7B11E3}" dt="2023-11-23T00:03:15.907" v="3" actId="47"/>
        <pc:sldMkLst>
          <pc:docMk/>
          <pc:sldMk cId="1197329329" sldId="268"/>
        </pc:sldMkLst>
      </pc:sldChg>
      <pc:sldChg chg="new del">
        <pc:chgData name="Perkins Haro" userId="b2b4bd6ccfcb9b52" providerId="LiveId" clId="{509E3BB2-5533-414A-88FF-33CA9A7B11E3}" dt="2023-11-23T00:09:15.075" v="5" actId="47"/>
        <pc:sldMkLst>
          <pc:docMk/>
          <pc:sldMk cId="2832974082" sldId="268"/>
        </pc:sldMkLst>
      </pc:sldChg>
      <pc:sldChg chg="new del">
        <pc:chgData name="Perkins Haro" userId="b2b4bd6ccfcb9b52" providerId="LiveId" clId="{509E3BB2-5533-414A-88FF-33CA9A7B11E3}" dt="2023-11-23T00:17:07.986" v="7" actId="47"/>
        <pc:sldMkLst>
          <pc:docMk/>
          <pc:sldMk cId="3650838463" sldId="268"/>
        </pc:sldMkLst>
      </pc:sldChg>
    </pc:docChg>
  </pc:docChgLst>
  <pc:docChgLst>
    <pc:chgData name="Perkins Haro" userId="b2b4bd6ccfcb9b52" providerId="LiveId" clId="{7691E091-5E9C-4A12-BAC2-FE2FC92271C6}"/>
    <pc:docChg chg="undo custSel modSld">
      <pc:chgData name="Perkins Haro" userId="b2b4bd6ccfcb9b52" providerId="LiveId" clId="{7691E091-5E9C-4A12-BAC2-FE2FC92271C6}" dt="2024-10-18T14:23:10.836" v="42" actId="478"/>
      <pc:docMkLst>
        <pc:docMk/>
      </pc:docMkLst>
      <pc:sldChg chg="delSp mod">
        <pc:chgData name="Perkins Haro" userId="b2b4bd6ccfcb9b52" providerId="LiveId" clId="{7691E091-5E9C-4A12-BAC2-FE2FC92271C6}" dt="2024-10-16T17:29:03.303" v="6" actId="478"/>
        <pc:sldMkLst>
          <pc:docMk/>
          <pc:sldMk cId="4091438899" sldId="262"/>
        </pc:sldMkLst>
        <pc:grpChg chg="del">
          <ac:chgData name="Perkins Haro" userId="b2b4bd6ccfcb9b52" providerId="LiveId" clId="{7691E091-5E9C-4A12-BAC2-FE2FC92271C6}" dt="2024-10-16T17:28:59.465" v="4" actId="478"/>
          <ac:grpSpMkLst>
            <pc:docMk/>
            <pc:sldMk cId="4091438899" sldId="262"/>
            <ac:grpSpMk id="10" creationId="{2B9424D1-9244-937F-EA8D-95865D3D5F5D}"/>
          </ac:grpSpMkLst>
        </pc:grpChg>
        <pc:grpChg chg="del">
          <ac:chgData name="Perkins Haro" userId="b2b4bd6ccfcb9b52" providerId="LiveId" clId="{7691E091-5E9C-4A12-BAC2-FE2FC92271C6}" dt="2024-10-16T17:28:56.200" v="2" actId="478"/>
          <ac:grpSpMkLst>
            <pc:docMk/>
            <pc:sldMk cId="4091438899" sldId="262"/>
            <ac:grpSpMk id="13" creationId="{90918281-2F53-1B02-00E2-858B8C72DE2F}"/>
          </ac:grpSpMkLst>
        </pc:grpChg>
        <pc:grpChg chg="del">
          <ac:chgData name="Perkins Haro" userId="b2b4bd6ccfcb9b52" providerId="LiveId" clId="{7691E091-5E9C-4A12-BAC2-FE2FC92271C6}" dt="2024-10-16T17:28:54.650" v="0" actId="478"/>
          <ac:grpSpMkLst>
            <pc:docMk/>
            <pc:sldMk cId="4091438899" sldId="262"/>
            <ac:grpSpMk id="30" creationId="{7A90FC7A-127F-EE60-2ED3-D245FA56B3A3}"/>
          </ac:grpSpMkLst>
        </pc:grpChg>
        <pc:inkChg chg="del">
          <ac:chgData name="Perkins Haro" userId="b2b4bd6ccfcb9b52" providerId="LiveId" clId="{7691E091-5E9C-4A12-BAC2-FE2FC92271C6}" dt="2024-10-16T17:29:00.937" v="5" actId="478"/>
          <ac:inkMkLst>
            <pc:docMk/>
            <pc:sldMk cId="4091438899" sldId="262"/>
            <ac:inkMk id="5" creationId="{078D8BDF-CE20-D6C8-34F3-5A206F27A436}"/>
          </ac:inkMkLst>
        </pc:inkChg>
        <pc:inkChg chg="del">
          <ac:chgData name="Perkins Haro" userId="b2b4bd6ccfcb9b52" providerId="LiveId" clId="{7691E091-5E9C-4A12-BAC2-FE2FC92271C6}" dt="2024-10-16T17:28:58.416" v="3" actId="478"/>
          <ac:inkMkLst>
            <pc:docMk/>
            <pc:sldMk cId="4091438899" sldId="262"/>
            <ac:inkMk id="14" creationId="{190D1FCC-1B0C-80BA-0011-32D420327A74}"/>
          </ac:inkMkLst>
        </pc:inkChg>
        <pc:inkChg chg="del">
          <ac:chgData name="Perkins Haro" userId="b2b4bd6ccfcb9b52" providerId="LiveId" clId="{7691E091-5E9C-4A12-BAC2-FE2FC92271C6}" dt="2024-10-16T17:28:55.412" v="1" actId="478"/>
          <ac:inkMkLst>
            <pc:docMk/>
            <pc:sldMk cId="4091438899" sldId="262"/>
            <ac:inkMk id="15" creationId="{F125DBBD-82D4-7FCF-2A2E-758188E20B03}"/>
          </ac:inkMkLst>
        </pc:inkChg>
        <pc:inkChg chg="del">
          <ac:chgData name="Perkins Haro" userId="b2b4bd6ccfcb9b52" providerId="LiveId" clId="{7691E091-5E9C-4A12-BAC2-FE2FC92271C6}" dt="2024-10-16T17:29:03.303" v="6" actId="478"/>
          <ac:inkMkLst>
            <pc:docMk/>
            <pc:sldMk cId="4091438899" sldId="262"/>
            <ac:inkMk id="17" creationId="{7DD5D3B1-6AA4-850F-A2ED-0C08B09C491B}"/>
          </ac:inkMkLst>
        </pc:inkChg>
      </pc:sldChg>
      <pc:sldChg chg="addSp delSp mod">
        <pc:chgData name="Perkins Haro" userId="b2b4bd6ccfcb9b52" providerId="LiveId" clId="{7691E091-5E9C-4A12-BAC2-FE2FC92271C6}" dt="2024-10-18T14:22:37.853" v="28" actId="478"/>
        <pc:sldMkLst>
          <pc:docMk/>
          <pc:sldMk cId="3757105884" sldId="263"/>
        </pc:sldMkLst>
        <pc:grpChg chg="add del">
          <ac:chgData name="Perkins Haro" userId="b2b4bd6ccfcb9b52" providerId="LiveId" clId="{7691E091-5E9C-4A12-BAC2-FE2FC92271C6}" dt="2024-10-16T17:29:23.170" v="17" actId="478"/>
          <ac:grpSpMkLst>
            <pc:docMk/>
            <pc:sldMk cId="3757105884" sldId="263"/>
            <ac:grpSpMk id="10" creationId="{39696452-F3BE-9BEB-A552-C7BF02CCD891}"/>
          </ac:grpSpMkLst>
        </pc:grpChg>
        <pc:grpChg chg="del">
          <ac:chgData name="Perkins Haro" userId="b2b4bd6ccfcb9b52" providerId="LiveId" clId="{7691E091-5E9C-4A12-BAC2-FE2FC92271C6}" dt="2024-10-16T17:29:26.035" v="19" actId="478"/>
          <ac:grpSpMkLst>
            <pc:docMk/>
            <pc:sldMk cId="3757105884" sldId="263"/>
            <ac:grpSpMk id="20" creationId="{DAE5C3E3-691E-3B3D-1906-EF6AE22B7601}"/>
          </ac:grpSpMkLst>
        </pc:grpChg>
        <pc:grpChg chg="add del">
          <ac:chgData name="Perkins Haro" userId="b2b4bd6ccfcb9b52" providerId="LiveId" clId="{7691E091-5E9C-4A12-BAC2-FE2FC92271C6}" dt="2024-10-18T14:22:33.951" v="26" actId="478"/>
          <ac:grpSpMkLst>
            <pc:docMk/>
            <pc:sldMk cId="3757105884" sldId="263"/>
            <ac:grpSpMk id="29" creationId="{527E1168-F962-ECA0-B0C2-FF5F5139356E}"/>
          </ac:grpSpMkLst>
        </pc:grpChg>
        <pc:grpChg chg="add del">
          <ac:chgData name="Perkins Haro" userId="b2b4bd6ccfcb9b52" providerId="LiveId" clId="{7691E091-5E9C-4A12-BAC2-FE2FC92271C6}" dt="2024-10-18T14:22:35.412" v="27" actId="478"/>
          <ac:grpSpMkLst>
            <pc:docMk/>
            <pc:sldMk cId="3757105884" sldId="263"/>
            <ac:grpSpMk id="31" creationId="{2B948785-430E-6FF3-78EC-B0992E7A4E9D}"/>
          </ac:grpSpMkLst>
        </pc:grpChg>
        <pc:grpChg chg="add del">
          <ac:chgData name="Perkins Haro" userId="b2b4bd6ccfcb9b52" providerId="LiveId" clId="{7691E091-5E9C-4A12-BAC2-FE2FC92271C6}" dt="2024-10-18T14:22:37.853" v="28" actId="478"/>
          <ac:grpSpMkLst>
            <pc:docMk/>
            <pc:sldMk cId="3757105884" sldId="263"/>
            <ac:grpSpMk id="47" creationId="{77FC79BB-458C-C683-1D77-6974F1ED10B4}"/>
          </ac:grpSpMkLst>
        </pc:grpChg>
        <pc:grpChg chg="add del">
          <ac:chgData name="Perkins Haro" userId="b2b4bd6ccfcb9b52" providerId="LiveId" clId="{7691E091-5E9C-4A12-BAC2-FE2FC92271C6}" dt="2024-10-18T14:22:33.951" v="26" actId="478"/>
          <ac:grpSpMkLst>
            <pc:docMk/>
            <pc:sldMk cId="3757105884" sldId="263"/>
            <ac:grpSpMk id="56" creationId="{CE8C5987-3E13-2E68-46C9-A198E2AEE1A5}"/>
          </ac:grpSpMkLst>
        </pc:grpChg>
        <pc:inkChg chg="del">
          <ac:chgData name="Perkins Haro" userId="b2b4bd6ccfcb9b52" providerId="LiveId" clId="{7691E091-5E9C-4A12-BAC2-FE2FC92271C6}" dt="2024-10-16T17:29:24.760" v="18" actId="478"/>
          <ac:inkMkLst>
            <pc:docMk/>
            <pc:sldMk cId="3757105884" sldId="263"/>
            <ac:inkMk id="4" creationId="{936CAD63-00FA-77AB-EDF6-FD00E208921D}"/>
          </ac:inkMkLst>
        </pc:inkChg>
      </pc:sldChg>
      <pc:sldChg chg="addSp delSp mod">
        <pc:chgData name="Perkins Haro" userId="b2b4bd6ccfcb9b52" providerId="LiveId" clId="{7691E091-5E9C-4A12-BAC2-FE2FC92271C6}" dt="2024-10-18T14:22:55.585" v="34" actId="478"/>
        <pc:sldMkLst>
          <pc:docMk/>
          <pc:sldMk cId="2761110190" sldId="264"/>
        </pc:sldMkLst>
        <pc:grpChg chg="del">
          <ac:chgData name="Perkins Haro" userId="b2b4bd6ccfcb9b52" providerId="LiveId" clId="{7691E091-5E9C-4A12-BAC2-FE2FC92271C6}" dt="2024-10-16T17:29:36.038" v="21" actId="478"/>
          <ac:grpSpMkLst>
            <pc:docMk/>
            <pc:sldMk cId="2761110190" sldId="264"/>
            <ac:grpSpMk id="8" creationId="{74FE4C20-F41F-F271-9A12-95F4C20DFF1D}"/>
          </ac:grpSpMkLst>
        </pc:grpChg>
        <pc:grpChg chg="del">
          <ac:chgData name="Perkins Haro" userId="b2b4bd6ccfcb9b52" providerId="LiveId" clId="{7691E091-5E9C-4A12-BAC2-FE2FC92271C6}" dt="2024-10-16T17:29:37.721" v="22" actId="478"/>
          <ac:grpSpMkLst>
            <pc:docMk/>
            <pc:sldMk cId="2761110190" sldId="264"/>
            <ac:grpSpMk id="26" creationId="{8F21903A-6B01-AD1F-F112-255B32F93754}"/>
          </ac:grpSpMkLst>
        </pc:grpChg>
        <pc:grpChg chg="add del">
          <ac:chgData name="Perkins Haro" userId="b2b4bd6ccfcb9b52" providerId="LiveId" clId="{7691E091-5E9C-4A12-BAC2-FE2FC92271C6}" dt="2024-10-16T17:29:46.052" v="25" actId="478"/>
          <ac:grpSpMkLst>
            <pc:docMk/>
            <pc:sldMk cId="2761110190" sldId="264"/>
            <ac:grpSpMk id="39" creationId="{AA5E22AF-36F4-877C-2E26-2F59F6DB2D1F}"/>
          </ac:grpSpMkLst>
        </pc:grpChg>
        <pc:grpChg chg="del">
          <ac:chgData name="Perkins Haro" userId="b2b4bd6ccfcb9b52" providerId="LiveId" clId="{7691E091-5E9C-4A12-BAC2-FE2FC92271C6}" dt="2024-10-18T14:22:55.585" v="34" actId="478"/>
          <ac:grpSpMkLst>
            <pc:docMk/>
            <pc:sldMk cId="2761110190" sldId="264"/>
            <ac:grpSpMk id="47" creationId="{7DDC2FA1-6B98-1266-6627-CB065474B799}"/>
          </ac:grpSpMkLst>
        </pc:grpChg>
        <pc:grpChg chg="del">
          <ac:chgData name="Perkins Haro" userId="b2b4bd6ccfcb9b52" providerId="LiveId" clId="{7691E091-5E9C-4A12-BAC2-FE2FC92271C6}" dt="2024-10-18T14:22:55.585" v="34" actId="478"/>
          <ac:grpSpMkLst>
            <pc:docMk/>
            <pc:sldMk cId="2761110190" sldId="264"/>
            <ac:grpSpMk id="90" creationId="{0534239B-8EBC-2507-9C4C-96945211FD41}"/>
          </ac:grpSpMkLst>
        </pc:grpChg>
        <pc:inkChg chg="del">
          <ac:chgData name="Perkins Haro" userId="b2b4bd6ccfcb9b52" providerId="LiveId" clId="{7691E091-5E9C-4A12-BAC2-FE2FC92271C6}" dt="2024-10-16T17:29:35.071" v="20" actId="478"/>
          <ac:inkMkLst>
            <pc:docMk/>
            <pc:sldMk cId="2761110190" sldId="264"/>
            <ac:inkMk id="23" creationId="{C72E24B4-8CEC-78BB-0176-34124E38B56F}"/>
          </ac:inkMkLst>
        </pc:inkChg>
        <pc:inkChg chg="del">
          <ac:chgData name="Perkins Haro" userId="b2b4bd6ccfcb9b52" providerId="LiveId" clId="{7691E091-5E9C-4A12-BAC2-FE2FC92271C6}" dt="2024-10-18T14:22:55.585" v="34" actId="478"/>
          <ac:inkMkLst>
            <pc:docMk/>
            <pc:sldMk cId="2761110190" sldId="264"/>
            <ac:inkMk id="82" creationId="{5DEBA311-0CA5-EC13-2091-AACB9795F1B3}"/>
          </ac:inkMkLst>
        </pc:inkChg>
        <pc:inkChg chg="del">
          <ac:chgData name="Perkins Haro" userId="b2b4bd6ccfcb9b52" providerId="LiveId" clId="{7691E091-5E9C-4A12-BAC2-FE2FC92271C6}" dt="2024-10-18T14:22:55.585" v="34" actId="478"/>
          <ac:inkMkLst>
            <pc:docMk/>
            <pc:sldMk cId="2761110190" sldId="264"/>
            <ac:inkMk id="83" creationId="{EE0F9B77-CBC6-4680-B9B9-BD2F712F3DA4}"/>
          </ac:inkMkLst>
        </pc:inkChg>
      </pc:sldChg>
      <pc:sldChg chg="delSp mod">
        <pc:chgData name="Perkins Haro" userId="b2b4bd6ccfcb9b52" providerId="LiveId" clId="{7691E091-5E9C-4A12-BAC2-FE2FC92271C6}" dt="2024-10-18T14:22:50.503" v="33" actId="478"/>
        <pc:sldMkLst>
          <pc:docMk/>
          <pc:sldMk cId="3667626654" sldId="265"/>
        </pc:sldMkLst>
        <pc:grpChg chg="del">
          <ac:chgData name="Perkins Haro" userId="b2b4bd6ccfcb9b52" providerId="LiveId" clId="{7691E091-5E9C-4A12-BAC2-FE2FC92271C6}" dt="2024-10-18T14:22:47.487" v="31" actId="478"/>
          <ac:grpSpMkLst>
            <pc:docMk/>
            <pc:sldMk cId="3667626654" sldId="265"/>
            <ac:grpSpMk id="16" creationId="{0798357C-C1C2-804D-E332-FE0FE1DDB00C}"/>
          </ac:grpSpMkLst>
        </pc:grpChg>
        <pc:grpChg chg="del">
          <ac:chgData name="Perkins Haro" userId="b2b4bd6ccfcb9b52" providerId="LiveId" clId="{7691E091-5E9C-4A12-BAC2-FE2FC92271C6}" dt="2024-10-18T14:22:42.287" v="29" actId="478"/>
          <ac:grpSpMkLst>
            <pc:docMk/>
            <pc:sldMk cId="3667626654" sldId="265"/>
            <ac:grpSpMk id="24" creationId="{DA2BE59E-8774-1EC0-726D-EF7BD94764E6}"/>
          </ac:grpSpMkLst>
        </pc:grpChg>
        <pc:grpChg chg="del">
          <ac:chgData name="Perkins Haro" userId="b2b4bd6ccfcb9b52" providerId="LiveId" clId="{7691E091-5E9C-4A12-BAC2-FE2FC92271C6}" dt="2024-10-18T14:22:44.848" v="30" actId="478"/>
          <ac:grpSpMkLst>
            <pc:docMk/>
            <pc:sldMk cId="3667626654" sldId="265"/>
            <ac:grpSpMk id="32" creationId="{63BB638C-1A50-ECDD-EA22-65DD137FF298}"/>
          </ac:grpSpMkLst>
        </pc:grpChg>
        <pc:grpChg chg="del">
          <ac:chgData name="Perkins Haro" userId="b2b4bd6ccfcb9b52" providerId="LiveId" clId="{7691E091-5E9C-4A12-BAC2-FE2FC92271C6}" dt="2024-10-18T14:22:44.848" v="30" actId="478"/>
          <ac:grpSpMkLst>
            <pc:docMk/>
            <pc:sldMk cId="3667626654" sldId="265"/>
            <ac:grpSpMk id="42" creationId="{B51C149E-F837-F4B9-FDD5-1EA5C30D4609}"/>
          </ac:grpSpMkLst>
        </pc:grpChg>
        <pc:grpChg chg="del">
          <ac:chgData name="Perkins Haro" userId="b2b4bd6ccfcb9b52" providerId="LiveId" clId="{7691E091-5E9C-4A12-BAC2-FE2FC92271C6}" dt="2024-10-18T14:22:44.848" v="30" actId="478"/>
          <ac:grpSpMkLst>
            <pc:docMk/>
            <pc:sldMk cId="3667626654" sldId="265"/>
            <ac:grpSpMk id="49" creationId="{EE55CAE5-97BB-F7F0-0A3D-4065188246CE}"/>
          </ac:grpSpMkLst>
        </pc:grpChg>
        <pc:grpChg chg="del">
          <ac:chgData name="Perkins Haro" userId="b2b4bd6ccfcb9b52" providerId="LiveId" clId="{7691E091-5E9C-4A12-BAC2-FE2FC92271C6}" dt="2024-10-18T14:22:44.848" v="30" actId="478"/>
          <ac:grpSpMkLst>
            <pc:docMk/>
            <pc:sldMk cId="3667626654" sldId="265"/>
            <ac:grpSpMk id="55" creationId="{B5FFA0D0-C5F7-1AF9-E433-F668A43155E9}"/>
          </ac:grpSpMkLst>
        </pc:grpChg>
        <pc:grpChg chg="del">
          <ac:chgData name="Perkins Haro" userId="b2b4bd6ccfcb9b52" providerId="LiveId" clId="{7691E091-5E9C-4A12-BAC2-FE2FC92271C6}" dt="2024-10-18T14:22:47.487" v="31" actId="478"/>
          <ac:grpSpMkLst>
            <pc:docMk/>
            <pc:sldMk cId="3667626654" sldId="265"/>
            <ac:grpSpMk id="63" creationId="{92F9487B-3291-C077-73D8-E38259317A74}"/>
          </ac:grpSpMkLst>
        </pc:grpChg>
        <pc:grpChg chg="del">
          <ac:chgData name="Perkins Haro" userId="b2b4bd6ccfcb9b52" providerId="LiveId" clId="{7691E091-5E9C-4A12-BAC2-FE2FC92271C6}" dt="2024-10-18T14:22:44.848" v="30" actId="478"/>
          <ac:grpSpMkLst>
            <pc:docMk/>
            <pc:sldMk cId="3667626654" sldId="265"/>
            <ac:grpSpMk id="73" creationId="{69187644-DE0A-12D2-F7A0-DE8C89634C81}"/>
          </ac:grpSpMkLst>
        </pc:grpChg>
        <pc:grpChg chg="del">
          <ac:chgData name="Perkins Haro" userId="b2b4bd6ccfcb9b52" providerId="LiveId" clId="{7691E091-5E9C-4A12-BAC2-FE2FC92271C6}" dt="2024-10-18T14:22:44.848" v="30" actId="478"/>
          <ac:grpSpMkLst>
            <pc:docMk/>
            <pc:sldMk cId="3667626654" sldId="265"/>
            <ac:grpSpMk id="89" creationId="{9FAAEE3B-F257-772A-1B69-D62766627755}"/>
          </ac:grpSpMkLst>
        </pc:grpChg>
        <pc:inkChg chg="del">
          <ac:chgData name="Perkins Haro" userId="b2b4bd6ccfcb9b52" providerId="LiveId" clId="{7691E091-5E9C-4A12-BAC2-FE2FC92271C6}" dt="2024-10-18T14:22:50.503" v="33" actId="478"/>
          <ac:inkMkLst>
            <pc:docMk/>
            <pc:sldMk cId="3667626654" sldId="265"/>
            <ac:inkMk id="4" creationId="{402807F8-6F55-9AD5-67D4-2E30C474ADF9}"/>
          </ac:inkMkLst>
        </pc:inkChg>
        <pc:inkChg chg="del">
          <ac:chgData name="Perkins Haro" userId="b2b4bd6ccfcb9b52" providerId="LiveId" clId="{7691E091-5E9C-4A12-BAC2-FE2FC92271C6}" dt="2024-10-18T14:22:49.091" v="32" actId="478"/>
          <ac:inkMkLst>
            <pc:docMk/>
            <pc:sldMk cId="3667626654" sldId="265"/>
            <ac:inkMk id="7" creationId="{4114778B-1036-D885-4795-059ADD9FEA1B}"/>
          </ac:inkMkLst>
        </pc:inkChg>
        <pc:inkChg chg="del">
          <ac:chgData name="Perkins Haro" userId="b2b4bd6ccfcb9b52" providerId="LiveId" clId="{7691E091-5E9C-4A12-BAC2-FE2FC92271C6}" dt="2024-10-18T14:22:44.848" v="30" actId="478"/>
          <ac:inkMkLst>
            <pc:docMk/>
            <pc:sldMk cId="3667626654" sldId="265"/>
            <ac:inkMk id="33" creationId="{F281FDDA-2DA6-65D9-820B-44FE79160662}"/>
          </ac:inkMkLst>
        </pc:inkChg>
        <pc:inkChg chg="del">
          <ac:chgData name="Perkins Haro" userId="b2b4bd6ccfcb9b52" providerId="LiveId" clId="{7691E091-5E9C-4A12-BAC2-FE2FC92271C6}" dt="2024-10-18T14:22:44.848" v="30" actId="478"/>
          <ac:inkMkLst>
            <pc:docMk/>
            <pc:sldMk cId="3667626654" sldId="265"/>
            <ac:inkMk id="34" creationId="{C7853968-8F08-6D8C-D919-9EC27F1876C2}"/>
          </ac:inkMkLst>
        </pc:inkChg>
        <pc:inkChg chg="del">
          <ac:chgData name="Perkins Haro" userId="b2b4bd6ccfcb9b52" providerId="LiveId" clId="{7691E091-5E9C-4A12-BAC2-FE2FC92271C6}" dt="2024-10-18T14:22:44.848" v="30" actId="478"/>
          <ac:inkMkLst>
            <pc:docMk/>
            <pc:sldMk cId="3667626654" sldId="265"/>
            <ac:inkMk id="56" creationId="{FCCAF6AE-1125-5C4D-ED12-9B9E2A90F38E}"/>
          </ac:inkMkLst>
        </pc:inkChg>
        <pc:inkChg chg="del">
          <ac:chgData name="Perkins Haro" userId="b2b4bd6ccfcb9b52" providerId="LiveId" clId="{7691E091-5E9C-4A12-BAC2-FE2FC92271C6}" dt="2024-10-18T14:22:44.848" v="30" actId="478"/>
          <ac:inkMkLst>
            <pc:docMk/>
            <pc:sldMk cId="3667626654" sldId="265"/>
            <ac:inkMk id="64" creationId="{0946DC32-F61E-CAD5-1133-1910A47A8BC5}"/>
          </ac:inkMkLst>
        </pc:inkChg>
        <pc:inkChg chg="del">
          <ac:chgData name="Perkins Haro" userId="b2b4bd6ccfcb9b52" providerId="LiveId" clId="{7691E091-5E9C-4A12-BAC2-FE2FC92271C6}" dt="2024-10-18T14:22:44.848" v="30" actId="478"/>
          <ac:inkMkLst>
            <pc:docMk/>
            <pc:sldMk cId="3667626654" sldId="265"/>
            <ac:inkMk id="68" creationId="{98785033-327A-9C3D-439F-9214EB856C30}"/>
          </ac:inkMkLst>
        </pc:inkChg>
        <pc:inkChg chg="del">
          <ac:chgData name="Perkins Haro" userId="b2b4bd6ccfcb9b52" providerId="LiveId" clId="{7691E091-5E9C-4A12-BAC2-FE2FC92271C6}" dt="2024-10-18T14:22:47.487" v="31" actId="478"/>
          <ac:inkMkLst>
            <pc:docMk/>
            <pc:sldMk cId="3667626654" sldId="265"/>
            <ac:inkMk id="69" creationId="{487893AE-BCAC-2BCC-4C2F-9A8EC192EB7F}"/>
          </ac:inkMkLst>
        </pc:inkChg>
      </pc:sldChg>
      <pc:sldChg chg="addSp delSp modSp mod">
        <pc:chgData name="Perkins Haro" userId="b2b4bd6ccfcb9b52" providerId="LiveId" clId="{7691E091-5E9C-4A12-BAC2-FE2FC92271C6}" dt="2024-10-18T14:23:10.836" v="42" actId="478"/>
        <pc:sldMkLst>
          <pc:docMk/>
          <pc:sldMk cId="1192975578" sldId="266"/>
        </pc:sldMkLst>
        <pc:spChg chg="add del mod">
          <ac:chgData name="Perkins Haro" userId="b2b4bd6ccfcb9b52" providerId="LiveId" clId="{7691E091-5E9C-4A12-BAC2-FE2FC92271C6}" dt="2024-10-18T14:23:04.927" v="38" actId="478"/>
          <ac:spMkLst>
            <pc:docMk/>
            <pc:sldMk cId="1192975578" sldId="266"/>
            <ac:spMk id="5" creationId="{08A8DF2B-02F4-AAF7-2CDE-94CF52A57779}"/>
          </ac:spMkLst>
        </pc:spChg>
        <pc:grpChg chg="add del">
          <ac:chgData name="Perkins Haro" userId="b2b4bd6ccfcb9b52" providerId="LiveId" clId="{7691E091-5E9C-4A12-BAC2-FE2FC92271C6}" dt="2024-10-18T14:23:08.420" v="40" actId="478"/>
          <ac:grpSpMkLst>
            <pc:docMk/>
            <pc:sldMk cId="1192975578" sldId="266"/>
            <ac:grpSpMk id="14" creationId="{EFFF1397-B3C0-778C-4742-DF92C1924093}"/>
          </ac:grpSpMkLst>
        </pc:grpChg>
        <pc:grpChg chg="add del">
          <ac:chgData name="Perkins Haro" userId="b2b4bd6ccfcb9b52" providerId="LiveId" clId="{7691E091-5E9C-4A12-BAC2-FE2FC92271C6}" dt="2024-10-18T14:23:07.736" v="39" actId="478"/>
          <ac:grpSpMkLst>
            <pc:docMk/>
            <pc:sldMk cId="1192975578" sldId="266"/>
            <ac:grpSpMk id="27" creationId="{C92D0893-B2C8-C06F-0389-0CA6951BAD2F}"/>
          </ac:grpSpMkLst>
        </pc:grpChg>
        <pc:grpChg chg="add del">
          <ac:chgData name="Perkins Haro" userId="b2b4bd6ccfcb9b52" providerId="LiveId" clId="{7691E091-5E9C-4A12-BAC2-FE2FC92271C6}" dt="2024-10-18T14:23:07.736" v="39" actId="478"/>
          <ac:grpSpMkLst>
            <pc:docMk/>
            <pc:sldMk cId="1192975578" sldId="266"/>
            <ac:grpSpMk id="38" creationId="{DE28C9B9-3421-74CF-545D-80C2CE8BF019}"/>
          </ac:grpSpMkLst>
        </pc:grpChg>
        <pc:grpChg chg="add del">
          <ac:chgData name="Perkins Haro" userId="b2b4bd6ccfcb9b52" providerId="LiveId" clId="{7691E091-5E9C-4A12-BAC2-FE2FC92271C6}" dt="2024-10-18T14:23:09.748" v="41" actId="478"/>
          <ac:grpSpMkLst>
            <pc:docMk/>
            <pc:sldMk cId="1192975578" sldId="266"/>
            <ac:grpSpMk id="46" creationId="{39EB1F9B-DCBB-B43E-F6A3-3DA2C851A374}"/>
          </ac:grpSpMkLst>
        </pc:grpChg>
        <pc:grpChg chg="add del">
          <ac:chgData name="Perkins Haro" userId="b2b4bd6ccfcb9b52" providerId="LiveId" clId="{7691E091-5E9C-4A12-BAC2-FE2FC92271C6}" dt="2024-10-18T14:23:10.836" v="42" actId="478"/>
          <ac:grpSpMkLst>
            <pc:docMk/>
            <pc:sldMk cId="1192975578" sldId="266"/>
            <ac:grpSpMk id="60" creationId="{62166B83-76B0-4766-E87B-847E81067691}"/>
          </ac:grpSpMkLst>
        </pc:grpChg>
        <pc:inkChg chg="add del">
          <ac:chgData name="Perkins Haro" userId="b2b4bd6ccfcb9b52" providerId="LiveId" clId="{7691E091-5E9C-4A12-BAC2-FE2FC92271C6}" dt="2024-10-18T14:23:04.927" v="38" actId="478"/>
          <ac:inkMkLst>
            <pc:docMk/>
            <pc:sldMk cId="1192975578" sldId="266"/>
            <ac:inkMk id="4" creationId="{9E245C3A-E138-6260-E890-C2FF8E228B52}"/>
          </ac:inkMkLst>
        </pc:inkChg>
        <pc:inkChg chg="add del">
          <ac:chgData name="Perkins Haro" userId="b2b4bd6ccfcb9b52" providerId="LiveId" clId="{7691E091-5E9C-4A12-BAC2-FE2FC92271C6}" dt="2024-10-18T14:23:04.927" v="38" actId="478"/>
          <ac:inkMkLst>
            <pc:docMk/>
            <pc:sldMk cId="1192975578" sldId="266"/>
            <ac:inkMk id="54" creationId="{43B904BF-1F53-84B5-FE23-8A7B494855C6}"/>
          </ac:inkMkLst>
        </pc:inkChg>
      </pc:sldChg>
    </pc:docChg>
  </pc:docChgLst>
  <pc:docChgLst>
    <pc:chgData name="Perkins Haro" userId="b2b4bd6ccfcb9b52" providerId="LiveId" clId="{81840929-8BB9-4559-8A9C-9CD8B58A3910}"/>
    <pc:docChg chg="undo custSel modSld">
      <pc:chgData name="Perkins Haro" userId="b2b4bd6ccfcb9b52" providerId="LiveId" clId="{81840929-8BB9-4559-8A9C-9CD8B58A3910}" dt="2023-11-14T14:17:45.649" v="834"/>
      <pc:docMkLst>
        <pc:docMk/>
      </pc:docMkLst>
      <pc:sldChg chg="addSp delSp modSp mod setBg setClrOvrMap">
        <pc:chgData name="Perkins Haro" userId="b2b4bd6ccfcb9b52" providerId="LiveId" clId="{81840929-8BB9-4559-8A9C-9CD8B58A3910}" dt="2023-11-14T01:46:27.645" v="66" actId="26606"/>
        <pc:sldMkLst>
          <pc:docMk/>
          <pc:sldMk cId="3622738170" sldId="256"/>
        </pc:sldMkLst>
        <pc:spChg chg="mod">
          <ac:chgData name="Perkins Haro" userId="b2b4bd6ccfcb9b52" providerId="LiveId" clId="{81840929-8BB9-4559-8A9C-9CD8B58A3910}" dt="2023-11-14T01:46:27.645" v="66" actId="26606"/>
          <ac:spMkLst>
            <pc:docMk/>
            <pc:sldMk cId="3622738170" sldId="256"/>
            <ac:spMk id="2" creationId="{7A5FC206-2AD4-0EFA-10A1-57A317FAE292}"/>
          </ac:spMkLst>
        </pc:spChg>
        <pc:spChg chg="del">
          <ac:chgData name="Perkins Haro" userId="b2b4bd6ccfcb9b52" providerId="LiveId" clId="{81840929-8BB9-4559-8A9C-9CD8B58A3910}" dt="2023-11-14T01:46:27.645" v="66" actId="26606"/>
          <ac:spMkLst>
            <pc:docMk/>
            <pc:sldMk cId="3622738170" sldId="256"/>
            <ac:spMk id="10" creationId="{95FFA5E0-4C70-431D-A19D-18415F6C4009}"/>
          </ac:spMkLst>
        </pc:spChg>
        <pc:spChg chg="del">
          <ac:chgData name="Perkins Haro" userId="b2b4bd6ccfcb9b52" providerId="LiveId" clId="{81840929-8BB9-4559-8A9C-9CD8B58A3910}" dt="2023-11-14T01:46:27.645" v="66" actId="26606"/>
          <ac:spMkLst>
            <pc:docMk/>
            <pc:sldMk cId="3622738170" sldId="256"/>
            <ac:spMk id="12" creationId="{BBE55C11-4C41-45E4-A00F-83DEE6BB51A8}"/>
          </ac:spMkLst>
        </pc:spChg>
        <pc:spChg chg="add">
          <ac:chgData name="Perkins Haro" userId="b2b4bd6ccfcb9b52" providerId="LiveId" clId="{81840929-8BB9-4559-8A9C-9CD8B58A3910}" dt="2023-11-14T01:46:27.645" v="66" actId="26606"/>
          <ac:spMkLst>
            <pc:docMk/>
            <pc:sldMk cId="3622738170" sldId="256"/>
            <ac:spMk id="1031" creationId="{A692209D-B607-46C3-8560-07AF72291659}"/>
          </ac:spMkLst>
        </pc:spChg>
        <pc:spChg chg="add">
          <ac:chgData name="Perkins Haro" userId="b2b4bd6ccfcb9b52" providerId="LiveId" clId="{81840929-8BB9-4559-8A9C-9CD8B58A3910}" dt="2023-11-14T01:46:27.645" v="66" actId="26606"/>
          <ac:spMkLst>
            <pc:docMk/>
            <pc:sldMk cId="3622738170" sldId="256"/>
            <ac:spMk id="1033" creationId="{94874638-CF15-4908-BC4B-4908744D0BAF}"/>
          </ac:spMkLst>
        </pc:spChg>
        <pc:spChg chg="add">
          <ac:chgData name="Perkins Haro" userId="b2b4bd6ccfcb9b52" providerId="LiveId" clId="{81840929-8BB9-4559-8A9C-9CD8B58A3910}" dt="2023-11-14T01:46:27.645" v="66" actId="26606"/>
          <ac:spMkLst>
            <pc:docMk/>
            <pc:sldMk cId="3622738170" sldId="256"/>
            <ac:spMk id="1035" creationId="{5F1B8348-CD6E-4561-A704-C232D9A2676D}"/>
          </ac:spMkLst>
        </pc:spChg>
        <pc:picChg chg="del">
          <ac:chgData name="Perkins Haro" userId="b2b4bd6ccfcb9b52" providerId="LiveId" clId="{81840929-8BB9-4559-8A9C-9CD8B58A3910}" dt="2023-11-14T01:46:21.236" v="64" actId="478"/>
          <ac:picMkLst>
            <pc:docMk/>
            <pc:sldMk cId="3622738170" sldId="256"/>
            <ac:picMk id="4" creationId="{68D68B06-93E7-7DF1-5040-096BB02D0242}"/>
          </ac:picMkLst>
        </pc:picChg>
        <pc:picChg chg="add mod">
          <ac:chgData name="Perkins Haro" userId="b2b4bd6ccfcb9b52" providerId="LiveId" clId="{81840929-8BB9-4559-8A9C-9CD8B58A3910}" dt="2023-11-14T01:46:27.645" v="66" actId="26606"/>
          <ac:picMkLst>
            <pc:docMk/>
            <pc:sldMk cId="3622738170" sldId="256"/>
            <ac:picMk id="1026" creationId="{A8CD4C27-DD0E-6EB5-9294-B636210BF2D2}"/>
          </ac:picMkLst>
        </pc:picChg>
      </pc:sldChg>
      <pc:sldChg chg="addSp delSp modSp mod">
        <pc:chgData name="Perkins Haro" userId="b2b4bd6ccfcb9b52" providerId="LiveId" clId="{81840929-8BB9-4559-8A9C-9CD8B58A3910}" dt="2023-11-14T01:46:35.625" v="70" actId="1076"/>
        <pc:sldMkLst>
          <pc:docMk/>
          <pc:sldMk cId="2161444947" sldId="257"/>
        </pc:sldMkLst>
        <pc:picChg chg="del">
          <ac:chgData name="Perkins Haro" userId="b2b4bd6ccfcb9b52" providerId="LiveId" clId="{81840929-8BB9-4559-8A9C-9CD8B58A3910}" dt="2023-11-14T01:46:30.779" v="67" actId="478"/>
          <ac:picMkLst>
            <pc:docMk/>
            <pc:sldMk cId="2161444947" sldId="257"/>
            <ac:picMk id="4" creationId="{CE43D741-B974-9E02-6F29-03B87F7AEE5A}"/>
          </ac:picMkLst>
        </pc:picChg>
        <pc:picChg chg="add mod">
          <ac:chgData name="Perkins Haro" userId="b2b4bd6ccfcb9b52" providerId="LiveId" clId="{81840929-8BB9-4559-8A9C-9CD8B58A3910}" dt="2023-11-14T01:46:35.625" v="70" actId="1076"/>
          <ac:picMkLst>
            <pc:docMk/>
            <pc:sldMk cId="2161444947" sldId="257"/>
            <ac:picMk id="2050" creationId="{9583E272-F5DD-CF08-1161-6B6567FE2FBA}"/>
          </ac:picMkLst>
        </pc:picChg>
      </pc:sldChg>
      <pc:sldChg chg="addSp delSp modSp mod">
        <pc:chgData name="Perkins Haro" userId="b2b4bd6ccfcb9b52" providerId="LiveId" clId="{81840929-8BB9-4559-8A9C-9CD8B58A3910}" dt="2023-11-14T01:46:41.527" v="72"/>
        <pc:sldMkLst>
          <pc:docMk/>
          <pc:sldMk cId="3665074962" sldId="258"/>
        </pc:sldMkLst>
        <pc:spChg chg="mod">
          <ac:chgData name="Perkins Haro" userId="b2b4bd6ccfcb9b52" providerId="LiveId" clId="{81840929-8BB9-4559-8A9C-9CD8B58A3910}" dt="2023-11-13T01:18:22.783" v="16" actId="33524"/>
          <ac:spMkLst>
            <pc:docMk/>
            <pc:sldMk cId="3665074962" sldId="258"/>
            <ac:spMk id="3" creationId="{4C0D7F7E-CD5C-26A1-1128-E5EF2D69915C}"/>
          </ac:spMkLst>
        </pc:spChg>
        <pc:spChg chg="mod">
          <ac:chgData name="Perkins Haro" userId="b2b4bd6ccfcb9b52" providerId="LiveId" clId="{81840929-8BB9-4559-8A9C-9CD8B58A3910}" dt="2023-11-13T01:18:15.834" v="15"/>
          <ac:spMkLst>
            <pc:docMk/>
            <pc:sldMk cId="3665074962" sldId="258"/>
            <ac:spMk id="4" creationId="{A7CDE3F1-61F9-DECC-E3F5-B1CB21DA64A7}"/>
          </ac:spMkLst>
        </pc:spChg>
        <pc:picChg chg="add mod">
          <ac:chgData name="Perkins Haro" userId="b2b4bd6ccfcb9b52" providerId="LiveId" clId="{81840929-8BB9-4559-8A9C-9CD8B58A3910}" dt="2023-11-14T01:46:41.527" v="72"/>
          <ac:picMkLst>
            <pc:docMk/>
            <pc:sldMk cId="3665074962" sldId="258"/>
            <ac:picMk id="6" creationId="{497D37B9-1C2F-BD7D-9990-65A3A3E716EE}"/>
          </ac:picMkLst>
        </pc:picChg>
        <pc:picChg chg="del">
          <ac:chgData name="Perkins Haro" userId="b2b4bd6ccfcb9b52" providerId="LiveId" clId="{81840929-8BB9-4559-8A9C-9CD8B58A3910}" dt="2023-11-14T01:46:41.074" v="71" actId="478"/>
          <ac:picMkLst>
            <pc:docMk/>
            <pc:sldMk cId="3665074962" sldId="258"/>
            <ac:picMk id="7" creationId="{FFD98B51-5EC6-A17E-5637-198410034FBD}"/>
          </ac:picMkLst>
        </pc:picChg>
      </pc:sldChg>
      <pc:sldChg chg="addSp delSp modSp mod">
        <pc:chgData name="Perkins Haro" userId="b2b4bd6ccfcb9b52" providerId="LiveId" clId="{81840929-8BB9-4559-8A9C-9CD8B58A3910}" dt="2023-11-14T01:46:45.027" v="74"/>
        <pc:sldMkLst>
          <pc:docMk/>
          <pc:sldMk cId="2911246944" sldId="259"/>
        </pc:sldMkLst>
        <pc:spChg chg="mod">
          <ac:chgData name="Perkins Haro" userId="b2b4bd6ccfcb9b52" providerId="LiveId" clId="{81840929-8BB9-4559-8A9C-9CD8B58A3910}" dt="2023-11-14T00:44:10.348" v="34" actId="20577"/>
          <ac:spMkLst>
            <pc:docMk/>
            <pc:sldMk cId="2911246944" sldId="259"/>
            <ac:spMk id="4" creationId="{8FEA7BAC-E6B1-AFCE-C24A-31A6809C58BF}"/>
          </ac:spMkLst>
        </pc:spChg>
        <pc:picChg chg="add mod">
          <ac:chgData name="Perkins Haro" userId="b2b4bd6ccfcb9b52" providerId="LiveId" clId="{81840929-8BB9-4559-8A9C-9CD8B58A3910}" dt="2023-11-14T01:46:45.027" v="74"/>
          <ac:picMkLst>
            <pc:docMk/>
            <pc:sldMk cId="2911246944" sldId="259"/>
            <ac:picMk id="2" creationId="{7669C4F8-3323-03EF-4CDB-77D53F4402B7}"/>
          </ac:picMkLst>
        </pc:picChg>
        <pc:picChg chg="del">
          <ac:chgData name="Perkins Haro" userId="b2b4bd6ccfcb9b52" providerId="LiveId" clId="{81840929-8BB9-4559-8A9C-9CD8B58A3910}" dt="2023-11-14T01:46:44.603" v="73" actId="478"/>
          <ac:picMkLst>
            <pc:docMk/>
            <pc:sldMk cId="2911246944" sldId="259"/>
            <ac:picMk id="5" creationId="{38E2DB2B-EAB1-E539-6B21-A83D6ADF5288}"/>
          </ac:picMkLst>
        </pc:picChg>
      </pc:sldChg>
      <pc:sldChg chg="addSp delSp modSp mod">
        <pc:chgData name="Perkins Haro" userId="b2b4bd6ccfcb9b52" providerId="LiveId" clId="{81840929-8BB9-4559-8A9C-9CD8B58A3910}" dt="2023-11-14T01:46:48.451" v="76"/>
        <pc:sldMkLst>
          <pc:docMk/>
          <pc:sldMk cId="3679659761" sldId="260"/>
        </pc:sldMkLst>
        <pc:picChg chg="add mod">
          <ac:chgData name="Perkins Haro" userId="b2b4bd6ccfcb9b52" providerId="LiveId" clId="{81840929-8BB9-4559-8A9C-9CD8B58A3910}" dt="2023-11-14T01:46:48.451" v="76"/>
          <ac:picMkLst>
            <pc:docMk/>
            <pc:sldMk cId="3679659761" sldId="260"/>
            <ac:picMk id="3" creationId="{8C800D64-663A-A2FA-A580-78A1729C51BE}"/>
          </ac:picMkLst>
        </pc:picChg>
        <pc:picChg chg="del">
          <ac:chgData name="Perkins Haro" userId="b2b4bd6ccfcb9b52" providerId="LiveId" clId="{81840929-8BB9-4559-8A9C-9CD8B58A3910}" dt="2023-11-14T01:46:48.014" v="75" actId="478"/>
          <ac:picMkLst>
            <pc:docMk/>
            <pc:sldMk cId="3679659761" sldId="260"/>
            <ac:picMk id="8" creationId="{426D1CD9-12FF-D5DC-F6A8-DE4B24F73791}"/>
          </ac:picMkLst>
        </pc:picChg>
      </pc:sldChg>
      <pc:sldChg chg="addSp delSp modSp mod">
        <pc:chgData name="Perkins Haro" userId="b2b4bd6ccfcb9b52" providerId="LiveId" clId="{81840929-8BB9-4559-8A9C-9CD8B58A3910}" dt="2023-11-14T01:46:52.055" v="78"/>
        <pc:sldMkLst>
          <pc:docMk/>
          <pc:sldMk cId="2430757239" sldId="261"/>
        </pc:sldMkLst>
        <pc:picChg chg="add mod">
          <ac:chgData name="Perkins Haro" userId="b2b4bd6ccfcb9b52" providerId="LiveId" clId="{81840929-8BB9-4559-8A9C-9CD8B58A3910}" dt="2023-11-14T01:46:52.055" v="78"/>
          <ac:picMkLst>
            <pc:docMk/>
            <pc:sldMk cId="2430757239" sldId="261"/>
            <ac:picMk id="2" creationId="{62083E34-6FC5-5DAD-D578-81F2A19CFA6E}"/>
          </ac:picMkLst>
        </pc:picChg>
        <pc:picChg chg="del">
          <ac:chgData name="Perkins Haro" userId="b2b4bd6ccfcb9b52" providerId="LiveId" clId="{81840929-8BB9-4559-8A9C-9CD8B58A3910}" dt="2023-11-14T01:46:51.655" v="77" actId="478"/>
          <ac:picMkLst>
            <pc:docMk/>
            <pc:sldMk cId="2430757239" sldId="261"/>
            <ac:picMk id="12" creationId="{3FB6C0DE-5CE2-7901-6EEC-85F9F68E598C}"/>
          </ac:picMkLst>
        </pc:picChg>
      </pc:sldChg>
      <pc:sldChg chg="addSp delSp modSp mod">
        <pc:chgData name="Perkins Haro" userId="b2b4bd6ccfcb9b52" providerId="LiveId" clId="{81840929-8BB9-4559-8A9C-9CD8B58A3910}" dt="2023-11-14T13:36:58.779" v="115"/>
        <pc:sldMkLst>
          <pc:docMk/>
          <pc:sldMk cId="4091438899" sldId="262"/>
        </pc:sldMkLst>
        <pc:spChg chg="mod">
          <ac:chgData name="Perkins Haro" userId="b2b4bd6ccfcb9b52" providerId="LiveId" clId="{81840929-8BB9-4559-8A9C-9CD8B58A3910}" dt="2023-11-14T00:59:59.201" v="63" actId="33524"/>
          <ac:spMkLst>
            <pc:docMk/>
            <pc:sldMk cId="4091438899" sldId="262"/>
            <ac:spMk id="4" creationId="{D96248B3-5319-D6CF-348D-C94BFF29B5B3}"/>
          </ac:spMkLst>
        </pc:spChg>
        <pc:grpChg chg="mod">
          <ac:chgData name="Perkins Haro" userId="b2b4bd6ccfcb9b52" providerId="LiveId" clId="{81840929-8BB9-4559-8A9C-9CD8B58A3910}" dt="2023-11-14T13:30:49.121" v="95"/>
          <ac:grpSpMkLst>
            <pc:docMk/>
            <pc:sldMk cId="4091438899" sldId="262"/>
            <ac:grpSpMk id="10" creationId="{2B9424D1-9244-937F-EA8D-95865D3D5F5D}"/>
          </ac:grpSpMkLst>
        </pc:grpChg>
        <pc:grpChg chg="mod">
          <ac:chgData name="Perkins Haro" userId="b2b4bd6ccfcb9b52" providerId="LiveId" clId="{81840929-8BB9-4559-8A9C-9CD8B58A3910}" dt="2023-11-14T13:35:47.144" v="98"/>
          <ac:grpSpMkLst>
            <pc:docMk/>
            <pc:sldMk cId="4091438899" sldId="262"/>
            <ac:grpSpMk id="13" creationId="{90918281-2F53-1B02-00E2-858B8C72DE2F}"/>
          </ac:grpSpMkLst>
        </pc:grpChg>
        <pc:grpChg chg="del mod">
          <ac:chgData name="Perkins Haro" userId="b2b4bd6ccfcb9b52" providerId="LiveId" clId="{81840929-8BB9-4559-8A9C-9CD8B58A3910}" dt="2023-11-14T13:35:55.161" v="103"/>
          <ac:grpSpMkLst>
            <pc:docMk/>
            <pc:sldMk cId="4091438899" sldId="262"/>
            <ac:grpSpMk id="16" creationId="{A9524B9B-76C8-6C69-798A-03C4906D7FDC}"/>
          </ac:grpSpMkLst>
        </pc:grpChg>
        <pc:grpChg chg="del mod">
          <ac:chgData name="Perkins Haro" userId="b2b4bd6ccfcb9b52" providerId="LiveId" clId="{81840929-8BB9-4559-8A9C-9CD8B58A3910}" dt="2023-11-14T13:36:57.354" v="113"/>
          <ac:grpSpMkLst>
            <pc:docMk/>
            <pc:sldMk cId="4091438899" sldId="262"/>
            <ac:grpSpMk id="18" creationId="{595CA749-2342-534E-FE87-88BA2C20D10F}"/>
          </ac:grpSpMkLst>
        </pc:grpChg>
        <pc:grpChg chg="del mod">
          <ac:chgData name="Perkins Haro" userId="b2b4bd6ccfcb9b52" providerId="LiveId" clId="{81840929-8BB9-4559-8A9C-9CD8B58A3910}" dt="2023-11-14T13:36:57.354" v="113"/>
          <ac:grpSpMkLst>
            <pc:docMk/>
            <pc:sldMk cId="4091438899" sldId="262"/>
            <ac:grpSpMk id="22" creationId="{3838CEC6-17FF-C610-633C-FF29ED186BCD}"/>
          </ac:grpSpMkLst>
        </pc:grpChg>
        <pc:grpChg chg="del mod">
          <ac:chgData name="Perkins Haro" userId="b2b4bd6ccfcb9b52" providerId="LiveId" clId="{81840929-8BB9-4559-8A9C-9CD8B58A3910}" dt="2023-11-14T13:36:57.354" v="113"/>
          <ac:grpSpMkLst>
            <pc:docMk/>
            <pc:sldMk cId="4091438899" sldId="262"/>
            <ac:grpSpMk id="25" creationId="{82F9ADE9-A3C8-B745-7F35-B051B537FC90}"/>
          </ac:grpSpMkLst>
        </pc:grpChg>
        <pc:grpChg chg="del mod">
          <ac:chgData name="Perkins Haro" userId="b2b4bd6ccfcb9b52" providerId="LiveId" clId="{81840929-8BB9-4559-8A9C-9CD8B58A3910}" dt="2023-11-14T13:36:58.779" v="115"/>
          <ac:grpSpMkLst>
            <pc:docMk/>
            <pc:sldMk cId="4091438899" sldId="262"/>
            <ac:grpSpMk id="28" creationId="{E4B39A39-0DEE-6C97-FA54-A84C218E6812}"/>
          </ac:grpSpMkLst>
        </pc:grpChg>
        <pc:grpChg chg="mod">
          <ac:chgData name="Perkins Haro" userId="b2b4bd6ccfcb9b52" providerId="LiveId" clId="{81840929-8BB9-4559-8A9C-9CD8B58A3910}" dt="2023-11-14T13:36:58.779" v="115"/>
          <ac:grpSpMkLst>
            <pc:docMk/>
            <pc:sldMk cId="4091438899" sldId="262"/>
            <ac:grpSpMk id="30" creationId="{7A90FC7A-127F-EE60-2ED3-D245FA56B3A3}"/>
          </ac:grpSpMkLst>
        </pc:grpChg>
        <pc:picChg chg="add mod">
          <ac:chgData name="Perkins Haro" userId="b2b4bd6ccfcb9b52" providerId="LiveId" clId="{81840929-8BB9-4559-8A9C-9CD8B58A3910}" dt="2023-11-14T01:46:57.216" v="80"/>
          <ac:picMkLst>
            <pc:docMk/>
            <pc:sldMk cId="4091438899" sldId="262"/>
            <ac:picMk id="3" creationId="{0B49FE4E-D956-D8BE-C82C-73D458E13415}"/>
          </ac:picMkLst>
        </pc:picChg>
        <pc:picChg chg="del">
          <ac:chgData name="Perkins Haro" userId="b2b4bd6ccfcb9b52" providerId="LiveId" clId="{81840929-8BB9-4559-8A9C-9CD8B58A3910}" dt="2023-11-14T01:46:56.825" v="79" actId="478"/>
          <ac:picMkLst>
            <pc:docMk/>
            <pc:sldMk cId="4091438899" sldId="262"/>
            <ac:picMk id="5" creationId="{A245D9EC-AD27-7089-3942-DBFECE48A371}"/>
          </ac:picMkLst>
        </pc:picChg>
        <pc:inkChg chg="add">
          <ac:chgData name="Perkins Haro" userId="b2b4bd6ccfcb9b52" providerId="LiveId" clId="{81840929-8BB9-4559-8A9C-9CD8B58A3910}" dt="2023-11-14T13:30:09.556" v="91" actId="9405"/>
          <ac:inkMkLst>
            <pc:docMk/>
            <pc:sldMk cId="4091438899" sldId="262"/>
            <ac:inkMk id="5" creationId="{078D8BDF-CE20-D6C8-34F3-5A206F27A436}"/>
          </ac:inkMkLst>
        </pc:inkChg>
        <pc:inkChg chg="add mod">
          <ac:chgData name="Perkins Haro" userId="b2b4bd6ccfcb9b52" providerId="LiveId" clId="{81840929-8BB9-4559-8A9C-9CD8B58A3910}" dt="2023-11-14T13:30:49.121" v="95"/>
          <ac:inkMkLst>
            <pc:docMk/>
            <pc:sldMk cId="4091438899" sldId="262"/>
            <ac:inkMk id="6" creationId="{762EFC6C-3636-1743-9B59-86BDB3B49AFB}"/>
          </ac:inkMkLst>
        </pc:inkChg>
        <pc:inkChg chg="add mod">
          <ac:chgData name="Perkins Haro" userId="b2b4bd6ccfcb9b52" providerId="LiveId" clId="{81840929-8BB9-4559-8A9C-9CD8B58A3910}" dt="2023-11-14T13:30:49.121" v="95"/>
          <ac:inkMkLst>
            <pc:docMk/>
            <pc:sldMk cId="4091438899" sldId="262"/>
            <ac:inkMk id="8" creationId="{945A8DB8-E0A6-4C0E-219A-20C57D7E7CCA}"/>
          </ac:inkMkLst>
        </pc:inkChg>
        <pc:inkChg chg="add mod">
          <ac:chgData name="Perkins Haro" userId="b2b4bd6ccfcb9b52" providerId="LiveId" clId="{81840929-8BB9-4559-8A9C-9CD8B58A3910}" dt="2023-11-14T13:30:49.121" v="95"/>
          <ac:inkMkLst>
            <pc:docMk/>
            <pc:sldMk cId="4091438899" sldId="262"/>
            <ac:inkMk id="9" creationId="{BF44A8B3-7899-177E-4520-33DA54366830}"/>
          </ac:inkMkLst>
        </pc:inkChg>
        <pc:inkChg chg="add mod">
          <ac:chgData name="Perkins Haro" userId="b2b4bd6ccfcb9b52" providerId="LiveId" clId="{81840929-8BB9-4559-8A9C-9CD8B58A3910}" dt="2023-11-14T13:35:47.144" v="98"/>
          <ac:inkMkLst>
            <pc:docMk/>
            <pc:sldMk cId="4091438899" sldId="262"/>
            <ac:inkMk id="11" creationId="{CC92493E-5668-B870-6419-7377F2206D55}"/>
          </ac:inkMkLst>
        </pc:inkChg>
        <pc:inkChg chg="add mod">
          <ac:chgData name="Perkins Haro" userId="b2b4bd6ccfcb9b52" providerId="LiveId" clId="{81840929-8BB9-4559-8A9C-9CD8B58A3910}" dt="2023-11-14T13:35:47.144" v="98"/>
          <ac:inkMkLst>
            <pc:docMk/>
            <pc:sldMk cId="4091438899" sldId="262"/>
            <ac:inkMk id="12" creationId="{8C1D3530-2E5D-E023-03D1-030F4AEDF6AC}"/>
          </ac:inkMkLst>
        </pc:inkChg>
        <pc:inkChg chg="add mod">
          <ac:chgData name="Perkins Haro" userId="b2b4bd6ccfcb9b52" providerId="LiveId" clId="{81840929-8BB9-4559-8A9C-9CD8B58A3910}" dt="2023-11-14T13:36:58.779" v="115"/>
          <ac:inkMkLst>
            <pc:docMk/>
            <pc:sldMk cId="4091438899" sldId="262"/>
            <ac:inkMk id="14" creationId="{190D1FCC-1B0C-80BA-0011-32D420327A74}"/>
          </ac:inkMkLst>
        </pc:inkChg>
        <pc:inkChg chg="add mod">
          <ac:chgData name="Perkins Haro" userId="b2b4bd6ccfcb9b52" providerId="LiveId" clId="{81840929-8BB9-4559-8A9C-9CD8B58A3910}" dt="2023-11-14T13:36:58.779" v="115"/>
          <ac:inkMkLst>
            <pc:docMk/>
            <pc:sldMk cId="4091438899" sldId="262"/>
            <ac:inkMk id="15" creationId="{F125DBBD-82D4-7FCF-2A2E-758188E20B03}"/>
          </ac:inkMkLst>
        </pc:inkChg>
        <pc:inkChg chg="add mod">
          <ac:chgData name="Perkins Haro" userId="b2b4bd6ccfcb9b52" providerId="LiveId" clId="{81840929-8BB9-4559-8A9C-9CD8B58A3910}" dt="2023-11-14T13:36:58.779" v="115"/>
          <ac:inkMkLst>
            <pc:docMk/>
            <pc:sldMk cId="4091438899" sldId="262"/>
            <ac:inkMk id="17" creationId="{7DD5D3B1-6AA4-850F-A2ED-0C08B09C491B}"/>
          </ac:inkMkLst>
        </pc:inkChg>
        <pc:inkChg chg="add mod">
          <ac:chgData name="Perkins Haro" userId="b2b4bd6ccfcb9b52" providerId="LiveId" clId="{81840929-8BB9-4559-8A9C-9CD8B58A3910}" dt="2023-11-14T13:36:58.779" v="115"/>
          <ac:inkMkLst>
            <pc:docMk/>
            <pc:sldMk cId="4091438899" sldId="262"/>
            <ac:inkMk id="19" creationId="{3D62BA0C-12F4-2AD3-0993-2C5297C4D2A0}"/>
          </ac:inkMkLst>
        </pc:inkChg>
        <pc:inkChg chg="add mod">
          <ac:chgData name="Perkins Haro" userId="b2b4bd6ccfcb9b52" providerId="LiveId" clId="{81840929-8BB9-4559-8A9C-9CD8B58A3910}" dt="2023-11-14T13:36:58.779" v="115"/>
          <ac:inkMkLst>
            <pc:docMk/>
            <pc:sldMk cId="4091438899" sldId="262"/>
            <ac:inkMk id="20" creationId="{4CC917EF-98EE-6857-58D5-682978D1626F}"/>
          </ac:inkMkLst>
        </pc:inkChg>
        <pc:inkChg chg="add mod">
          <ac:chgData name="Perkins Haro" userId="b2b4bd6ccfcb9b52" providerId="LiveId" clId="{81840929-8BB9-4559-8A9C-9CD8B58A3910}" dt="2023-11-14T13:36:58.779" v="115"/>
          <ac:inkMkLst>
            <pc:docMk/>
            <pc:sldMk cId="4091438899" sldId="262"/>
            <ac:inkMk id="21" creationId="{551FC406-4176-2A4A-6EE6-E2265A1A5AC0}"/>
          </ac:inkMkLst>
        </pc:inkChg>
        <pc:inkChg chg="add mod">
          <ac:chgData name="Perkins Haro" userId="b2b4bd6ccfcb9b52" providerId="LiveId" clId="{81840929-8BB9-4559-8A9C-9CD8B58A3910}" dt="2023-11-14T13:36:58.779" v="115"/>
          <ac:inkMkLst>
            <pc:docMk/>
            <pc:sldMk cId="4091438899" sldId="262"/>
            <ac:inkMk id="23" creationId="{9C717B61-8519-88A1-C7F8-10CBD1436E22}"/>
          </ac:inkMkLst>
        </pc:inkChg>
        <pc:inkChg chg="add mod">
          <ac:chgData name="Perkins Haro" userId="b2b4bd6ccfcb9b52" providerId="LiveId" clId="{81840929-8BB9-4559-8A9C-9CD8B58A3910}" dt="2023-11-14T13:36:58.779" v="115"/>
          <ac:inkMkLst>
            <pc:docMk/>
            <pc:sldMk cId="4091438899" sldId="262"/>
            <ac:inkMk id="24" creationId="{F0D8CCBE-143A-CEA5-9DDE-68F29FF057BD}"/>
          </ac:inkMkLst>
        </pc:inkChg>
        <pc:inkChg chg="add mod">
          <ac:chgData name="Perkins Haro" userId="b2b4bd6ccfcb9b52" providerId="LiveId" clId="{81840929-8BB9-4559-8A9C-9CD8B58A3910}" dt="2023-11-14T13:36:58.779" v="115"/>
          <ac:inkMkLst>
            <pc:docMk/>
            <pc:sldMk cId="4091438899" sldId="262"/>
            <ac:inkMk id="26" creationId="{A1109623-0405-B59C-F166-A9BD4F5666FB}"/>
          </ac:inkMkLst>
        </pc:inkChg>
        <pc:inkChg chg="add mod">
          <ac:chgData name="Perkins Haro" userId="b2b4bd6ccfcb9b52" providerId="LiveId" clId="{81840929-8BB9-4559-8A9C-9CD8B58A3910}" dt="2023-11-14T13:36:58.779" v="115"/>
          <ac:inkMkLst>
            <pc:docMk/>
            <pc:sldMk cId="4091438899" sldId="262"/>
            <ac:inkMk id="27" creationId="{327DA11C-AB16-7B4A-41C2-3951DB4BE257}"/>
          </ac:inkMkLst>
        </pc:inkChg>
        <pc:inkChg chg="add mod">
          <ac:chgData name="Perkins Haro" userId="b2b4bd6ccfcb9b52" providerId="LiveId" clId="{81840929-8BB9-4559-8A9C-9CD8B58A3910}" dt="2023-11-14T13:36:58.779" v="115"/>
          <ac:inkMkLst>
            <pc:docMk/>
            <pc:sldMk cId="4091438899" sldId="262"/>
            <ac:inkMk id="29" creationId="{9C08B2AF-DBFC-6DFC-6A63-5C7CEB90D22A}"/>
          </ac:inkMkLst>
        </pc:inkChg>
      </pc:sldChg>
      <pc:sldChg chg="addSp delSp modSp mod">
        <pc:chgData name="Perkins Haro" userId="b2b4bd6ccfcb9b52" providerId="LiveId" clId="{81840929-8BB9-4559-8A9C-9CD8B58A3910}" dt="2023-11-14T13:40:38.782" v="165"/>
        <pc:sldMkLst>
          <pc:docMk/>
          <pc:sldMk cId="3757105884" sldId="263"/>
        </pc:sldMkLst>
        <pc:grpChg chg="del mod">
          <ac:chgData name="Perkins Haro" userId="b2b4bd6ccfcb9b52" providerId="LiveId" clId="{81840929-8BB9-4559-8A9C-9CD8B58A3910}" dt="2023-11-14T13:38:11.824" v="121"/>
          <ac:grpSpMkLst>
            <pc:docMk/>
            <pc:sldMk cId="3757105884" sldId="263"/>
            <ac:grpSpMk id="8" creationId="{850D805B-1425-1401-83B9-20A872E6EA58}"/>
          </ac:grpSpMkLst>
        </pc:grpChg>
        <pc:grpChg chg="mod">
          <ac:chgData name="Perkins Haro" userId="b2b4bd6ccfcb9b52" providerId="LiveId" clId="{81840929-8BB9-4559-8A9C-9CD8B58A3910}" dt="2023-11-14T13:38:11.824" v="121"/>
          <ac:grpSpMkLst>
            <pc:docMk/>
            <pc:sldMk cId="3757105884" sldId="263"/>
            <ac:grpSpMk id="10" creationId="{39696452-F3BE-9BEB-A552-C7BF02CCD891}"/>
          </ac:grpSpMkLst>
        </pc:grpChg>
        <pc:grpChg chg="del mod">
          <ac:chgData name="Perkins Haro" userId="b2b4bd6ccfcb9b52" providerId="LiveId" clId="{81840929-8BB9-4559-8A9C-9CD8B58A3910}" dt="2023-11-14T13:38:32.494" v="130"/>
          <ac:grpSpMkLst>
            <pc:docMk/>
            <pc:sldMk cId="3757105884" sldId="263"/>
            <ac:grpSpMk id="13" creationId="{F8C973A0-109B-9C32-4A1F-31E6B3176277}"/>
          </ac:grpSpMkLst>
        </pc:grpChg>
        <pc:grpChg chg="mod">
          <ac:chgData name="Perkins Haro" userId="b2b4bd6ccfcb9b52" providerId="LiveId" clId="{81840929-8BB9-4559-8A9C-9CD8B58A3910}" dt="2023-11-14T13:38:32.494" v="130"/>
          <ac:grpSpMkLst>
            <pc:docMk/>
            <pc:sldMk cId="3757105884" sldId="263"/>
            <ac:grpSpMk id="20" creationId="{DAE5C3E3-691E-3B3D-1906-EF6AE22B7601}"/>
          </ac:grpSpMkLst>
        </pc:grpChg>
        <pc:grpChg chg="del mod">
          <ac:chgData name="Perkins Haro" userId="b2b4bd6ccfcb9b52" providerId="LiveId" clId="{81840929-8BB9-4559-8A9C-9CD8B58A3910}" dt="2023-11-14T13:38:46.401" v="140"/>
          <ac:grpSpMkLst>
            <pc:docMk/>
            <pc:sldMk cId="3757105884" sldId="263"/>
            <ac:grpSpMk id="28" creationId="{5F5AB843-FB5E-6F72-13C0-1EF0EA2D3570}"/>
          </ac:grpSpMkLst>
        </pc:grpChg>
        <pc:grpChg chg="mod">
          <ac:chgData name="Perkins Haro" userId="b2b4bd6ccfcb9b52" providerId="LiveId" clId="{81840929-8BB9-4559-8A9C-9CD8B58A3910}" dt="2023-11-14T13:38:44.738" v="138"/>
          <ac:grpSpMkLst>
            <pc:docMk/>
            <pc:sldMk cId="3757105884" sldId="263"/>
            <ac:grpSpMk id="29" creationId="{527E1168-F962-ECA0-B0C2-FF5F5139356E}"/>
          </ac:grpSpMkLst>
        </pc:grpChg>
        <pc:grpChg chg="mod">
          <ac:chgData name="Perkins Haro" userId="b2b4bd6ccfcb9b52" providerId="LiveId" clId="{81840929-8BB9-4559-8A9C-9CD8B58A3910}" dt="2023-11-14T13:38:46.401" v="140"/>
          <ac:grpSpMkLst>
            <pc:docMk/>
            <pc:sldMk cId="3757105884" sldId="263"/>
            <ac:grpSpMk id="31" creationId="{2B948785-430E-6FF3-78EC-B0992E7A4E9D}"/>
          </ac:grpSpMkLst>
        </pc:grpChg>
        <pc:grpChg chg="del mod">
          <ac:chgData name="Perkins Haro" userId="b2b4bd6ccfcb9b52" providerId="LiveId" clId="{81840929-8BB9-4559-8A9C-9CD8B58A3910}" dt="2023-11-14T13:39:09.562" v="146"/>
          <ac:grpSpMkLst>
            <pc:docMk/>
            <pc:sldMk cId="3757105884" sldId="263"/>
            <ac:grpSpMk id="34" creationId="{6120215A-2726-6106-535B-7651F0A77457}"/>
          </ac:grpSpMkLst>
        </pc:grpChg>
        <pc:grpChg chg="del mod">
          <ac:chgData name="Perkins Haro" userId="b2b4bd6ccfcb9b52" providerId="LiveId" clId="{81840929-8BB9-4559-8A9C-9CD8B58A3910}" dt="2023-11-14T13:39:10.473" v="148"/>
          <ac:grpSpMkLst>
            <pc:docMk/>
            <pc:sldMk cId="3757105884" sldId="263"/>
            <ac:grpSpMk id="37" creationId="{ABE88172-9858-6E5B-DB50-9DFE46E104A5}"/>
          </ac:grpSpMkLst>
        </pc:grpChg>
        <pc:grpChg chg="del mod">
          <ac:chgData name="Perkins Haro" userId="b2b4bd6ccfcb9b52" providerId="LiveId" clId="{81840929-8BB9-4559-8A9C-9CD8B58A3910}" dt="2023-11-14T13:39:45.305" v="156"/>
          <ac:grpSpMkLst>
            <pc:docMk/>
            <pc:sldMk cId="3757105884" sldId="263"/>
            <ac:grpSpMk id="39" creationId="{B9C3D797-33C5-951A-DD81-158DE1E0FA38}"/>
          </ac:grpSpMkLst>
        </pc:grpChg>
        <pc:grpChg chg="del mod">
          <ac:chgData name="Perkins Haro" userId="b2b4bd6ccfcb9b52" providerId="LiveId" clId="{81840929-8BB9-4559-8A9C-9CD8B58A3910}" dt="2023-11-14T13:39:45.305" v="156"/>
          <ac:grpSpMkLst>
            <pc:docMk/>
            <pc:sldMk cId="3757105884" sldId="263"/>
            <ac:grpSpMk id="45" creationId="{FADB294A-C1DC-D001-CE57-C8D7F067FDC2}"/>
          </ac:grpSpMkLst>
        </pc:grpChg>
        <pc:grpChg chg="mod">
          <ac:chgData name="Perkins Haro" userId="b2b4bd6ccfcb9b52" providerId="LiveId" clId="{81840929-8BB9-4559-8A9C-9CD8B58A3910}" dt="2023-11-14T13:39:45.305" v="156"/>
          <ac:grpSpMkLst>
            <pc:docMk/>
            <pc:sldMk cId="3757105884" sldId="263"/>
            <ac:grpSpMk id="47" creationId="{77FC79BB-458C-C683-1D77-6974F1ED10B4}"/>
          </ac:grpSpMkLst>
        </pc:grpChg>
        <pc:grpChg chg="del mod">
          <ac:chgData name="Perkins Haro" userId="b2b4bd6ccfcb9b52" providerId="LiveId" clId="{81840929-8BB9-4559-8A9C-9CD8B58A3910}" dt="2023-11-14T13:40:38.782" v="165"/>
          <ac:grpSpMkLst>
            <pc:docMk/>
            <pc:sldMk cId="3757105884" sldId="263"/>
            <ac:grpSpMk id="54" creationId="{7BE74BF6-331C-FFF8-03A3-5C0B9E3FAA20}"/>
          </ac:grpSpMkLst>
        </pc:grpChg>
        <pc:grpChg chg="mod">
          <ac:chgData name="Perkins Haro" userId="b2b4bd6ccfcb9b52" providerId="LiveId" clId="{81840929-8BB9-4559-8A9C-9CD8B58A3910}" dt="2023-11-14T13:40:38.782" v="165"/>
          <ac:grpSpMkLst>
            <pc:docMk/>
            <pc:sldMk cId="3757105884" sldId="263"/>
            <ac:grpSpMk id="56" creationId="{CE8C5987-3E13-2E68-46C9-A198E2AEE1A5}"/>
          </ac:grpSpMkLst>
        </pc:grpChg>
        <pc:picChg chg="add mod">
          <ac:chgData name="Perkins Haro" userId="b2b4bd6ccfcb9b52" providerId="LiveId" clId="{81840929-8BB9-4559-8A9C-9CD8B58A3910}" dt="2023-11-14T01:47:00.867" v="82"/>
          <ac:picMkLst>
            <pc:docMk/>
            <pc:sldMk cId="3757105884" sldId="263"/>
            <ac:picMk id="3" creationId="{0A55A741-B16A-5549-87FF-BA81696032BC}"/>
          </ac:picMkLst>
        </pc:picChg>
        <pc:picChg chg="del">
          <ac:chgData name="Perkins Haro" userId="b2b4bd6ccfcb9b52" providerId="LiveId" clId="{81840929-8BB9-4559-8A9C-9CD8B58A3910}" dt="2023-11-14T01:47:00.476" v="81" actId="478"/>
          <ac:picMkLst>
            <pc:docMk/>
            <pc:sldMk cId="3757105884" sldId="263"/>
            <ac:picMk id="12" creationId="{23434279-A241-447B-413F-7293C6B0E215}"/>
          </ac:picMkLst>
        </pc:picChg>
        <pc:inkChg chg="add">
          <ac:chgData name="Perkins Haro" userId="b2b4bd6ccfcb9b52" providerId="LiveId" clId="{81840929-8BB9-4559-8A9C-9CD8B58A3910}" dt="2023-11-14T13:37:56.041" v="116" actId="9405"/>
          <ac:inkMkLst>
            <pc:docMk/>
            <pc:sldMk cId="3757105884" sldId="263"/>
            <ac:inkMk id="4" creationId="{936CAD63-00FA-77AB-EDF6-FD00E208921D}"/>
          </ac:inkMkLst>
        </pc:inkChg>
        <pc:inkChg chg="add mod">
          <ac:chgData name="Perkins Haro" userId="b2b4bd6ccfcb9b52" providerId="LiveId" clId="{81840929-8BB9-4559-8A9C-9CD8B58A3910}" dt="2023-11-14T13:38:11.824" v="121"/>
          <ac:inkMkLst>
            <pc:docMk/>
            <pc:sldMk cId="3757105884" sldId="263"/>
            <ac:inkMk id="5" creationId="{AC7A74E9-BE10-2CB4-A28D-6AA4915390A8}"/>
          </ac:inkMkLst>
        </pc:inkChg>
        <pc:inkChg chg="add mod">
          <ac:chgData name="Perkins Haro" userId="b2b4bd6ccfcb9b52" providerId="LiveId" clId="{81840929-8BB9-4559-8A9C-9CD8B58A3910}" dt="2023-11-14T13:38:11.824" v="121"/>
          <ac:inkMkLst>
            <pc:docMk/>
            <pc:sldMk cId="3757105884" sldId="263"/>
            <ac:inkMk id="7" creationId="{455F17A3-C562-1CDC-4DE3-BCE8D4516FA4}"/>
          </ac:inkMkLst>
        </pc:inkChg>
        <pc:inkChg chg="add mod">
          <ac:chgData name="Perkins Haro" userId="b2b4bd6ccfcb9b52" providerId="LiveId" clId="{81840929-8BB9-4559-8A9C-9CD8B58A3910}" dt="2023-11-14T13:38:11.824" v="121"/>
          <ac:inkMkLst>
            <pc:docMk/>
            <pc:sldMk cId="3757105884" sldId="263"/>
            <ac:inkMk id="9" creationId="{782AAB4E-58C4-846A-5320-F9E5FC8A2F98}"/>
          </ac:inkMkLst>
        </pc:inkChg>
        <pc:inkChg chg="add mod">
          <ac:chgData name="Perkins Haro" userId="b2b4bd6ccfcb9b52" providerId="LiveId" clId="{81840929-8BB9-4559-8A9C-9CD8B58A3910}" dt="2023-11-14T13:38:32.494" v="130"/>
          <ac:inkMkLst>
            <pc:docMk/>
            <pc:sldMk cId="3757105884" sldId="263"/>
            <ac:inkMk id="11" creationId="{00ABEF8A-C292-DB68-753A-F973C12F54BB}"/>
          </ac:inkMkLst>
        </pc:inkChg>
        <pc:inkChg chg="add mod">
          <ac:chgData name="Perkins Haro" userId="b2b4bd6ccfcb9b52" providerId="LiveId" clId="{81840929-8BB9-4559-8A9C-9CD8B58A3910}" dt="2023-11-14T13:38:32.494" v="130"/>
          <ac:inkMkLst>
            <pc:docMk/>
            <pc:sldMk cId="3757105884" sldId="263"/>
            <ac:inkMk id="12" creationId="{70ED4A24-1E75-6140-22F7-CEF478A1D4DF}"/>
          </ac:inkMkLst>
        </pc:inkChg>
        <pc:inkChg chg="add mod">
          <ac:chgData name="Perkins Haro" userId="b2b4bd6ccfcb9b52" providerId="LiveId" clId="{81840929-8BB9-4559-8A9C-9CD8B58A3910}" dt="2023-11-14T13:38:32.494" v="130"/>
          <ac:inkMkLst>
            <pc:docMk/>
            <pc:sldMk cId="3757105884" sldId="263"/>
            <ac:inkMk id="14" creationId="{43FA326B-5D59-2D53-2AC3-B221CDF5BEAD}"/>
          </ac:inkMkLst>
        </pc:inkChg>
        <pc:inkChg chg="add mod">
          <ac:chgData name="Perkins Haro" userId="b2b4bd6ccfcb9b52" providerId="LiveId" clId="{81840929-8BB9-4559-8A9C-9CD8B58A3910}" dt="2023-11-14T13:38:32.494" v="130"/>
          <ac:inkMkLst>
            <pc:docMk/>
            <pc:sldMk cId="3757105884" sldId="263"/>
            <ac:inkMk id="15" creationId="{2824A0F3-27FA-5830-BB69-6EF227F601B5}"/>
          </ac:inkMkLst>
        </pc:inkChg>
        <pc:inkChg chg="add mod">
          <ac:chgData name="Perkins Haro" userId="b2b4bd6ccfcb9b52" providerId="LiveId" clId="{81840929-8BB9-4559-8A9C-9CD8B58A3910}" dt="2023-11-14T13:38:32.494" v="130"/>
          <ac:inkMkLst>
            <pc:docMk/>
            <pc:sldMk cId="3757105884" sldId="263"/>
            <ac:inkMk id="16" creationId="{BC8FD6DA-79A4-9000-D098-84DB054FC9E6}"/>
          </ac:inkMkLst>
        </pc:inkChg>
        <pc:inkChg chg="add mod">
          <ac:chgData name="Perkins Haro" userId="b2b4bd6ccfcb9b52" providerId="LiveId" clId="{81840929-8BB9-4559-8A9C-9CD8B58A3910}" dt="2023-11-14T13:38:32.494" v="130"/>
          <ac:inkMkLst>
            <pc:docMk/>
            <pc:sldMk cId="3757105884" sldId="263"/>
            <ac:inkMk id="18" creationId="{6A7DC79B-C822-0B89-EAF4-1BA165ADFA8F}"/>
          </ac:inkMkLst>
        </pc:inkChg>
        <pc:inkChg chg="add mod">
          <ac:chgData name="Perkins Haro" userId="b2b4bd6ccfcb9b52" providerId="LiveId" clId="{81840929-8BB9-4559-8A9C-9CD8B58A3910}" dt="2023-11-14T13:38:32.494" v="130"/>
          <ac:inkMkLst>
            <pc:docMk/>
            <pc:sldMk cId="3757105884" sldId="263"/>
            <ac:inkMk id="19" creationId="{A1B44CCA-89DA-813F-3541-E9B397B18D9E}"/>
          </ac:inkMkLst>
        </pc:inkChg>
        <pc:inkChg chg="add mod">
          <ac:chgData name="Perkins Haro" userId="b2b4bd6ccfcb9b52" providerId="LiveId" clId="{81840929-8BB9-4559-8A9C-9CD8B58A3910}" dt="2023-11-14T13:38:44.738" v="138"/>
          <ac:inkMkLst>
            <pc:docMk/>
            <pc:sldMk cId="3757105884" sldId="263"/>
            <ac:inkMk id="21" creationId="{B191B722-8C38-9A17-37F2-0C11C8BEDBE6}"/>
          </ac:inkMkLst>
        </pc:inkChg>
        <pc:inkChg chg="add mod">
          <ac:chgData name="Perkins Haro" userId="b2b4bd6ccfcb9b52" providerId="LiveId" clId="{81840929-8BB9-4559-8A9C-9CD8B58A3910}" dt="2023-11-14T13:38:44.738" v="138"/>
          <ac:inkMkLst>
            <pc:docMk/>
            <pc:sldMk cId="3757105884" sldId="263"/>
            <ac:inkMk id="22" creationId="{614EDBE0-4C03-40FA-191E-7080293087F0}"/>
          </ac:inkMkLst>
        </pc:inkChg>
        <pc:inkChg chg="add mod">
          <ac:chgData name="Perkins Haro" userId="b2b4bd6ccfcb9b52" providerId="LiveId" clId="{81840929-8BB9-4559-8A9C-9CD8B58A3910}" dt="2023-11-14T13:38:44.738" v="138"/>
          <ac:inkMkLst>
            <pc:docMk/>
            <pc:sldMk cId="3757105884" sldId="263"/>
            <ac:inkMk id="23" creationId="{E67096DC-F30F-4406-A8F3-949B17A3F78A}"/>
          </ac:inkMkLst>
        </pc:inkChg>
        <pc:inkChg chg="add mod">
          <ac:chgData name="Perkins Haro" userId="b2b4bd6ccfcb9b52" providerId="LiveId" clId="{81840929-8BB9-4559-8A9C-9CD8B58A3910}" dt="2023-11-14T13:38:44.738" v="138"/>
          <ac:inkMkLst>
            <pc:docMk/>
            <pc:sldMk cId="3757105884" sldId="263"/>
            <ac:inkMk id="24" creationId="{C04F1468-A448-B156-E099-099022E5B827}"/>
          </ac:inkMkLst>
        </pc:inkChg>
        <pc:inkChg chg="add mod">
          <ac:chgData name="Perkins Haro" userId="b2b4bd6ccfcb9b52" providerId="LiveId" clId="{81840929-8BB9-4559-8A9C-9CD8B58A3910}" dt="2023-11-14T13:38:46.401" v="140"/>
          <ac:inkMkLst>
            <pc:docMk/>
            <pc:sldMk cId="3757105884" sldId="263"/>
            <ac:inkMk id="25" creationId="{701FACF4-5F96-82A4-E13B-23B9A369C6A8}"/>
          </ac:inkMkLst>
        </pc:inkChg>
        <pc:inkChg chg="add mod">
          <ac:chgData name="Perkins Haro" userId="b2b4bd6ccfcb9b52" providerId="LiveId" clId="{81840929-8BB9-4559-8A9C-9CD8B58A3910}" dt="2023-11-14T13:38:46.401" v="140"/>
          <ac:inkMkLst>
            <pc:docMk/>
            <pc:sldMk cId="3757105884" sldId="263"/>
            <ac:inkMk id="26" creationId="{2F72E55A-7B6E-F1CB-0C88-B8649D62B163}"/>
          </ac:inkMkLst>
        </pc:inkChg>
        <pc:inkChg chg="add mod">
          <ac:chgData name="Perkins Haro" userId="b2b4bd6ccfcb9b52" providerId="LiveId" clId="{81840929-8BB9-4559-8A9C-9CD8B58A3910}" dt="2023-11-14T13:38:46.401" v="140"/>
          <ac:inkMkLst>
            <pc:docMk/>
            <pc:sldMk cId="3757105884" sldId="263"/>
            <ac:inkMk id="27" creationId="{158BAF21-EF78-74A7-FB3F-B2D463D8A401}"/>
          </ac:inkMkLst>
        </pc:inkChg>
        <pc:inkChg chg="add mod">
          <ac:chgData name="Perkins Haro" userId="b2b4bd6ccfcb9b52" providerId="LiveId" clId="{81840929-8BB9-4559-8A9C-9CD8B58A3910}" dt="2023-11-14T13:38:46.401" v="140"/>
          <ac:inkMkLst>
            <pc:docMk/>
            <pc:sldMk cId="3757105884" sldId="263"/>
            <ac:inkMk id="30" creationId="{58898CE5-6487-D2BD-AF0E-65434FADCDA4}"/>
          </ac:inkMkLst>
        </pc:inkChg>
        <pc:inkChg chg="add mod">
          <ac:chgData name="Perkins Haro" userId="b2b4bd6ccfcb9b52" providerId="LiveId" clId="{81840929-8BB9-4559-8A9C-9CD8B58A3910}" dt="2023-11-14T13:39:45.305" v="156"/>
          <ac:inkMkLst>
            <pc:docMk/>
            <pc:sldMk cId="3757105884" sldId="263"/>
            <ac:inkMk id="32" creationId="{402AFA48-7DB0-3369-4674-F185A1C52277}"/>
          </ac:inkMkLst>
        </pc:inkChg>
        <pc:inkChg chg="add mod">
          <ac:chgData name="Perkins Haro" userId="b2b4bd6ccfcb9b52" providerId="LiveId" clId="{81840929-8BB9-4559-8A9C-9CD8B58A3910}" dt="2023-11-14T13:39:45.305" v="156"/>
          <ac:inkMkLst>
            <pc:docMk/>
            <pc:sldMk cId="3757105884" sldId="263"/>
            <ac:inkMk id="33" creationId="{D104E4CA-5F41-AE37-4E34-6B23C30C05BD}"/>
          </ac:inkMkLst>
        </pc:inkChg>
        <pc:inkChg chg="add mod">
          <ac:chgData name="Perkins Haro" userId="b2b4bd6ccfcb9b52" providerId="LiveId" clId="{81840929-8BB9-4559-8A9C-9CD8B58A3910}" dt="2023-11-14T13:39:45.305" v="156"/>
          <ac:inkMkLst>
            <pc:docMk/>
            <pc:sldMk cId="3757105884" sldId="263"/>
            <ac:inkMk id="35" creationId="{2FB51ECB-5C68-5632-A00E-D6653EA063DF}"/>
          </ac:inkMkLst>
        </pc:inkChg>
        <pc:inkChg chg="add mod">
          <ac:chgData name="Perkins Haro" userId="b2b4bd6ccfcb9b52" providerId="LiveId" clId="{81840929-8BB9-4559-8A9C-9CD8B58A3910}" dt="2023-11-14T13:39:45.305" v="156"/>
          <ac:inkMkLst>
            <pc:docMk/>
            <pc:sldMk cId="3757105884" sldId="263"/>
            <ac:inkMk id="36" creationId="{214E17E5-35C3-0109-25E7-9BC7E85BC63E}"/>
          </ac:inkMkLst>
        </pc:inkChg>
        <pc:inkChg chg="add mod">
          <ac:chgData name="Perkins Haro" userId="b2b4bd6ccfcb9b52" providerId="LiveId" clId="{81840929-8BB9-4559-8A9C-9CD8B58A3910}" dt="2023-11-14T13:39:45.305" v="156"/>
          <ac:inkMkLst>
            <pc:docMk/>
            <pc:sldMk cId="3757105884" sldId="263"/>
            <ac:inkMk id="38" creationId="{9993C3FB-0A76-9ED5-370C-E524FAE40AD0}"/>
          </ac:inkMkLst>
        </pc:inkChg>
        <pc:inkChg chg="add mod">
          <ac:chgData name="Perkins Haro" userId="b2b4bd6ccfcb9b52" providerId="LiveId" clId="{81840929-8BB9-4559-8A9C-9CD8B58A3910}" dt="2023-11-14T13:39:45.305" v="156"/>
          <ac:inkMkLst>
            <pc:docMk/>
            <pc:sldMk cId="3757105884" sldId="263"/>
            <ac:inkMk id="40" creationId="{35AF4EB6-8EEE-C516-E507-2F3962BDA085}"/>
          </ac:inkMkLst>
        </pc:inkChg>
        <pc:inkChg chg="add mod">
          <ac:chgData name="Perkins Haro" userId="b2b4bd6ccfcb9b52" providerId="LiveId" clId="{81840929-8BB9-4559-8A9C-9CD8B58A3910}" dt="2023-11-14T13:39:45.305" v="156"/>
          <ac:inkMkLst>
            <pc:docMk/>
            <pc:sldMk cId="3757105884" sldId="263"/>
            <ac:inkMk id="41" creationId="{FB54A60A-C23A-AA48-237F-1F7981B8175B}"/>
          </ac:inkMkLst>
        </pc:inkChg>
        <pc:inkChg chg="add mod">
          <ac:chgData name="Perkins Haro" userId="b2b4bd6ccfcb9b52" providerId="LiveId" clId="{81840929-8BB9-4559-8A9C-9CD8B58A3910}" dt="2023-11-14T13:39:45.305" v="156"/>
          <ac:inkMkLst>
            <pc:docMk/>
            <pc:sldMk cId="3757105884" sldId="263"/>
            <ac:inkMk id="42" creationId="{EB9B6AAF-A967-DC34-1365-65CE43A116B7}"/>
          </ac:inkMkLst>
        </pc:inkChg>
        <pc:inkChg chg="add mod">
          <ac:chgData name="Perkins Haro" userId="b2b4bd6ccfcb9b52" providerId="LiveId" clId="{81840929-8BB9-4559-8A9C-9CD8B58A3910}" dt="2023-11-14T13:39:45.305" v="156"/>
          <ac:inkMkLst>
            <pc:docMk/>
            <pc:sldMk cId="3757105884" sldId="263"/>
            <ac:inkMk id="43" creationId="{517EE16E-3588-78C1-717A-A688A5FA47B7}"/>
          </ac:inkMkLst>
        </pc:inkChg>
        <pc:inkChg chg="add mod">
          <ac:chgData name="Perkins Haro" userId="b2b4bd6ccfcb9b52" providerId="LiveId" clId="{81840929-8BB9-4559-8A9C-9CD8B58A3910}" dt="2023-11-14T13:39:45.305" v="156"/>
          <ac:inkMkLst>
            <pc:docMk/>
            <pc:sldMk cId="3757105884" sldId="263"/>
            <ac:inkMk id="44" creationId="{0216D651-52C0-AF77-9C4C-5F5884BF2707}"/>
          </ac:inkMkLst>
        </pc:inkChg>
        <pc:inkChg chg="add mod">
          <ac:chgData name="Perkins Haro" userId="b2b4bd6ccfcb9b52" providerId="LiveId" clId="{81840929-8BB9-4559-8A9C-9CD8B58A3910}" dt="2023-11-14T13:39:45.305" v="156"/>
          <ac:inkMkLst>
            <pc:docMk/>
            <pc:sldMk cId="3757105884" sldId="263"/>
            <ac:inkMk id="46" creationId="{318D7977-E483-BC93-98EF-CBE3973427E5}"/>
          </ac:inkMkLst>
        </pc:inkChg>
        <pc:inkChg chg="add mod">
          <ac:chgData name="Perkins Haro" userId="b2b4bd6ccfcb9b52" providerId="LiveId" clId="{81840929-8BB9-4559-8A9C-9CD8B58A3910}" dt="2023-11-14T13:40:38.782" v="165"/>
          <ac:inkMkLst>
            <pc:docMk/>
            <pc:sldMk cId="3757105884" sldId="263"/>
            <ac:inkMk id="48" creationId="{8A669BAE-95AA-1554-EC27-CB9D766AE98C}"/>
          </ac:inkMkLst>
        </pc:inkChg>
        <pc:inkChg chg="add mod">
          <ac:chgData name="Perkins Haro" userId="b2b4bd6ccfcb9b52" providerId="LiveId" clId="{81840929-8BB9-4559-8A9C-9CD8B58A3910}" dt="2023-11-14T13:40:38.782" v="165"/>
          <ac:inkMkLst>
            <pc:docMk/>
            <pc:sldMk cId="3757105884" sldId="263"/>
            <ac:inkMk id="49" creationId="{DD0B310F-F52D-0615-A11C-90C166A9322E}"/>
          </ac:inkMkLst>
        </pc:inkChg>
        <pc:inkChg chg="add mod">
          <ac:chgData name="Perkins Haro" userId="b2b4bd6ccfcb9b52" providerId="LiveId" clId="{81840929-8BB9-4559-8A9C-9CD8B58A3910}" dt="2023-11-14T13:40:38.782" v="165"/>
          <ac:inkMkLst>
            <pc:docMk/>
            <pc:sldMk cId="3757105884" sldId="263"/>
            <ac:inkMk id="50" creationId="{7ACBAD74-A3AB-DC33-2068-3CAF36E517CA}"/>
          </ac:inkMkLst>
        </pc:inkChg>
        <pc:inkChg chg="add mod">
          <ac:chgData name="Perkins Haro" userId="b2b4bd6ccfcb9b52" providerId="LiveId" clId="{81840929-8BB9-4559-8A9C-9CD8B58A3910}" dt="2023-11-14T13:40:38.782" v="165"/>
          <ac:inkMkLst>
            <pc:docMk/>
            <pc:sldMk cId="3757105884" sldId="263"/>
            <ac:inkMk id="51" creationId="{8E1091C8-BA5A-D089-B964-9F91DD949210}"/>
          </ac:inkMkLst>
        </pc:inkChg>
        <pc:inkChg chg="add mod">
          <ac:chgData name="Perkins Haro" userId="b2b4bd6ccfcb9b52" providerId="LiveId" clId="{81840929-8BB9-4559-8A9C-9CD8B58A3910}" dt="2023-11-14T13:40:38.782" v="165"/>
          <ac:inkMkLst>
            <pc:docMk/>
            <pc:sldMk cId="3757105884" sldId="263"/>
            <ac:inkMk id="52" creationId="{8C7FCE84-4865-6005-7AFF-67F2B884D39D}"/>
          </ac:inkMkLst>
        </pc:inkChg>
        <pc:inkChg chg="add mod">
          <ac:chgData name="Perkins Haro" userId="b2b4bd6ccfcb9b52" providerId="LiveId" clId="{81840929-8BB9-4559-8A9C-9CD8B58A3910}" dt="2023-11-14T13:40:38.782" v="165"/>
          <ac:inkMkLst>
            <pc:docMk/>
            <pc:sldMk cId="3757105884" sldId="263"/>
            <ac:inkMk id="53" creationId="{84143833-8DF0-391D-A1CA-FB124CBF0D6A}"/>
          </ac:inkMkLst>
        </pc:inkChg>
        <pc:inkChg chg="add mod">
          <ac:chgData name="Perkins Haro" userId="b2b4bd6ccfcb9b52" providerId="LiveId" clId="{81840929-8BB9-4559-8A9C-9CD8B58A3910}" dt="2023-11-14T13:40:38.782" v="165"/>
          <ac:inkMkLst>
            <pc:docMk/>
            <pc:sldMk cId="3757105884" sldId="263"/>
            <ac:inkMk id="55" creationId="{9241F232-E275-99FD-F1E5-E748F11915EE}"/>
          </ac:inkMkLst>
        </pc:inkChg>
      </pc:sldChg>
      <pc:sldChg chg="addSp delSp modSp mod">
        <pc:chgData name="Perkins Haro" userId="b2b4bd6ccfcb9b52" providerId="LiveId" clId="{81840929-8BB9-4559-8A9C-9CD8B58A3910}" dt="2023-11-14T13:45:02.012" v="248"/>
        <pc:sldMkLst>
          <pc:docMk/>
          <pc:sldMk cId="2761110190" sldId="264"/>
        </pc:sldMkLst>
        <pc:grpChg chg="mod">
          <ac:chgData name="Perkins Haro" userId="b2b4bd6ccfcb9b52" providerId="LiveId" clId="{81840929-8BB9-4559-8A9C-9CD8B58A3910}" dt="2023-11-14T13:41:29.935" v="169"/>
          <ac:grpSpMkLst>
            <pc:docMk/>
            <pc:sldMk cId="2761110190" sldId="264"/>
            <ac:grpSpMk id="8" creationId="{74FE4C20-F41F-F271-9A12-95F4C20DFF1D}"/>
          </ac:grpSpMkLst>
        </pc:grpChg>
        <pc:grpChg chg="del mod">
          <ac:chgData name="Perkins Haro" userId="b2b4bd6ccfcb9b52" providerId="LiveId" clId="{81840929-8BB9-4559-8A9C-9CD8B58A3910}" dt="2023-11-14T13:42:14.158" v="189"/>
          <ac:grpSpMkLst>
            <pc:docMk/>
            <pc:sldMk cId="2761110190" sldId="264"/>
            <ac:grpSpMk id="12" creationId="{4CFCB382-157D-82F4-27D9-0FD76797BE18}"/>
          </ac:grpSpMkLst>
        </pc:grpChg>
        <pc:grpChg chg="del mod">
          <ac:chgData name="Perkins Haro" userId="b2b4bd6ccfcb9b52" providerId="LiveId" clId="{81840929-8BB9-4559-8A9C-9CD8B58A3910}" dt="2023-11-14T13:42:14.158" v="189"/>
          <ac:grpSpMkLst>
            <pc:docMk/>
            <pc:sldMk cId="2761110190" sldId="264"/>
            <ac:grpSpMk id="15" creationId="{C8520F38-0202-72EE-D89F-31C9661F3162}"/>
          </ac:grpSpMkLst>
        </pc:grpChg>
        <pc:grpChg chg="del mod">
          <ac:chgData name="Perkins Haro" userId="b2b4bd6ccfcb9b52" providerId="LiveId" clId="{81840929-8BB9-4559-8A9C-9CD8B58A3910}" dt="2023-11-14T13:41:59.277" v="182"/>
          <ac:grpSpMkLst>
            <pc:docMk/>
            <pc:sldMk cId="2761110190" sldId="264"/>
            <ac:grpSpMk id="19" creationId="{C4E5D28B-E16A-ABDA-7F46-357EF29130EC}"/>
          </ac:grpSpMkLst>
        </pc:grpChg>
        <pc:grpChg chg="del mod">
          <ac:chgData name="Perkins Haro" userId="b2b4bd6ccfcb9b52" providerId="LiveId" clId="{81840929-8BB9-4559-8A9C-9CD8B58A3910}" dt="2023-11-14T13:42:19.956" v="196"/>
          <ac:grpSpMkLst>
            <pc:docMk/>
            <pc:sldMk cId="2761110190" sldId="264"/>
            <ac:grpSpMk id="22" creationId="{76B73008-E4F3-D699-2C98-F454F3E97821}"/>
          </ac:grpSpMkLst>
        </pc:grpChg>
        <pc:grpChg chg="mod">
          <ac:chgData name="Perkins Haro" userId="b2b4bd6ccfcb9b52" providerId="LiveId" clId="{81840929-8BB9-4559-8A9C-9CD8B58A3910}" dt="2023-11-14T13:42:08.317" v="186"/>
          <ac:grpSpMkLst>
            <pc:docMk/>
            <pc:sldMk cId="2761110190" sldId="264"/>
            <ac:grpSpMk id="26" creationId="{8F21903A-6B01-AD1F-F112-255B32F93754}"/>
          </ac:grpSpMkLst>
        </pc:grpChg>
        <pc:grpChg chg="del mod">
          <ac:chgData name="Perkins Haro" userId="b2b4bd6ccfcb9b52" providerId="LiveId" clId="{81840929-8BB9-4559-8A9C-9CD8B58A3910}" dt="2023-11-14T13:42:16.166" v="192"/>
          <ac:grpSpMkLst>
            <pc:docMk/>
            <pc:sldMk cId="2761110190" sldId="264"/>
            <ac:grpSpMk id="29" creationId="{172D6E93-101D-1BFD-2302-E96F88F3596D}"/>
          </ac:grpSpMkLst>
        </pc:grpChg>
        <pc:grpChg chg="del mod">
          <ac:chgData name="Perkins Haro" userId="b2b4bd6ccfcb9b52" providerId="LiveId" clId="{81840929-8BB9-4559-8A9C-9CD8B58A3910}" dt="2023-11-14T13:42:19.956" v="196"/>
          <ac:grpSpMkLst>
            <pc:docMk/>
            <pc:sldMk cId="2761110190" sldId="264"/>
            <ac:grpSpMk id="32" creationId="{01B2CD74-CF4F-ED67-E75C-FA11F0727B00}"/>
          </ac:grpSpMkLst>
        </pc:grpChg>
        <pc:grpChg chg="del mod">
          <ac:chgData name="Perkins Haro" userId="b2b4bd6ccfcb9b52" providerId="LiveId" clId="{81840929-8BB9-4559-8A9C-9CD8B58A3910}" dt="2023-11-14T13:42:21.310" v="199"/>
          <ac:grpSpMkLst>
            <pc:docMk/>
            <pc:sldMk cId="2761110190" sldId="264"/>
            <ac:grpSpMk id="36" creationId="{20967CCF-06BD-4273-4CE4-257910B29719}"/>
          </ac:grpSpMkLst>
        </pc:grpChg>
        <pc:grpChg chg="mod">
          <ac:chgData name="Perkins Haro" userId="b2b4bd6ccfcb9b52" providerId="LiveId" clId="{81840929-8BB9-4559-8A9C-9CD8B58A3910}" dt="2023-11-14T13:42:21.310" v="199"/>
          <ac:grpSpMkLst>
            <pc:docMk/>
            <pc:sldMk cId="2761110190" sldId="264"/>
            <ac:grpSpMk id="39" creationId="{AA5E22AF-36F4-877C-2E26-2F59F6DB2D1F}"/>
          </ac:grpSpMkLst>
        </pc:grpChg>
        <pc:grpChg chg="del mod">
          <ac:chgData name="Perkins Haro" userId="b2b4bd6ccfcb9b52" providerId="LiveId" clId="{81840929-8BB9-4559-8A9C-9CD8B58A3910}" dt="2023-11-14T13:42:51.929" v="207"/>
          <ac:grpSpMkLst>
            <pc:docMk/>
            <pc:sldMk cId="2761110190" sldId="264"/>
            <ac:grpSpMk id="45" creationId="{C0B9D4BB-1076-84DB-AA80-232584BAE83B}"/>
          </ac:grpSpMkLst>
        </pc:grpChg>
        <pc:grpChg chg="mod">
          <ac:chgData name="Perkins Haro" userId="b2b4bd6ccfcb9b52" providerId="LiveId" clId="{81840929-8BB9-4559-8A9C-9CD8B58A3910}" dt="2023-11-14T13:42:51.929" v="207"/>
          <ac:grpSpMkLst>
            <pc:docMk/>
            <pc:sldMk cId="2761110190" sldId="264"/>
            <ac:grpSpMk id="47" creationId="{7DDC2FA1-6B98-1266-6627-CB065474B799}"/>
          </ac:grpSpMkLst>
        </pc:grpChg>
        <pc:grpChg chg="del mod">
          <ac:chgData name="Perkins Haro" userId="b2b4bd6ccfcb9b52" providerId="LiveId" clId="{81840929-8BB9-4559-8A9C-9CD8B58A3910}" dt="2023-11-14T13:43:09.754" v="221"/>
          <ac:grpSpMkLst>
            <pc:docMk/>
            <pc:sldMk cId="2761110190" sldId="264"/>
            <ac:grpSpMk id="50" creationId="{ECB378A6-6489-BBB0-C182-B2E8F26E0746}"/>
          </ac:grpSpMkLst>
        </pc:grpChg>
        <pc:grpChg chg="del mod">
          <ac:chgData name="Perkins Haro" userId="b2b4bd6ccfcb9b52" providerId="LiveId" clId="{81840929-8BB9-4559-8A9C-9CD8B58A3910}" dt="2023-11-14T13:43:07.455" v="217"/>
          <ac:grpSpMkLst>
            <pc:docMk/>
            <pc:sldMk cId="2761110190" sldId="264"/>
            <ac:grpSpMk id="54" creationId="{87DE8030-7D94-7A91-5527-5CBCEE5C710A}"/>
          </ac:grpSpMkLst>
        </pc:grpChg>
        <pc:grpChg chg="del mod">
          <ac:chgData name="Perkins Haro" userId="b2b4bd6ccfcb9b52" providerId="LiveId" clId="{81840929-8BB9-4559-8A9C-9CD8B58A3910}" dt="2023-11-14T13:43:08.705" v="219"/>
          <ac:grpSpMkLst>
            <pc:docMk/>
            <pc:sldMk cId="2761110190" sldId="264"/>
            <ac:grpSpMk id="57" creationId="{DB1DC204-36F4-36F1-DB54-206BA0696AAD}"/>
          </ac:grpSpMkLst>
        </pc:grpChg>
        <pc:grpChg chg="del mod">
          <ac:chgData name="Perkins Haro" userId="b2b4bd6ccfcb9b52" providerId="LiveId" clId="{81840929-8BB9-4559-8A9C-9CD8B58A3910}" dt="2023-11-14T13:43:09.754" v="221"/>
          <ac:grpSpMkLst>
            <pc:docMk/>
            <pc:sldMk cId="2761110190" sldId="264"/>
            <ac:grpSpMk id="59" creationId="{2FD2C28D-463E-1A7E-3C77-8B267ADD75D7}"/>
          </ac:grpSpMkLst>
        </pc:grpChg>
        <pc:grpChg chg="del mod">
          <ac:chgData name="Perkins Haro" userId="b2b4bd6ccfcb9b52" providerId="LiveId" clId="{81840929-8BB9-4559-8A9C-9CD8B58A3910}" dt="2023-11-14T13:43:17.244" v="232"/>
          <ac:grpSpMkLst>
            <pc:docMk/>
            <pc:sldMk cId="2761110190" sldId="264"/>
            <ac:grpSpMk id="61" creationId="{DC58A00C-E73E-FFAC-E2C0-3661162ED062}"/>
          </ac:grpSpMkLst>
        </pc:grpChg>
        <pc:grpChg chg="del mod">
          <ac:chgData name="Perkins Haro" userId="b2b4bd6ccfcb9b52" providerId="LiveId" clId="{81840929-8BB9-4559-8A9C-9CD8B58A3910}" dt="2023-11-14T13:43:25.514" v="239"/>
          <ac:grpSpMkLst>
            <pc:docMk/>
            <pc:sldMk cId="2761110190" sldId="264"/>
            <ac:grpSpMk id="72" creationId="{F46A1FDE-D105-7C6B-A4CE-5E1B39AD71C8}"/>
          </ac:grpSpMkLst>
        </pc:grpChg>
        <pc:grpChg chg="del mod">
          <ac:chgData name="Perkins Haro" userId="b2b4bd6ccfcb9b52" providerId="LiveId" clId="{81840929-8BB9-4559-8A9C-9CD8B58A3910}" dt="2023-11-14T13:43:25.514" v="239"/>
          <ac:grpSpMkLst>
            <pc:docMk/>
            <pc:sldMk cId="2761110190" sldId="264"/>
            <ac:grpSpMk id="73" creationId="{6AA8209A-47E8-34D3-AED7-61987DE6938F}"/>
          </ac:grpSpMkLst>
        </pc:grpChg>
        <pc:grpChg chg="del mod">
          <ac:chgData name="Perkins Haro" userId="b2b4bd6ccfcb9b52" providerId="LiveId" clId="{81840929-8BB9-4559-8A9C-9CD8B58A3910}" dt="2023-11-14T13:43:25.514" v="239"/>
          <ac:grpSpMkLst>
            <pc:docMk/>
            <pc:sldMk cId="2761110190" sldId="264"/>
            <ac:grpSpMk id="78" creationId="{5C97BB39-CD24-047F-4BAC-9413B7EFB532}"/>
          </ac:grpSpMkLst>
        </pc:grpChg>
        <pc:grpChg chg="del mod">
          <ac:chgData name="Perkins Haro" userId="b2b4bd6ccfcb9b52" providerId="LiveId" clId="{81840929-8BB9-4559-8A9C-9CD8B58A3910}" dt="2023-11-14T13:43:25.514" v="239"/>
          <ac:grpSpMkLst>
            <pc:docMk/>
            <pc:sldMk cId="2761110190" sldId="264"/>
            <ac:grpSpMk id="79" creationId="{F5CEA3AA-8776-00F1-249C-360C98FDFDAC}"/>
          </ac:grpSpMkLst>
        </pc:grpChg>
        <pc:grpChg chg="del mod">
          <ac:chgData name="Perkins Haro" userId="b2b4bd6ccfcb9b52" providerId="LiveId" clId="{81840929-8BB9-4559-8A9C-9CD8B58A3910}" dt="2023-11-14T13:44:58.400" v="243"/>
          <ac:grpSpMkLst>
            <pc:docMk/>
            <pc:sldMk cId="2761110190" sldId="264"/>
            <ac:grpSpMk id="81" creationId="{91A18723-AB90-13E6-16A4-1B6B9F4740F5}"/>
          </ac:grpSpMkLst>
        </pc:grpChg>
        <pc:grpChg chg="del mod">
          <ac:chgData name="Perkins Haro" userId="b2b4bd6ccfcb9b52" providerId="LiveId" clId="{81840929-8BB9-4559-8A9C-9CD8B58A3910}" dt="2023-11-14T13:45:02.012" v="248"/>
          <ac:grpSpMkLst>
            <pc:docMk/>
            <pc:sldMk cId="2761110190" sldId="264"/>
            <ac:grpSpMk id="85" creationId="{F944E8F2-2023-EF0D-26AF-5A70977FE6DE}"/>
          </ac:grpSpMkLst>
        </pc:grpChg>
        <pc:grpChg chg="mod">
          <ac:chgData name="Perkins Haro" userId="b2b4bd6ccfcb9b52" providerId="LiveId" clId="{81840929-8BB9-4559-8A9C-9CD8B58A3910}" dt="2023-11-14T13:45:02.012" v="248"/>
          <ac:grpSpMkLst>
            <pc:docMk/>
            <pc:sldMk cId="2761110190" sldId="264"/>
            <ac:grpSpMk id="90" creationId="{0534239B-8EBC-2507-9C4C-96945211FD41}"/>
          </ac:grpSpMkLst>
        </pc:grpChg>
        <pc:picChg chg="add mod">
          <ac:chgData name="Perkins Haro" userId="b2b4bd6ccfcb9b52" providerId="LiveId" clId="{81840929-8BB9-4559-8A9C-9CD8B58A3910}" dt="2023-11-14T01:47:05.603" v="84"/>
          <ac:picMkLst>
            <pc:docMk/>
            <pc:sldMk cId="2761110190" sldId="264"/>
            <ac:picMk id="3" creationId="{04F5733D-8D7B-0CE4-0EC5-DBEC5D5AC358}"/>
          </ac:picMkLst>
        </pc:picChg>
        <pc:picChg chg="del">
          <ac:chgData name="Perkins Haro" userId="b2b4bd6ccfcb9b52" providerId="LiveId" clId="{81840929-8BB9-4559-8A9C-9CD8B58A3910}" dt="2023-11-14T01:47:05.228" v="83" actId="478"/>
          <ac:picMkLst>
            <pc:docMk/>
            <pc:sldMk cId="2761110190" sldId="264"/>
            <ac:picMk id="11" creationId="{25F79EE8-CB1F-1BD6-5535-126E2572DA67}"/>
          </ac:picMkLst>
        </pc:picChg>
        <pc:inkChg chg="add mod">
          <ac:chgData name="Perkins Haro" userId="b2b4bd6ccfcb9b52" providerId="LiveId" clId="{81840929-8BB9-4559-8A9C-9CD8B58A3910}" dt="2023-11-14T13:41:29.935" v="169"/>
          <ac:inkMkLst>
            <pc:docMk/>
            <pc:sldMk cId="2761110190" sldId="264"/>
            <ac:inkMk id="4" creationId="{58E9DCC4-725C-00DD-0D7F-6A2CC7123F88}"/>
          </ac:inkMkLst>
        </pc:inkChg>
        <pc:inkChg chg="add mod">
          <ac:chgData name="Perkins Haro" userId="b2b4bd6ccfcb9b52" providerId="LiveId" clId="{81840929-8BB9-4559-8A9C-9CD8B58A3910}" dt="2023-11-14T13:41:29.935" v="169"/>
          <ac:inkMkLst>
            <pc:docMk/>
            <pc:sldMk cId="2761110190" sldId="264"/>
            <ac:inkMk id="6" creationId="{D7E8D5DF-DA4C-AE9C-6B44-0688FDD656DF}"/>
          </ac:inkMkLst>
        </pc:inkChg>
        <pc:inkChg chg="add mod">
          <ac:chgData name="Perkins Haro" userId="b2b4bd6ccfcb9b52" providerId="LiveId" clId="{81840929-8BB9-4559-8A9C-9CD8B58A3910}" dt="2023-11-14T13:41:29.935" v="169"/>
          <ac:inkMkLst>
            <pc:docMk/>
            <pc:sldMk cId="2761110190" sldId="264"/>
            <ac:inkMk id="7" creationId="{7A088A47-8A2B-87A2-4485-532977E672B1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9" creationId="{16538DDF-924E-2EB2-395D-43043798A098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11" creationId="{F93373C5-3734-FB2E-AD09-EF39F5B787B9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13" creationId="{4A21CE01-31DF-387A-610F-ADF88C0AD4E7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14" creationId="{B004E5D9-35B6-3FAA-993D-DAEA1CCB9FB4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16" creationId="{EA2FF80A-1A98-FC38-B943-721F24FED5E1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17" creationId="{B401E5BF-9C96-51F5-9396-22785A34F98C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18" creationId="{614ED7CF-E62B-BFC2-04FD-B8595B61DB1C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20" creationId="{68B87AC2-495C-29A3-2B44-92D83F47877A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21" creationId="{FCD2CDB4-3FC7-D073-E39C-C28342AB94E9}"/>
          </ac:inkMkLst>
        </pc:inkChg>
        <pc:inkChg chg="add">
          <ac:chgData name="Perkins Haro" userId="b2b4bd6ccfcb9b52" providerId="LiveId" clId="{81840929-8BB9-4559-8A9C-9CD8B58A3910}" dt="2023-11-14T13:42:03.575" v="183" actId="9405"/>
          <ac:inkMkLst>
            <pc:docMk/>
            <pc:sldMk cId="2761110190" sldId="264"/>
            <ac:inkMk id="23" creationId="{C72E24B4-8CEC-78BB-0176-34124E38B56F}"/>
          </ac:inkMkLst>
        </pc:inkChg>
        <pc:inkChg chg="add mod">
          <ac:chgData name="Perkins Haro" userId="b2b4bd6ccfcb9b52" providerId="LiveId" clId="{81840929-8BB9-4559-8A9C-9CD8B58A3910}" dt="2023-11-14T13:42:08.317" v="186"/>
          <ac:inkMkLst>
            <pc:docMk/>
            <pc:sldMk cId="2761110190" sldId="264"/>
            <ac:inkMk id="24" creationId="{51CFC324-0FD8-7ECB-5A74-BF1B297941C7}"/>
          </ac:inkMkLst>
        </pc:inkChg>
        <pc:inkChg chg="add mod">
          <ac:chgData name="Perkins Haro" userId="b2b4bd6ccfcb9b52" providerId="LiveId" clId="{81840929-8BB9-4559-8A9C-9CD8B58A3910}" dt="2023-11-14T13:42:08.317" v="186"/>
          <ac:inkMkLst>
            <pc:docMk/>
            <pc:sldMk cId="2761110190" sldId="264"/>
            <ac:inkMk id="25" creationId="{75A30805-F096-8A7E-6F94-2CAF4A4BFE55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27" creationId="{1350877E-42BB-311E-C649-2A1334DDF8D2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28" creationId="{39D4FCDE-11FD-E19B-6578-AE691E240F54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30" creationId="{9DF0C5DB-51CB-CC5A-D7D2-869C2C9F3DF6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31" creationId="{78F15BFC-094D-5CB1-E0C4-17D0DB8C1AA4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33" creationId="{3D16509F-8B41-79D4-C742-2C5574190B8D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34" creationId="{C060F041-D338-C195-3805-A0A898DFEA32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35" creationId="{BB939728-539D-5650-623F-16A50C88B242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37" creationId="{B62465E6-BB47-DFA7-CF31-8D0E98FCC67E}"/>
          </ac:inkMkLst>
        </pc:inkChg>
        <pc:inkChg chg="add mod">
          <ac:chgData name="Perkins Haro" userId="b2b4bd6ccfcb9b52" providerId="LiveId" clId="{81840929-8BB9-4559-8A9C-9CD8B58A3910}" dt="2023-11-14T13:42:21.310" v="199"/>
          <ac:inkMkLst>
            <pc:docMk/>
            <pc:sldMk cId="2761110190" sldId="264"/>
            <ac:inkMk id="38" creationId="{952CF35A-A103-4256-0265-6FEF5878F329}"/>
          </ac:inkMkLst>
        </pc:inkChg>
        <pc:inkChg chg="add mod">
          <ac:chgData name="Perkins Haro" userId="b2b4bd6ccfcb9b52" providerId="LiveId" clId="{81840929-8BB9-4559-8A9C-9CD8B58A3910}" dt="2023-11-14T13:42:51.929" v="207"/>
          <ac:inkMkLst>
            <pc:docMk/>
            <pc:sldMk cId="2761110190" sldId="264"/>
            <ac:inkMk id="40" creationId="{DDF6E913-719E-5B33-F415-A1027F2B765A}"/>
          </ac:inkMkLst>
        </pc:inkChg>
        <pc:inkChg chg="add mod">
          <ac:chgData name="Perkins Haro" userId="b2b4bd6ccfcb9b52" providerId="LiveId" clId="{81840929-8BB9-4559-8A9C-9CD8B58A3910}" dt="2023-11-14T13:42:51.929" v="207"/>
          <ac:inkMkLst>
            <pc:docMk/>
            <pc:sldMk cId="2761110190" sldId="264"/>
            <ac:inkMk id="41" creationId="{5CA87C27-BEA4-75BB-9150-974C2790F38D}"/>
          </ac:inkMkLst>
        </pc:inkChg>
        <pc:inkChg chg="add mod">
          <ac:chgData name="Perkins Haro" userId="b2b4bd6ccfcb9b52" providerId="LiveId" clId="{81840929-8BB9-4559-8A9C-9CD8B58A3910}" dt="2023-11-14T13:42:51.929" v="207"/>
          <ac:inkMkLst>
            <pc:docMk/>
            <pc:sldMk cId="2761110190" sldId="264"/>
            <ac:inkMk id="42" creationId="{0C706608-E7DA-ECD8-3EF8-9EAFA7511185}"/>
          </ac:inkMkLst>
        </pc:inkChg>
        <pc:inkChg chg="add mod">
          <ac:chgData name="Perkins Haro" userId="b2b4bd6ccfcb9b52" providerId="LiveId" clId="{81840929-8BB9-4559-8A9C-9CD8B58A3910}" dt="2023-11-14T13:42:51.929" v="207"/>
          <ac:inkMkLst>
            <pc:docMk/>
            <pc:sldMk cId="2761110190" sldId="264"/>
            <ac:inkMk id="43" creationId="{6B12D2B6-3FEF-5E92-00C9-A5E33A95E82E}"/>
          </ac:inkMkLst>
        </pc:inkChg>
        <pc:inkChg chg="add mod">
          <ac:chgData name="Perkins Haro" userId="b2b4bd6ccfcb9b52" providerId="LiveId" clId="{81840929-8BB9-4559-8A9C-9CD8B58A3910}" dt="2023-11-14T13:42:51.929" v="207"/>
          <ac:inkMkLst>
            <pc:docMk/>
            <pc:sldMk cId="2761110190" sldId="264"/>
            <ac:inkMk id="44" creationId="{F104A4D0-95B9-2922-1006-9EDE45E3D485}"/>
          </ac:inkMkLst>
        </pc:inkChg>
        <pc:inkChg chg="add mod">
          <ac:chgData name="Perkins Haro" userId="b2b4bd6ccfcb9b52" providerId="LiveId" clId="{81840929-8BB9-4559-8A9C-9CD8B58A3910}" dt="2023-11-14T13:42:51.929" v="207"/>
          <ac:inkMkLst>
            <pc:docMk/>
            <pc:sldMk cId="2761110190" sldId="264"/>
            <ac:inkMk id="46" creationId="{48BAD941-C691-5788-B0C2-311C69D203FD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48" creationId="{5CBC9DF9-FBC4-F633-079A-ADE34D7ED129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49" creationId="{1D47F1EE-08F9-88CA-3B3A-8EEEA32C66DB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51" creationId="{ABE5F8CF-C754-4FD4-839B-3C431C8F2062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52" creationId="{E438C271-EF7E-7EAF-3180-60BD32AA96EB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53" creationId="{EACA1A63-89CD-9701-EA7E-8E418B57F25F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55" creationId="{11D7C17D-33B1-C171-BECE-2E1885F04356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56" creationId="{FB6B5A54-C338-D524-CA47-4E1E01EC66DC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58" creationId="{176A4BDC-67BD-9CCF-6CB1-535F48B55F94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60" creationId="{D29309F2-A53C-134D-80EF-A06260716D04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62" creationId="{AD635B22-BBF7-73C9-FEC2-71B3FA0D9A9C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63" creationId="{6424E32F-CE0C-5E7B-919A-D919084A49EB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64" creationId="{B7C45A8B-F683-A41E-E393-A6640302244F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65" creationId="{A9755C1B-5D61-2756-4949-5F31F3B6E551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66" creationId="{28F7CE90-1260-F0BC-C90F-A9BADCED6974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67" creationId="{CC2FA73D-D901-3C41-1DB7-AE6CDE607560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68" creationId="{280D5585-689D-64F6-9ECD-6B1702862882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69" creationId="{EFA89286-C073-C0D0-2260-C60605AD4C8A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70" creationId="{B44E2603-2245-38C1-5D16-E14F28226D6C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71" creationId="{1D7DEF01-991D-0B71-4E82-D22048B299CF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74" creationId="{F5256671-BED3-034B-BF02-3C48EA54AEB0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75" creationId="{FE19468F-73A3-EAB1-A1A8-DF14E954B675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76" creationId="{E4085B10-C906-BAB2-AC7D-14A8D582DEE9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77" creationId="{9D1BAACE-D2EA-AFC4-35FF-96C19033E890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80" creationId="{9D1CB5B2-8CEB-D967-F196-9C783B15D0BB}"/>
          </ac:inkMkLst>
        </pc:inkChg>
        <pc:inkChg chg="add">
          <ac:chgData name="Perkins Haro" userId="b2b4bd6ccfcb9b52" providerId="LiveId" clId="{81840929-8BB9-4559-8A9C-9CD8B58A3910}" dt="2023-11-14T13:44:53.652" v="240" actId="9405"/>
          <ac:inkMkLst>
            <pc:docMk/>
            <pc:sldMk cId="2761110190" sldId="264"/>
            <ac:inkMk id="82" creationId="{5DEBA311-0CA5-EC13-2091-AACB9795F1B3}"/>
          </ac:inkMkLst>
        </pc:inkChg>
        <pc:inkChg chg="add">
          <ac:chgData name="Perkins Haro" userId="b2b4bd6ccfcb9b52" providerId="LiveId" clId="{81840929-8BB9-4559-8A9C-9CD8B58A3910}" dt="2023-11-14T13:44:54.195" v="241" actId="9405"/>
          <ac:inkMkLst>
            <pc:docMk/>
            <pc:sldMk cId="2761110190" sldId="264"/>
            <ac:inkMk id="83" creationId="{EE0F9B77-CBC6-4680-B9B9-BD2F712F3DA4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84" creationId="{E534EA3B-7B3E-F943-D978-7409A28A3A5E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86" creationId="{2AAE0E6C-33F2-8A14-CFB9-D02E09AB2178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87" creationId="{58719CE3-040C-C964-6724-2D2F55D1A33E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88" creationId="{70517A79-76CF-7C14-5162-867134EF0575}"/>
          </ac:inkMkLst>
        </pc:inkChg>
        <pc:inkChg chg="add mod">
          <ac:chgData name="Perkins Haro" userId="b2b4bd6ccfcb9b52" providerId="LiveId" clId="{81840929-8BB9-4559-8A9C-9CD8B58A3910}" dt="2023-11-14T13:45:02.012" v="248"/>
          <ac:inkMkLst>
            <pc:docMk/>
            <pc:sldMk cId="2761110190" sldId="264"/>
            <ac:inkMk id="89" creationId="{D84C8736-9DE4-C8B5-F986-816599B27FBC}"/>
          </ac:inkMkLst>
        </pc:inkChg>
      </pc:sldChg>
      <pc:sldChg chg="addSp delSp modSp mod">
        <pc:chgData name="Perkins Haro" userId="b2b4bd6ccfcb9b52" providerId="LiveId" clId="{81840929-8BB9-4559-8A9C-9CD8B58A3910}" dt="2023-11-14T13:50:13.888" v="332"/>
        <pc:sldMkLst>
          <pc:docMk/>
          <pc:sldMk cId="3667626654" sldId="265"/>
        </pc:sldMkLst>
        <pc:grpChg chg="del mod">
          <ac:chgData name="Perkins Haro" userId="b2b4bd6ccfcb9b52" providerId="LiveId" clId="{81840929-8BB9-4559-8A9C-9CD8B58A3910}" dt="2023-11-14T13:46:21.496" v="257"/>
          <ac:grpSpMkLst>
            <pc:docMk/>
            <pc:sldMk cId="3667626654" sldId="265"/>
            <ac:grpSpMk id="11" creationId="{D94FB014-A20B-3EA8-0F3D-CEDE45DD9658}"/>
          </ac:grpSpMkLst>
        </pc:grpChg>
        <pc:grpChg chg="del mod">
          <ac:chgData name="Perkins Haro" userId="b2b4bd6ccfcb9b52" providerId="LiveId" clId="{81840929-8BB9-4559-8A9C-9CD8B58A3910}" dt="2023-11-14T13:46:23.095" v="259"/>
          <ac:grpSpMkLst>
            <pc:docMk/>
            <pc:sldMk cId="3667626654" sldId="265"/>
            <ac:grpSpMk id="14" creationId="{FCCAEB82-060C-A71D-EC86-4604BA26E00C}"/>
          </ac:grpSpMkLst>
        </pc:grpChg>
        <pc:grpChg chg="mod">
          <ac:chgData name="Perkins Haro" userId="b2b4bd6ccfcb9b52" providerId="LiveId" clId="{81840929-8BB9-4559-8A9C-9CD8B58A3910}" dt="2023-11-14T13:46:23.095" v="259"/>
          <ac:grpSpMkLst>
            <pc:docMk/>
            <pc:sldMk cId="3667626654" sldId="265"/>
            <ac:grpSpMk id="16" creationId="{0798357C-C1C2-804D-E332-FE0FE1DDB00C}"/>
          </ac:grpSpMkLst>
        </pc:grpChg>
        <pc:grpChg chg="del mod">
          <ac:chgData name="Perkins Haro" userId="b2b4bd6ccfcb9b52" providerId="LiveId" clId="{81840929-8BB9-4559-8A9C-9CD8B58A3910}" dt="2023-11-14T13:46:40.998" v="267"/>
          <ac:grpSpMkLst>
            <pc:docMk/>
            <pc:sldMk cId="3667626654" sldId="265"/>
            <ac:grpSpMk id="20" creationId="{38B1AA91-73B8-FA25-4164-B3EBA8EDCBC4}"/>
          </ac:grpSpMkLst>
        </pc:grpChg>
        <pc:grpChg chg="mod">
          <ac:chgData name="Perkins Haro" userId="b2b4bd6ccfcb9b52" providerId="LiveId" clId="{81840929-8BB9-4559-8A9C-9CD8B58A3910}" dt="2023-11-14T13:46:40.998" v="267"/>
          <ac:grpSpMkLst>
            <pc:docMk/>
            <pc:sldMk cId="3667626654" sldId="265"/>
            <ac:grpSpMk id="24" creationId="{DA2BE59E-8774-1EC0-726D-EF7BD94764E6}"/>
          </ac:grpSpMkLst>
        </pc:grpChg>
        <pc:grpChg chg="del mod">
          <ac:chgData name="Perkins Haro" userId="b2b4bd6ccfcb9b52" providerId="LiveId" clId="{81840929-8BB9-4559-8A9C-9CD8B58A3910}" dt="2023-11-14T13:46:55.529" v="275"/>
          <ac:grpSpMkLst>
            <pc:docMk/>
            <pc:sldMk cId="3667626654" sldId="265"/>
            <ac:grpSpMk id="30" creationId="{33F75EFA-4591-E6D1-10F5-12B0977D2004}"/>
          </ac:grpSpMkLst>
        </pc:grpChg>
        <pc:grpChg chg="mod">
          <ac:chgData name="Perkins Haro" userId="b2b4bd6ccfcb9b52" providerId="LiveId" clId="{81840929-8BB9-4559-8A9C-9CD8B58A3910}" dt="2023-11-14T13:46:55.529" v="275"/>
          <ac:grpSpMkLst>
            <pc:docMk/>
            <pc:sldMk cId="3667626654" sldId="265"/>
            <ac:grpSpMk id="32" creationId="{63BB638C-1A50-ECDD-EA22-65DD137FF298}"/>
          </ac:grpSpMkLst>
        </pc:grpChg>
        <pc:grpChg chg="del mod">
          <ac:chgData name="Perkins Haro" userId="b2b4bd6ccfcb9b52" providerId="LiveId" clId="{81840929-8BB9-4559-8A9C-9CD8B58A3910}" dt="2023-11-14T13:47:34.456" v="283"/>
          <ac:grpSpMkLst>
            <pc:docMk/>
            <pc:sldMk cId="3667626654" sldId="265"/>
            <ac:grpSpMk id="37" creationId="{FF84FEA9-75DE-78D1-BB28-BBCFA53F9130}"/>
          </ac:grpSpMkLst>
        </pc:grpChg>
        <pc:grpChg chg="del mod">
          <ac:chgData name="Perkins Haro" userId="b2b4bd6ccfcb9b52" providerId="LiveId" clId="{81840929-8BB9-4559-8A9C-9CD8B58A3910}" dt="2023-11-14T13:47:38.609" v="285"/>
          <ac:grpSpMkLst>
            <pc:docMk/>
            <pc:sldMk cId="3667626654" sldId="265"/>
            <ac:grpSpMk id="40" creationId="{E33BDE52-C2D0-A9F6-972B-949F24BD1C82}"/>
          </ac:grpSpMkLst>
        </pc:grpChg>
        <pc:grpChg chg="mod">
          <ac:chgData name="Perkins Haro" userId="b2b4bd6ccfcb9b52" providerId="LiveId" clId="{81840929-8BB9-4559-8A9C-9CD8B58A3910}" dt="2023-11-14T13:47:38.609" v="285"/>
          <ac:grpSpMkLst>
            <pc:docMk/>
            <pc:sldMk cId="3667626654" sldId="265"/>
            <ac:grpSpMk id="42" creationId="{B51C149E-F837-F4B9-FDD5-1EA5C30D4609}"/>
          </ac:grpSpMkLst>
        </pc:grpChg>
        <pc:grpChg chg="del mod">
          <ac:chgData name="Perkins Haro" userId="b2b4bd6ccfcb9b52" providerId="LiveId" clId="{81840929-8BB9-4559-8A9C-9CD8B58A3910}" dt="2023-11-14T13:47:44.273" v="292"/>
          <ac:grpSpMkLst>
            <pc:docMk/>
            <pc:sldMk cId="3667626654" sldId="265"/>
            <ac:grpSpMk id="45" creationId="{DEB7C9EA-BFC0-FF5C-F2D0-4CCA1537AD6A}"/>
          </ac:grpSpMkLst>
        </pc:grpChg>
        <pc:grpChg chg="mod">
          <ac:chgData name="Perkins Haro" userId="b2b4bd6ccfcb9b52" providerId="LiveId" clId="{81840929-8BB9-4559-8A9C-9CD8B58A3910}" dt="2023-11-14T13:47:44.273" v="292"/>
          <ac:grpSpMkLst>
            <pc:docMk/>
            <pc:sldMk cId="3667626654" sldId="265"/>
            <ac:grpSpMk id="49" creationId="{EE55CAE5-97BB-F7F0-0A3D-4065188246CE}"/>
          </ac:grpSpMkLst>
        </pc:grpChg>
        <pc:grpChg chg="del mod">
          <ac:chgData name="Perkins Haro" userId="b2b4bd6ccfcb9b52" providerId="LiveId" clId="{81840929-8BB9-4559-8A9C-9CD8B58A3910}" dt="2023-11-14T13:48:02.261" v="298"/>
          <ac:grpSpMkLst>
            <pc:docMk/>
            <pc:sldMk cId="3667626654" sldId="265"/>
            <ac:grpSpMk id="52" creationId="{461C07A0-CF84-E7A3-F93A-71A4543CFEC4}"/>
          </ac:grpSpMkLst>
        </pc:grpChg>
        <pc:grpChg chg="mod">
          <ac:chgData name="Perkins Haro" userId="b2b4bd6ccfcb9b52" providerId="LiveId" clId="{81840929-8BB9-4559-8A9C-9CD8B58A3910}" dt="2023-11-14T13:48:02.261" v="298"/>
          <ac:grpSpMkLst>
            <pc:docMk/>
            <pc:sldMk cId="3667626654" sldId="265"/>
            <ac:grpSpMk id="55" creationId="{B5FFA0D0-C5F7-1AF9-E433-F668A43155E9}"/>
          </ac:grpSpMkLst>
        </pc:grpChg>
        <pc:grpChg chg="mod">
          <ac:chgData name="Perkins Haro" userId="b2b4bd6ccfcb9b52" providerId="LiveId" clId="{81840929-8BB9-4559-8A9C-9CD8B58A3910}" dt="2023-11-14T13:48:30.534" v="306"/>
          <ac:grpSpMkLst>
            <pc:docMk/>
            <pc:sldMk cId="3667626654" sldId="265"/>
            <ac:grpSpMk id="63" creationId="{92F9487B-3291-C077-73D8-E38259317A74}"/>
          </ac:grpSpMkLst>
        </pc:grpChg>
        <pc:grpChg chg="del mod">
          <ac:chgData name="Perkins Haro" userId="b2b4bd6ccfcb9b52" providerId="LiveId" clId="{81840929-8BB9-4559-8A9C-9CD8B58A3910}" dt="2023-11-14T13:49:13.556" v="316"/>
          <ac:grpSpMkLst>
            <pc:docMk/>
            <pc:sldMk cId="3667626654" sldId="265"/>
            <ac:grpSpMk id="71" creationId="{9537E33F-085D-847F-BAA3-65A25FB06661}"/>
          </ac:grpSpMkLst>
        </pc:grpChg>
        <pc:grpChg chg="mod">
          <ac:chgData name="Perkins Haro" userId="b2b4bd6ccfcb9b52" providerId="LiveId" clId="{81840929-8BB9-4559-8A9C-9CD8B58A3910}" dt="2023-11-14T13:49:13.556" v="316"/>
          <ac:grpSpMkLst>
            <pc:docMk/>
            <pc:sldMk cId="3667626654" sldId="265"/>
            <ac:grpSpMk id="73" creationId="{69187644-DE0A-12D2-F7A0-DE8C89634C81}"/>
          </ac:grpSpMkLst>
        </pc:grpChg>
        <pc:grpChg chg="del mod">
          <ac:chgData name="Perkins Haro" userId="b2b4bd6ccfcb9b52" providerId="LiveId" clId="{81840929-8BB9-4559-8A9C-9CD8B58A3910}" dt="2023-11-14T13:50:13.888" v="332"/>
          <ac:grpSpMkLst>
            <pc:docMk/>
            <pc:sldMk cId="3667626654" sldId="265"/>
            <ac:grpSpMk id="84" creationId="{85B31D38-699E-837B-6005-5CD6E0C16A90}"/>
          </ac:grpSpMkLst>
        </pc:grpChg>
        <pc:grpChg chg="mod">
          <ac:chgData name="Perkins Haro" userId="b2b4bd6ccfcb9b52" providerId="LiveId" clId="{81840929-8BB9-4559-8A9C-9CD8B58A3910}" dt="2023-11-14T13:50:13.888" v="332"/>
          <ac:grpSpMkLst>
            <pc:docMk/>
            <pc:sldMk cId="3667626654" sldId="265"/>
            <ac:grpSpMk id="89" creationId="{9FAAEE3B-F257-772A-1B69-D62766627755}"/>
          </ac:grpSpMkLst>
        </pc:grpChg>
        <pc:picChg chg="add mod">
          <ac:chgData name="Perkins Haro" userId="b2b4bd6ccfcb9b52" providerId="LiveId" clId="{81840929-8BB9-4559-8A9C-9CD8B58A3910}" dt="2023-11-14T01:47:09.609" v="86"/>
          <ac:picMkLst>
            <pc:docMk/>
            <pc:sldMk cId="3667626654" sldId="265"/>
            <ac:picMk id="3" creationId="{17558755-9273-D4D0-3575-6B5C7E8DE2FC}"/>
          </ac:picMkLst>
        </pc:picChg>
        <pc:picChg chg="del">
          <ac:chgData name="Perkins Haro" userId="b2b4bd6ccfcb9b52" providerId="LiveId" clId="{81840929-8BB9-4559-8A9C-9CD8B58A3910}" dt="2023-11-14T01:47:08.420" v="85" actId="478"/>
          <ac:picMkLst>
            <pc:docMk/>
            <pc:sldMk cId="3667626654" sldId="265"/>
            <ac:picMk id="6" creationId="{86A13C80-B272-F78D-6510-ADCEDBE11078}"/>
          </ac:picMkLst>
        </pc:picChg>
        <pc:inkChg chg="add">
          <ac:chgData name="Perkins Haro" userId="b2b4bd6ccfcb9b52" providerId="LiveId" clId="{81840929-8BB9-4559-8A9C-9CD8B58A3910}" dt="2023-11-14T13:45:27.342" v="249" actId="9405"/>
          <ac:inkMkLst>
            <pc:docMk/>
            <pc:sldMk cId="3667626654" sldId="265"/>
            <ac:inkMk id="4" creationId="{402807F8-6F55-9AD5-67D4-2E30C474ADF9}"/>
          </ac:inkMkLst>
        </pc:inkChg>
        <pc:inkChg chg="add">
          <ac:chgData name="Perkins Haro" userId="b2b4bd6ccfcb9b52" providerId="LiveId" clId="{81840929-8BB9-4559-8A9C-9CD8B58A3910}" dt="2023-11-14T13:45:31.358" v="250" actId="9405"/>
          <ac:inkMkLst>
            <pc:docMk/>
            <pc:sldMk cId="3667626654" sldId="265"/>
            <ac:inkMk id="6" creationId="{0C8820BC-B1DC-5CA8-5C3C-529548D3F733}"/>
          </ac:inkMkLst>
        </pc:inkChg>
        <pc:inkChg chg="add">
          <ac:chgData name="Perkins Haro" userId="b2b4bd6ccfcb9b52" providerId="LiveId" clId="{81840929-8BB9-4559-8A9C-9CD8B58A3910}" dt="2023-11-14T13:45:39.347" v="251" actId="9405"/>
          <ac:inkMkLst>
            <pc:docMk/>
            <pc:sldMk cId="3667626654" sldId="265"/>
            <ac:inkMk id="7" creationId="{4114778B-1036-D885-4795-059ADD9FEA1B}"/>
          </ac:inkMkLst>
        </pc:inkChg>
        <pc:inkChg chg="add mod">
          <ac:chgData name="Perkins Haro" userId="b2b4bd6ccfcb9b52" providerId="LiveId" clId="{81840929-8BB9-4559-8A9C-9CD8B58A3910}" dt="2023-11-14T13:46:23.095" v="259"/>
          <ac:inkMkLst>
            <pc:docMk/>
            <pc:sldMk cId="3667626654" sldId="265"/>
            <ac:inkMk id="8" creationId="{B8C0169A-9DED-BD2A-FFAB-9455AA99ACD7}"/>
          </ac:inkMkLst>
        </pc:inkChg>
        <pc:inkChg chg="add mod">
          <ac:chgData name="Perkins Haro" userId="b2b4bd6ccfcb9b52" providerId="LiveId" clId="{81840929-8BB9-4559-8A9C-9CD8B58A3910}" dt="2023-11-14T13:46:23.095" v="259"/>
          <ac:inkMkLst>
            <pc:docMk/>
            <pc:sldMk cId="3667626654" sldId="265"/>
            <ac:inkMk id="10" creationId="{1246E383-9AF4-FFB6-AF27-3B901AA5706D}"/>
          </ac:inkMkLst>
        </pc:inkChg>
        <pc:inkChg chg="add mod">
          <ac:chgData name="Perkins Haro" userId="b2b4bd6ccfcb9b52" providerId="LiveId" clId="{81840929-8BB9-4559-8A9C-9CD8B58A3910}" dt="2023-11-14T13:46:23.095" v="259"/>
          <ac:inkMkLst>
            <pc:docMk/>
            <pc:sldMk cId="3667626654" sldId="265"/>
            <ac:inkMk id="12" creationId="{696394A2-D7F8-3B89-24E5-8CF96D72EB9B}"/>
          </ac:inkMkLst>
        </pc:inkChg>
        <pc:inkChg chg="add mod">
          <ac:chgData name="Perkins Haro" userId="b2b4bd6ccfcb9b52" providerId="LiveId" clId="{81840929-8BB9-4559-8A9C-9CD8B58A3910}" dt="2023-11-14T13:46:23.095" v="259"/>
          <ac:inkMkLst>
            <pc:docMk/>
            <pc:sldMk cId="3667626654" sldId="265"/>
            <ac:inkMk id="13" creationId="{E4A12BA6-6328-2CF8-5753-68A16ECBC137}"/>
          </ac:inkMkLst>
        </pc:inkChg>
        <pc:inkChg chg="add mod">
          <ac:chgData name="Perkins Haro" userId="b2b4bd6ccfcb9b52" providerId="LiveId" clId="{81840929-8BB9-4559-8A9C-9CD8B58A3910}" dt="2023-11-14T13:46:23.095" v="259"/>
          <ac:inkMkLst>
            <pc:docMk/>
            <pc:sldMk cId="3667626654" sldId="265"/>
            <ac:inkMk id="15" creationId="{D52340D7-A3E7-0794-91D0-94274EA59685}"/>
          </ac:inkMkLst>
        </pc:inkChg>
        <pc:inkChg chg="add mod">
          <ac:chgData name="Perkins Haro" userId="b2b4bd6ccfcb9b52" providerId="LiveId" clId="{81840929-8BB9-4559-8A9C-9CD8B58A3910}" dt="2023-11-14T13:46:40.998" v="267"/>
          <ac:inkMkLst>
            <pc:docMk/>
            <pc:sldMk cId="3667626654" sldId="265"/>
            <ac:inkMk id="17" creationId="{BF085189-F073-CDD1-5F0F-8C5EF2308CB7}"/>
          </ac:inkMkLst>
        </pc:inkChg>
        <pc:inkChg chg="add mod">
          <ac:chgData name="Perkins Haro" userId="b2b4bd6ccfcb9b52" providerId="LiveId" clId="{81840929-8BB9-4559-8A9C-9CD8B58A3910}" dt="2023-11-14T13:46:40.998" v="267"/>
          <ac:inkMkLst>
            <pc:docMk/>
            <pc:sldMk cId="3667626654" sldId="265"/>
            <ac:inkMk id="18" creationId="{F0B9B004-3F8A-DA57-74E8-589A81AA8E1F}"/>
          </ac:inkMkLst>
        </pc:inkChg>
        <pc:inkChg chg="add mod">
          <ac:chgData name="Perkins Haro" userId="b2b4bd6ccfcb9b52" providerId="LiveId" clId="{81840929-8BB9-4559-8A9C-9CD8B58A3910}" dt="2023-11-14T13:46:40.998" v="267"/>
          <ac:inkMkLst>
            <pc:docMk/>
            <pc:sldMk cId="3667626654" sldId="265"/>
            <ac:inkMk id="19" creationId="{C99B4A90-C011-95E1-DFE2-33D9088CD3A9}"/>
          </ac:inkMkLst>
        </pc:inkChg>
        <pc:inkChg chg="add mod">
          <ac:chgData name="Perkins Haro" userId="b2b4bd6ccfcb9b52" providerId="LiveId" clId="{81840929-8BB9-4559-8A9C-9CD8B58A3910}" dt="2023-11-14T13:46:40.998" v="267"/>
          <ac:inkMkLst>
            <pc:docMk/>
            <pc:sldMk cId="3667626654" sldId="265"/>
            <ac:inkMk id="21" creationId="{A3DE103E-79CD-945A-3181-C26C9B1BE3B7}"/>
          </ac:inkMkLst>
        </pc:inkChg>
        <pc:inkChg chg="add mod">
          <ac:chgData name="Perkins Haro" userId="b2b4bd6ccfcb9b52" providerId="LiveId" clId="{81840929-8BB9-4559-8A9C-9CD8B58A3910}" dt="2023-11-14T13:46:40.998" v="267"/>
          <ac:inkMkLst>
            <pc:docMk/>
            <pc:sldMk cId="3667626654" sldId="265"/>
            <ac:inkMk id="22" creationId="{2A799A17-2A0E-A5BD-CBF5-F6BD3824025F}"/>
          </ac:inkMkLst>
        </pc:inkChg>
        <pc:inkChg chg="add mod">
          <ac:chgData name="Perkins Haro" userId="b2b4bd6ccfcb9b52" providerId="LiveId" clId="{81840929-8BB9-4559-8A9C-9CD8B58A3910}" dt="2023-11-14T13:46:40.998" v="267"/>
          <ac:inkMkLst>
            <pc:docMk/>
            <pc:sldMk cId="3667626654" sldId="265"/>
            <ac:inkMk id="23" creationId="{4F36219C-B031-203C-CA00-AF7385D8172F}"/>
          </ac:inkMkLst>
        </pc:inkChg>
        <pc:inkChg chg="add mod">
          <ac:chgData name="Perkins Haro" userId="b2b4bd6ccfcb9b52" providerId="LiveId" clId="{81840929-8BB9-4559-8A9C-9CD8B58A3910}" dt="2023-11-14T13:46:55.529" v="275"/>
          <ac:inkMkLst>
            <pc:docMk/>
            <pc:sldMk cId="3667626654" sldId="265"/>
            <ac:inkMk id="25" creationId="{D42CF2C1-1F76-6A11-6435-1A4946362E41}"/>
          </ac:inkMkLst>
        </pc:inkChg>
        <pc:inkChg chg="add mod">
          <ac:chgData name="Perkins Haro" userId="b2b4bd6ccfcb9b52" providerId="LiveId" clId="{81840929-8BB9-4559-8A9C-9CD8B58A3910}" dt="2023-11-14T13:46:55.529" v="275"/>
          <ac:inkMkLst>
            <pc:docMk/>
            <pc:sldMk cId="3667626654" sldId="265"/>
            <ac:inkMk id="26" creationId="{84DB1DFB-89D0-7E03-E163-7F3A7918903E}"/>
          </ac:inkMkLst>
        </pc:inkChg>
        <pc:inkChg chg="add mod">
          <ac:chgData name="Perkins Haro" userId="b2b4bd6ccfcb9b52" providerId="LiveId" clId="{81840929-8BB9-4559-8A9C-9CD8B58A3910}" dt="2023-11-14T13:46:55.529" v="275"/>
          <ac:inkMkLst>
            <pc:docMk/>
            <pc:sldMk cId="3667626654" sldId="265"/>
            <ac:inkMk id="27" creationId="{597D3BDA-C760-9D0F-229A-81BB635DF9E4}"/>
          </ac:inkMkLst>
        </pc:inkChg>
        <pc:inkChg chg="add mod">
          <ac:chgData name="Perkins Haro" userId="b2b4bd6ccfcb9b52" providerId="LiveId" clId="{81840929-8BB9-4559-8A9C-9CD8B58A3910}" dt="2023-11-14T13:46:55.529" v="275"/>
          <ac:inkMkLst>
            <pc:docMk/>
            <pc:sldMk cId="3667626654" sldId="265"/>
            <ac:inkMk id="28" creationId="{FB413C1D-9C74-61A8-FFA1-4E86D7ED2E66}"/>
          </ac:inkMkLst>
        </pc:inkChg>
        <pc:inkChg chg="add mod">
          <ac:chgData name="Perkins Haro" userId="b2b4bd6ccfcb9b52" providerId="LiveId" clId="{81840929-8BB9-4559-8A9C-9CD8B58A3910}" dt="2023-11-14T13:46:55.529" v="275"/>
          <ac:inkMkLst>
            <pc:docMk/>
            <pc:sldMk cId="3667626654" sldId="265"/>
            <ac:inkMk id="29" creationId="{CC9BF00F-E7DC-BA98-86D8-378ECF0C6A1F}"/>
          </ac:inkMkLst>
        </pc:inkChg>
        <pc:inkChg chg="add mod">
          <ac:chgData name="Perkins Haro" userId="b2b4bd6ccfcb9b52" providerId="LiveId" clId="{81840929-8BB9-4559-8A9C-9CD8B58A3910}" dt="2023-11-14T13:46:55.529" v="275"/>
          <ac:inkMkLst>
            <pc:docMk/>
            <pc:sldMk cId="3667626654" sldId="265"/>
            <ac:inkMk id="31" creationId="{0AA24456-4B4B-BF05-FCC0-3EAB8308100E}"/>
          </ac:inkMkLst>
        </pc:inkChg>
        <pc:inkChg chg="add">
          <ac:chgData name="Perkins Haro" userId="b2b4bd6ccfcb9b52" providerId="LiveId" clId="{81840929-8BB9-4559-8A9C-9CD8B58A3910}" dt="2023-11-14T13:46:57.496" v="276" actId="9405"/>
          <ac:inkMkLst>
            <pc:docMk/>
            <pc:sldMk cId="3667626654" sldId="265"/>
            <ac:inkMk id="33" creationId="{F281FDDA-2DA6-65D9-820B-44FE79160662}"/>
          </ac:inkMkLst>
        </pc:inkChg>
        <pc:inkChg chg="add">
          <ac:chgData name="Perkins Haro" userId="b2b4bd6ccfcb9b52" providerId="LiveId" clId="{81840929-8BB9-4559-8A9C-9CD8B58A3910}" dt="2023-11-14T13:47:27.142" v="277" actId="9405"/>
          <ac:inkMkLst>
            <pc:docMk/>
            <pc:sldMk cId="3667626654" sldId="265"/>
            <ac:inkMk id="34" creationId="{C7853968-8F08-6D8C-D919-9EC27F1876C2}"/>
          </ac:inkMkLst>
        </pc:inkChg>
        <pc:inkChg chg="add mod">
          <ac:chgData name="Perkins Haro" userId="b2b4bd6ccfcb9b52" providerId="LiveId" clId="{81840929-8BB9-4559-8A9C-9CD8B58A3910}" dt="2023-11-14T13:47:38.609" v="285"/>
          <ac:inkMkLst>
            <pc:docMk/>
            <pc:sldMk cId="3667626654" sldId="265"/>
            <ac:inkMk id="35" creationId="{98C1589D-13B7-388A-FBF2-D6090FE66959}"/>
          </ac:inkMkLst>
        </pc:inkChg>
        <pc:inkChg chg="add mod">
          <ac:chgData name="Perkins Haro" userId="b2b4bd6ccfcb9b52" providerId="LiveId" clId="{81840929-8BB9-4559-8A9C-9CD8B58A3910}" dt="2023-11-14T13:47:38.609" v="285"/>
          <ac:inkMkLst>
            <pc:docMk/>
            <pc:sldMk cId="3667626654" sldId="265"/>
            <ac:inkMk id="36" creationId="{E0AB4FCF-A129-A63C-21A8-A02594F8FCFB}"/>
          </ac:inkMkLst>
        </pc:inkChg>
        <pc:inkChg chg="add mod">
          <ac:chgData name="Perkins Haro" userId="b2b4bd6ccfcb9b52" providerId="LiveId" clId="{81840929-8BB9-4559-8A9C-9CD8B58A3910}" dt="2023-11-14T13:47:38.609" v="285"/>
          <ac:inkMkLst>
            <pc:docMk/>
            <pc:sldMk cId="3667626654" sldId="265"/>
            <ac:inkMk id="38" creationId="{CA61F84A-3C2D-123E-7D7A-4455CD77F8E7}"/>
          </ac:inkMkLst>
        </pc:inkChg>
        <pc:inkChg chg="add mod">
          <ac:chgData name="Perkins Haro" userId="b2b4bd6ccfcb9b52" providerId="LiveId" clId="{81840929-8BB9-4559-8A9C-9CD8B58A3910}" dt="2023-11-14T13:47:38.609" v="285"/>
          <ac:inkMkLst>
            <pc:docMk/>
            <pc:sldMk cId="3667626654" sldId="265"/>
            <ac:inkMk id="39" creationId="{9A9E48A1-4F79-31C5-B147-04513104FE32}"/>
          </ac:inkMkLst>
        </pc:inkChg>
        <pc:inkChg chg="add mod">
          <ac:chgData name="Perkins Haro" userId="b2b4bd6ccfcb9b52" providerId="LiveId" clId="{81840929-8BB9-4559-8A9C-9CD8B58A3910}" dt="2023-11-14T13:47:38.609" v="285"/>
          <ac:inkMkLst>
            <pc:docMk/>
            <pc:sldMk cId="3667626654" sldId="265"/>
            <ac:inkMk id="41" creationId="{2FC50F7D-820B-AFDF-F6BE-4E57F70114ED}"/>
          </ac:inkMkLst>
        </pc:inkChg>
        <pc:inkChg chg="add mod">
          <ac:chgData name="Perkins Haro" userId="b2b4bd6ccfcb9b52" providerId="LiveId" clId="{81840929-8BB9-4559-8A9C-9CD8B58A3910}" dt="2023-11-14T13:47:44.273" v="292"/>
          <ac:inkMkLst>
            <pc:docMk/>
            <pc:sldMk cId="3667626654" sldId="265"/>
            <ac:inkMk id="43" creationId="{7DF430CC-2037-C861-37A3-DC0909C1B034}"/>
          </ac:inkMkLst>
        </pc:inkChg>
        <pc:inkChg chg="add mod">
          <ac:chgData name="Perkins Haro" userId="b2b4bd6ccfcb9b52" providerId="LiveId" clId="{81840929-8BB9-4559-8A9C-9CD8B58A3910}" dt="2023-11-14T13:47:44.273" v="292"/>
          <ac:inkMkLst>
            <pc:docMk/>
            <pc:sldMk cId="3667626654" sldId="265"/>
            <ac:inkMk id="44" creationId="{6CCFA475-BDE5-6E8C-D21B-0F7956CCB543}"/>
          </ac:inkMkLst>
        </pc:inkChg>
        <pc:inkChg chg="add mod">
          <ac:chgData name="Perkins Haro" userId="b2b4bd6ccfcb9b52" providerId="LiveId" clId="{81840929-8BB9-4559-8A9C-9CD8B58A3910}" dt="2023-11-14T13:47:44.273" v="292"/>
          <ac:inkMkLst>
            <pc:docMk/>
            <pc:sldMk cId="3667626654" sldId="265"/>
            <ac:inkMk id="46" creationId="{259A7C83-B787-6456-DD33-8949AB1FE5FD}"/>
          </ac:inkMkLst>
        </pc:inkChg>
        <pc:inkChg chg="add mod">
          <ac:chgData name="Perkins Haro" userId="b2b4bd6ccfcb9b52" providerId="LiveId" clId="{81840929-8BB9-4559-8A9C-9CD8B58A3910}" dt="2023-11-14T13:47:44.273" v="292"/>
          <ac:inkMkLst>
            <pc:docMk/>
            <pc:sldMk cId="3667626654" sldId="265"/>
            <ac:inkMk id="47" creationId="{0A21B001-8D38-94CB-ED2A-142747713373}"/>
          </ac:inkMkLst>
        </pc:inkChg>
        <pc:inkChg chg="add mod">
          <ac:chgData name="Perkins Haro" userId="b2b4bd6ccfcb9b52" providerId="LiveId" clId="{81840929-8BB9-4559-8A9C-9CD8B58A3910}" dt="2023-11-14T13:47:44.273" v="292"/>
          <ac:inkMkLst>
            <pc:docMk/>
            <pc:sldMk cId="3667626654" sldId="265"/>
            <ac:inkMk id="48" creationId="{12F28B7C-3818-F060-909F-D2CAFF2992BF}"/>
          </ac:inkMkLst>
        </pc:inkChg>
        <pc:inkChg chg="add mod">
          <ac:chgData name="Perkins Haro" userId="b2b4bd6ccfcb9b52" providerId="LiveId" clId="{81840929-8BB9-4559-8A9C-9CD8B58A3910}" dt="2023-11-14T13:48:02.261" v="298"/>
          <ac:inkMkLst>
            <pc:docMk/>
            <pc:sldMk cId="3667626654" sldId="265"/>
            <ac:inkMk id="50" creationId="{3231D839-E6FF-51AB-98BF-CE674F031FF0}"/>
          </ac:inkMkLst>
        </pc:inkChg>
        <pc:inkChg chg="add mod">
          <ac:chgData name="Perkins Haro" userId="b2b4bd6ccfcb9b52" providerId="LiveId" clId="{81840929-8BB9-4559-8A9C-9CD8B58A3910}" dt="2023-11-14T13:48:02.261" v="298"/>
          <ac:inkMkLst>
            <pc:docMk/>
            <pc:sldMk cId="3667626654" sldId="265"/>
            <ac:inkMk id="51" creationId="{B24461C9-E9B1-6D8B-353C-DEFA6B3AE1F5}"/>
          </ac:inkMkLst>
        </pc:inkChg>
        <pc:inkChg chg="add mod">
          <ac:chgData name="Perkins Haro" userId="b2b4bd6ccfcb9b52" providerId="LiveId" clId="{81840929-8BB9-4559-8A9C-9CD8B58A3910}" dt="2023-11-14T13:48:02.261" v="298"/>
          <ac:inkMkLst>
            <pc:docMk/>
            <pc:sldMk cId="3667626654" sldId="265"/>
            <ac:inkMk id="53" creationId="{68D3D650-FE4C-EB07-DF4A-DC71823D7C25}"/>
          </ac:inkMkLst>
        </pc:inkChg>
        <pc:inkChg chg="add mod">
          <ac:chgData name="Perkins Haro" userId="b2b4bd6ccfcb9b52" providerId="LiveId" clId="{81840929-8BB9-4559-8A9C-9CD8B58A3910}" dt="2023-11-14T13:48:02.261" v="298"/>
          <ac:inkMkLst>
            <pc:docMk/>
            <pc:sldMk cId="3667626654" sldId="265"/>
            <ac:inkMk id="54" creationId="{F9591090-DCAD-A699-F6BC-178886824989}"/>
          </ac:inkMkLst>
        </pc:inkChg>
        <pc:inkChg chg="add">
          <ac:chgData name="Perkins Haro" userId="b2b4bd6ccfcb9b52" providerId="LiveId" clId="{81840929-8BB9-4559-8A9C-9CD8B58A3910}" dt="2023-11-14T13:48:04.808" v="299" actId="9405"/>
          <ac:inkMkLst>
            <pc:docMk/>
            <pc:sldMk cId="3667626654" sldId="265"/>
            <ac:inkMk id="56" creationId="{FCCAF6AE-1125-5C4D-ED12-9B9E2A90F38E}"/>
          </ac:inkMkLst>
        </pc:inkChg>
        <pc:inkChg chg="add mod">
          <ac:chgData name="Perkins Haro" userId="b2b4bd6ccfcb9b52" providerId="LiveId" clId="{81840929-8BB9-4559-8A9C-9CD8B58A3910}" dt="2023-11-14T13:48:30.534" v="306"/>
          <ac:inkMkLst>
            <pc:docMk/>
            <pc:sldMk cId="3667626654" sldId="265"/>
            <ac:inkMk id="57" creationId="{7031FFEA-FF12-B110-3091-355741003FFD}"/>
          </ac:inkMkLst>
        </pc:inkChg>
        <pc:inkChg chg="add mod">
          <ac:chgData name="Perkins Haro" userId="b2b4bd6ccfcb9b52" providerId="LiveId" clId="{81840929-8BB9-4559-8A9C-9CD8B58A3910}" dt="2023-11-14T13:48:30.534" v="306"/>
          <ac:inkMkLst>
            <pc:docMk/>
            <pc:sldMk cId="3667626654" sldId="265"/>
            <ac:inkMk id="58" creationId="{C294ACEA-F048-8571-CB21-339B2D994F84}"/>
          </ac:inkMkLst>
        </pc:inkChg>
        <pc:inkChg chg="add mod">
          <ac:chgData name="Perkins Haro" userId="b2b4bd6ccfcb9b52" providerId="LiveId" clId="{81840929-8BB9-4559-8A9C-9CD8B58A3910}" dt="2023-11-14T13:48:30.534" v="306"/>
          <ac:inkMkLst>
            <pc:docMk/>
            <pc:sldMk cId="3667626654" sldId="265"/>
            <ac:inkMk id="59" creationId="{DCBCD81A-348C-BADD-6A17-36E75860987B}"/>
          </ac:inkMkLst>
        </pc:inkChg>
        <pc:inkChg chg="add mod">
          <ac:chgData name="Perkins Haro" userId="b2b4bd6ccfcb9b52" providerId="LiveId" clId="{81840929-8BB9-4559-8A9C-9CD8B58A3910}" dt="2023-11-14T13:48:30.534" v="306"/>
          <ac:inkMkLst>
            <pc:docMk/>
            <pc:sldMk cId="3667626654" sldId="265"/>
            <ac:inkMk id="60" creationId="{FB6E1175-4D47-51E5-A352-B2B4BE1C798B}"/>
          </ac:inkMkLst>
        </pc:inkChg>
        <pc:inkChg chg="add mod">
          <ac:chgData name="Perkins Haro" userId="b2b4bd6ccfcb9b52" providerId="LiveId" clId="{81840929-8BB9-4559-8A9C-9CD8B58A3910}" dt="2023-11-14T13:48:30.534" v="306"/>
          <ac:inkMkLst>
            <pc:docMk/>
            <pc:sldMk cId="3667626654" sldId="265"/>
            <ac:inkMk id="61" creationId="{BDEFE943-66FE-64F0-C1A3-FFD73C803688}"/>
          </ac:inkMkLst>
        </pc:inkChg>
        <pc:inkChg chg="add mod">
          <ac:chgData name="Perkins Haro" userId="b2b4bd6ccfcb9b52" providerId="LiveId" clId="{81840929-8BB9-4559-8A9C-9CD8B58A3910}" dt="2023-11-14T13:48:30.534" v="306"/>
          <ac:inkMkLst>
            <pc:docMk/>
            <pc:sldMk cId="3667626654" sldId="265"/>
            <ac:inkMk id="62" creationId="{2C8B5FCB-6327-0040-C639-043C9F70EB8E}"/>
          </ac:inkMkLst>
        </pc:inkChg>
        <pc:inkChg chg="add">
          <ac:chgData name="Perkins Haro" userId="b2b4bd6ccfcb9b52" providerId="LiveId" clId="{81840929-8BB9-4559-8A9C-9CD8B58A3910}" dt="2023-11-14T13:49:01.649" v="307" actId="9405"/>
          <ac:inkMkLst>
            <pc:docMk/>
            <pc:sldMk cId="3667626654" sldId="265"/>
            <ac:inkMk id="64" creationId="{0946DC32-F61E-CAD5-1133-1910A47A8BC5}"/>
          </ac:inkMkLst>
        </pc:inkChg>
        <pc:inkChg chg="add mod">
          <ac:chgData name="Perkins Haro" userId="b2b4bd6ccfcb9b52" providerId="LiveId" clId="{81840929-8BB9-4559-8A9C-9CD8B58A3910}" dt="2023-11-14T13:49:13.556" v="316"/>
          <ac:inkMkLst>
            <pc:docMk/>
            <pc:sldMk cId="3667626654" sldId="265"/>
            <ac:inkMk id="65" creationId="{C4D06145-DCA9-1BF7-FD45-671C4B187EF2}"/>
          </ac:inkMkLst>
        </pc:inkChg>
        <pc:inkChg chg="add mod">
          <ac:chgData name="Perkins Haro" userId="b2b4bd6ccfcb9b52" providerId="LiveId" clId="{81840929-8BB9-4559-8A9C-9CD8B58A3910}" dt="2023-11-14T13:49:13.556" v="316"/>
          <ac:inkMkLst>
            <pc:docMk/>
            <pc:sldMk cId="3667626654" sldId="265"/>
            <ac:inkMk id="66" creationId="{DD1AED7F-B151-1A35-439B-A86EEBC79CC9}"/>
          </ac:inkMkLst>
        </pc:inkChg>
        <pc:inkChg chg="add mod">
          <ac:chgData name="Perkins Haro" userId="b2b4bd6ccfcb9b52" providerId="LiveId" clId="{81840929-8BB9-4559-8A9C-9CD8B58A3910}" dt="2023-11-14T13:49:13.556" v="316"/>
          <ac:inkMkLst>
            <pc:docMk/>
            <pc:sldMk cId="3667626654" sldId="265"/>
            <ac:inkMk id="67" creationId="{B3ABF8E0-54C6-8B82-94DC-BBA5C4EAA65A}"/>
          </ac:inkMkLst>
        </pc:inkChg>
        <pc:inkChg chg="add mod">
          <ac:chgData name="Perkins Haro" userId="b2b4bd6ccfcb9b52" providerId="LiveId" clId="{81840929-8BB9-4559-8A9C-9CD8B58A3910}" dt="2023-11-14T13:49:13.556" v="316"/>
          <ac:inkMkLst>
            <pc:docMk/>
            <pc:sldMk cId="3667626654" sldId="265"/>
            <ac:inkMk id="68" creationId="{98785033-327A-9C3D-439F-9214EB856C30}"/>
          </ac:inkMkLst>
        </pc:inkChg>
        <pc:inkChg chg="add mod">
          <ac:chgData name="Perkins Haro" userId="b2b4bd6ccfcb9b52" providerId="LiveId" clId="{81840929-8BB9-4559-8A9C-9CD8B58A3910}" dt="2023-11-14T13:49:13.556" v="316"/>
          <ac:inkMkLst>
            <pc:docMk/>
            <pc:sldMk cId="3667626654" sldId="265"/>
            <ac:inkMk id="69" creationId="{487893AE-BCAC-2BCC-4C2F-9A8EC192EB7F}"/>
          </ac:inkMkLst>
        </pc:inkChg>
        <pc:inkChg chg="add mod">
          <ac:chgData name="Perkins Haro" userId="b2b4bd6ccfcb9b52" providerId="LiveId" clId="{81840929-8BB9-4559-8A9C-9CD8B58A3910}" dt="2023-11-14T13:49:13.556" v="316"/>
          <ac:inkMkLst>
            <pc:docMk/>
            <pc:sldMk cId="3667626654" sldId="265"/>
            <ac:inkMk id="70" creationId="{EC646BC0-68F9-E9CD-0CC8-22062B49C149}"/>
          </ac:inkMkLst>
        </pc:inkChg>
        <pc:inkChg chg="add mod">
          <ac:chgData name="Perkins Haro" userId="b2b4bd6ccfcb9b52" providerId="LiveId" clId="{81840929-8BB9-4559-8A9C-9CD8B58A3910}" dt="2023-11-14T13:49:13.556" v="316"/>
          <ac:inkMkLst>
            <pc:docMk/>
            <pc:sldMk cId="3667626654" sldId="265"/>
            <ac:inkMk id="72" creationId="{39CB0769-DEB2-E5AE-3162-1D42F943E506}"/>
          </ac:inkMkLst>
        </pc:inkChg>
        <pc:inkChg chg="add mod">
          <ac:chgData name="Perkins Haro" userId="b2b4bd6ccfcb9b52" providerId="LiveId" clId="{81840929-8BB9-4559-8A9C-9CD8B58A3910}" dt="2023-11-14T13:50:13.888" v="332"/>
          <ac:inkMkLst>
            <pc:docMk/>
            <pc:sldMk cId="3667626654" sldId="265"/>
            <ac:inkMk id="74" creationId="{8D12901F-9008-90EB-43E9-A23C096778E3}"/>
          </ac:inkMkLst>
        </pc:inkChg>
        <pc:inkChg chg="add mod">
          <ac:chgData name="Perkins Haro" userId="b2b4bd6ccfcb9b52" providerId="LiveId" clId="{81840929-8BB9-4559-8A9C-9CD8B58A3910}" dt="2023-11-14T13:50:13.888" v="332"/>
          <ac:inkMkLst>
            <pc:docMk/>
            <pc:sldMk cId="3667626654" sldId="265"/>
            <ac:inkMk id="75" creationId="{8E9E9602-3B57-7998-1148-3AC64D2828F9}"/>
          </ac:inkMkLst>
        </pc:inkChg>
        <pc:inkChg chg="add mod">
          <ac:chgData name="Perkins Haro" userId="b2b4bd6ccfcb9b52" providerId="LiveId" clId="{81840929-8BB9-4559-8A9C-9CD8B58A3910}" dt="2023-11-14T13:50:13.888" v="332"/>
          <ac:inkMkLst>
            <pc:docMk/>
            <pc:sldMk cId="3667626654" sldId="265"/>
            <ac:inkMk id="76" creationId="{71ACE6F3-60B5-8FA9-73E5-2450C4CF8EA0}"/>
          </ac:inkMkLst>
        </pc:inkChg>
        <pc:inkChg chg="add mod">
          <ac:chgData name="Perkins Haro" userId="b2b4bd6ccfcb9b52" providerId="LiveId" clId="{81840929-8BB9-4559-8A9C-9CD8B58A3910}" dt="2023-11-14T13:50:13.888" v="332"/>
          <ac:inkMkLst>
            <pc:docMk/>
            <pc:sldMk cId="3667626654" sldId="265"/>
            <ac:inkMk id="77" creationId="{FCD2EB32-C5EA-06F6-C1D4-22F68AE891A4}"/>
          </ac:inkMkLst>
        </pc:inkChg>
        <pc:inkChg chg="add mod">
          <ac:chgData name="Perkins Haro" userId="b2b4bd6ccfcb9b52" providerId="LiveId" clId="{81840929-8BB9-4559-8A9C-9CD8B58A3910}" dt="2023-11-14T13:50:13.888" v="332"/>
          <ac:inkMkLst>
            <pc:docMk/>
            <pc:sldMk cId="3667626654" sldId="265"/>
            <ac:inkMk id="78" creationId="{FD2C6D73-B837-BD6C-FA9A-537B25757BB7}"/>
          </ac:inkMkLst>
        </pc:inkChg>
        <pc:inkChg chg="add mod">
          <ac:chgData name="Perkins Haro" userId="b2b4bd6ccfcb9b52" providerId="LiveId" clId="{81840929-8BB9-4559-8A9C-9CD8B58A3910}" dt="2023-11-14T13:50:13.888" v="332"/>
          <ac:inkMkLst>
            <pc:docMk/>
            <pc:sldMk cId="3667626654" sldId="265"/>
            <ac:inkMk id="79" creationId="{337A1FAD-C79F-F757-1BAE-77C0DC7487A8}"/>
          </ac:inkMkLst>
        </pc:inkChg>
        <pc:inkChg chg="add mod">
          <ac:chgData name="Perkins Haro" userId="b2b4bd6ccfcb9b52" providerId="LiveId" clId="{81840929-8BB9-4559-8A9C-9CD8B58A3910}" dt="2023-11-14T13:50:13.888" v="332"/>
          <ac:inkMkLst>
            <pc:docMk/>
            <pc:sldMk cId="3667626654" sldId="265"/>
            <ac:inkMk id="80" creationId="{C52D8C2D-9B5F-7C98-D424-F9A586B8CDF5}"/>
          </ac:inkMkLst>
        </pc:inkChg>
        <pc:inkChg chg="add mod">
          <ac:chgData name="Perkins Haro" userId="b2b4bd6ccfcb9b52" providerId="LiveId" clId="{81840929-8BB9-4559-8A9C-9CD8B58A3910}" dt="2023-11-14T13:50:13.888" v="332"/>
          <ac:inkMkLst>
            <pc:docMk/>
            <pc:sldMk cId="3667626654" sldId="265"/>
            <ac:inkMk id="81" creationId="{ED54B179-C6B2-B2D7-ADB7-5395B9B510B7}"/>
          </ac:inkMkLst>
        </pc:inkChg>
        <pc:inkChg chg="add mod">
          <ac:chgData name="Perkins Haro" userId="b2b4bd6ccfcb9b52" providerId="LiveId" clId="{81840929-8BB9-4559-8A9C-9CD8B58A3910}" dt="2023-11-14T13:50:13.888" v="332"/>
          <ac:inkMkLst>
            <pc:docMk/>
            <pc:sldMk cId="3667626654" sldId="265"/>
            <ac:inkMk id="82" creationId="{C5FFF66B-7804-A75A-B790-A6062221A779}"/>
          </ac:inkMkLst>
        </pc:inkChg>
        <pc:inkChg chg="add mod">
          <ac:chgData name="Perkins Haro" userId="b2b4bd6ccfcb9b52" providerId="LiveId" clId="{81840929-8BB9-4559-8A9C-9CD8B58A3910}" dt="2023-11-14T13:50:13.888" v="332"/>
          <ac:inkMkLst>
            <pc:docMk/>
            <pc:sldMk cId="3667626654" sldId="265"/>
            <ac:inkMk id="83" creationId="{64B5BB4D-BA74-4374-E253-56121DFFED1D}"/>
          </ac:inkMkLst>
        </pc:inkChg>
        <pc:inkChg chg="add mod">
          <ac:chgData name="Perkins Haro" userId="b2b4bd6ccfcb9b52" providerId="LiveId" clId="{81840929-8BB9-4559-8A9C-9CD8B58A3910}" dt="2023-11-14T13:50:13.888" v="332"/>
          <ac:inkMkLst>
            <pc:docMk/>
            <pc:sldMk cId="3667626654" sldId="265"/>
            <ac:inkMk id="85" creationId="{3137344B-48AF-FC6C-874F-893DD28C2A65}"/>
          </ac:inkMkLst>
        </pc:inkChg>
        <pc:inkChg chg="add mod">
          <ac:chgData name="Perkins Haro" userId="b2b4bd6ccfcb9b52" providerId="LiveId" clId="{81840929-8BB9-4559-8A9C-9CD8B58A3910}" dt="2023-11-14T13:50:13.888" v="332"/>
          <ac:inkMkLst>
            <pc:docMk/>
            <pc:sldMk cId="3667626654" sldId="265"/>
            <ac:inkMk id="86" creationId="{81C47FB7-5299-58C7-3862-9601E626181C}"/>
          </ac:inkMkLst>
        </pc:inkChg>
        <pc:inkChg chg="add mod">
          <ac:chgData name="Perkins Haro" userId="b2b4bd6ccfcb9b52" providerId="LiveId" clId="{81840929-8BB9-4559-8A9C-9CD8B58A3910}" dt="2023-11-14T13:50:13.888" v="332"/>
          <ac:inkMkLst>
            <pc:docMk/>
            <pc:sldMk cId="3667626654" sldId="265"/>
            <ac:inkMk id="87" creationId="{CB5DF289-048F-CC8E-180A-EA8BABB567FC}"/>
          </ac:inkMkLst>
        </pc:inkChg>
        <pc:inkChg chg="add mod">
          <ac:chgData name="Perkins Haro" userId="b2b4bd6ccfcb9b52" providerId="LiveId" clId="{81840929-8BB9-4559-8A9C-9CD8B58A3910}" dt="2023-11-14T13:50:13.888" v="332"/>
          <ac:inkMkLst>
            <pc:docMk/>
            <pc:sldMk cId="3667626654" sldId="265"/>
            <ac:inkMk id="88" creationId="{78003738-30EB-44EB-7108-7C40A9F63B19}"/>
          </ac:inkMkLst>
        </pc:inkChg>
      </pc:sldChg>
      <pc:sldChg chg="addSp delSp modSp mod">
        <pc:chgData name="Perkins Haro" userId="b2b4bd6ccfcb9b52" providerId="LiveId" clId="{81840929-8BB9-4559-8A9C-9CD8B58A3910}" dt="2023-11-14T13:55:34.504" v="387"/>
        <pc:sldMkLst>
          <pc:docMk/>
          <pc:sldMk cId="1192975578" sldId="266"/>
        </pc:sldMkLst>
        <pc:grpChg chg="del mod">
          <ac:chgData name="Perkins Haro" userId="b2b4bd6ccfcb9b52" providerId="LiveId" clId="{81840929-8BB9-4559-8A9C-9CD8B58A3910}" dt="2023-11-14T13:51:03.729" v="341"/>
          <ac:grpSpMkLst>
            <pc:docMk/>
            <pc:sldMk cId="1192975578" sldId="266"/>
            <ac:grpSpMk id="12" creationId="{13B51DF8-D55D-3DF0-15A2-52ACA77FAD80}"/>
          </ac:grpSpMkLst>
        </pc:grpChg>
        <pc:grpChg chg="mod">
          <ac:chgData name="Perkins Haro" userId="b2b4bd6ccfcb9b52" providerId="LiveId" clId="{81840929-8BB9-4559-8A9C-9CD8B58A3910}" dt="2023-11-14T13:51:03.729" v="341"/>
          <ac:grpSpMkLst>
            <pc:docMk/>
            <pc:sldMk cId="1192975578" sldId="266"/>
            <ac:grpSpMk id="14" creationId="{EFFF1397-B3C0-778C-4742-DF92C1924093}"/>
          </ac:grpSpMkLst>
        </pc:grpChg>
        <pc:grpChg chg="del mod">
          <ac:chgData name="Perkins Haro" userId="b2b4bd6ccfcb9b52" providerId="LiveId" clId="{81840929-8BB9-4559-8A9C-9CD8B58A3910}" dt="2023-11-14T13:53:29.951" v="349"/>
          <ac:grpSpMkLst>
            <pc:docMk/>
            <pc:sldMk cId="1192975578" sldId="266"/>
            <ac:grpSpMk id="17" creationId="{2C50DF86-27EA-4CFA-775C-B4A4F4EE8E53}"/>
          </ac:grpSpMkLst>
        </pc:grpChg>
        <pc:grpChg chg="del mod">
          <ac:chgData name="Perkins Haro" userId="b2b4bd6ccfcb9b52" providerId="LiveId" clId="{81840929-8BB9-4559-8A9C-9CD8B58A3910}" dt="2023-11-14T13:53:32.274" v="352"/>
          <ac:grpSpMkLst>
            <pc:docMk/>
            <pc:sldMk cId="1192975578" sldId="266"/>
            <ac:grpSpMk id="22" creationId="{B3052978-AD59-719D-F5DA-94C0065FADC5}"/>
          </ac:grpSpMkLst>
        </pc:grpChg>
        <pc:grpChg chg="del mod">
          <ac:chgData name="Perkins Haro" userId="b2b4bd6ccfcb9b52" providerId="LiveId" clId="{81840929-8BB9-4559-8A9C-9CD8B58A3910}" dt="2023-11-14T13:53:33.230" v="354"/>
          <ac:grpSpMkLst>
            <pc:docMk/>
            <pc:sldMk cId="1192975578" sldId="266"/>
            <ac:grpSpMk id="25" creationId="{D8AEB1D6-A422-0633-0602-50289D7A91D6}"/>
          </ac:grpSpMkLst>
        </pc:grpChg>
        <pc:grpChg chg="mod">
          <ac:chgData name="Perkins Haro" userId="b2b4bd6ccfcb9b52" providerId="LiveId" clId="{81840929-8BB9-4559-8A9C-9CD8B58A3910}" dt="2023-11-14T13:53:33.230" v="354"/>
          <ac:grpSpMkLst>
            <pc:docMk/>
            <pc:sldMk cId="1192975578" sldId="266"/>
            <ac:grpSpMk id="27" creationId="{C92D0893-B2C8-C06F-0389-0CA6951BAD2F}"/>
          </ac:grpSpMkLst>
        </pc:grpChg>
        <pc:grpChg chg="del mod">
          <ac:chgData name="Perkins Haro" userId="b2b4bd6ccfcb9b52" providerId="LiveId" clId="{81840929-8BB9-4559-8A9C-9CD8B58A3910}" dt="2023-11-14T13:54:16.449" v="365"/>
          <ac:grpSpMkLst>
            <pc:docMk/>
            <pc:sldMk cId="1192975578" sldId="266"/>
            <ac:grpSpMk id="33" creationId="{6AE9A3A8-EDE1-0358-EBFD-F04B55247C4E}"/>
          </ac:grpSpMkLst>
        </pc:grpChg>
        <pc:grpChg chg="del mod">
          <ac:chgData name="Perkins Haro" userId="b2b4bd6ccfcb9b52" providerId="LiveId" clId="{81840929-8BB9-4559-8A9C-9CD8B58A3910}" dt="2023-11-14T13:54:16.449" v="365"/>
          <ac:grpSpMkLst>
            <pc:docMk/>
            <pc:sldMk cId="1192975578" sldId="266"/>
            <ac:grpSpMk id="36" creationId="{9F9A6967-6C2C-DE28-CF09-148BB8205504}"/>
          </ac:grpSpMkLst>
        </pc:grpChg>
        <pc:grpChg chg="mod">
          <ac:chgData name="Perkins Haro" userId="b2b4bd6ccfcb9b52" providerId="LiveId" clId="{81840929-8BB9-4559-8A9C-9CD8B58A3910}" dt="2023-11-14T13:54:16.449" v="365"/>
          <ac:grpSpMkLst>
            <pc:docMk/>
            <pc:sldMk cId="1192975578" sldId="266"/>
            <ac:grpSpMk id="38" creationId="{DE28C9B9-3421-74CF-545D-80C2CE8BF019}"/>
          </ac:grpSpMkLst>
        </pc:grpChg>
        <pc:grpChg chg="del mod">
          <ac:chgData name="Perkins Haro" userId="b2b4bd6ccfcb9b52" providerId="LiveId" clId="{81840929-8BB9-4559-8A9C-9CD8B58A3910}" dt="2023-11-14T13:54:31.561" v="373"/>
          <ac:grpSpMkLst>
            <pc:docMk/>
            <pc:sldMk cId="1192975578" sldId="266"/>
            <ac:grpSpMk id="44" creationId="{F94AB6CF-5E89-7C9C-2E50-253B4DBF89F0}"/>
          </ac:grpSpMkLst>
        </pc:grpChg>
        <pc:grpChg chg="mod">
          <ac:chgData name="Perkins Haro" userId="b2b4bd6ccfcb9b52" providerId="LiveId" clId="{81840929-8BB9-4559-8A9C-9CD8B58A3910}" dt="2023-11-14T13:54:31.561" v="373"/>
          <ac:grpSpMkLst>
            <pc:docMk/>
            <pc:sldMk cId="1192975578" sldId="266"/>
            <ac:grpSpMk id="46" creationId="{39EB1F9B-DCBB-B43E-F6A3-3DA2C851A374}"/>
          </ac:grpSpMkLst>
        </pc:grpChg>
        <pc:grpChg chg="del mod">
          <ac:chgData name="Perkins Haro" userId="b2b4bd6ccfcb9b52" providerId="LiveId" clId="{81840929-8BB9-4559-8A9C-9CD8B58A3910}" dt="2023-11-14T13:55:21.690" v="382"/>
          <ac:grpSpMkLst>
            <pc:docMk/>
            <pc:sldMk cId="1192975578" sldId="266"/>
            <ac:grpSpMk id="53" creationId="{BEDB8638-3CB6-C76E-7F54-29C9107A6179}"/>
          </ac:grpSpMkLst>
        </pc:grpChg>
        <pc:grpChg chg="del mod">
          <ac:chgData name="Perkins Haro" userId="b2b4bd6ccfcb9b52" providerId="LiveId" clId="{81840929-8BB9-4559-8A9C-9CD8B58A3910}" dt="2023-11-14T13:55:34.504" v="387"/>
          <ac:grpSpMkLst>
            <pc:docMk/>
            <pc:sldMk cId="1192975578" sldId="266"/>
            <ac:grpSpMk id="55" creationId="{B4B1E406-84C2-2E12-2E75-08BC166950C6}"/>
          </ac:grpSpMkLst>
        </pc:grpChg>
        <pc:grpChg chg="del mod">
          <ac:chgData name="Perkins Haro" userId="b2b4bd6ccfcb9b52" providerId="LiveId" clId="{81840929-8BB9-4559-8A9C-9CD8B58A3910}" dt="2023-11-14T13:55:34.504" v="387"/>
          <ac:grpSpMkLst>
            <pc:docMk/>
            <pc:sldMk cId="1192975578" sldId="266"/>
            <ac:grpSpMk id="58" creationId="{8BEB0A37-183E-33C4-D80D-C7AF9073EA9B}"/>
          </ac:grpSpMkLst>
        </pc:grpChg>
        <pc:grpChg chg="mod">
          <ac:chgData name="Perkins Haro" userId="b2b4bd6ccfcb9b52" providerId="LiveId" clId="{81840929-8BB9-4559-8A9C-9CD8B58A3910}" dt="2023-11-14T13:55:34.504" v="387"/>
          <ac:grpSpMkLst>
            <pc:docMk/>
            <pc:sldMk cId="1192975578" sldId="266"/>
            <ac:grpSpMk id="60" creationId="{62166B83-76B0-4766-E87B-847E81067691}"/>
          </ac:grpSpMkLst>
        </pc:grpChg>
        <pc:picChg chg="add mod">
          <ac:chgData name="Perkins Haro" userId="b2b4bd6ccfcb9b52" providerId="LiveId" clId="{81840929-8BB9-4559-8A9C-9CD8B58A3910}" dt="2023-11-14T01:47:13.147" v="88"/>
          <ac:picMkLst>
            <pc:docMk/>
            <pc:sldMk cId="1192975578" sldId="266"/>
            <ac:picMk id="3" creationId="{198D1A5B-B2F4-7328-3377-F8879B12172D}"/>
          </ac:picMkLst>
        </pc:picChg>
        <pc:picChg chg="del">
          <ac:chgData name="Perkins Haro" userId="b2b4bd6ccfcb9b52" providerId="LiveId" clId="{81840929-8BB9-4559-8A9C-9CD8B58A3910}" dt="2023-11-14T01:47:12.756" v="87" actId="478"/>
          <ac:picMkLst>
            <pc:docMk/>
            <pc:sldMk cId="1192975578" sldId="266"/>
            <ac:picMk id="6" creationId="{B2BE7603-81AF-CEDA-39A1-9DAD74CFA225}"/>
          </ac:picMkLst>
        </pc:picChg>
        <pc:inkChg chg="add">
          <ac:chgData name="Perkins Haro" userId="b2b4bd6ccfcb9b52" providerId="LiveId" clId="{81840929-8BB9-4559-8A9C-9CD8B58A3910}" dt="2023-11-14T13:50:36.929" v="333" actId="9405"/>
          <ac:inkMkLst>
            <pc:docMk/>
            <pc:sldMk cId="1192975578" sldId="266"/>
            <ac:inkMk id="4" creationId="{9E245C3A-E138-6260-E890-C2FF8E228B52}"/>
          </ac:inkMkLst>
        </pc:inkChg>
        <pc:inkChg chg="add mod">
          <ac:chgData name="Perkins Haro" userId="b2b4bd6ccfcb9b52" providerId="LiveId" clId="{81840929-8BB9-4559-8A9C-9CD8B58A3910}" dt="2023-11-14T13:51:03.729" v="341"/>
          <ac:inkMkLst>
            <pc:docMk/>
            <pc:sldMk cId="1192975578" sldId="266"/>
            <ac:inkMk id="6" creationId="{432BC61E-76DE-7142-E9EC-44B2D69A0386}"/>
          </ac:inkMkLst>
        </pc:inkChg>
        <pc:inkChg chg="add mod">
          <ac:chgData name="Perkins Haro" userId="b2b4bd6ccfcb9b52" providerId="LiveId" clId="{81840929-8BB9-4559-8A9C-9CD8B58A3910}" dt="2023-11-14T13:51:03.729" v="341"/>
          <ac:inkMkLst>
            <pc:docMk/>
            <pc:sldMk cId="1192975578" sldId="266"/>
            <ac:inkMk id="7" creationId="{ECA37F0B-06B5-DD47-9B7A-8558B967396B}"/>
          </ac:inkMkLst>
        </pc:inkChg>
        <pc:inkChg chg="add mod">
          <ac:chgData name="Perkins Haro" userId="b2b4bd6ccfcb9b52" providerId="LiveId" clId="{81840929-8BB9-4559-8A9C-9CD8B58A3910}" dt="2023-11-14T13:51:03.729" v="341"/>
          <ac:inkMkLst>
            <pc:docMk/>
            <pc:sldMk cId="1192975578" sldId="266"/>
            <ac:inkMk id="8" creationId="{8D424474-B539-A74D-AB88-095507848E1E}"/>
          </ac:inkMkLst>
        </pc:inkChg>
        <pc:inkChg chg="add mod">
          <ac:chgData name="Perkins Haro" userId="b2b4bd6ccfcb9b52" providerId="LiveId" clId="{81840929-8BB9-4559-8A9C-9CD8B58A3910}" dt="2023-11-14T13:51:03.729" v="341"/>
          <ac:inkMkLst>
            <pc:docMk/>
            <pc:sldMk cId="1192975578" sldId="266"/>
            <ac:inkMk id="9" creationId="{135C26B3-49E8-4DB8-7DE7-644E20287DDA}"/>
          </ac:inkMkLst>
        </pc:inkChg>
        <pc:inkChg chg="add mod">
          <ac:chgData name="Perkins Haro" userId="b2b4bd6ccfcb9b52" providerId="LiveId" clId="{81840929-8BB9-4559-8A9C-9CD8B58A3910}" dt="2023-11-14T13:51:03.729" v="341"/>
          <ac:inkMkLst>
            <pc:docMk/>
            <pc:sldMk cId="1192975578" sldId="266"/>
            <ac:inkMk id="11" creationId="{866D2BED-B3EE-BAD5-2618-9E7282555A73}"/>
          </ac:inkMkLst>
        </pc:inkChg>
        <pc:inkChg chg="add mod">
          <ac:chgData name="Perkins Haro" userId="b2b4bd6ccfcb9b52" providerId="LiveId" clId="{81840929-8BB9-4559-8A9C-9CD8B58A3910}" dt="2023-11-14T13:51:03.729" v="341"/>
          <ac:inkMkLst>
            <pc:docMk/>
            <pc:sldMk cId="1192975578" sldId="266"/>
            <ac:inkMk id="13" creationId="{904B8E80-0642-DB4C-DA2E-A6251B271386}"/>
          </ac:inkMkLst>
        </pc:inkChg>
        <pc:inkChg chg="add mod">
          <ac:chgData name="Perkins Haro" userId="b2b4bd6ccfcb9b52" providerId="LiveId" clId="{81840929-8BB9-4559-8A9C-9CD8B58A3910}" dt="2023-11-14T13:53:33.230" v="354"/>
          <ac:inkMkLst>
            <pc:docMk/>
            <pc:sldMk cId="1192975578" sldId="266"/>
            <ac:inkMk id="15" creationId="{34A32519-04A1-C4B2-64B5-FA1B20B14DC3}"/>
          </ac:inkMkLst>
        </pc:inkChg>
        <pc:inkChg chg="add mod">
          <ac:chgData name="Perkins Haro" userId="b2b4bd6ccfcb9b52" providerId="LiveId" clId="{81840929-8BB9-4559-8A9C-9CD8B58A3910}" dt="2023-11-14T13:53:33.230" v="354"/>
          <ac:inkMkLst>
            <pc:docMk/>
            <pc:sldMk cId="1192975578" sldId="266"/>
            <ac:inkMk id="16" creationId="{A418341A-1713-F9A3-1901-932D734690FE}"/>
          </ac:inkMkLst>
        </pc:inkChg>
        <pc:inkChg chg="add mod">
          <ac:chgData name="Perkins Haro" userId="b2b4bd6ccfcb9b52" providerId="LiveId" clId="{81840929-8BB9-4559-8A9C-9CD8B58A3910}" dt="2023-11-14T13:53:33.230" v="354"/>
          <ac:inkMkLst>
            <pc:docMk/>
            <pc:sldMk cId="1192975578" sldId="266"/>
            <ac:inkMk id="18" creationId="{B2AF223E-9EDE-1496-0A3D-2025C837957A}"/>
          </ac:inkMkLst>
        </pc:inkChg>
        <pc:inkChg chg="add mod">
          <ac:chgData name="Perkins Haro" userId="b2b4bd6ccfcb9b52" providerId="LiveId" clId="{81840929-8BB9-4559-8A9C-9CD8B58A3910}" dt="2023-11-14T13:53:33.230" v="354"/>
          <ac:inkMkLst>
            <pc:docMk/>
            <pc:sldMk cId="1192975578" sldId="266"/>
            <ac:inkMk id="19" creationId="{327530C7-D0B1-8C0F-6AD9-60838BD60DE4}"/>
          </ac:inkMkLst>
        </pc:inkChg>
        <pc:inkChg chg="add mod">
          <ac:chgData name="Perkins Haro" userId="b2b4bd6ccfcb9b52" providerId="LiveId" clId="{81840929-8BB9-4559-8A9C-9CD8B58A3910}" dt="2023-11-14T13:53:33.230" v="354"/>
          <ac:inkMkLst>
            <pc:docMk/>
            <pc:sldMk cId="1192975578" sldId="266"/>
            <ac:inkMk id="20" creationId="{0B922B1E-8886-7233-45D1-677942883882}"/>
          </ac:inkMkLst>
        </pc:inkChg>
        <pc:inkChg chg="add mod">
          <ac:chgData name="Perkins Haro" userId="b2b4bd6ccfcb9b52" providerId="LiveId" clId="{81840929-8BB9-4559-8A9C-9CD8B58A3910}" dt="2023-11-14T13:53:33.230" v="354"/>
          <ac:inkMkLst>
            <pc:docMk/>
            <pc:sldMk cId="1192975578" sldId="266"/>
            <ac:inkMk id="21" creationId="{3A208726-A3C8-3568-3761-118126840533}"/>
          </ac:inkMkLst>
        </pc:inkChg>
        <pc:inkChg chg="add mod">
          <ac:chgData name="Perkins Haro" userId="b2b4bd6ccfcb9b52" providerId="LiveId" clId="{81840929-8BB9-4559-8A9C-9CD8B58A3910}" dt="2023-11-14T13:53:33.230" v="354"/>
          <ac:inkMkLst>
            <pc:docMk/>
            <pc:sldMk cId="1192975578" sldId="266"/>
            <ac:inkMk id="23" creationId="{BC1AB188-A63F-0385-23A3-722512DF391F}"/>
          </ac:inkMkLst>
        </pc:inkChg>
        <pc:inkChg chg="add mod">
          <ac:chgData name="Perkins Haro" userId="b2b4bd6ccfcb9b52" providerId="LiveId" clId="{81840929-8BB9-4559-8A9C-9CD8B58A3910}" dt="2023-11-14T13:53:33.230" v="354"/>
          <ac:inkMkLst>
            <pc:docMk/>
            <pc:sldMk cId="1192975578" sldId="266"/>
            <ac:inkMk id="24" creationId="{6AFAA957-8044-9E11-169D-3A50B1C3C296}"/>
          </ac:inkMkLst>
        </pc:inkChg>
        <pc:inkChg chg="add mod">
          <ac:chgData name="Perkins Haro" userId="b2b4bd6ccfcb9b52" providerId="LiveId" clId="{81840929-8BB9-4559-8A9C-9CD8B58A3910}" dt="2023-11-14T13:53:33.230" v="354"/>
          <ac:inkMkLst>
            <pc:docMk/>
            <pc:sldMk cId="1192975578" sldId="266"/>
            <ac:inkMk id="26" creationId="{63CBF5D2-C31B-3A3E-0EFF-3B7A417C217E}"/>
          </ac:inkMkLst>
        </pc:inkChg>
        <pc:inkChg chg="add mod">
          <ac:chgData name="Perkins Haro" userId="b2b4bd6ccfcb9b52" providerId="LiveId" clId="{81840929-8BB9-4559-8A9C-9CD8B58A3910}" dt="2023-11-14T13:54:16.449" v="365"/>
          <ac:inkMkLst>
            <pc:docMk/>
            <pc:sldMk cId="1192975578" sldId="266"/>
            <ac:inkMk id="28" creationId="{ED2F19D9-870C-CCA1-3FCD-9740471FB6CA}"/>
          </ac:inkMkLst>
        </pc:inkChg>
        <pc:inkChg chg="add mod">
          <ac:chgData name="Perkins Haro" userId="b2b4bd6ccfcb9b52" providerId="LiveId" clId="{81840929-8BB9-4559-8A9C-9CD8B58A3910}" dt="2023-11-14T13:54:16.449" v="365"/>
          <ac:inkMkLst>
            <pc:docMk/>
            <pc:sldMk cId="1192975578" sldId="266"/>
            <ac:inkMk id="29" creationId="{5C07D161-1B6A-6185-8CEA-F49A111F2862}"/>
          </ac:inkMkLst>
        </pc:inkChg>
        <pc:inkChg chg="add mod">
          <ac:chgData name="Perkins Haro" userId="b2b4bd6ccfcb9b52" providerId="LiveId" clId="{81840929-8BB9-4559-8A9C-9CD8B58A3910}" dt="2023-11-14T13:54:16.449" v="365"/>
          <ac:inkMkLst>
            <pc:docMk/>
            <pc:sldMk cId="1192975578" sldId="266"/>
            <ac:inkMk id="30" creationId="{6637E89C-68DA-5C78-EA28-C117A9356184}"/>
          </ac:inkMkLst>
        </pc:inkChg>
        <pc:inkChg chg="add mod">
          <ac:chgData name="Perkins Haro" userId="b2b4bd6ccfcb9b52" providerId="LiveId" clId="{81840929-8BB9-4559-8A9C-9CD8B58A3910}" dt="2023-11-14T13:54:16.449" v="365"/>
          <ac:inkMkLst>
            <pc:docMk/>
            <pc:sldMk cId="1192975578" sldId="266"/>
            <ac:inkMk id="31" creationId="{59BF17B4-E243-2A2B-1FDD-D221F7F7A7F0}"/>
          </ac:inkMkLst>
        </pc:inkChg>
        <pc:inkChg chg="add mod">
          <ac:chgData name="Perkins Haro" userId="b2b4bd6ccfcb9b52" providerId="LiveId" clId="{81840929-8BB9-4559-8A9C-9CD8B58A3910}" dt="2023-11-14T13:54:16.449" v="365"/>
          <ac:inkMkLst>
            <pc:docMk/>
            <pc:sldMk cId="1192975578" sldId="266"/>
            <ac:inkMk id="32" creationId="{0B7D8639-F6DA-BA1E-1791-BB7E1E44FF52}"/>
          </ac:inkMkLst>
        </pc:inkChg>
        <pc:inkChg chg="add mod">
          <ac:chgData name="Perkins Haro" userId="b2b4bd6ccfcb9b52" providerId="LiveId" clId="{81840929-8BB9-4559-8A9C-9CD8B58A3910}" dt="2023-11-14T13:54:16.449" v="365"/>
          <ac:inkMkLst>
            <pc:docMk/>
            <pc:sldMk cId="1192975578" sldId="266"/>
            <ac:inkMk id="34" creationId="{AEB3812D-579D-63BA-7CC8-EF07EC3F2AF3}"/>
          </ac:inkMkLst>
        </pc:inkChg>
        <pc:inkChg chg="add mod">
          <ac:chgData name="Perkins Haro" userId="b2b4bd6ccfcb9b52" providerId="LiveId" clId="{81840929-8BB9-4559-8A9C-9CD8B58A3910}" dt="2023-11-14T13:54:16.449" v="365"/>
          <ac:inkMkLst>
            <pc:docMk/>
            <pc:sldMk cId="1192975578" sldId="266"/>
            <ac:inkMk id="35" creationId="{56621F54-4558-88AE-9A95-8E5012D5218A}"/>
          </ac:inkMkLst>
        </pc:inkChg>
        <pc:inkChg chg="add mod">
          <ac:chgData name="Perkins Haro" userId="b2b4bd6ccfcb9b52" providerId="LiveId" clId="{81840929-8BB9-4559-8A9C-9CD8B58A3910}" dt="2023-11-14T13:54:16.449" v="365"/>
          <ac:inkMkLst>
            <pc:docMk/>
            <pc:sldMk cId="1192975578" sldId="266"/>
            <ac:inkMk id="37" creationId="{944F3978-5BD1-13C3-8542-6B8B5C10D8A1}"/>
          </ac:inkMkLst>
        </pc:inkChg>
        <pc:inkChg chg="add mod">
          <ac:chgData name="Perkins Haro" userId="b2b4bd6ccfcb9b52" providerId="LiveId" clId="{81840929-8BB9-4559-8A9C-9CD8B58A3910}" dt="2023-11-14T13:54:31.561" v="373"/>
          <ac:inkMkLst>
            <pc:docMk/>
            <pc:sldMk cId="1192975578" sldId="266"/>
            <ac:inkMk id="39" creationId="{FF43C3C0-C480-6BA0-CFC3-2CAD297E09EA}"/>
          </ac:inkMkLst>
        </pc:inkChg>
        <pc:inkChg chg="add mod">
          <ac:chgData name="Perkins Haro" userId="b2b4bd6ccfcb9b52" providerId="LiveId" clId="{81840929-8BB9-4559-8A9C-9CD8B58A3910}" dt="2023-11-14T13:54:31.561" v="373"/>
          <ac:inkMkLst>
            <pc:docMk/>
            <pc:sldMk cId="1192975578" sldId="266"/>
            <ac:inkMk id="40" creationId="{75E8E2BB-0B4D-FD6C-133E-9ABB528B5800}"/>
          </ac:inkMkLst>
        </pc:inkChg>
        <pc:inkChg chg="add mod">
          <ac:chgData name="Perkins Haro" userId="b2b4bd6ccfcb9b52" providerId="LiveId" clId="{81840929-8BB9-4559-8A9C-9CD8B58A3910}" dt="2023-11-14T13:54:31.561" v="373"/>
          <ac:inkMkLst>
            <pc:docMk/>
            <pc:sldMk cId="1192975578" sldId="266"/>
            <ac:inkMk id="41" creationId="{5F8B8EAB-671E-6D6D-0556-D94742D58049}"/>
          </ac:inkMkLst>
        </pc:inkChg>
        <pc:inkChg chg="add mod">
          <ac:chgData name="Perkins Haro" userId="b2b4bd6ccfcb9b52" providerId="LiveId" clId="{81840929-8BB9-4559-8A9C-9CD8B58A3910}" dt="2023-11-14T13:54:31.561" v="373"/>
          <ac:inkMkLst>
            <pc:docMk/>
            <pc:sldMk cId="1192975578" sldId="266"/>
            <ac:inkMk id="42" creationId="{5A34A5DC-DA22-A743-1CE0-A46D33CF401F}"/>
          </ac:inkMkLst>
        </pc:inkChg>
        <pc:inkChg chg="add mod">
          <ac:chgData name="Perkins Haro" userId="b2b4bd6ccfcb9b52" providerId="LiveId" clId="{81840929-8BB9-4559-8A9C-9CD8B58A3910}" dt="2023-11-14T13:54:31.561" v="373"/>
          <ac:inkMkLst>
            <pc:docMk/>
            <pc:sldMk cId="1192975578" sldId="266"/>
            <ac:inkMk id="43" creationId="{5DFE5CAD-F2C4-2512-A9EC-B3AA9AB869A3}"/>
          </ac:inkMkLst>
        </pc:inkChg>
        <pc:inkChg chg="add mod">
          <ac:chgData name="Perkins Haro" userId="b2b4bd6ccfcb9b52" providerId="LiveId" clId="{81840929-8BB9-4559-8A9C-9CD8B58A3910}" dt="2023-11-14T13:54:31.561" v="373"/>
          <ac:inkMkLst>
            <pc:docMk/>
            <pc:sldMk cId="1192975578" sldId="266"/>
            <ac:inkMk id="45" creationId="{CBC2E53A-64BD-5D2F-4926-A03C3B4BB299}"/>
          </ac:inkMkLst>
        </pc:inkChg>
        <pc:inkChg chg="add mod">
          <ac:chgData name="Perkins Haro" userId="b2b4bd6ccfcb9b52" providerId="LiveId" clId="{81840929-8BB9-4559-8A9C-9CD8B58A3910}" dt="2023-11-14T13:55:34.504" v="387"/>
          <ac:inkMkLst>
            <pc:docMk/>
            <pc:sldMk cId="1192975578" sldId="266"/>
            <ac:inkMk id="47" creationId="{E38606D4-F245-10BE-BD27-A53CF24ED5BB}"/>
          </ac:inkMkLst>
        </pc:inkChg>
        <pc:inkChg chg="add mod">
          <ac:chgData name="Perkins Haro" userId="b2b4bd6ccfcb9b52" providerId="LiveId" clId="{81840929-8BB9-4559-8A9C-9CD8B58A3910}" dt="2023-11-14T13:55:34.504" v="387"/>
          <ac:inkMkLst>
            <pc:docMk/>
            <pc:sldMk cId="1192975578" sldId="266"/>
            <ac:inkMk id="48" creationId="{FF464EF2-2EF5-DBE3-AC9B-B208D1AC923D}"/>
          </ac:inkMkLst>
        </pc:inkChg>
        <pc:inkChg chg="add mod">
          <ac:chgData name="Perkins Haro" userId="b2b4bd6ccfcb9b52" providerId="LiveId" clId="{81840929-8BB9-4559-8A9C-9CD8B58A3910}" dt="2023-11-14T13:55:34.504" v="387"/>
          <ac:inkMkLst>
            <pc:docMk/>
            <pc:sldMk cId="1192975578" sldId="266"/>
            <ac:inkMk id="49" creationId="{DE9CA8CE-0D6F-9CDB-EE86-5C8D473E9B5E}"/>
          </ac:inkMkLst>
        </pc:inkChg>
        <pc:inkChg chg="add mod">
          <ac:chgData name="Perkins Haro" userId="b2b4bd6ccfcb9b52" providerId="LiveId" clId="{81840929-8BB9-4559-8A9C-9CD8B58A3910}" dt="2023-11-14T13:55:34.504" v="387"/>
          <ac:inkMkLst>
            <pc:docMk/>
            <pc:sldMk cId="1192975578" sldId="266"/>
            <ac:inkMk id="50" creationId="{A5FD6754-52BF-53EB-8DC5-49A184DC764E}"/>
          </ac:inkMkLst>
        </pc:inkChg>
        <pc:inkChg chg="add mod">
          <ac:chgData name="Perkins Haro" userId="b2b4bd6ccfcb9b52" providerId="LiveId" clId="{81840929-8BB9-4559-8A9C-9CD8B58A3910}" dt="2023-11-14T13:55:34.504" v="387"/>
          <ac:inkMkLst>
            <pc:docMk/>
            <pc:sldMk cId="1192975578" sldId="266"/>
            <ac:inkMk id="51" creationId="{D143F147-96A0-8767-1A03-7BAA21B981F6}"/>
          </ac:inkMkLst>
        </pc:inkChg>
        <pc:inkChg chg="add mod">
          <ac:chgData name="Perkins Haro" userId="b2b4bd6ccfcb9b52" providerId="LiveId" clId="{81840929-8BB9-4559-8A9C-9CD8B58A3910}" dt="2023-11-14T13:55:34.504" v="387"/>
          <ac:inkMkLst>
            <pc:docMk/>
            <pc:sldMk cId="1192975578" sldId="266"/>
            <ac:inkMk id="52" creationId="{4FBFCEB9-6AD5-76F3-9EB9-516513554CD5}"/>
          </ac:inkMkLst>
        </pc:inkChg>
        <pc:inkChg chg="add mod">
          <ac:chgData name="Perkins Haro" userId="b2b4bd6ccfcb9b52" providerId="LiveId" clId="{81840929-8BB9-4559-8A9C-9CD8B58A3910}" dt="2023-11-14T13:55:34.504" v="387"/>
          <ac:inkMkLst>
            <pc:docMk/>
            <pc:sldMk cId="1192975578" sldId="266"/>
            <ac:inkMk id="54" creationId="{43B904BF-1F53-84B5-FE23-8A7B494855C6}"/>
          </ac:inkMkLst>
        </pc:inkChg>
        <pc:inkChg chg="add mod">
          <ac:chgData name="Perkins Haro" userId="b2b4bd6ccfcb9b52" providerId="LiveId" clId="{81840929-8BB9-4559-8A9C-9CD8B58A3910}" dt="2023-11-14T13:55:34.504" v="387"/>
          <ac:inkMkLst>
            <pc:docMk/>
            <pc:sldMk cId="1192975578" sldId="266"/>
            <ac:inkMk id="56" creationId="{9EC6B3C5-0906-BD42-D4CE-15A22258976E}"/>
          </ac:inkMkLst>
        </pc:inkChg>
        <pc:inkChg chg="add mod">
          <ac:chgData name="Perkins Haro" userId="b2b4bd6ccfcb9b52" providerId="LiveId" clId="{81840929-8BB9-4559-8A9C-9CD8B58A3910}" dt="2023-11-14T13:55:34.504" v="387"/>
          <ac:inkMkLst>
            <pc:docMk/>
            <pc:sldMk cId="1192975578" sldId="266"/>
            <ac:inkMk id="57" creationId="{C81D2836-2D0B-3A59-99A8-5910848B9B9F}"/>
          </ac:inkMkLst>
        </pc:inkChg>
        <pc:inkChg chg="add mod">
          <ac:chgData name="Perkins Haro" userId="b2b4bd6ccfcb9b52" providerId="LiveId" clId="{81840929-8BB9-4559-8A9C-9CD8B58A3910}" dt="2023-11-14T13:55:34.504" v="387"/>
          <ac:inkMkLst>
            <pc:docMk/>
            <pc:sldMk cId="1192975578" sldId="266"/>
            <ac:inkMk id="59" creationId="{63EBF099-48FF-1CA5-E69D-D2A0E8014E48}"/>
          </ac:inkMkLst>
        </pc:inkChg>
      </pc:sldChg>
      <pc:sldChg chg="addSp delSp modSp mod">
        <pc:chgData name="Perkins Haro" userId="b2b4bd6ccfcb9b52" providerId="LiveId" clId="{81840929-8BB9-4559-8A9C-9CD8B58A3910}" dt="2023-11-14T14:17:45.649" v="834"/>
        <pc:sldMkLst>
          <pc:docMk/>
          <pc:sldMk cId="1566485810" sldId="267"/>
        </pc:sldMkLst>
        <pc:grpChg chg="del mod">
          <ac:chgData name="Perkins Haro" userId="b2b4bd6ccfcb9b52" providerId="LiveId" clId="{81840929-8BB9-4559-8A9C-9CD8B58A3910}" dt="2023-11-14T13:57:26.106" v="393"/>
          <ac:grpSpMkLst>
            <pc:docMk/>
            <pc:sldMk cId="1566485810" sldId="267"/>
            <ac:grpSpMk id="8" creationId="{C10DC461-98B4-68FF-D742-6E176E270CB7}"/>
          </ac:grpSpMkLst>
        </pc:grpChg>
        <pc:grpChg chg="del mod">
          <ac:chgData name="Perkins Haro" userId="b2b4bd6ccfcb9b52" providerId="LiveId" clId="{81840929-8BB9-4559-8A9C-9CD8B58A3910}" dt="2023-11-14T14:04:37.802" v="471"/>
          <ac:grpSpMkLst>
            <pc:docMk/>
            <pc:sldMk cId="1566485810" sldId="267"/>
            <ac:grpSpMk id="11" creationId="{A60035B9-AAD7-2F4A-DCC0-0519A7E4C210}"/>
          </ac:grpSpMkLst>
        </pc:grpChg>
        <pc:grpChg chg="del mod">
          <ac:chgData name="Perkins Haro" userId="b2b4bd6ccfcb9b52" providerId="LiveId" clId="{81840929-8BB9-4559-8A9C-9CD8B58A3910}" dt="2023-11-14T14:04:34.399" v="465"/>
          <ac:grpSpMkLst>
            <pc:docMk/>
            <pc:sldMk cId="1566485810" sldId="267"/>
            <ac:grpSpMk id="14" creationId="{1B3731C0-B6EC-0B72-21FD-5896C08FBC8F}"/>
          </ac:grpSpMkLst>
        </pc:grpChg>
        <pc:grpChg chg="add del mod">
          <ac:chgData name="Perkins Haro" userId="b2b4bd6ccfcb9b52" providerId="LiveId" clId="{81840929-8BB9-4559-8A9C-9CD8B58A3910}" dt="2023-11-14T14:05:21.320" v="494"/>
          <ac:grpSpMkLst>
            <pc:docMk/>
            <pc:sldMk cId="1566485810" sldId="267"/>
            <ac:grpSpMk id="17" creationId="{D22E9658-45A1-B34B-6BF2-E121D62297B4}"/>
          </ac:grpSpMkLst>
        </pc:grpChg>
        <pc:grpChg chg="del mod">
          <ac:chgData name="Perkins Haro" userId="b2b4bd6ccfcb9b52" providerId="LiveId" clId="{81840929-8BB9-4559-8A9C-9CD8B58A3910}" dt="2023-11-14T14:02:58.922" v="406"/>
          <ac:grpSpMkLst>
            <pc:docMk/>
            <pc:sldMk cId="1566485810" sldId="267"/>
            <ac:grpSpMk id="22" creationId="{19056C18-32D5-885F-34D9-F9F49897DC22}"/>
          </ac:grpSpMkLst>
        </pc:grpChg>
        <pc:grpChg chg="add del mod">
          <ac:chgData name="Perkins Haro" userId="b2b4bd6ccfcb9b52" providerId="LiveId" clId="{81840929-8BB9-4559-8A9C-9CD8B58A3910}" dt="2023-11-14T14:04:34.400" v="469"/>
          <ac:grpSpMkLst>
            <pc:docMk/>
            <pc:sldMk cId="1566485810" sldId="267"/>
            <ac:grpSpMk id="24" creationId="{184CC06D-8BC7-1861-BACE-17D03EC22F44}"/>
          </ac:grpSpMkLst>
        </pc:grpChg>
        <pc:grpChg chg="add del mod">
          <ac:chgData name="Perkins Haro" userId="b2b4bd6ccfcb9b52" providerId="LiveId" clId="{81840929-8BB9-4559-8A9C-9CD8B58A3910}" dt="2023-11-14T14:04:22.522" v="458"/>
          <ac:grpSpMkLst>
            <pc:docMk/>
            <pc:sldMk cId="1566485810" sldId="267"/>
            <ac:grpSpMk id="32" creationId="{7F9D9531-1E98-1142-EA7D-55A92B570657}"/>
          </ac:grpSpMkLst>
        </pc:grpChg>
        <pc:grpChg chg="add del mod">
          <ac:chgData name="Perkins Haro" userId="b2b4bd6ccfcb9b52" providerId="LiveId" clId="{81840929-8BB9-4559-8A9C-9CD8B58A3910}" dt="2023-11-14T14:04:22.318" v="456"/>
          <ac:grpSpMkLst>
            <pc:docMk/>
            <pc:sldMk cId="1566485810" sldId="267"/>
            <ac:grpSpMk id="34" creationId="{008A8846-277F-CB19-8916-1EB443C6CF2A}"/>
          </ac:grpSpMkLst>
        </pc:grpChg>
        <pc:grpChg chg="add del mod">
          <ac:chgData name="Perkins Haro" userId="b2b4bd6ccfcb9b52" providerId="LiveId" clId="{81840929-8BB9-4559-8A9C-9CD8B58A3910}" dt="2023-11-14T14:04:21.930" v="453"/>
          <ac:grpSpMkLst>
            <pc:docMk/>
            <pc:sldMk cId="1566485810" sldId="267"/>
            <ac:grpSpMk id="37" creationId="{57FB767D-005C-6F27-5086-1B72D93E4FFD}"/>
          </ac:grpSpMkLst>
        </pc:grpChg>
        <pc:grpChg chg="add del mod">
          <ac:chgData name="Perkins Haro" userId="b2b4bd6ccfcb9b52" providerId="LiveId" clId="{81840929-8BB9-4559-8A9C-9CD8B58A3910}" dt="2023-11-14T14:04:21.397" v="449"/>
          <ac:grpSpMkLst>
            <pc:docMk/>
            <pc:sldMk cId="1566485810" sldId="267"/>
            <ac:grpSpMk id="41" creationId="{8B56A24C-F3AF-EF08-04DC-BAEFA1A172D3}"/>
          </ac:grpSpMkLst>
        </pc:grpChg>
        <pc:grpChg chg="mod">
          <ac:chgData name="Perkins Haro" userId="b2b4bd6ccfcb9b52" providerId="LiveId" clId="{81840929-8BB9-4559-8A9C-9CD8B58A3910}" dt="2023-11-14T14:04:21.117" v="446"/>
          <ac:grpSpMkLst>
            <pc:docMk/>
            <pc:sldMk cId="1566485810" sldId="267"/>
            <ac:grpSpMk id="44" creationId="{53900FFB-5DF9-F897-ECDB-2C16B2E8206C}"/>
          </ac:grpSpMkLst>
        </pc:grpChg>
        <pc:grpChg chg="add del mod">
          <ac:chgData name="Perkins Haro" userId="b2b4bd6ccfcb9b52" providerId="LiveId" clId="{81840929-8BB9-4559-8A9C-9CD8B58A3910}" dt="2023-11-14T14:04:20.906" v="444"/>
          <ac:grpSpMkLst>
            <pc:docMk/>
            <pc:sldMk cId="1566485810" sldId="267"/>
            <ac:grpSpMk id="46" creationId="{DD78D94E-551B-FDEC-BB3D-42D327169C08}"/>
          </ac:grpSpMkLst>
        </pc:grpChg>
        <pc:grpChg chg="add del mod">
          <ac:chgData name="Perkins Haro" userId="b2b4bd6ccfcb9b52" providerId="LiveId" clId="{81840929-8BB9-4559-8A9C-9CD8B58A3910}" dt="2023-11-14T14:04:20.590" v="441"/>
          <ac:grpSpMkLst>
            <pc:docMk/>
            <pc:sldMk cId="1566485810" sldId="267"/>
            <ac:grpSpMk id="49" creationId="{BEE11A79-3CFD-B8ED-8885-23884FE32FE6}"/>
          </ac:grpSpMkLst>
        </pc:grpChg>
        <pc:grpChg chg="mod">
          <ac:chgData name="Perkins Haro" userId="b2b4bd6ccfcb9b52" providerId="LiveId" clId="{81840929-8BB9-4559-8A9C-9CD8B58A3910}" dt="2023-11-14T14:04:19.899" v="437"/>
          <ac:grpSpMkLst>
            <pc:docMk/>
            <pc:sldMk cId="1566485810" sldId="267"/>
            <ac:grpSpMk id="53" creationId="{E00FB87C-5EE8-F456-C8A2-64A9DB186EC8}"/>
          </ac:grpSpMkLst>
        </pc:grpChg>
        <pc:grpChg chg="del mod">
          <ac:chgData name="Perkins Haro" userId="b2b4bd6ccfcb9b52" providerId="LiveId" clId="{81840929-8BB9-4559-8A9C-9CD8B58A3910}" dt="2023-11-14T14:05:21.320" v="494"/>
          <ac:grpSpMkLst>
            <pc:docMk/>
            <pc:sldMk cId="1566485810" sldId="267"/>
            <ac:grpSpMk id="57" creationId="{AD9DB820-38F4-87F9-732A-974A093C758F}"/>
          </ac:grpSpMkLst>
        </pc:grpChg>
        <pc:grpChg chg="del mod">
          <ac:chgData name="Perkins Haro" userId="b2b4bd6ccfcb9b52" providerId="LiveId" clId="{81840929-8BB9-4559-8A9C-9CD8B58A3910}" dt="2023-11-14T14:05:04.652" v="485"/>
          <ac:grpSpMkLst>
            <pc:docMk/>
            <pc:sldMk cId="1566485810" sldId="267"/>
            <ac:grpSpMk id="61" creationId="{321BD677-21C6-47C2-8290-38440A7D1314}"/>
          </ac:grpSpMkLst>
        </pc:grpChg>
        <pc:grpChg chg="del mod">
          <ac:chgData name="Perkins Haro" userId="b2b4bd6ccfcb9b52" providerId="LiveId" clId="{81840929-8BB9-4559-8A9C-9CD8B58A3910}" dt="2023-11-14T14:08:22.744" v="666"/>
          <ac:grpSpMkLst>
            <pc:docMk/>
            <pc:sldMk cId="1566485810" sldId="267"/>
            <ac:grpSpMk id="63" creationId="{D7742135-DA30-1365-BA8D-CE2FE6452664}"/>
          </ac:grpSpMkLst>
        </pc:grpChg>
        <pc:grpChg chg="del mod">
          <ac:chgData name="Perkins Haro" userId="b2b4bd6ccfcb9b52" providerId="LiveId" clId="{81840929-8BB9-4559-8A9C-9CD8B58A3910}" dt="2023-11-14T14:08:22.734" v="644"/>
          <ac:grpSpMkLst>
            <pc:docMk/>
            <pc:sldMk cId="1566485810" sldId="267"/>
            <ac:grpSpMk id="68" creationId="{615579B9-A414-3637-F0CB-373788EA3D18}"/>
          </ac:grpSpMkLst>
        </pc:grpChg>
        <pc:grpChg chg="del mod">
          <ac:chgData name="Perkins Haro" userId="b2b4bd6ccfcb9b52" providerId="LiveId" clId="{81840929-8BB9-4559-8A9C-9CD8B58A3910}" dt="2023-11-14T14:08:22.729" v="628"/>
          <ac:grpSpMkLst>
            <pc:docMk/>
            <pc:sldMk cId="1566485810" sldId="267"/>
            <ac:grpSpMk id="69" creationId="{8F8EA171-2465-0A49-1F72-937FF6DFE7BD}"/>
          </ac:grpSpMkLst>
        </pc:grpChg>
        <pc:grpChg chg="del mod">
          <ac:chgData name="Perkins Haro" userId="b2b4bd6ccfcb9b52" providerId="LiveId" clId="{81840929-8BB9-4559-8A9C-9CD8B58A3910}" dt="2023-11-14T14:17:45.635" v="786"/>
          <ac:grpSpMkLst>
            <pc:docMk/>
            <pc:sldMk cId="1566485810" sldId="267"/>
            <ac:grpSpMk id="73" creationId="{6B149F58-3A45-04EA-8761-9E6784B393D7}"/>
          </ac:grpSpMkLst>
        </pc:grpChg>
        <pc:grpChg chg="del mod">
          <ac:chgData name="Perkins Haro" userId="b2b4bd6ccfcb9b52" providerId="LiveId" clId="{81840929-8BB9-4559-8A9C-9CD8B58A3910}" dt="2023-11-14T14:08:22.734" v="641"/>
          <ac:grpSpMkLst>
            <pc:docMk/>
            <pc:sldMk cId="1566485810" sldId="267"/>
            <ac:grpSpMk id="80" creationId="{19E87FE3-56EA-44DA-8458-8A949F0E5486}"/>
          </ac:grpSpMkLst>
        </pc:grpChg>
        <pc:grpChg chg="del mod">
          <ac:chgData name="Perkins Haro" userId="b2b4bd6ccfcb9b52" providerId="LiveId" clId="{81840929-8BB9-4559-8A9C-9CD8B58A3910}" dt="2023-11-14T14:08:22.753" v="689"/>
          <ac:grpSpMkLst>
            <pc:docMk/>
            <pc:sldMk cId="1566485810" sldId="267"/>
            <ac:grpSpMk id="96" creationId="{2F444F47-407E-96E2-4947-70BEA88EB070}"/>
          </ac:grpSpMkLst>
        </pc:grpChg>
        <pc:grpChg chg="del mod">
          <ac:chgData name="Perkins Haro" userId="b2b4bd6ccfcb9b52" providerId="LiveId" clId="{81840929-8BB9-4559-8A9C-9CD8B58A3910}" dt="2023-11-14T14:08:22.746" v="670"/>
          <ac:grpSpMkLst>
            <pc:docMk/>
            <pc:sldMk cId="1566485810" sldId="267"/>
            <ac:grpSpMk id="97" creationId="{7B48ECC8-E99E-D5CF-63F7-3B2067F4E9C7}"/>
          </ac:grpSpMkLst>
        </pc:grpChg>
        <pc:grpChg chg="del mod">
          <ac:chgData name="Perkins Haro" userId="b2b4bd6ccfcb9b52" providerId="LiveId" clId="{81840929-8BB9-4559-8A9C-9CD8B58A3910}" dt="2023-11-14T14:06:06.894" v="523"/>
          <ac:grpSpMkLst>
            <pc:docMk/>
            <pc:sldMk cId="1566485810" sldId="267"/>
            <ac:grpSpMk id="100" creationId="{E3EFC66A-1877-5CA4-1FD8-2BDCDFF033B5}"/>
          </ac:grpSpMkLst>
        </pc:grpChg>
        <pc:grpChg chg="del mod">
          <ac:chgData name="Perkins Haro" userId="b2b4bd6ccfcb9b52" providerId="LiveId" clId="{81840929-8BB9-4559-8A9C-9CD8B58A3910}" dt="2023-11-14T14:08:22.727" v="620"/>
          <ac:grpSpMkLst>
            <pc:docMk/>
            <pc:sldMk cId="1566485810" sldId="267"/>
            <ac:grpSpMk id="103" creationId="{E95EE143-4FFE-A3DC-D659-9E44818D339C}"/>
          </ac:grpSpMkLst>
        </pc:grpChg>
        <pc:grpChg chg="del mod">
          <ac:chgData name="Perkins Haro" userId="b2b4bd6ccfcb9b52" providerId="LiveId" clId="{81840929-8BB9-4559-8A9C-9CD8B58A3910}" dt="2023-11-14T14:08:22.753" v="691"/>
          <ac:grpSpMkLst>
            <pc:docMk/>
            <pc:sldMk cId="1566485810" sldId="267"/>
            <ac:grpSpMk id="111" creationId="{B1845849-355E-A70F-3347-753748D851BA}"/>
          </ac:grpSpMkLst>
        </pc:grpChg>
        <pc:grpChg chg="del mod">
          <ac:chgData name="Perkins Haro" userId="b2b4bd6ccfcb9b52" providerId="LiveId" clId="{81840929-8BB9-4559-8A9C-9CD8B58A3910}" dt="2023-11-14T14:06:33.723" v="540"/>
          <ac:grpSpMkLst>
            <pc:docMk/>
            <pc:sldMk cId="1566485810" sldId="267"/>
            <ac:grpSpMk id="114" creationId="{A83C07B7-D02B-B2D6-45CC-E251A62C333F}"/>
          </ac:grpSpMkLst>
        </pc:grpChg>
        <pc:grpChg chg="del mod">
          <ac:chgData name="Perkins Haro" userId="b2b4bd6ccfcb9b52" providerId="LiveId" clId="{81840929-8BB9-4559-8A9C-9CD8B58A3910}" dt="2023-11-14T14:06:38.928" v="549"/>
          <ac:grpSpMkLst>
            <pc:docMk/>
            <pc:sldMk cId="1566485810" sldId="267"/>
            <ac:grpSpMk id="120" creationId="{CDF2A2E8-DB38-DD14-137B-11F716D3DAA2}"/>
          </ac:grpSpMkLst>
        </pc:grpChg>
        <pc:grpChg chg="del mod">
          <ac:chgData name="Perkins Haro" userId="b2b4bd6ccfcb9b52" providerId="LiveId" clId="{81840929-8BB9-4559-8A9C-9CD8B58A3910}" dt="2023-11-14T14:06:41.389" v="552"/>
          <ac:grpSpMkLst>
            <pc:docMk/>
            <pc:sldMk cId="1566485810" sldId="267"/>
            <ac:grpSpMk id="129" creationId="{2E2227D6-8A3A-27D9-F032-1A20149C219A}"/>
          </ac:grpSpMkLst>
        </pc:grpChg>
        <pc:grpChg chg="del mod">
          <ac:chgData name="Perkins Haro" userId="b2b4bd6ccfcb9b52" providerId="LiveId" clId="{81840929-8BB9-4559-8A9C-9CD8B58A3910}" dt="2023-11-14T14:08:22.755" v="696"/>
          <ac:grpSpMkLst>
            <pc:docMk/>
            <pc:sldMk cId="1566485810" sldId="267"/>
            <ac:grpSpMk id="130" creationId="{B93B0609-615F-1196-7287-ED2E77AE633C}"/>
          </ac:grpSpMkLst>
        </pc:grpChg>
        <pc:grpChg chg="del mod">
          <ac:chgData name="Perkins Haro" userId="b2b4bd6ccfcb9b52" providerId="LiveId" clId="{81840929-8BB9-4559-8A9C-9CD8B58A3910}" dt="2023-11-14T14:06:47.360" v="565"/>
          <ac:grpSpMkLst>
            <pc:docMk/>
            <pc:sldMk cId="1566485810" sldId="267"/>
            <ac:grpSpMk id="133" creationId="{D9F2C0A7-B919-E024-ABBD-4BFE9626665A}"/>
          </ac:grpSpMkLst>
        </pc:grpChg>
        <pc:grpChg chg="del mod">
          <ac:chgData name="Perkins Haro" userId="b2b4bd6ccfcb9b52" providerId="LiveId" clId="{81840929-8BB9-4559-8A9C-9CD8B58A3910}" dt="2023-11-14T14:06:50.553" v="571"/>
          <ac:grpSpMkLst>
            <pc:docMk/>
            <pc:sldMk cId="1566485810" sldId="267"/>
            <ac:grpSpMk id="146" creationId="{58C77A63-819C-C70A-AD88-5C4E943A6059}"/>
          </ac:grpSpMkLst>
        </pc:grpChg>
        <pc:grpChg chg="del mod">
          <ac:chgData name="Perkins Haro" userId="b2b4bd6ccfcb9b52" providerId="LiveId" clId="{81840929-8BB9-4559-8A9C-9CD8B58A3910}" dt="2023-11-14T14:08:22.754" v="692"/>
          <ac:grpSpMkLst>
            <pc:docMk/>
            <pc:sldMk cId="1566485810" sldId="267"/>
            <ac:grpSpMk id="152" creationId="{EC9FE72D-B7B8-85D9-A27E-ADB6641362AA}"/>
          </ac:grpSpMkLst>
        </pc:grpChg>
        <pc:grpChg chg="del mod">
          <ac:chgData name="Perkins Haro" userId="b2b4bd6ccfcb9b52" providerId="LiveId" clId="{81840929-8BB9-4559-8A9C-9CD8B58A3910}" dt="2023-11-14T14:08:22.755" v="697"/>
          <ac:grpSpMkLst>
            <pc:docMk/>
            <pc:sldMk cId="1566485810" sldId="267"/>
            <ac:grpSpMk id="164" creationId="{495806EC-9B8A-ACE7-A665-F66B0F00F1AC}"/>
          </ac:grpSpMkLst>
        </pc:grpChg>
        <pc:grpChg chg="del mod">
          <ac:chgData name="Perkins Haro" userId="b2b4bd6ccfcb9b52" providerId="LiveId" clId="{81840929-8BB9-4559-8A9C-9CD8B58A3910}" dt="2023-11-14T14:07:14.834" v="594"/>
          <ac:grpSpMkLst>
            <pc:docMk/>
            <pc:sldMk cId="1566485810" sldId="267"/>
            <ac:grpSpMk id="171" creationId="{28DD1B27-F930-7A51-C5FB-6B76F2DA95E8}"/>
          </ac:grpSpMkLst>
        </pc:grpChg>
        <pc:grpChg chg="del mod">
          <ac:chgData name="Perkins Haro" userId="b2b4bd6ccfcb9b52" providerId="LiveId" clId="{81840929-8BB9-4559-8A9C-9CD8B58A3910}" dt="2023-11-14T14:07:18.363" v="599"/>
          <ac:grpSpMkLst>
            <pc:docMk/>
            <pc:sldMk cId="1566485810" sldId="267"/>
            <ac:grpSpMk id="175" creationId="{E4886E3F-C6D0-C22C-EB88-7D51347643DF}"/>
          </ac:grpSpMkLst>
        </pc:grpChg>
        <pc:grpChg chg="del mod">
          <ac:chgData name="Perkins Haro" userId="b2b4bd6ccfcb9b52" providerId="LiveId" clId="{81840929-8BB9-4559-8A9C-9CD8B58A3910}" dt="2023-11-14T14:08:22.755" v="699"/>
          <ac:grpSpMkLst>
            <pc:docMk/>
            <pc:sldMk cId="1566485810" sldId="267"/>
            <ac:grpSpMk id="180" creationId="{2C114237-F57D-4F50-3F41-77F415A838EF}"/>
          </ac:grpSpMkLst>
        </pc:grpChg>
        <pc:grpChg chg="del mod">
          <ac:chgData name="Perkins Haro" userId="b2b4bd6ccfcb9b52" providerId="LiveId" clId="{81840929-8BB9-4559-8A9C-9CD8B58A3910}" dt="2023-11-14T14:17:45.644" v="826"/>
          <ac:grpSpMkLst>
            <pc:docMk/>
            <pc:sldMk cId="1566485810" sldId="267"/>
            <ac:grpSpMk id="186" creationId="{9D3B7518-6F8C-DAFF-C2DE-FDA7098F47F7}"/>
          </ac:grpSpMkLst>
        </pc:grpChg>
        <pc:grpChg chg="del mod">
          <ac:chgData name="Perkins Haro" userId="b2b4bd6ccfcb9b52" providerId="LiveId" clId="{81840929-8BB9-4559-8A9C-9CD8B58A3910}" dt="2023-11-14T14:10:16.728" v="717"/>
          <ac:grpSpMkLst>
            <pc:docMk/>
            <pc:sldMk cId="1566485810" sldId="267"/>
            <ac:grpSpMk id="191" creationId="{5C10EC10-97C7-3A00-11B8-152928192B2A}"/>
          </ac:grpSpMkLst>
        </pc:grpChg>
        <pc:grpChg chg="del mod">
          <ac:chgData name="Perkins Haro" userId="b2b4bd6ccfcb9b52" providerId="LiveId" clId="{81840929-8BB9-4559-8A9C-9CD8B58A3910}" dt="2023-11-14T14:17:45.636" v="793"/>
          <ac:grpSpMkLst>
            <pc:docMk/>
            <pc:sldMk cId="1566485810" sldId="267"/>
            <ac:grpSpMk id="193" creationId="{76C414D3-9047-3065-1944-6A0686FFC3B6}"/>
          </ac:grpSpMkLst>
        </pc:grpChg>
        <pc:grpChg chg="del mod">
          <ac:chgData name="Perkins Haro" userId="b2b4bd6ccfcb9b52" providerId="LiveId" clId="{81840929-8BB9-4559-8A9C-9CD8B58A3910}" dt="2023-11-14T14:17:45.632" v="778"/>
          <ac:grpSpMkLst>
            <pc:docMk/>
            <pc:sldMk cId="1566485810" sldId="267"/>
            <ac:grpSpMk id="196" creationId="{FA7CBAAA-EBD6-A541-2F04-401477346504}"/>
          </ac:grpSpMkLst>
        </pc:grpChg>
        <pc:grpChg chg="del mod">
          <ac:chgData name="Perkins Haro" userId="b2b4bd6ccfcb9b52" providerId="LiveId" clId="{81840929-8BB9-4559-8A9C-9CD8B58A3910}" dt="2023-11-14T14:17:45.644" v="823"/>
          <ac:grpSpMkLst>
            <pc:docMk/>
            <pc:sldMk cId="1566485810" sldId="267"/>
            <ac:grpSpMk id="203" creationId="{9D941FD5-E08D-2FE9-B6B6-E7D950A0530C}"/>
          </ac:grpSpMkLst>
        </pc:grpChg>
        <pc:grpChg chg="del mod">
          <ac:chgData name="Perkins Haro" userId="b2b4bd6ccfcb9b52" providerId="LiveId" clId="{81840929-8BB9-4559-8A9C-9CD8B58A3910}" dt="2023-11-14T14:17:45.646" v="829"/>
          <ac:grpSpMkLst>
            <pc:docMk/>
            <pc:sldMk cId="1566485810" sldId="267"/>
            <ac:grpSpMk id="213" creationId="{47DE0D06-6EA0-FACC-EBB0-B8644734EAB1}"/>
          </ac:grpSpMkLst>
        </pc:grpChg>
        <pc:grpChg chg="del mod">
          <ac:chgData name="Perkins Haro" userId="b2b4bd6ccfcb9b52" providerId="LiveId" clId="{81840929-8BB9-4559-8A9C-9CD8B58A3910}" dt="2023-11-14T14:17:45.642" v="818"/>
          <ac:grpSpMkLst>
            <pc:docMk/>
            <pc:sldMk cId="1566485810" sldId="267"/>
            <ac:grpSpMk id="216" creationId="{E40C6C53-35F2-C766-E3C6-2017C1E05970}"/>
          </ac:grpSpMkLst>
        </pc:grpChg>
        <pc:grpChg chg="del mod">
          <ac:chgData name="Perkins Haro" userId="b2b4bd6ccfcb9b52" providerId="LiveId" clId="{81840929-8BB9-4559-8A9C-9CD8B58A3910}" dt="2023-11-14T14:17:45.636" v="792"/>
          <ac:grpSpMkLst>
            <pc:docMk/>
            <pc:sldMk cId="1566485810" sldId="267"/>
            <ac:grpSpMk id="219" creationId="{7EC71B1F-B1F0-B823-517A-E9F0EFEB7C96}"/>
          </ac:grpSpMkLst>
        </pc:grpChg>
        <pc:grpChg chg="del mod">
          <ac:chgData name="Perkins Haro" userId="b2b4bd6ccfcb9b52" providerId="LiveId" clId="{81840929-8BB9-4559-8A9C-9CD8B58A3910}" dt="2023-11-14T14:17:45.640" v="810"/>
          <ac:grpSpMkLst>
            <pc:docMk/>
            <pc:sldMk cId="1566485810" sldId="267"/>
            <ac:grpSpMk id="229" creationId="{7D6B8D43-5EAB-8D7D-DB0B-8ECA049A4C60}"/>
          </ac:grpSpMkLst>
        </pc:grpChg>
        <pc:grpChg chg="del mod">
          <ac:chgData name="Perkins Haro" userId="b2b4bd6ccfcb9b52" providerId="LiveId" clId="{81840929-8BB9-4559-8A9C-9CD8B58A3910}" dt="2023-11-14T14:11:35.483" v="766"/>
          <ac:grpSpMkLst>
            <pc:docMk/>
            <pc:sldMk cId="1566485810" sldId="267"/>
            <ac:grpSpMk id="230" creationId="{27885900-5B94-77C6-2545-A615D4632E50}"/>
          </ac:grpSpMkLst>
        </pc:grpChg>
        <pc:grpChg chg="del mod">
          <ac:chgData name="Perkins Haro" userId="b2b4bd6ccfcb9b52" providerId="LiveId" clId="{81840929-8BB9-4559-8A9C-9CD8B58A3910}" dt="2023-11-14T14:17:45.640" v="811"/>
          <ac:grpSpMkLst>
            <pc:docMk/>
            <pc:sldMk cId="1566485810" sldId="267"/>
            <ac:grpSpMk id="231" creationId="{0AB2A005-0A66-90A3-51EC-1B8ACFE21DC5}"/>
          </ac:grpSpMkLst>
        </pc:grpChg>
        <pc:grpChg chg="del mod">
          <ac:chgData name="Perkins Haro" userId="b2b4bd6ccfcb9b52" providerId="LiveId" clId="{81840929-8BB9-4559-8A9C-9CD8B58A3910}" dt="2023-11-14T14:17:45.641" v="812"/>
          <ac:grpSpMkLst>
            <pc:docMk/>
            <pc:sldMk cId="1566485810" sldId="267"/>
            <ac:grpSpMk id="237" creationId="{100AACF2-D305-02AB-4F97-FD5A06CF67B5}"/>
          </ac:grpSpMkLst>
        </pc:grpChg>
        <pc:grpChg chg="del mod">
          <ac:chgData name="Perkins Haro" userId="b2b4bd6ccfcb9b52" providerId="LiveId" clId="{81840929-8BB9-4559-8A9C-9CD8B58A3910}" dt="2023-11-14T14:17:45.639" v="807"/>
          <ac:grpSpMkLst>
            <pc:docMk/>
            <pc:sldMk cId="1566485810" sldId="267"/>
            <ac:grpSpMk id="238" creationId="{7B2A4109-1A81-3567-FEA2-8B40BBF7BE0A}"/>
          </ac:grpSpMkLst>
        </pc:grpChg>
        <pc:grpChg chg="del mod">
          <ac:chgData name="Perkins Haro" userId="b2b4bd6ccfcb9b52" providerId="LiveId" clId="{81840929-8BB9-4559-8A9C-9CD8B58A3910}" dt="2023-11-14T14:17:45.636" v="791"/>
          <ac:grpSpMkLst>
            <pc:docMk/>
            <pc:sldMk cId="1566485810" sldId="267"/>
            <ac:grpSpMk id="242" creationId="{0A7C6C2F-A2A2-4EAB-073F-12E972D49D54}"/>
          </ac:grpSpMkLst>
        </pc:grpChg>
        <pc:grpChg chg="del mod">
          <ac:chgData name="Perkins Haro" userId="b2b4bd6ccfcb9b52" providerId="LiveId" clId="{81840929-8BB9-4559-8A9C-9CD8B58A3910}" dt="2023-11-14T14:17:45.642" v="816"/>
          <ac:grpSpMkLst>
            <pc:docMk/>
            <pc:sldMk cId="1566485810" sldId="267"/>
            <ac:grpSpMk id="245" creationId="{C947E5D2-E104-B6B3-8BB9-EE26310622A6}"/>
          </ac:grpSpMkLst>
        </pc:grpChg>
        <pc:grpChg chg="del mod">
          <ac:chgData name="Perkins Haro" userId="b2b4bd6ccfcb9b52" providerId="LiveId" clId="{81840929-8BB9-4559-8A9C-9CD8B58A3910}" dt="2023-11-14T14:17:45.643" v="821"/>
          <ac:grpSpMkLst>
            <pc:docMk/>
            <pc:sldMk cId="1566485810" sldId="267"/>
            <ac:grpSpMk id="252" creationId="{FA1C22B8-C6D9-B873-B8A3-F1E9F1E883D4}"/>
          </ac:grpSpMkLst>
        </pc:grpChg>
        <pc:grpChg chg="del mod">
          <ac:chgData name="Perkins Haro" userId="b2b4bd6ccfcb9b52" providerId="LiveId" clId="{81840929-8BB9-4559-8A9C-9CD8B58A3910}" dt="2023-11-14T14:17:45.634" v="785"/>
          <ac:grpSpMkLst>
            <pc:docMk/>
            <pc:sldMk cId="1566485810" sldId="267"/>
            <ac:grpSpMk id="255" creationId="{42413379-F6AD-CD50-0727-94242ABCD01E}"/>
          </ac:grpSpMkLst>
        </pc:grpChg>
        <pc:picChg chg="add mod">
          <ac:chgData name="Perkins Haro" userId="b2b4bd6ccfcb9b52" providerId="LiveId" clId="{81840929-8BB9-4559-8A9C-9CD8B58A3910}" dt="2023-11-14T01:47:16.571" v="90"/>
          <ac:picMkLst>
            <pc:docMk/>
            <pc:sldMk cId="1566485810" sldId="267"/>
            <ac:picMk id="3" creationId="{657CC373-4789-0F05-4728-2D92DF41FD30}"/>
          </ac:picMkLst>
        </pc:picChg>
        <pc:picChg chg="del">
          <ac:chgData name="Perkins Haro" userId="b2b4bd6ccfcb9b52" providerId="LiveId" clId="{81840929-8BB9-4559-8A9C-9CD8B58A3910}" dt="2023-11-14T01:47:16.164" v="89" actId="478"/>
          <ac:picMkLst>
            <pc:docMk/>
            <pc:sldMk cId="1566485810" sldId="267"/>
            <ac:picMk id="6" creationId="{4C7913A9-05CB-7E19-80A8-164FA2AADDAD}"/>
          </ac:picMkLst>
        </pc:picChg>
        <pc:inkChg chg="add del mod">
          <ac:chgData name="Perkins Haro" userId="b2b4bd6ccfcb9b52" providerId="LiveId" clId="{81840929-8BB9-4559-8A9C-9CD8B58A3910}" dt="2023-11-14T14:04:37.804" v="474"/>
          <ac:inkMkLst>
            <pc:docMk/>
            <pc:sldMk cId="1566485810" sldId="267"/>
            <ac:inkMk id="4" creationId="{2AE09C95-E276-C80C-29AF-632103A2816F}"/>
          </ac:inkMkLst>
        </pc:inkChg>
        <pc:inkChg chg="add del mod">
          <ac:chgData name="Perkins Haro" userId="b2b4bd6ccfcb9b52" providerId="LiveId" clId="{81840929-8BB9-4559-8A9C-9CD8B58A3910}" dt="2023-11-14T14:04:37.804" v="475"/>
          <ac:inkMkLst>
            <pc:docMk/>
            <pc:sldMk cId="1566485810" sldId="267"/>
            <ac:inkMk id="6" creationId="{22BB91B7-8CB5-4598-8F94-AEAB883E558E}"/>
          </ac:inkMkLst>
        </pc:inkChg>
        <pc:inkChg chg="add del mod">
          <ac:chgData name="Perkins Haro" userId="b2b4bd6ccfcb9b52" providerId="LiveId" clId="{81840929-8BB9-4559-8A9C-9CD8B58A3910}" dt="2023-11-14T14:04:37.802" v="471"/>
          <ac:inkMkLst>
            <pc:docMk/>
            <pc:sldMk cId="1566485810" sldId="267"/>
            <ac:inkMk id="7" creationId="{B7037CCC-C704-6410-983D-2C4615EBE439}"/>
          </ac:inkMkLst>
        </pc:inkChg>
        <pc:inkChg chg="add del mod">
          <ac:chgData name="Perkins Haro" userId="b2b4bd6ccfcb9b52" providerId="LiveId" clId="{81840929-8BB9-4559-8A9C-9CD8B58A3910}" dt="2023-11-14T14:04:34.397" v="464"/>
          <ac:inkMkLst>
            <pc:docMk/>
            <pc:sldMk cId="1566485810" sldId="267"/>
            <ac:inkMk id="10" creationId="{53CC6F01-E62A-5B86-7574-1B1971927BA0}"/>
          </ac:inkMkLst>
        </pc:inkChg>
        <pc:inkChg chg="add del mod">
          <ac:chgData name="Perkins Haro" userId="b2b4bd6ccfcb9b52" providerId="LiveId" clId="{81840929-8BB9-4559-8A9C-9CD8B58A3910}" dt="2023-11-14T14:04:34.400" v="468"/>
          <ac:inkMkLst>
            <pc:docMk/>
            <pc:sldMk cId="1566485810" sldId="267"/>
            <ac:inkMk id="12" creationId="{7DC57366-31DD-CBD6-3D8C-FDE4F51E6AA1}"/>
          </ac:inkMkLst>
        </pc:inkChg>
        <pc:inkChg chg="add del mod">
          <ac:chgData name="Perkins Haro" userId="b2b4bd6ccfcb9b52" providerId="LiveId" clId="{81840929-8BB9-4559-8A9C-9CD8B58A3910}" dt="2023-11-14T14:04:34.399" v="465"/>
          <ac:inkMkLst>
            <pc:docMk/>
            <pc:sldMk cId="1566485810" sldId="267"/>
            <ac:inkMk id="13" creationId="{6BAC3C14-AA7A-4BFC-3758-1EF041336A87}"/>
          </ac:inkMkLst>
        </pc:inkChg>
        <pc:inkChg chg="add del mod">
          <ac:chgData name="Perkins Haro" userId="b2b4bd6ccfcb9b52" providerId="LiveId" clId="{81840929-8BB9-4559-8A9C-9CD8B58A3910}" dt="2023-11-14T14:17:45.635" v="786"/>
          <ac:inkMkLst>
            <pc:docMk/>
            <pc:sldMk cId="1566485810" sldId="267"/>
            <ac:inkMk id="15" creationId="{47D4F808-E752-7E34-DC45-50C588653D89}"/>
          </ac:inkMkLst>
        </pc:inkChg>
        <pc:inkChg chg="add del mod">
          <ac:chgData name="Perkins Haro" userId="b2b4bd6ccfcb9b52" providerId="LiveId" clId="{81840929-8BB9-4559-8A9C-9CD8B58A3910}" dt="2023-11-14T14:17:45.643" v="819"/>
          <ac:inkMkLst>
            <pc:docMk/>
            <pc:sldMk cId="1566485810" sldId="267"/>
            <ac:inkMk id="16" creationId="{081D38E5-1E3C-147D-EFEE-69242B83DF76}"/>
          </ac:inkMkLst>
        </pc:inkChg>
        <pc:inkChg chg="add del">
          <ac:chgData name="Perkins Haro" userId="b2b4bd6ccfcb9b52" providerId="LiveId" clId="{81840929-8BB9-4559-8A9C-9CD8B58A3910}" dt="2023-11-14T14:04:37.802" v="472"/>
          <ac:inkMkLst>
            <pc:docMk/>
            <pc:sldMk cId="1566485810" sldId="267"/>
            <ac:inkMk id="18" creationId="{4B412348-04EA-6C9A-B1E5-4E02232B4482}"/>
          </ac:inkMkLst>
        </pc:inkChg>
        <pc:inkChg chg="add del mod">
          <ac:chgData name="Perkins Haro" userId="b2b4bd6ccfcb9b52" providerId="LiveId" clId="{81840929-8BB9-4559-8A9C-9CD8B58A3910}" dt="2023-11-14T14:04:34.400" v="467"/>
          <ac:inkMkLst>
            <pc:docMk/>
            <pc:sldMk cId="1566485810" sldId="267"/>
            <ac:inkMk id="19" creationId="{8C8EB58E-C95A-953C-6ABC-5B64D8DB34FE}"/>
          </ac:inkMkLst>
        </pc:inkChg>
        <pc:inkChg chg="add del mod">
          <ac:chgData name="Perkins Haro" userId="b2b4bd6ccfcb9b52" providerId="LiveId" clId="{81840929-8BB9-4559-8A9C-9CD8B58A3910}" dt="2023-11-14T14:04:34.399" v="466"/>
          <ac:inkMkLst>
            <pc:docMk/>
            <pc:sldMk cId="1566485810" sldId="267"/>
            <ac:inkMk id="20" creationId="{0E29B5A7-1CFF-BB4E-C2F8-4CCE69342F4D}"/>
          </ac:inkMkLst>
        </pc:inkChg>
        <pc:inkChg chg="add del mod">
          <ac:chgData name="Perkins Haro" userId="b2b4bd6ccfcb9b52" providerId="LiveId" clId="{81840929-8BB9-4559-8A9C-9CD8B58A3910}" dt="2023-11-14T14:04:37.801" v="470"/>
          <ac:inkMkLst>
            <pc:docMk/>
            <pc:sldMk cId="1566485810" sldId="267"/>
            <ac:inkMk id="21" creationId="{AE5F62D1-571A-E785-F116-F985A664E844}"/>
          </ac:inkMkLst>
        </pc:inkChg>
        <pc:inkChg chg="add del mod">
          <ac:chgData name="Perkins Haro" userId="b2b4bd6ccfcb9b52" providerId="LiveId" clId="{81840929-8BB9-4559-8A9C-9CD8B58A3910}" dt="2023-11-14T14:04:34.400" v="469"/>
          <ac:inkMkLst>
            <pc:docMk/>
            <pc:sldMk cId="1566485810" sldId="267"/>
            <ac:inkMk id="23" creationId="{A003CE11-3CBA-6AE9-4A7D-2E06D01B225A}"/>
          </ac:inkMkLst>
        </pc:inkChg>
        <pc:inkChg chg="add del mod">
          <ac:chgData name="Perkins Haro" userId="b2b4bd6ccfcb9b52" providerId="LiveId" clId="{81840929-8BB9-4559-8A9C-9CD8B58A3910}" dt="2023-11-14T14:04:37.803" v="473"/>
          <ac:inkMkLst>
            <pc:docMk/>
            <pc:sldMk cId="1566485810" sldId="267"/>
            <ac:inkMk id="25" creationId="{44147953-8845-DF58-90C8-BDB871C181A1}"/>
          </ac:inkMkLst>
        </pc:inkChg>
        <pc:inkChg chg="add del mod">
          <ac:chgData name="Perkins Haro" userId="b2b4bd6ccfcb9b52" providerId="LiveId" clId="{81840929-8BB9-4559-8A9C-9CD8B58A3910}" dt="2023-11-14T14:04:23.453" v="463" actId="9405"/>
          <ac:inkMkLst>
            <pc:docMk/>
            <pc:sldMk cId="1566485810" sldId="267"/>
            <ac:inkMk id="26" creationId="{EF507DC8-5FED-B652-00AA-95A74E044208}"/>
          </ac:inkMkLst>
        </pc:inkChg>
        <pc:inkChg chg="add del mod">
          <ac:chgData name="Perkins Haro" userId="b2b4bd6ccfcb9b52" providerId="LiveId" clId="{81840929-8BB9-4559-8A9C-9CD8B58A3910}" dt="2023-11-14T14:04:23.306" v="462" actId="9405"/>
          <ac:inkMkLst>
            <pc:docMk/>
            <pc:sldMk cId="1566485810" sldId="267"/>
            <ac:inkMk id="27" creationId="{024D05F3-D1F5-FA0E-11E2-C59375CE8EFB}"/>
          </ac:inkMkLst>
        </pc:inkChg>
        <pc:inkChg chg="add del mod">
          <ac:chgData name="Perkins Haro" userId="b2b4bd6ccfcb9b52" providerId="LiveId" clId="{81840929-8BB9-4559-8A9C-9CD8B58A3910}" dt="2023-11-14T14:04:23.143" v="461" actId="9405"/>
          <ac:inkMkLst>
            <pc:docMk/>
            <pc:sldMk cId="1566485810" sldId="267"/>
            <ac:inkMk id="28" creationId="{6F755392-9BED-D4C4-2664-2A5504DD6FE1}"/>
          </ac:inkMkLst>
        </pc:inkChg>
        <pc:inkChg chg="add del mod">
          <ac:chgData name="Perkins Haro" userId="b2b4bd6ccfcb9b52" providerId="LiveId" clId="{81840929-8BB9-4559-8A9C-9CD8B58A3910}" dt="2023-11-14T14:04:22.912" v="460" actId="9405"/>
          <ac:inkMkLst>
            <pc:docMk/>
            <pc:sldMk cId="1566485810" sldId="267"/>
            <ac:inkMk id="29" creationId="{8151B1CF-A163-79D9-F7D0-B392EE260F7D}"/>
          </ac:inkMkLst>
        </pc:inkChg>
        <pc:inkChg chg="add del mod">
          <ac:chgData name="Perkins Haro" userId="b2b4bd6ccfcb9b52" providerId="LiveId" clId="{81840929-8BB9-4559-8A9C-9CD8B58A3910}" dt="2023-11-14T14:04:22.757" v="459" actId="9405"/>
          <ac:inkMkLst>
            <pc:docMk/>
            <pc:sldMk cId="1566485810" sldId="267"/>
            <ac:inkMk id="30" creationId="{7FD766C3-CAE5-7802-6822-9C3802382440}"/>
          </ac:inkMkLst>
        </pc:inkChg>
        <pc:inkChg chg="add del mod">
          <ac:chgData name="Perkins Haro" userId="b2b4bd6ccfcb9b52" providerId="LiveId" clId="{81840929-8BB9-4559-8A9C-9CD8B58A3910}" dt="2023-11-14T14:04:22.522" v="458"/>
          <ac:inkMkLst>
            <pc:docMk/>
            <pc:sldMk cId="1566485810" sldId="267"/>
            <ac:inkMk id="31" creationId="{9B0FD066-7200-7C5C-353F-A5FB7F29292D}"/>
          </ac:inkMkLst>
        </pc:inkChg>
        <pc:inkChg chg="add del mod">
          <ac:chgData name="Perkins Haro" userId="b2b4bd6ccfcb9b52" providerId="LiveId" clId="{81840929-8BB9-4559-8A9C-9CD8B58A3910}" dt="2023-11-14T14:04:22.318" v="456"/>
          <ac:inkMkLst>
            <pc:docMk/>
            <pc:sldMk cId="1566485810" sldId="267"/>
            <ac:inkMk id="33" creationId="{D39E1781-3CE1-FB6F-1321-7DCA45BD45E5}"/>
          </ac:inkMkLst>
        </pc:inkChg>
        <pc:inkChg chg="add del mod">
          <ac:chgData name="Perkins Haro" userId="b2b4bd6ccfcb9b52" providerId="LiveId" clId="{81840929-8BB9-4559-8A9C-9CD8B58A3910}" dt="2023-11-14T14:04:22.124" v="454" actId="9405"/>
          <ac:inkMkLst>
            <pc:docMk/>
            <pc:sldMk cId="1566485810" sldId="267"/>
            <ac:inkMk id="35" creationId="{0B40C05D-444A-A65D-8EA6-F9FFFC588D40}"/>
          </ac:inkMkLst>
        </pc:inkChg>
        <pc:inkChg chg="add del mod">
          <ac:chgData name="Perkins Haro" userId="b2b4bd6ccfcb9b52" providerId="LiveId" clId="{81840929-8BB9-4559-8A9C-9CD8B58A3910}" dt="2023-11-14T14:04:21.930" v="453"/>
          <ac:inkMkLst>
            <pc:docMk/>
            <pc:sldMk cId="1566485810" sldId="267"/>
            <ac:inkMk id="36" creationId="{6C9A8055-7D93-97C7-E4F7-C7B507681372}"/>
          </ac:inkMkLst>
        </pc:inkChg>
        <pc:inkChg chg="add del mod">
          <ac:chgData name="Perkins Haro" userId="b2b4bd6ccfcb9b52" providerId="LiveId" clId="{81840929-8BB9-4559-8A9C-9CD8B58A3910}" dt="2023-11-14T14:04:21.747" v="451" actId="9405"/>
          <ac:inkMkLst>
            <pc:docMk/>
            <pc:sldMk cId="1566485810" sldId="267"/>
            <ac:inkMk id="38" creationId="{B3C93672-49CA-B556-641F-FA4E7CDBAD02}"/>
          </ac:inkMkLst>
        </pc:inkChg>
        <pc:inkChg chg="add del mod">
          <ac:chgData name="Perkins Haro" userId="b2b4bd6ccfcb9b52" providerId="LiveId" clId="{81840929-8BB9-4559-8A9C-9CD8B58A3910}" dt="2023-11-14T14:04:21.561" v="450" actId="9405"/>
          <ac:inkMkLst>
            <pc:docMk/>
            <pc:sldMk cId="1566485810" sldId="267"/>
            <ac:inkMk id="39" creationId="{05979F07-5658-3FD9-2CC6-1C88FB82A9BF}"/>
          </ac:inkMkLst>
        </pc:inkChg>
        <pc:inkChg chg="add del mod">
          <ac:chgData name="Perkins Haro" userId="b2b4bd6ccfcb9b52" providerId="LiveId" clId="{81840929-8BB9-4559-8A9C-9CD8B58A3910}" dt="2023-11-14T14:04:21.397" v="449"/>
          <ac:inkMkLst>
            <pc:docMk/>
            <pc:sldMk cId="1566485810" sldId="267"/>
            <ac:inkMk id="40" creationId="{E3CC2465-9F96-4E27-152C-32C3953AB682}"/>
          </ac:inkMkLst>
        </pc:inkChg>
        <pc:inkChg chg="add del mod">
          <ac:chgData name="Perkins Haro" userId="b2b4bd6ccfcb9b52" providerId="LiveId" clId="{81840929-8BB9-4559-8A9C-9CD8B58A3910}" dt="2023-11-14T14:04:21.265" v="447" actId="9405"/>
          <ac:inkMkLst>
            <pc:docMk/>
            <pc:sldMk cId="1566485810" sldId="267"/>
            <ac:inkMk id="42" creationId="{E591B4E1-86DE-267C-1763-DEB309C735A9}"/>
          </ac:inkMkLst>
        </pc:inkChg>
        <pc:inkChg chg="add del mod">
          <ac:chgData name="Perkins Haro" userId="b2b4bd6ccfcb9b52" providerId="LiveId" clId="{81840929-8BB9-4559-8A9C-9CD8B58A3910}" dt="2023-11-14T14:04:21.117" v="446"/>
          <ac:inkMkLst>
            <pc:docMk/>
            <pc:sldMk cId="1566485810" sldId="267"/>
            <ac:inkMk id="43" creationId="{47B23E48-8A6E-7C3E-1AED-E8762463BB04}"/>
          </ac:inkMkLst>
        </pc:inkChg>
        <pc:inkChg chg="add del mod">
          <ac:chgData name="Perkins Haro" userId="b2b4bd6ccfcb9b52" providerId="LiveId" clId="{81840929-8BB9-4559-8A9C-9CD8B58A3910}" dt="2023-11-14T14:04:20.906" v="444"/>
          <ac:inkMkLst>
            <pc:docMk/>
            <pc:sldMk cId="1566485810" sldId="267"/>
            <ac:inkMk id="45" creationId="{E903A4DD-B4FB-683D-89F0-49951EB77C0F}"/>
          </ac:inkMkLst>
        </pc:inkChg>
        <pc:inkChg chg="add del mod">
          <ac:chgData name="Perkins Haro" userId="b2b4bd6ccfcb9b52" providerId="LiveId" clId="{81840929-8BB9-4559-8A9C-9CD8B58A3910}" dt="2023-11-14T14:04:20.754" v="442" actId="9405"/>
          <ac:inkMkLst>
            <pc:docMk/>
            <pc:sldMk cId="1566485810" sldId="267"/>
            <ac:inkMk id="47" creationId="{ECFAFFEE-CC6E-306A-93CC-48EF06E07F3C}"/>
          </ac:inkMkLst>
        </pc:inkChg>
        <pc:inkChg chg="add del mod">
          <ac:chgData name="Perkins Haro" userId="b2b4bd6ccfcb9b52" providerId="LiveId" clId="{81840929-8BB9-4559-8A9C-9CD8B58A3910}" dt="2023-11-14T14:04:20.590" v="441"/>
          <ac:inkMkLst>
            <pc:docMk/>
            <pc:sldMk cId="1566485810" sldId="267"/>
            <ac:inkMk id="48" creationId="{26C5278A-6350-EA4A-68FC-A37505E84014}"/>
          </ac:inkMkLst>
        </pc:inkChg>
        <pc:inkChg chg="add del">
          <ac:chgData name="Perkins Haro" userId="b2b4bd6ccfcb9b52" providerId="LiveId" clId="{81840929-8BB9-4559-8A9C-9CD8B58A3910}" dt="2023-11-14T14:04:20.415" v="439" actId="9405"/>
          <ac:inkMkLst>
            <pc:docMk/>
            <pc:sldMk cId="1566485810" sldId="267"/>
            <ac:inkMk id="50" creationId="{4412BA08-B678-866F-D092-67E1FFE36B75}"/>
          </ac:inkMkLst>
        </pc:inkChg>
        <pc:inkChg chg="add del mod">
          <ac:chgData name="Perkins Haro" userId="b2b4bd6ccfcb9b52" providerId="LiveId" clId="{81840929-8BB9-4559-8A9C-9CD8B58A3910}" dt="2023-11-14T14:04:20.253" v="438" actId="9405"/>
          <ac:inkMkLst>
            <pc:docMk/>
            <pc:sldMk cId="1566485810" sldId="267"/>
            <ac:inkMk id="51" creationId="{F9CBF8B6-229E-6E7F-F29B-CF0CDE86FAE7}"/>
          </ac:inkMkLst>
        </pc:inkChg>
        <pc:inkChg chg="add del mod">
          <ac:chgData name="Perkins Haro" userId="b2b4bd6ccfcb9b52" providerId="LiveId" clId="{81840929-8BB9-4559-8A9C-9CD8B58A3910}" dt="2023-11-14T14:04:19.899" v="437"/>
          <ac:inkMkLst>
            <pc:docMk/>
            <pc:sldMk cId="1566485810" sldId="267"/>
            <ac:inkMk id="52" creationId="{1AF58353-7FAA-5E06-F0E0-9786DC5FDE5F}"/>
          </ac:inkMkLst>
        </pc:inkChg>
        <pc:inkChg chg="add del mod">
          <ac:chgData name="Perkins Haro" userId="b2b4bd6ccfcb9b52" providerId="LiveId" clId="{81840929-8BB9-4559-8A9C-9CD8B58A3910}" dt="2023-11-14T14:08:22.749" v="675"/>
          <ac:inkMkLst>
            <pc:docMk/>
            <pc:sldMk cId="1566485810" sldId="267"/>
            <ac:inkMk id="54" creationId="{DC16D569-4C6E-008B-D25D-5ED0638EF54F}"/>
          </ac:inkMkLst>
        </pc:inkChg>
        <pc:inkChg chg="add del mod">
          <ac:chgData name="Perkins Haro" userId="b2b4bd6ccfcb9b52" providerId="LiveId" clId="{81840929-8BB9-4559-8A9C-9CD8B58A3910}" dt="2023-11-14T14:08:22.734" v="643"/>
          <ac:inkMkLst>
            <pc:docMk/>
            <pc:sldMk cId="1566485810" sldId="267"/>
            <ac:inkMk id="55" creationId="{9E7B9E28-1648-4DFD-4E03-10B93639001D}"/>
          </ac:inkMkLst>
        </pc:inkChg>
        <pc:inkChg chg="add del mod">
          <ac:chgData name="Perkins Haro" userId="b2b4bd6ccfcb9b52" providerId="LiveId" clId="{81840929-8BB9-4559-8A9C-9CD8B58A3910}" dt="2023-11-14T14:08:22.751" v="682"/>
          <ac:inkMkLst>
            <pc:docMk/>
            <pc:sldMk cId="1566485810" sldId="267"/>
            <ac:inkMk id="56" creationId="{9D397A79-DB36-836F-231B-36473CEE943E}"/>
          </ac:inkMkLst>
        </pc:inkChg>
        <pc:inkChg chg="add del mod">
          <ac:chgData name="Perkins Haro" userId="b2b4bd6ccfcb9b52" providerId="LiveId" clId="{81840929-8BB9-4559-8A9C-9CD8B58A3910}" dt="2023-11-14T14:08:22.748" v="672"/>
          <ac:inkMkLst>
            <pc:docMk/>
            <pc:sldMk cId="1566485810" sldId="267"/>
            <ac:inkMk id="58" creationId="{60B1FFA2-FBB3-79D4-76B6-F0CBD6DE8202}"/>
          </ac:inkMkLst>
        </pc:inkChg>
        <pc:inkChg chg="add del mod">
          <ac:chgData name="Perkins Haro" userId="b2b4bd6ccfcb9b52" providerId="LiveId" clId="{81840929-8BB9-4559-8A9C-9CD8B58A3910}" dt="2023-11-14T14:08:22.744" v="666"/>
          <ac:inkMkLst>
            <pc:docMk/>
            <pc:sldMk cId="1566485810" sldId="267"/>
            <ac:inkMk id="59" creationId="{E47137B8-FB06-1738-6C9F-59F5D71F5CB5}"/>
          </ac:inkMkLst>
        </pc:inkChg>
        <pc:inkChg chg="add del mod">
          <ac:chgData name="Perkins Haro" userId="b2b4bd6ccfcb9b52" providerId="LiveId" clId="{81840929-8BB9-4559-8A9C-9CD8B58A3910}" dt="2023-11-14T14:08:22.738" v="653"/>
          <ac:inkMkLst>
            <pc:docMk/>
            <pc:sldMk cId="1566485810" sldId="267"/>
            <ac:inkMk id="60" creationId="{3B9182CA-F37D-E41C-8F50-8DE915144CA5}"/>
          </ac:inkMkLst>
        </pc:inkChg>
        <pc:inkChg chg="add del mod">
          <ac:chgData name="Perkins Haro" userId="b2b4bd6ccfcb9b52" providerId="LiveId" clId="{81840929-8BB9-4559-8A9C-9CD8B58A3910}" dt="2023-11-14T14:08:22.723" v="612"/>
          <ac:inkMkLst>
            <pc:docMk/>
            <pc:sldMk cId="1566485810" sldId="267"/>
            <ac:inkMk id="62" creationId="{E9AADF2A-94F3-967D-F34D-EC29A6855681}"/>
          </ac:inkMkLst>
        </pc:inkChg>
        <pc:inkChg chg="add del mod">
          <ac:chgData name="Perkins Haro" userId="b2b4bd6ccfcb9b52" providerId="LiveId" clId="{81840929-8BB9-4559-8A9C-9CD8B58A3910}" dt="2023-11-14T14:08:22.729" v="628"/>
          <ac:inkMkLst>
            <pc:docMk/>
            <pc:sldMk cId="1566485810" sldId="267"/>
            <ac:inkMk id="64" creationId="{A8466674-1D8A-3B28-9B5D-9A0CCD0426FD}"/>
          </ac:inkMkLst>
        </pc:inkChg>
        <pc:inkChg chg="add del mod">
          <ac:chgData name="Perkins Haro" userId="b2b4bd6ccfcb9b52" providerId="LiveId" clId="{81840929-8BB9-4559-8A9C-9CD8B58A3910}" dt="2023-11-14T14:08:22.756" v="702"/>
          <ac:inkMkLst>
            <pc:docMk/>
            <pc:sldMk cId="1566485810" sldId="267"/>
            <ac:inkMk id="65" creationId="{93CAE777-F6A7-9177-1015-07C5E3493573}"/>
          </ac:inkMkLst>
        </pc:inkChg>
        <pc:inkChg chg="add del mod">
          <ac:chgData name="Perkins Haro" userId="b2b4bd6ccfcb9b52" providerId="LiveId" clId="{81840929-8BB9-4559-8A9C-9CD8B58A3910}" dt="2023-11-14T14:08:22.754" v="693"/>
          <ac:inkMkLst>
            <pc:docMk/>
            <pc:sldMk cId="1566485810" sldId="267"/>
            <ac:inkMk id="66" creationId="{1F490D06-FFFC-FAAC-9431-C1A2B8B59D66}"/>
          </ac:inkMkLst>
        </pc:inkChg>
        <pc:inkChg chg="add del mod">
          <ac:chgData name="Perkins Haro" userId="b2b4bd6ccfcb9b52" providerId="LiveId" clId="{81840929-8BB9-4559-8A9C-9CD8B58A3910}" dt="2023-11-14T14:08:22.734" v="644"/>
          <ac:inkMkLst>
            <pc:docMk/>
            <pc:sldMk cId="1566485810" sldId="267"/>
            <ac:inkMk id="67" creationId="{31674A77-93A4-A26B-8DBD-B24D01F278ED}"/>
          </ac:inkMkLst>
        </pc:inkChg>
        <pc:inkChg chg="add del mod">
          <ac:chgData name="Perkins Haro" userId="b2b4bd6ccfcb9b52" providerId="LiveId" clId="{81840929-8BB9-4559-8A9C-9CD8B58A3910}" dt="2023-11-14T14:08:22.729" v="629"/>
          <ac:inkMkLst>
            <pc:docMk/>
            <pc:sldMk cId="1566485810" sldId="267"/>
            <ac:inkMk id="70" creationId="{054B8409-9AA1-D7A9-2452-2FA70C46CAD5}"/>
          </ac:inkMkLst>
        </pc:inkChg>
        <pc:inkChg chg="add del mod">
          <ac:chgData name="Perkins Haro" userId="b2b4bd6ccfcb9b52" providerId="LiveId" clId="{81840929-8BB9-4559-8A9C-9CD8B58A3910}" dt="2023-11-14T14:08:22.752" v="686"/>
          <ac:inkMkLst>
            <pc:docMk/>
            <pc:sldMk cId="1566485810" sldId="267"/>
            <ac:inkMk id="71" creationId="{6FB7F55D-35F7-360F-71AE-A70BAC33D95A}"/>
          </ac:inkMkLst>
        </pc:inkChg>
        <pc:inkChg chg="add del mod">
          <ac:chgData name="Perkins Haro" userId="b2b4bd6ccfcb9b52" providerId="LiveId" clId="{81840929-8BB9-4559-8A9C-9CD8B58A3910}" dt="2023-11-14T14:08:22.732" v="634"/>
          <ac:inkMkLst>
            <pc:docMk/>
            <pc:sldMk cId="1566485810" sldId="267"/>
            <ac:inkMk id="72" creationId="{9F6AEF01-6FE6-158A-D6D0-51C4BF520F1D}"/>
          </ac:inkMkLst>
        </pc:inkChg>
        <pc:inkChg chg="add del mod">
          <ac:chgData name="Perkins Haro" userId="b2b4bd6ccfcb9b52" providerId="LiveId" clId="{81840929-8BB9-4559-8A9C-9CD8B58A3910}" dt="2023-11-14T14:08:22.734" v="641"/>
          <ac:inkMkLst>
            <pc:docMk/>
            <pc:sldMk cId="1566485810" sldId="267"/>
            <ac:inkMk id="74" creationId="{CFF64920-3D40-134D-C121-8A12DCDC5D18}"/>
          </ac:inkMkLst>
        </pc:inkChg>
        <pc:inkChg chg="add del mod">
          <ac:chgData name="Perkins Haro" userId="b2b4bd6ccfcb9b52" providerId="LiveId" clId="{81840929-8BB9-4559-8A9C-9CD8B58A3910}" dt="2023-11-14T14:08:22.721" v="610"/>
          <ac:inkMkLst>
            <pc:docMk/>
            <pc:sldMk cId="1566485810" sldId="267"/>
            <ac:inkMk id="75" creationId="{0274DB6B-E673-5715-C8FB-5427409E25AD}"/>
          </ac:inkMkLst>
        </pc:inkChg>
        <pc:inkChg chg="add del mod">
          <ac:chgData name="Perkins Haro" userId="b2b4bd6ccfcb9b52" providerId="LiveId" clId="{81840929-8BB9-4559-8A9C-9CD8B58A3910}" dt="2023-11-14T14:08:22.728" v="624"/>
          <ac:inkMkLst>
            <pc:docMk/>
            <pc:sldMk cId="1566485810" sldId="267"/>
            <ac:inkMk id="76" creationId="{47810E4D-B3A3-9C03-0522-B609F6804402}"/>
          </ac:inkMkLst>
        </pc:inkChg>
        <pc:inkChg chg="add del mod">
          <ac:chgData name="Perkins Haro" userId="b2b4bd6ccfcb9b52" providerId="LiveId" clId="{81840929-8BB9-4559-8A9C-9CD8B58A3910}" dt="2023-11-14T14:08:22.731" v="633"/>
          <ac:inkMkLst>
            <pc:docMk/>
            <pc:sldMk cId="1566485810" sldId="267"/>
            <ac:inkMk id="77" creationId="{0E971599-EE92-E3E7-26D5-B1F5986835C2}"/>
          </ac:inkMkLst>
        </pc:inkChg>
        <pc:inkChg chg="add del mod">
          <ac:chgData name="Perkins Haro" userId="b2b4bd6ccfcb9b52" providerId="LiveId" clId="{81840929-8BB9-4559-8A9C-9CD8B58A3910}" dt="2023-11-14T14:08:22.726" v="618"/>
          <ac:inkMkLst>
            <pc:docMk/>
            <pc:sldMk cId="1566485810" sldId="267"/>
            <ac:inkMk id="78" creationId="{C2E9C853-2CF7-CE02-BEBD-AE9A1C93D632}"/>
          </ac:inkMkLst>
        </pc:inkChg>
        <pc:inkChg chg="add del mod">
          <ac:chgData name="Perkins Haro" userId="b2b4bd6ccfcb9b52" providerId="LiveId" clId="{81840929-8BB9-4559-8A9C-9CD8B58A3910}" dt="2023-11-14T14:08:22.742" v="663"/>
          <ac:inkMkLst>
            <pc:docMk/>
            <pc:sldMk cId="1566485810" sldId="267"/>
            <ac:inkMk id="79" creationId="{7724D1DF-E7DC-47D9-68B8-A5E5D69B0602}"/>
          </ac:inkMkLst>
        </pc:inkChg>
        <pc:inkChg chg="add del mod">
          <ac:chgData name="Perkins Haro" userId="b2b4bd6ccfcb9b52" providerId="LiveId" clId="{81840929-8BB9-4559-8A9C-9CD8B58A3910}" dt="2023-11-14T14:08:22.739" v="659"/>
          <ac:inkMkLst>
            <pc:docMk/>
            <pc:sldMk cId="1566485810" sldId="267"/>
            <ac:inkMk id="81" creationId="{6953BAD6-0E78-6454-02B8-6C9CA3737FAB}"/>
          </ac:inkMkLst>
        </pc:inkChg>
        <pc:inkChg chg="add del mod">
          <ac:chgData name="Perkins Haro" userId="b2b4bd6ccfcb9b52" providerId="LiveId" clId="{81840929-8BB9-4559-8A9C-9CD8B58A3910}" dt="2023-11-14T14:08:22.750" v="680"/>
          <ac:inkMkLst>
            <pc:docMk/>
            <pc:sldMk cId="1566485810" sldId="267"/>
            <ac:inkMk id="82" creationId="{5655D06E-7DAF-9F67-228C-4AFB7A2CE757}"/>
          </ac:inkMkLst>
        </pc:inkChg>
        <pc:inkChg chg="add del mod">
          <ac:chgData name="Perkins Haro" userId="b2b4bd6ccfcb9b52" providerId="LiveId" clId="{81840929-8BB9-4559-8A9C-9CD8B58A3910}" dt="2023-11-14T14:08:22.731" v="632"/>
          <ac:inkMkLst>
            <pc:docMk/>
            <pc:sldMk cId="1566485810" sldId="267"/>
            <ac:inkMk id="83" creationId="{EA133385-574C-C285-4509-B83B9E8FE247}"/>
          </ac:inkMkLst>
        </pc:inkChg>
        <pc:inkChg chg="add del mod">
          <ac:chgData name="Perkins Haro" userId="b2b4bd6ccfcb9b52" providerId="LiveId" clId="{81840929-8BB9-4559-8A9C-9CD8B58A3910}" dt="2023-11-14T14:08:22.749" v="674"/>
          <ac:inkMkLst>
            <pc:docMk/>
            <pc:sldMk cId="1566485810" sldId="267"/>
            <ac:inkMk id="84" creationId="{24D00187-DBF2-1208-569A-E5AD570584B2}"/>
          </ac:inkMkLst>
        </pc:inkChg>
        <pc:inkChg chg="add del mod">
          <ac:chgData name="Perkins Haro" userId="b2b4bd6ccfcb9b52" providerId="LiveId" clId="{81840929-8BB9-4559-8A9C-9CD8B58A3910}" dt="2023-11-14T14:08:22.734" v="645"/>
          <ac:inkMkLst>
            <pc:docMk/>
            <pc:sldMk cId="1566485810" sldId="267"/>
            <ac:inkMk id="85" creationId="{E278654B-9D3D-37EC-6C2B-1BAF4E8FB86F}"/>
          </ac:inkMkLst>
        </pc:inkChg>
        <pc:inkChg chg="add del mod">
          <ac:chgData name="Perkins Haro" userId="b2b4bd6ccfcb9b52" providerId="LiveId" clId="{81840929-8BB9-4559-8A9C-9CD8B58A3910}" dt="2023-11-14T14:08:22.753" v="689"/>
          <ac:inkMkLst>
            <pc:docMk/>
            <pc:sldMk cId="1566485810" sldId="267"/>
            <ac:inkMk id="86" creationId="{4E3A5488-37AD-9B8D-4A87-59E7900D80A4}"/>
          </ac:inkMkLst>
        </pc:inkChg>
        <pc:inkChg chg="add del mod">
          <ac:chgData name="Perkins Haro" userId="b2b4bd6ccfcb9b52" providerId="LiveId" clId="{81840929-8BB9-4559-8A9C-9CD8B58A3910}" dt="2023-11-14T14:08:22.754" v="694"/>
          <ac:inkMkLst>
            <pc:docMk/>
            <pc:sldMk cId="1566485810" sldId="267"/>
            <ac:inkMk id="87" creationId="{D6CB3E80-321D-8BCD-FE48-604D41E7644F}"/>
          </ac:inkMkLst>
        </pc:inkChg>
        <pc:inkChg chg="add del mod">
          <ac:chgData name="Perkins Haro" userId="b2b4bd6ccfcb9b52" providerId="LiveId" clId="{81840929-8BB9-4559-8A9C-9CD8B58A3910}" dt="2023-11-14T14:08:22.727" v="622"/>
          <ac:inkMkLst>
            <pc:docMk/>
            <pc:sldMk cId="1566485810" sldId="267"/>
            <ac:inkMk id="88" creationId="{19770CDE-E095-322F-7D4B-E6E972F358DB}"/>
          </ac:inkMkLst>
        </pc:inkChg>
        <pc:inkChg chg="add del mod">
          <ac:chgData name="Perkins Haro" userId="b2b4bd6ccfcb9b52" providerId="LiveId" clId="{81840929-8BB9-4559-8A9C-9CD8B58A3910}" dt="2023-11-14T14:08:22.732" v="635"/>
          <ac:inkMkLst>
            <pc:docMk/>
            <pc:sldMk cId="1566485810" sldId="267"/>
            <ac:inkMk id="89" creationId="{E1C15456-38D3-4AC0-86BB-04CA6815C76A}"/>
          </ac:inkMkLst>
        </pc:inkChg>
        <pc:inkChg chg="add del mod">
          <ac:chgData name="Perkins Haro" userId="b2b4bd6ccfcb9b52" providerId="LiveId" clId="{81840929-8BB9-4559-8A9C-9CD8B58A3910}" dt="2023-11-14T14:08:22.756" v="705"/>
          <ac:inkMkLst>
            <pc:docMk/>
            <pc:sldMk cId="1566485810" sldId="267"/>
            <ac:inkMk id="90" creationId="{D5AF7F4A-AFB8-45F6-1428-AFA4A8312FCD}"/>
          </ac:inkMkLst>
        </pc:inkChg>
        <pc:inkChg chg="add del mod">
          <ac:chgData name="Perkins Haro" userId="b2b4bd6ccfcb9b52" providerId="LiveId" clId="{81840929-8BB9-4559-8A9C-9CD8B58A3910}" dt="2023-11-14T14:08:22.733" v="639"/>
          <ac:inkMkLst>
            <pc:docMk/>
            <pc:sldMk cId="1566485810" sldId="267"/>
            <ac:inkMk id="91" creationId="{E75AEF3C-90DE-FDF0-3182-4A663B2CBFD0}"/>
          </ac:inkMkLst>
        </pc:inkChg>
        <pc:inkChg chg="add del mod">
          <ac:chgData name="Perkins Haro" userId="b2b4bd6ccfcb9b52" providerId="LiveId" clId="{81840929-8BB9-4559-8A9C-9CD8B58A3910}" dt="2023-11-14T14:08:22.739" v="658"/>
          <ac:inkMkLst>
            <pc:docMk/>
            <pc:sldMk cId="1566485810" sldId="267"/>
            <ac:inkMk id="92" creationId="{38B0533F-9700-7DEC-AF52-A2C2BA2074EA}"/>
          </ac:inkMkLst>
        </pc:inkChg>
        <pc:inkChg chg="add del mod">
          <ac:chgData name="Perkins Haro" userId="b2b4bd6ccfcb9b52" providerId="LiveId" clId="{81840929-8BB9-4559-8A9C-9CD8B58A3910}" dt="2023-11-14T14:08:22.746" v="670"/>
          <ac:inkMkLst>
            <pc:docMk/>
            <pc:sldMk cId="1566485810" sldId="267"/>
            <ac:inkMk id="93" creationId="{3C758C53-90FA-DBEB-6B56-FB0128369B30}"/>
          </ac:inkMkLst>
        </pc:inkChg>
        <pc:inkChg chg="add del mod">
          <ac:chgData name="Perkins Haro" userId="b2b4bd6ccfcb9b52" providerId="LiveId" clId="{81840929-8BB9-4559-8A9C-9CD8B58A3910}" dt="2023-11-14T14:08:22.725" v="616"/>
          <ac:inkMkLst>
            <pc:docMk/>
            <pc:sldMk cId="1566485810" sldId="267"/>
            <ac:inkMk id="94" creationId="{564D45A1-E7D3-D0CB-84D3-53109DEEC0F8}"/>
          </ac:inkMkLst>
        </pc:inkChg>
        <pc:inkChg chg="add del mod">
          <ac:chgData name="Perkins Haro" userId="b2b4bd6ccfcb9b52" providerId="LiveId" clId="{81840929-8BB9-4559-8A9C-9CD8B58A3910}" dt="2023-11-14T14:08:22.729" v="626"/>
          <ac:inkMkLst>
            <pc:docMk/>
            <pc:sldMk cId="1566485810" sldId="267"/>
            <ac:inkMk id="95" creationId="{CE05E537-CF6A-0EA4-198E-2D5906A4CD4A}"/>
          </ac:inkMkLst>
        </pc:inkChg>
        <pc:inkChg chg="add del mod">
          <ac:chgData name="Perkins Haro" userId="b2b4bd6ccfcb9b52" providerId="LiveId" clId="{81840929-8BB9-4559-8A9C-9CD8B58A3910}" dt="2023-11-14T14:08:22.725" v="615"/>
          <ac:inkMkLst>
            <pc:docMk/>
            <pc:sldMk cId="1566485810" sldId="267"/>
            <ac:inkMk id="98" creationId="{DF18034D-7E79-EB6D-C28E-56440D864525}"/>
          </ac:inkMkLst>
        </pc:inkChg>
        <pc:inkChg chg="add del mod">
          <ac:chgData name="Perkins Haro" userId="b2b4bd6ccfcb9b52" providerId="LiveId" clId="{81840929-8BB9-4559-8A9C-9CD8B58A3910}" dt="2023-11-14T14:08:22.739" v="657"/>
          <ac:inkMkLst>
            <pc:docMk/>
            <pc:sldMk cId="1566485810" sldId="267"/>
            <ac:inkMk id="99" creationId="{454153DC-0BF0-530B-531D-E79B39281A2F}"/>
          </ac:inkMkLst>
        </pc:inkChg>
        <pc:inkChg chg="add del mod">
          <ac:chgData name="Perkins Haro" userId="b2b4bd6ccfcb9b52" providerId="LiveId" clId="{81840929-8BB9-4559-8A9C-9CD8B58A3910}" dt="2023-11-14T14:08:22.723" v="613"/>
          <ac:inkMkLst>
            <pc:docMk/>
            <pc:sldMk cId="1566485810" sldId="267"/>
            <ac:inkMk id="101" creationId="{3450A8DD-CFC0-1F7D-0E28-63DCFDE6D137}"/>
          </ac:inkMkLst>
        </pc:inkChg>
        <pc:inkChg chg="add del mod">
          <ac:chgData name="Perkins Haro" userId="b2b4bd6ccfcb9b52" providerId="LiveId" clId="{81840929-8BB9-4559-8A9C-9CD8B58A3910}" dt="2023-11-14T14:08:22.727" v="620"/>
          <ac:inkMkLst>
            <pc:docMk/>
            <pc:sldMk cId="1566485810" sldId="267"/>
            <ac:inkMk id="102" creationId="{3028AE82-27E3-7627-E1FA-CA4FC426BEF2}"/>
          </ac:inkMkLst>
        </pc:inkChg>
        <pc:inkChg chg="add del mod">
          <ac:chgData name="Perkins Haro" userId="b2b4bd6ccfcb9b52" providerId="LiveId" clId="{81840929-8BB9-4559-8A9C-9CD8B58A3910}" dt="2023-11-14T14:08:22.748" v="671"/>
          <ac:inkMkLst>
            <pc:docMk/>
            <pc:sldMk cId="1566485810" sldId="267"/>
            <ac:inkMk id="104" creationId="{7B0526C3-01C4-C872-6CF2-9ACD01DD8734}"/>
          </ac:inkMkLst>
        </pc:inkChg>
        <pc:inkChg chg="add del mod">
          <ac:chgData name="Perkins Haro" userId="b2b4bd6ccfcb9b52" providerId="LiveId" clId="{81840929-8BB9-4559-8A9C-9CD8B58A3910}" dt="2023-11-14T14:08:22.739" v="660"/>
          <ac:inkMkLst>
            <pc:docMk/>
            <pc:sldMk cId="1566485810" sldId="267"/>
            <ac:inkMk id="105" creationId="{9DC1B5F1-32BE-80DE-BF95-A3D0718D7C1C}"/>
          </ac:inkMkLst>
        </pc:inkChg>
        <pc:inkChg chg="add del mod">
          <ac:chgData name="Perkins Haro" userId="b2b4bd6ccfcb9b52" providerId="LiveId" clId="{81840929-8BB9-4559-8A9C-9CD8B58A3910}" dt="2023-11-14T14:08:22.753" v="691"/>
          <ac:inkMkLst>
            <pc:docMk/>
            <pc:sldMk cId="1566485810" sldId="267"/>
            <ac:inkMk id="106" creationId="{734B20B2-08D5-6366-925F-BDFA171B50AA}"/>
          </ac:inkMkLst>
        </pc:inkChg>
        <pc:inkChg chg="add del mod">
          <ac:chgData name="Perkins Haro" userId="b2b4bd6ccfcb9b52" providerId="LiveId" clId="{81840929-8BB9-4559-8A9C-9CD8B58A3910}" dt="2023-11-14T14:08:22.722" v="611"/>
          <ac:inkMkLst>
            <pc:docMk/>
            <pc:sldMk cId="1566485810" sldId="267"/>
            <ac:inkMk id="107" creationId="{6A3EA64E-EB5D-1C28-3CDD-D4ECD20FE79D}"/>
          </ac:inkMkLst>
        </pc:inkChg>
        <pc:inkChg chg="add del mod">
          <ac:chgData name="Perkins Haro" userId="b2b4bd6ccfcb9b52" providerId="LiveId" clId="{81840929-8BB9-4559-8A9C-9CD8B58A3910}" dt="2023-11-14T14:08:22.728" v="623"/>
          <ac:inkMkLst>
            <pc:docMk/>
            <pc:sldMk cId="1566485810" sldId="267"/>
            <ac:inkMk id="108" creationId="{0FC064A9-9716-46AF-13CA-5A47CA684054}"/>
          </ac:inkMkLst>
        </pc:inkChg>
        <pc:inkChg chg="add del mod">
          <ac:chgData name="Perkins Haro" userId="b2b4bd6ccfcb9b52" providerId="LiveId" clId="{81840929-8BB9-4559-8A9C-9CD8B58A3910}" dt="2023-11-14T14:08:22.756" v="704"/>
          <ac:inkMkLst>
            <pc:docMk/>
            <pc:sldMk cId="1566485810" sldId="267"/>
            <ac:inkMk id="109" creationId="{C413A079-DE26-10F1-13F7-1CA6FC0E7E59}"/>
          </ac:inkMkLst>
        </pc:inkChg>
        <pc:inkChg chg="add del mod">
          <ac:chgData name="Perkins Haro" userId="b2b4bd6ccfcb9b52" providerId="LiveId" clId="{81840929-8BB9-4559-8A9C-9CD8B58A3910}" dt="2023-11-14T14:08:22.738" v="654"/>
          <ac:inkMkLst>
            <pc:docMk/>
            <pc:sldMk cId="1566485810" sldId="267"/>
            <ac:inkMk id="110" creationId="{A460EBE1-0D64-CCE1-90DF-B5C1D258CD02}"/>
          </ac:inkMkLst>
        </pc:inkChg>
        <pc:inkChg chg="add del mod">
          <ac:chgData name="Perkins Haro" userId="b2b4bd6ccfcb9b52" providerId="LiveId" clId="{81840929-8BB9-4559-8A9C-9CD8B58A3910}" dt="2023-11-14T14:08:22.736" v="647"/>
          <ac:inkMkLst>
            <pc:docMk/>
            <pc:sldMk cId="1566485810" sldId="267"/>
            <ac:inkMk id="112" creationId="{2DA79BF6-81AA-8F4D-3447-63EA13238A69}"/>
          </ac:inkMkLst>
        </pc:inkChg>
        <pc:inkChg chg="add del mod">
          <ac:chgData name="Perkins Haro" userId="b2b4bd6ccfcb9b52" providerId="LiveId" clId="{81840929-8BB9-4559-8A9C-9CD8B58A3910}" dt="2023-11-14T14:08:22.753" v="688"/>
          <ac:inkMkLst>
            <pc:docMk/>
            <pc:sldMk cId="1566485810" sldId="267"/>
            <ac:inkMk id="113" creationId="{10DD73BC-0F00-27BA-126A-A0F2BEC92B0C}"/>
          </ac:inkMkLst>
        </pc:inkChg>
        <pc:inkChg chg="add del mod">
          <ac:chgData name="Perkins Haro" userId="b2b4bd6ccfcb9b52" providerId="LiveId" clId="{81840929-8BB9-4559-8A9C-9CD8B58A3910}" dt="2023-11-14T14:08:22.737" v="651"/>
          <ac:inkMkLst>
            <pc:docMk/>
            <pc:sldMk cId="1566485810" sldId="267"/>
            <ac:inkMk id="115" creationId="{3207D5B4-FD4D-2FF1-5C71-E5A1979778F7}"/>
          </ac:inkMkLst>
        </pc:inkChg>
        <pc:inkChg chg="add del mod">
          <ac:chgData name="Perkins Haro" userId="b2b4bd6ccfcb9b52" providerId="LiveId" clId="{81840929-8BB9-4559-8A9C-9CD8B58A3910}" dt="2023-11-14T14:08:22.755" v="696"/>
          <ac:inkMkLst>
            <pc:docMk/>
            <pc:sldMk cId="1566485810" sldId="267"/>
            <ac:inkMk id="116" creationId="{AE149178-9A56-0E76-726E-938A884D24E3}"/>
          </ac:inkMkLst>
        </pc:inkChg>
        <pc:inkChg chg="add del mod">
          <ac:chgData name="Perkins Haro" userId="b2b4bd6ccfcb9b52" providerId="LiveId" clId="{81840929-8BB9-4559-8A9C-9CD8B58A3910}" dt="2023-11-14T14:08:22.755" v="698"/>
          <ac:inkMkLst>
            <pc:docMk/>
            <pc:sldMk cId="1566485810" sldId="267"/>
            <ac:inkMk id="117" creationId="{DAC2C4D8-CE38-980A-4C72-41A9FF601654}"/>
          </ac:inkMkLst>
        </pc:inkChg>
        <pc:inkChg chg="add del mod">
          <ac:chgData name="Perkins Haro" userId="b2b4bd6ccfcb9b52" providerId="LiveId" clId="{81840929-8BB9-4559-8A9C-9CD8B58A3910}" dt="2023-11-14T14:08:22.750" v="678"/>
          <ac:inkMkLst>
            <pc:docMk/>
            <pc:sldMk cId="1566485810" sldId="267"/>
            <ac:inkMk id="118" creationId="{A4AABBEF-2724-CDE8-4FB8-BE6D56B57F6D}"/>
          </ac:inkMkLst>
        </pc:inkChg>
        <pc:inkChg chg="add del mod">
          <ac:chgData name="Perkins Haro" userId="b2b4bd6ccfcb9b52" providerId="LiveId" clId="{81840929-8BB9-4559-8A9C-9CD8B58A3910}" dt="2023-11-14T14:08:22.728" v="625"/>
          <ac:inkMkLst>
            <pc:docMk/>
            <pc:sldMk cId="1566485810" sldId="267"/>
            <ac:inkMk id="119" creationId="{FA9F3272-8EF2-D407-5011-A432DA3CE6C3}"/>
          </ac:inkMkLst>
        </pc:inkChg>
        <pc:inkChg chg="add del mod">
          <ac:chgData name="Perkins Haro" userId="b2b4bd6ccfcb9b52" providerId="LiveId" clId="{81840929-8BB9-4559-8A9C-9CD8B58A3910}" dt="2023-11-14T14:08:22.741" v="662"/>
          <ac:inkMkLst>
            <pc:docMk/>
            <pc:sldMk cId="1566485810" sldId="267"/>
            <ac:inkMk id="121" creationId="{8AE5138E-57CB-B777-4AA6-E8A8B813B7CB}"/>
          </ac:inkMkLst>
        </pc:inkChg>
        <pc:inkChg chg="add del mod">
          <ac:chgData name="Perkins Haro" userId="b2b4bd6ccfcb9b52" providerId="LiveId" clId="{81840929-8BB9-4559-8A9C-9CD8B58A3910}" dt="2023-11-14T14:08:22.724" v="614"/>
          <ac:inkMkLst>
            <pc:docMk/>
            <pc:sldMk cId="1566485810" sldId="267"/>
            <ac:inkMk id="122" creationId="{F16E53E0-A65C-916C-825D-9296EFC82410}"/>
          </ac:inkMkLst>
        </pc:inkChg>
        <pc:inkChg chg="add del mod">
          <ac:chgData name="Perkins Haro" userId="b2b4bd6ccfcb9b52" providerId="LiveId" clId="{81840929-8BB9-4559-8A9C-9CD8B58A3910}" dt="2023-11-14T14:08:22.752" v="685"/>
          <ac:inkMkLst>
            <pc:docMk/>
            <pc:sldMk cId="1566485810" sldId="267"/>
            <ac:inkMk id="123" creationId="{0EE583B1-04A5-73C9-0F0F-84168FFA9C1F}"/>
          </ac:inkMkLst>
        </pc:inkChg>
        <pc:inkChg chg="add del mod">
          <ac:chgData name="Perkins Haro" userId="b2b4bd6ccfcb9b52" providerId="LiveId" clId="{81840929-8BB9-4559-8A9C-9CD8B58A3910}" dt="2023-11-14T14:08:22.751" v="683"/>
          <ac:inkMkLst>
            <pc:docMk/>
            <pc:sldMk cId="1566485810" sldId="267"/>
            <ac:inkMk id="124" creationId="{1F6A0EB8-FFB0-3E75-29F6-A1611C9ADFF7}"/>
          </ac:inkMkLst>
        </pc:inkChg>
        <pc:inkChg chg="add del mod">
          <ac:chgData name="Perkins Haro" userId="b2b4bd6ccfcb9b52" providerId="LiveId" clId="{81840929-8BB9-4559-8A9C-9CD8B58A3910}" dt="2023-11-14T14:08:22.750" v="679"/>
          <ac:inkMkLst>
            <pc:docMk/>
            <pc:sldMk cId="1566485810" sldId="267"/>
            <ac:inkMk id="125" creationId="{F854F0D5-9EE5-0F22-44D7-229EFE779186}"/>
          </ac:inkMkLst>
        </pc:inkChg>
        <pc:inkChg chg="add del mod">
          <ac:chgData name="Perkins Haro" userId="b2b4bd6ccfcb9b52" providerId="LiveId" clId="{81840929-8BB9-4559-8A9C-9CD8B58A3910}" dt="2023-11-14T14:08:22.750" v="677"/>
          <ac:inkMkLst>
            <pc:docMk/>
            <pc:sldMk cId="1566485810" sldId="267"/>
            <ac:inkMk id="126" creationId="{B77D1DA9-D604-7727-FF58-D0B6028087E5}"/>
          </ac:inkMkLst>
        </pc:inkChg>
        <pc:inkChg chg="add del mod">
          <ac:chgData name="Perkins Haro" userId="b2b4bd6ccfcb9b52" providerId="LiveId" clId="{81840929-8BB9-4559-8A9C-9CD8B58A3910}" dt="2023-11-14T14:08:22.726" v="619"/>
          <ac:inkMkLst>
            <pc:docMk/>
            <pc:sldMk cId="1566485810" sldId="267"/>
            <ac:inkMk id="127" creationId="{564B8040-A1E6-4A70-D6B3-4E6ECF9D42F2}"/>
          </ac:inkMkLst>
        </pc:inkChg>
        <pc:inkChg chg="add del mod">
          <ac:chgData name="Perkins Haro" userId="b2b4bd6ccfcb9b52" providerId="LiveId" clId="{81840929-8BB9-4559-8A9C-9CD8B58A3910}" dt="2023-11-14T14:08:22.741" v="661"/>
          <ac:inkMkLst>
            <pc:docMk/>
            <pc:sldMk cId="1566485810" sldId="267"/>
            <ac:inkMk id="128" creationId="{1618414A-B4E0-7915-CDD5-A2F2451E2EBC}"/>
          </ac:inkMkLst>
        </pc:inkChg>
        <pc:inkChg chg="add del mod">
          <ac:chgData name="Perkins Haro" userId="b2b4bd6ccfcb9b52" providerId="LiveId" clId="{81840929-8BB9-4559-8A9C-9CD8B58A3910}" dt="2023-11-14T14:08:22.720" v="608"/>
          <ac:inkMkLst>
            <pc:docMk/>
            <pc:sldMk cId="1566485810" sldId="267"/>
            <ac:inkMk id="131" creationId="{1CE35683-8FC9-0EFB-EFA5-04C6EB7921C4}"/>
          </ac:inkMkLst>
        </pc:inkChg>
        <pc:inkChg chg="add del mod">
          <ac:chgData name="Perkins Haro" userId="b2b4bd6ccfcb9b52" providerId="LiveId" clId="{81840929-8BB9-4559-8A9C-9CD8B58A3910}" dt="2023-11-14T14:08:22.734" v="646"/>
          <ac:inkMkLst>
            <pc:docMk/>
            <pc:sldMk cId="1566485810" sldId="267"/>
            <ac:inkMk id="132" creationId="{C9D670EB-5366-52D6-3226-7A6D60CEEBD2}"/>
          </ac:inkMkLst>
        </pc:inkChg>
        <pc:inkChg chg="add del mod">
          <ac:chgData name="Perkins Haro" userId="b2b4bd6ccfcb9b52" providerId="LiveId" clId="{81840929-8BB9-4559-8A9C-9CD8B58A3910}" dt="2023-11-14T14:08:22.756" v="701"/>
          <ac:inkMkLst>
            <pc:docMk/>
            <pc:sldMk cId="1566485810" sldId="267"/>
            <ac:inkMk id="134" creationId="{91D52F14-0D93-9ECB-6066-3A75AE7A17A5}"/>
          </ac:inkMkLst>
        </pc:inkChg>
        <pc:inkChg chg="add del mod">
          <ac:chgData name="Perkins Haro" userId="b2b4bd6ccfcb9b52" providerId="LiveId" clId="{81840929-8BB9-4559-8A9C-9CD8B58A3910}" dt="2023-11-14T14:08:22.737" v="650"/>
          <ac:inkMkLst>
            <pc:docMk/>
            <pc:sldMk cId="1566485810" sldId="267"/>
            <ac:inkMk id="135" creationId="{21517F0F-82C5-5747-26A9-3E8966485F54}"/>
          </ac:inkMkLst>
        </pc:inkChg>
        <pc:inkChg chg="add del mod">
          <ac:chgData name="Perkins Haro" userId="b2b4bd6ccfcb9b52" providerId="LiveId" clId="{81840929-8BB9-4559-8A9C-9CD8B58A3910}" dt="2023-11-14T14:08:04.704" v="601"/>
          <ac:inkMkLst>
            <pc:docMk/>
            <pc:sldMk cId="1566485810" sldId="267"/>
            <ac:inkMk id="136" creationId="{50402670-2C3E-8637-3356-22EF185D068A}"/>
          </ac:inkMkLst>
        </pc:inkChg>
        <pc:inkChg chg="add del mod">
          <ac:chgData name="Perkins Haro" userId="b2b4bd6ccfcb9b52" providerId="LiveId" clId="{81840929-8BB9-4559-8A9C-9CD8B58A3910}" dt="2023-11-14T14:08:22.746" v="669"/>
          <ac:inkMkLst>
            <pc:docMk/>
            <pc:sldMk cId="1566485810" sldId="267"/>
            <ac:inkMk id="137" creationId="{3D1BAACC-9E64-99DA-AA74-B6E2E8ACAC32}"/>
          </ac:inkMkLst>
        </pc:inkChg>
        <pc:inkChg chg="add del mod">
          <ac:chgData name="Perkins Haro" userId="b2b4bd6ccfcb9b52" providerId="LiveId" clId="{81840929-8BB9-4559-8A9C-9CD8B58A3910}" dt="2023-11-14T14:08:22.730" v="630"/>
          <ac:inkMkLst>
            <pc:docMk/>
            <pc:sldMk cId="1566485810" sldId="267"/>
            <ac:inkMk id="138" creationId="{2D919470-61F5-CBF0-E682-A39537106C3D}"/>
          </ac:inkMkLst>
        </pc:inkChg>
        <pc:inkChg chg="add del mod">
          <ac:chgData name="Perkins Haro" userId="b2b4bd6ccfcb9b52" providerId="LiveId" clId="{81840929-8BB9-4559-8A9C-9CD8B58A3910}" dt="2023-11-14T14:08:22.730" v="631"/>
          <ac:inkMkLst>
            <pc:docMk/>
            <pc:sldMk cId="1566485810" sldId="267"/>
            <ac:inkMk id="139" creationId="{843EBEE5-AD9F-B52A-672A-2E94E8E79F59}"/>
          </ac:inkMkLst>
        </pc:inkChg>
        <pc:inkChg chg="add del mod">
          <ac:chgData name="Perkins Haro" userId="b2b4bd6ccfcb9b52" providerId="LiveId" clId="{81840929-8BB9-4559-8A9C-9CD8B58A3910}" dt="2023-11-14T14:08:22.727" v="621"/>
          <ac:inkMkLst>
            <pc:docMk/>
            <pc:sldMk cId="1566485810" sldId="267"/>
            <ac:inkMk id="140" creationId="{7FCA31BD-3396-E8D3-02E8-10A03174EED6}"/>
          </ac:inkMkLst>
        </pc:inkChg>
        <pc:inkChg chg="add del mod">
          <ac:chgData name="Perkins Haro" userId="b2b4bd6ccfcb9b52" providerId="LiveId" clId="{81840929-8BB9-4559-8A9C-9CD8B58A3910}" dt="2023-11-14T14:08:22.754" v="692"/>
          <ac:inkMkLst>
            <pc:docMk/>
            <pc:sldMk cId="1566485810" sldId="267"/>
            <ac:inkMk id="141" creationId="{6499511D-98D7-6F35-1E93-CA2250A7B4E9}"/>
          </ac:inkMkLst>
        </pc:inkChg>
        <pc:inkChg chg="add del mod">
          <ac:chgData name="Perkins Haro" userId="b2b4bd6ccfcb9b52" providerId="LiveId" clId="{81840929-8BB9-4559-8A9C-9CD8B58A3910}" dt="2023-11-14T14:08:22.743" v="665"/>
          <ac:inkMkLst>
            <pc:docMk/>
            <pc:sldMk cId="1566485810" sldId="267"/>
            <ac:inkMk id="142" creationId="{74C3D7B9-4195-0345-B227-A291A48D6A38}"/>
          </ac:inkMkLst>
        </pc:inkChg>
        <pc:inkChg chg="add del mod">
          <ac:chgData name="Perkins Haro" userId="b2b4bd6ccfcb9b52" providerId="LiveId" clId="{81840929-8BB9-4559-8A9C-9CD8B58A3910}" dt="2023-11-14T14:08:05.923" v="607"/>
          <ac:inkMkLst>
            <pc:docMk/>
            <pc:sldMk cId="1566485810" sldId="267"/>
            <ac:inkMk id="143" creationId="{7B4D6C5F-CF85-B634-36BE-0EE3F7E4B2EE}"/>
          </ac:inkMkLst>
        </pc:inkChg>
        <pc:inkChg chg="add del mod">
          <ac:chgData name="Perkins Haro" userId="b2b4bd6ccfcb9b52" providerId="LiveId" clId="{81840929-8BB9-4559-8A9C-9CD8B58A3910}" dt="2023-11-14T14:08:05.702" v="606"/>
          <ac:inkMkLst>
            <pc:docMk/>
            <pc:sldMk cId="1566485810" sldId="267"/>
            <ac:inkMk id="144" creationId="{D8E476CA-7516-FC30-0EDA-D1D194138290}"/>
          </ac:inkMkLst>
        </pc:inkChg>
        <pc:inkChg chg="add del mod">
          <ac:chgData name="Perkins Haro" userId="b2b4bd6ccfcb9b52" providerId="LiveId" clId="{81840929-8BB9-4559-8A9C-9CD8B58A3910}" dt="2023-11-14T14:08:22.733" v="640"/>
          <ac:inkMkLst>
            <pc:docMk/>
            <pc:sldMk cId="1566485810" sldId="267"/>
            <ac:inkMk id="145" creationId="{AF00AB57-82DE-FBB6-EB35-6B3A3C13712D}"/>
          </ac:inkMkLst>
        </pc:inkChg>
        <pc:inkChg chg="add del mod">
          <ac:chgData name="Perkins Haro" userId="b2b4bd6ccfcb9b52" providerId="LiveId" clId="{81840929-8BB9-4559-8A9C-9CD8B58A3910}" dt="2023-11-14T14:08:22.752" v="687"/>
          <ac:inkMkLst>
            <pc:docMk/>
            <pc:sldMk cId="1566485810" sldId="267"/>
            <ac:inkMk id="147" creationId="{11AEDF89-3635-BE4E-29DA-215DC827690A}"/>
          </ac:inkMkLst>
        </pc:inkChg>
        <pc:inkChg chg="add del mod">
          <ac:chgData name="Perkins Haro" userId="b2b4bd6ccfcb9b52" providerId="LiveId" clId="{81840929-8BB9-4559-8A9C-9CD8B58A3910}" dt="2023-11-14T14:08:05.306" v="603"/>
          <ac:inkMkLst>
            <pc:docMk/>
            <pc:sldMk cId="1566485810" sldId="267"/>
            <ac:inkMk id="148" creationId="{4F79D7DE-DF19-D120-6978-C461B042CA35}"/>
          </ac:inkMkLst>
        </pc:inkChg>
        <pc:inkChg chg="add del mod">
          <ac:chgData name="Perkins Haro" userId="b2b4bd6ccfcb9b52" providerId="LiveId" clId="{81840929-8BB9-4559-8A9C-9CD8B58A3910}" dt="2023-11-14T14:08:05.309" v="605"/>
          <ac:inkMkLst>
            <pc:docMk/>
            <pc:sldMk cId="1566485810" sldId="267"/>
            <ac:inkMk id="149" creationId="{C3485959-B270-C0E4-8C1C-E116920F1E6B}"/>
          </ac:inkMkLst>
        </pc:inkChg>
        <pc:inkChg chg="add del mod">
          <ac:chgData name="Perkins Haro" userId="b2b4bd6ccfcb9b52" providerId="LiveId" clId="{81840929-8BB9-4559-8A9C-9CD8B58A3910}" dt="2023-11-14T14:08:05.308" v="604"/>
          <ac:inkMkLst>
            <pc:docMk/>
            <pc:sldMk cId="1566485810" sldId="267"/>
            <ac:inkMk id="150" creationId="{3397AE3C-A06D-DD7F-7CA6-6FC17479A98F}"/>
          </ac:inkMkLst>
        </pc:inkChg>
        <pc:inkChg chg="add del mod">
          <ac:chgData name="Perkins Haro" userId="b2b4bd6ccfcb9b52" providerId="LiveId" clId="{81840929-8BB9-4559-8A9C-9CD8B58A3910}" dt="2023-11-14T14:08:05.304" v="602"/>
          <ac:inkMkLst>
            <pc:docMk/>
            <pc:sldMk cId="1566485810" sldId="267"/>
            <ac:inkMk id="151" creationId="{81EF8E3C-8274-A881-DD34-C6EAFBDF428E}"/>
          </ac:inkMkLst>
        </pc:inkChg>
        <pc:inkChg chg="add del mod">
          <ac:chgData name="Perkins Haro" userId="b2b4bd6ccfcb9b52" providerId="LiveId" clId="{81840929-8BB9-4559-8A9C-9CD8B58A3910}" dt="2023-11-14T14:08:22.733" v="637"/>
          <ac:inkMkLst>
            <pc:docMk/>
            <pc:sldMk cId="1566485810" sldId="267"/>
            <ac:inkMk id="153" creationId="{97249AB8-E3B9-F419-5A01-EE0FAC9D595E}"/>
          </ac:inkMkLst>
        </pc:inkChg>
        <pc:inkChg chg="add del mod">
          <ac:chgData name="Perkins Haro" userId="b2b4bd6ccfcb9b52" providerId="LiveId" clId="{81840929-8BB9-4559-8A9C-9CD8B58A3910}" dt="2023-11-14T14:08:22.755" v="697"/>
          <ac:inkMkLst>
            <pc:docMk/>
            <pc:sldMk cId="1566485810" sldId="267"/>
            <ac:inkMk id="154" creationId="{E62D82FD-E015-8673-7BE7-F9707E8DAA81}"/>
          </ac:inkMkLst>
        </pc:inkChg>
        <pc:inkChg chg="add del mod">
          <ac:chgData name="Perkins Haro" userId="b2b4bd6ccfcb9b52" providerId="LiveId" clId="{81840929-8BB9-4559-8A9C-9CD8B58A3910}" dt="2023-11-14T14:08:22.729" v="627"/>
          <ac:inkMkLst>
            <pc:docMk/>
            <pc:sldMk cId="1566485810" sldId="267"/>
            <ac:inkMk id="155" creationId="{F1A03202-EAE4-DDB6-3514-3BAA1E70F0FC}"/>
          </ac:inkMkLst>
        </pc:inkChg>
        <pc:inkChg chg="add del mod">
          <ac:chgData name="Perkins Haro" userId="b2b4bd6ccfcb9b52" providerId="LiveId" clId="{81840929-8BB9-4559-8A9C-9CD8B58A3910}" dt="2023-11-14T14:08:22.736" v="649"/>
          <ac:inkMkLst>
            <pc:docMk/>
            <pc:sldMk cId="1566485810" sldId="267"/>
            <ac:inkMk id="156" creationId="{AC9AB8FE-EB8B-CEAE-DFAB-1D2D0058C82D}"/>
          </ac:inkMkLst>
        </pc:inkChg>
        <pc:inkChg chg="add del mod">
          <ac:chgData name="Perkins Haro" userId="b2b4bd6ccfcb9b52" providerId="LiveId" clId="{81840929-8BB9-4559-8A9C-9CD8B58A3910}" dt="2023-11-14T14:08:22.726" v="617"/>
          <ac:inkMkLst>
            <pc:docMk/>
            <pc:sldMk cId="1566485810" sldId="267"/>
            <ac:inkMk id="157" creationId="{3C6ED120-9D41-0868-BFCE-6A361FE50747}"/>
          </ac:inkMkLst>
        </pc:inkChg>
        <pc:inkChg chg="add del mod">
          <ac:chgData name="Perkins Haro" userId="b2b4bd6ccfcb9b52" providerId="LiveId" clId="{81840929-8BB9-4559-8A9C-9CD8B58A3910}" dt="2023-11-14T14:08:22.721" v="609"/>
          <ac:inkMkLst>
            <pc:docMk/>
            <pc:sldMk cId="1566485810" sldId="267"/>
            <ac:inkMk id="158" creationId="{B0E2DA72-F594-70AB-9654-4673B2B7025D}"/>
          </ac:inkMkLst>
        </pc:inkChg>
        <pc:inkChg chg="add del mod">
          <ac:chgData name="Perkins Haro" userId="b2b4bd6ccfcb9b52" providerId="LiveId" clId="{81840929-8BB9-4559-8A9C-9CD8B58A3910}" dt="2023-11-14T14:08:22.754" v="695"/>
          <ac:inkMkLst>
            <pc:docMk/>
            <pc:sldMk cId="1566485810" sldId="267"/>
            <ac:inkMk id="159" creationId="{B0E403E9-7B28-1D6E-D864-9B9E269F0CA1}"/>
          </ac:inkMkLst>
        </pc:inkChg>
        <pc:inkChg chg="add del mod">
          <ac:chgData name="Perkins Haro" userId="b2b4bd6ccfcb9b52" providerId="LiveId" clId="{81840929-8BB9-4559-8A9C-9CD8B58A3910}" dt="2023-11-14T14:08:22.734" v="642"/>
          <ac:inkMkLst>
            <pc:docMk/>
            <pc:sldMk cId="1566485810" sldId="267"/>
            <ac:inkMk id="160" creationId="{AF9F2C75-8702-E004-605A-03A30A86C781}"/>
          </ac:inkMkLst>
        </pc:inkChg>
        <pc:inkChg chg="add del mod">
          <ac:chgData name="Perkins Haro" userId="b2b4bd6ccfcb9b52" providerId="LiveId" clId="{81840929-8BB9-4559-8A9C-9CD8B58A3910}" dt="2023-11-14T14:08:22.737" v="652"/>
          <ac:inkMkLst>
            <pc:docMk/>
            <pc:sldMk cId="1566485810" sldId="267"/>
            <ac:inkMk id="161" creationId="{1DEB7753-F74E-6601-030E-81B85061BC55}"/>
          </ac:inkMkLst>
        </pc:inkChg>
        <pc:inkChg chg="add del mod">
          <ac:chgData name="Perkins Haro" userId="b2b4bd6ccfcb9b52" providerId="LiveId" clId="{81840929-8BB9-4559-8A9C-9CD8B58A3910}" dt="2023-11-14T14:08:22.751" v="681"/>
          <ac:inkMkLst>
            <pc:docMk/>
            <pc:sldMk cId="1566485810" sldId="267"/>
            <ac:inkMk id="162" creationId="{99A33D99-094B-5E8B-F0AC-6B5F60F73A53}"/>
          </ac:inkMkLst>
        </pc:inkChg>
        <pc:inkChg chg="add del mod">
          <ac:chgData name="Perkins Haro" userId="b2b4bd6ccfcb9b52" providerId="LiveId" clId="{81840929-8BB9-4559-8A9C-9CD8B58A3910}" dt="2023-11-14T14:08:22.756" v="703"/>
          <ac:inkMkLst>
            <pc:docMk/>
            <pc:sldMk cId="1566485810" sldId="267"/>
            <ac:inkMk id="163" creationId="{6E89CE65-B15F-CA17-10D7-5C349369DDBF}"/>
          </ac:inkMkLst>
        </pc:inkChg>
        <pc:inkChg chg="add del mod">
          <ac:chgData name="Perkins Haro" userId="b2b4bd6ccfcb9b52" providerId="LiveId" clId="{81840929-8BB9-4559-8A9C-9CD8B58A3910}" dt="2023-11-14T14:08:22.751" v="684"/>
          <ac:inkMkLst>
            <pc:docMk/>
            <pc:sldMk cId="1566485810" sldId="267"/>
            <ac:inkMk id="165" creationId="{5069596E-7AAC-C95B-B0F9-4DC67FB239BD}"/>
          </ac:inkMkLst>
        </pc:inkChg>
        <pc:inkChg chg="add del mod">
          <ac:chgData name="Perkins Haro" userId="b2b4bd6ccfcb9b52" providerId="LiveId" clId="{81840929-8BB9-4559-8A9C-9CD8B58A3910}" dt="2023-11-14T14:08:22.736" v="648"/>
          <ac:inkMkLst>
            <pc:docMk/>
            <pc:sldMk cId="1566485810" sldId="267"/>
            <ac:inkMk id="166" creationId="{BB6EF784-CFD6-4DC0-F421-002305CC170A}"/>
          </ac:inkMkLst>
        </pc:inkChg>
        <pc:inkChg chg="add del mod">
          <ac:chgData name="Perkins Haro" userId="b2b4bd6ccfcb9b52" providerId="LiveId" clId="{81840929-8BB9-4559-8A9C-9CD8B58A3910}" dt="2023-11-14T14:08:22.733" v="638"/>
          <ac:inkMkLst>
            <pc:docMk/>
            <pc:sldMk cId="1566485810" sldId="267"/>
            <ac:inkMk id="167" creationId="{9EE26F39-EC49-F5CE-4717-92441B4A3E46}"/>
          </ac:inkMkLst>
        </pc:inkChg>
        <pc:inkChg chg="add del mod">
          <ac:chgData name="Perkins Haro" userId="b2b4bd6ccfcb9b52" providerId="LiveId" clId="{81840929-8BB9-4559-8A9C-9CD8B58A3910}" dt="2023-11-14T14:08:22.748" v="673"/>
          <ac:inkMkLst>
            <pc:docMk/>
            <pc:sldMk cId="1566485810" sldId="267"/>
            <ac:inkMk id="168" creationId="{B520D8BD-9B3A-A17C-5108-972CD26E70CC}"/>
          </ac:inkMkLst>
        </pc:inkChg>
        <pc:inkChg chg="add del mod">
          <ac:chgData name="Perkins Haro" userId="b2b4bd6ccfcb9b52" providerId="LiveId" clId="{81840929-8BB9-4559-8A9C-9CD8B58A3910}" dt="2023-11-14T14:08:22.742" v="664"/>
          <ac:inkMkLst>
            <pc:docMk/>
            <pc:sldMk cId="1566485810" sldId="267"/>
            <ac:inkMk id="169" creationId="{74804AF7-EA42-2E95-B76B-C3B3DF2A2C18}"/>
          </ac:inkMkLst>
        </pc:inkChg>
        <pc:inkChg chg="add del mod">
          <ac:chgData name="Perkins Haro" userId="b2b4bd6ccfcb9b52" providerId="LiveId" clId="{81840929-8BB9-4559-8A9C-9CD8B58A3910}" dt="2023-11-14T14:08:22.749" v="676"/>
          <ac:inkMkLst>
            <pc:docMk/>
            <pc:sldMk cId="1566485810" sldId="267"/>
            <ac:inkMk id="170" creationId="{0CE65D01-420E-0087-7EB3-3C0A9EA53429}"/>
          </ac:inkMkLst>
        </pc:inkChg>
        <pc:inkChg chg="add del mod">
          <ac:chgData name="Perkins Haro" userId="b2b4bd6ccfcb9b52" providerId="LiveId" clId="{81840929-8BB9-4559-8A9C-9CD8B58A3910}" dt="2023-11-14T14:08:22.745" v="667"/>
          <ac:inkMkLst>
            <pc:docMk/>
            <pc:sldMk cId="1566485810" sldId="267"/>
            <ac:inkMk id="172" creationId="{CE1C7118-9345-883F-1BA3-25538D12A1F1}"/>
          </ac:inkMkLst>
        </pc:inkChg>
        <pc:inkChg chg="add del mod">
          <ac:chgData name="Perkins Haro" userId="b2b4bd6ccfcb9b52" providerId="LiveId" clId="{81840929-8BB9-4559-8A9C-9CD8B58A3910}" dt="2023-11-14T14:08:22.738" v="656"/>
          <ac:inkMkLst>
            <pc:docMk/>
            <pc:sldMk cId="1566485810" sldId="267"/>
            <ac:inkMk id="173" creationId="{2CA5BE27-BD7B-D9D7-B743-7A8F601887A8}"/>
          </ac:inkMkLst>
        </pc:inkChg>
        <pc:inkChg chg="add del mod">
          <ac:chgData name="Perkins Haro" userId="b2b4bd6ccfcb9b52" providerId="LiveId" clId="{81840929-8BB9-4559-8A9C-9CD8B58A3910}" dt="2023-11-14T14:08:22.755" v="699"/>
          <ac:inkMkLst>
            <pc:docMk/>
            <pc:sldMk cId="1566485810" sldId="267"/>
            <ac:inkMk id="174" creationId="{86EDD713-D248-4F54-B59F-B1077FA80160}"/>
          </ac:inkMkLst>
        </pc:inkChg>
        <pc:inkChg chg="add del mod">
          <ac:chgData name="Perkins Haro" userId="b2b4bd6ccfcb9b52" providerId="LiveId" clId="{81840929-8BB9-4559-8A9C-9CD8B58A3910}" dt="2023-11-14T14:08:22.746" v="668"/>
          <ac:inkMkLst>
            <pc:docMk/>
            <pc:sldMk cId="1566485810" sldId="267"/>
            <ac:inkMk id="176" creationId="{B33FE50D-615F-5A10-3B80-B5EC8D79CC63}"/>
          </ac:inkMkLst>
        </pc:inkChg>
        <pc:inkChg chg="add del mod">
          <ac:chgData name="Perkins Haro" userId="b2b4bd6ccfcb9b52" providerId="LiveId" clId="{81840929-8BB9-4559-8A9C-9CD8B58A3910}" dt="2023-11-14T14:08:22.738" v="655"/>
          <ac:inkMkLst>
            <pc:docMk/>
            <pc:sldMk cId="1566485810" sldId="267"/>
            <ac:inkMk id="177" creationId="{159E033F-0400-FC8D-4558-06E748609622}"/>
          </ac:inkMkLst>
        </pc:inkChg>
        <pc:inkChg chg="add del mod">
          <ac:chgData name="Perkins Haro" userId="b2b4bd6ccfcb9b52" providerId="LiveId" clId="{81840929-8BB9-4559-8A9C-9CD8B58A3910}" dt="2023-11-14T14:08:22.756" v="700"/>
          <ac:inkMkLst>
            <pc:docMk/>
            <pc:sldMk cId="1566485810" sldId="267"/>
            <ac:inkMk id="178" creationId="{D6F9DF4C-49F4-8227-A619-7280781979AA}"/>
          </ac:inkMkLst>
        </pc:inkChg>
        <pc:inkChg chg="add del mod">
          <ac:chgData name="Perkins Haro" userId="b2b4bd6ccfcb9b52" providerId="LiveId" clId="{81840929-8BB9-4559-8A9C-9CD8B58A3910}" dt="2023-11-14T14:08:22.753" v="690"/>
          <ac:inkMkLst>
            <pc:docMk/>
            <pc:sldMk cId="1566485810" sldId="267"/>
            <ac:inkMk id="179" creationId="{4FC40B02-13D6-BEEC-5F23-D5B022A36780}"/>
          </ac:inkMkLst>
        </pc:inkChg>
        <pc:inkChg chg="add del">
          <ac:chgData name="Perkins Haro" userId="b2b4bd6ccfcb9b52" providerId="LiveId" clId="{81840929-8BB9-4559-8A9C-9CD8B58A3910}" dt="2023-11-14T14:08:22.732" v="636"/>
          <ac:inkMkLst>
            <pc:docMk/>
            <pc:sldMk cId="1566485810" sldId="267"/>
            <ac:inkMk id="181" creationId="{811865C6-63E5-C83D-1F90-4C5B73668A52}"/>
          </ac:inkMkLst>
        </pc:inkChg>
        <pc:inkChg chg="add del">
          <ac:chgData name="Perkins Haro" userId="b2b4bd6ccfcb9b52" providerId="LiveId" clId="{81840929-8BB9-4559-8A9C-9CD8B58A3910}" dt="2023-11-14T14:17:45.632" v="779"/>
          <ac:inkMkLst>
            <pc:docMk/>
            <pc:sldMk cId="1566485810" sldId="267"/>
            <ac:inkMk id="182" creationId="{0DFBA553-FB96-49B2-A9B8-0A44E61A77FB}"/>
          </ac:inkMkLst>
        </pc:inkChg>
        <pc:inkChg chg="add del">
          <ac:chgData name="Perkins Haro" userId="b2b4bd6ccfcb9b52" providerId="LiveId" clId="{81840929-8BB9-4559-8A9C-9CD8B58A3910}" dt="2023-11-14T14:17:45.638" v="800"/>
          <ac:inkMkLst>
            <pc:docMk/>
            <pc:sldMk cId="1566485810" sldId="267"/>
            <ac:inkMk id="183" creationId="{6E918638-5968-DC5A-D502-972454099094}"/>
          </ac:inkMkLst>
        </pc:inkChg>
        <pc:inkChg chg="add mod">
          <ac:chgData name="Perkins Haro" userId="b2b4bd6ccfcb9b52" providerId="LiveId" clId="{81840929-8BB9-4559-8A9C-9CD8B58A3910}" dt="2023-11-14T14:17:45.644" v="826"/>
          <ac:inkMkLst>
            <pc:docMk/>
            <pc:sldMk cId="1566485810" sldId="267"/>
            <ac:inkMk id="184" creationId="{E7A94E6C-3273-09E6-87C5-5BA2085E66F6}"/>
          </ac:inkMkLst>
        </pc:inkChg>
        <pc:inkChg chg="add del mod">
          <ac:chgData name="Perkins Haro" userId="b2b4bd6ccfcb9b52" providerId="LiveId" clId="{81840929-8BB9-4559-8A9C-9CD8B58A3910}" dt="2023-11-14T14:17:45.644" v="826"/>
          <ac:inkMkLst>
            <pc:docMk/>
            <pc:sldMk cId="1566485810" sldId="267"/>
            <ac:inkMk id="185" creationId="{2676A337-B503-3BED-4A01-A82FDC7FC735}"/>
          </ac:inkMkLst>
        </pc:inkChg>
        <pc:inkChg chg="add del">
          <ac:chgData name="Perkins Haro" userId="b2b4bd6ccfcb9b52" providerId="LiveId" clId="{81840929-8BB9-4559-8A9C-9CD8B58A3910}" dt="2023-11-14T14:17:45.642" v="817"/>
          <ac:inkMkLst>
            <pc:docMk/>
            <pc:sldMk cId="1566485810" sldId="267"/>
            <ac:inkMk id="187" creationId="{9638C3C6-6FCB-4908-F708-B4A674AFD873}"/>
          </ac:inkMkLst>
        </pc:inkChg>
        <pc:inkChg chg="add del">
          <ac:chgData name="Perkins Haro" userId="b2b4bd6ccfcb9b52" providerId="LiveId" clId="{81840929-8BB9-4559-8A9C-9CD8B58A3910}" dt="2023-11-14T14:17:45.638" v="802"/>
          <ac:inkMkLst>
            <pc:docMk/>
            <pc:sldMk cId="1566485810" sldId="267"/>
            <ac:inkMk id="188" creationId="{6A34A13B-B3BB-249A-855B-25DA0BE931BB}"/>
          </ac:inkMkLst>
        </pc:inkChg>
        <pc:inkChg chg="add del mod">
          <ac:chgData name="Perkins Haro" userId="b2b4bd6ccfcb9b52" providerId="LiveId" clId="{81840929-8BB9-4559-8A9C-9CD8B58A3910}" dt="2023-11-14T14:17:45.636" v="793"/>
          <ac:inkMkLst>
            <pc:docMk/>
            <pc:sldMk cId="1566485810" sldId="267"/>
            <ac:inkMk id="189" creationId="{C86A5291-CF66-C78D-323F-459DB228FFAD}"/>
          </ac:inkMkLst>
        </pc:inkChg>
        <pc:inkChg chg="add del mod">
          <ac:chgData name="Perkins Haro" userId="b2b4bd6ccfcb9b52" providerId="LiveId" clId="{81840929-8BB9-4559-8A9C-9CD8B58A3910}" dt="2023-11-14T14:17:45.634" v="783"/>
          <ac:inkMkLst>
            <pc:docMk/>
            <pc:sldMk cId="1566485810" sldId="267"/>
            <ac:inkMk id="190" creationId="{A1C9C243-9495-CCAA-9B4F-DE51D5F822CD}"/>
          </ac:inkMkLst>
        </pc:inkChg>
        <pc:inkChg chg="add del mod">
          <ac:chgData name="Perkins Haro" userId="b2b4bd6ccfcb9b52" providerId="LiveId" clId="{81840929-8BB9-4559-8A9C-9CD8B58A3910}" dt="2023-11-14T14:17:45.637" v="796"/>
          <ac:inkMkLst>
            <pc:docMk/>
            <pc:sldMk cId="1566485810" sldId="267"/>
            <ac:inkMk id="192" creationId="{E88E2F8F-3EB3-0B1E-D58A-F145D7CFD6E0}"/>
          </ac:inkMkLst>
        </pc:inkChg>
        <pc:inkChg chg="add del mod">
          <ac:chgData name="Perkins Haro" userId="b2b4bd6ccfcb9b52" providerId="LiveId" clId="{81840929-8BB9-4559-8A9C-9CD8B58A3910}" dt="2023-11-14T14:17:45.637" v="797"/>
          <ac:inkMkLst>
            <pc:docMk/>
            <pc:sldMk cId="1566485810" sldId="267"/>
            <ac:inkMk id="194" creationId="{7C2012A1-C846-A9D9-AB41-56873C499AB1}"/>
          </ac:inkMkLst>
        </pc:inkChg>
        <pc:inkChg chg="add del mod">
          <ac:chgData name="Perkins Haro" userId="b2b4bd6ccfcb9b52" providerId="LiveId" clId="{81840929-8BB9-4559-8A9C-9CD8B58A3910}" dt="2023-11-14T14:17:45.632" v="778"/>
          <ac:inkMkLst>
            <pc:docMk/>
            <pc:sldMk cId="1566485810" sldId="267"/>
            <ac:inkMk id="195" creationId="{87CF1708-2394-D502-BFA0-0761850361A7}"/>
          </ac:inkMkLst>
        </pc:inkChg>
        <pc:inkChg chg="add del mod">
          <ac:chgData name="Perkins Haro" userId="b2b4bd6ccfcb9b52" providerId="LiveId" clId="{81840929-8BB9-4559-8A9C-9CD8B58A3910}" dt="2023-11-14T14:17:45.635" v="788"/>
          <ac:inkMkLst>
            <pc:docMk/>
            <pc:sldMk cId="1566485810" sldId="267"/>
            <ac:inkMk id="197" creationId="{F0166F18-F522-12DC-235D-1CC1D8B23E13}"/>
          </ac:inkMkLst>
        </pc:inkChg>
        <pc:inkChg chg="add del mod">
          <ac:chgData name="Perkins Haro" userId="b2b4bd6ccfcb9b52" providerId="LiveId" clId="{81840929-8BB9-4559-8A9C-9CD8B58A3910}" dt="2023-11-14T14:17:45.644" v="828"/>
          <ac:inkMkLst>
            <pc:docMk/>
            <pc:sldMk cId="1566485810" sldId="267"/>
            <ac:inkMk id="198" creationId="{DB43C19F-3385-C5AC-88A7-614B9EEC2E15}"/>
          </ac:inkMkLst>
        </pc:inkChg>
        <pc:inkChg chg="add del mod">
          <ac:chgData name="Perkins Haro" userId="b2b4bd6ccfcb9b52" providerId="LiveId" clId="{81840929-8BB9-4559-8A9C-9CD8B58A3910}" dt="2023-11-14T14:17:45.644" v="823"/>
          <ac:inkMkLst>
            <pc:docMk/>
            <pc:sldMk cId="1566485810" sldId="267"/>
            <ac:inkMk id="199" creationId="{07D29462-F8D4-3AB9-DCB9-29761A91BD18}"/>
          </ac:inkMkLst>
        </pc:inkChg>
        <pc:inkChg chg="add del mod">
          <ac:chgData name="Perkins Haro" userId="b2b4bd6ccfcb9b52" providerId="LiveId" clId="{81840929-8BB9-4559-8A9C-9CD8B58A3910}" dt="2023-11-14T14:17:45.639" v="805"/>
          <ac:inkMkLst>
            <pc:docMk/>
            <pc:sldMk cId="1566485810" sldId="267"/>
            <ac:inkMk id="200" creationId="{5F1F0A07-6036-E971-26D1-7F357C5FC0D0}"/>
          </ac:inkMkLst>
        </pc:inkChg>
        <pc:inkChg chg="add del mod">
          <ac:chgData name="Perkins Haro" userId="b2b4bd6ccfcb9b52" providerId="LiveId" clId="{81840929-8BB9-4559-8A9C-9CD8B58A3910}" dt="2023-11-14T14:17:45.638" v="803"/>
          <ac:inkMkLst>
            <pc:docMk/>
            <pc:sldMk cId="1566485810" sldId="267"/>
            <ac:inkMk id="201" creationId="{29E12C2B-6454-C9CD-B7A0-9005A5722260}"/>
          </ac:inkMkLst>
        </pc:inkChg>
        <pc:inkChg chg="add del mod">
          <ac:chgData name="Perkins Haro" userId="b2b4bd6ccfcb9b52" providerId="LiveId" clId="{81840929-8BB9-4559-8A9C-9CD8B58A3910}" dt="2023-11-14T14:17:45.637" v="799"/>
          <ac:inkMkLst>
            <pc:docMk/>
            <pc:sldMk cId="1566485810" sldId="267"/>
            <ac:inkMk id="202" creationId="{A91CB22D-893D-B95B-1414-0E2F5F868394}"/>
          </ac:inkMkLst>
        </pc:inkChg>
        <pc:inkChg chg="add del mod">
          <ac:chgData name="Perkins Haro" userId="b2b4bd6ccfcb9b52" providerId="LiveId" clId="{81840929-8BB9-4559-8A9C-9CD8B58A3910}" dt="2023-11-14T14:17:45.633" v="781"/>
          <ac:inkMkLst>
            <pc:docMk/>
            <pc:sldMk cId="1566485810" sldId="267"/>
            <ac:inkMk id="204" creationId="{3241E5B3-CBA3-B5AE-E660-C2E4DB479F9F}"/>
          </ac:inkMkLst>
        </pc:inkChg>
        <pc:inkChg chg="add del mod">
          <ac:chgData name="Perkins Haro" userId="b2b4bd6ccfcb9b52" providerId="LiveId" clId="{81840929-8BB9-4559-8A9C-9CD8B58A3910}" dt="2023-11-14T14:17:45.640" v="808"/>
          <ac:inkMkLst>
            <pc:docMk/>
            <pc:sldMk cId="1566485810" sldId="267"/>
            <ac:inkMk id="205" creationId="{61A5029B-C123-C9C8-4EA4-943228BF6E7D}"/>
          </ac:inkMkLst>
        </pc:inkChg>
        <pc:inkChg chg="add del mod">
          <ac:chgData name="Perkins Haro" userId="b2b4bd6ccfcb9b52" providerId="LiveId" clId="{81840929-8BB9-4559-8A9C-9CD8B58A3910}" dt="2023-11-14T14:17:45.646" v="832"/>
          <ac:inkMkLst>
            <pc:docMk/>
            <pc:sldMk cId="1566485810" sldId="267"/>
            <ac:inkMk id="206" creationId="{67A6D56C-8C5C-B16D-5DD8-CCFCFF6F7C75}"/>
          </ac:inkMkLst>
        </pc:inkChg>
        <pc:inkChg chg="add del mod">
          <ac:chgData name="Perkins Haro" userId="b2b4bd6ccfcb9b52" providerId="LiveId" clId="{81840929-8BB9-4559-8A9C-9CD8B58A3910}" dt="2023-11-14T14:17:45.644" v="827"/>
          <ac:inkMkLst>
            <pc:docMk/>
            <pc:sldMk cId="1566485810" sldId="267"/>
            <ac:inkMk id="207" creationId="{FE546C94-D6F7-A277-72CE-D36CAFBF6C33}"/>
          </ac:inkMkLst>
        </pc:inkChg>
        <pc:inkChg chg="add del mod">
          <ac:chgData name="Perkins Haro" userId="b2b4bd6ccfcb9b52" providerId="LiveId" clId="{81840929-8BB9-4559-8A9C-9CD8B58A3910}" dt="2023-11-14T14:17:45.636" v="795"/>
          <ac:inkMkLst>
            <pc:docMk/>
            <pc:sldMk cId="1566485810" sldId="267"/>
            <ac:inkMk id="208" creationId="{AD02FB81-D18B-2798-A6BC-7F517C6005E6}"/>
          </ac:inkMkLst>
        </pc:inkChg>
        <pc:inkChg chg="add del mod">
          <ac:chgData name="Perkins Haro" userId="b2b4bd6ccfcb9b52" providerId="LiveId" clId="{81840929-8BB9-4559-8A9C-9CD8B58A3910}" dt="2023-11-14T14:17:45.637" v="798"/>
          <ac:inkMkLst>
            <pc:docMk/>
            <pc:sldMk cId="1566485810" sldId="267"/>
            <ac:inkMk id="209" creationId="{36C9F066-D9F5-834F-A15A-E39A35E5B83C}"/>
          </ac:inkMkLst>
        </pc:inkChg>
        <pc:inkChg chg="add del mod">
          <ac:chgData name="Perkins Haro" userId="b2b4bd6ccfcb9b52" providerId="LiveId" clId="{81840929-8BB9-4559-8A9C-9CD8B58A3910}" dt="2023-11-14T14:17:45.646" v="829"/>
          <ac:inkMkLst>
            <pc:docMk/>
            <pc:sldMk cId="1566485810" sldId="267"/>
            <ac:inkMk id="210" creationId="{ABCD7FAC-69CB-1C23-1BE8-BCA9D8B35708}"/>
          </ac:inkMkLst>
        </pc:inkChg>
        <pc:inkChg chg="add del mod">
          <ac:chgData name="Perkins Haro" userId="b2b4bd6ccfcb9b52" providerId="LiveId" clId="{81840929-8BB9-4559-8A9C-9CD8B58A3910}" dt="2023-11-14T14:17:45.639" v="804"/>
          <ac:inkMkLst>
            <pc:docMk/>
            <pc:sldMk cId="1566485810" sldId="267"/>
            <ac:inkMk id="211" creationId="{B3E5175C-B1CA-1B15-4C10-9C2392665B67}"/>
          </ac:inkMkLst>
        </pc:inkChg>
        <pc:inkChg chg="add del mod">
          <ac:chgData name="Perkins Haro" userId="b2b4bd6ccfcb9b52" providerId="LiveId" clId="{81840929-8BB9-4559-8A9C-9CD8B58A3910}" dt="2023-11-14T14:17:45.643" v="822"/>
          <ac:inkMkLst>
            <pc:docMk/>
            <pc:sldMk cId="1566485810" sldId="267"/>
            <ac:inkMk id="212" creationId="{915428B8-3094-1620-561E-048A0579252B}"/>
          </ac:inkMkLst>
        </pc:inkChg>
        <pc:inkChg chg="add del mod">
          <ac:chgData name="Perkins Haro" userId="b2b4bd6ccfcb9b52" providerId="LiveId" clId="{81840929-8BB9-4559-8A9C-9CD8B58A3910}" dt="2023-11-14T14:17:45.642" v="818"/>
          <ac:inkMkLst>
            <pc:docMk/>
            <pc:sldMk cId="1566485810" sldId="267"/>
            <ac:inkMk id="214" creationId="{AC1A342A-37A6-50A5-7E47-B6A63F79F850}"/>
          </ac:inkMkLst>
        </pc:inkChg>
        <pc:inkChg chg="add del mod">
          <ac:chgData name="Perkins Haro" userId="b2b4bd6ccfcb9b52" providerId="LiveId" clId="{81840929-8BB9-4559-8A9C-9CD8B58A3910}" dt="2023-11-14T14:17:45.644" v="825"/>
          <ac:inkMkLst>
            <pc:docMk/>
            <pc:sldMk cId="1566485810" sldId="267"/>
            <ac:inkMk id="215" creationId="{1E099F0C-F2D1-6F9A-2B4D-514441B5F78E}"/>
          </ac:inkMkLst>
        </pc:inkChg>
        <pc:inkChg chg="add del mod">
          <ac:chgData name="Perkins Haro" userId="b2b4bd6ccfcb9b52" providerId="LiveId" clId="{81840929-8BB9-4559-8A9C-9CD8B58A3910}" dt="2023-11-14T14:17:45.638" v="801"/>
          <ac:inkMkLst>
            <pc:docMk/>
            <pc:sldMk cId="1566485810" sldId="267"/>
            <ac:inkMk id="217" creationId="{CF0EF930-E425-4F67-196F-72D3B5AF1F5B}"/>
          </ac:inkMkLst>
        </pc:inkChg>
        <pc:inkChg chg="add del mod">
          <ac:chgData name="Perkins Haro" userId="b2b4bd6ccfcb9b52" providerId="LiveId" clId="{81840929-8BB9-4559-8A9C-9CD8B58A3910}" dt="2023-11-14T14:17:45.636" v="792"/>
          <ac:inkMkLst>
            <pc:docMk/>
            <pc:sldMk cId="1566485810" sldId="267"/>
            <ac:inkMk id="218" creationId="{37485437-191C-3FE6-59B7-33F6FAAEF374}"/>
          </ac:inkMkLst>
        </pc:inkChg>
        <pc:inkChg chg="add del">
          <ac:chgData name="Perkins Haro" userId="b2b4bd6ccfcb9b52" providerId="LiveId" clId="{81840929-8BB9-4559-8A9C-9CD8B58A3910}" dt="2023-11-14T14:17:45.643" v="820"/>
          <ac:inkMkLst>
            <pc:docMk/>
            <pc:sldMk cId="1566485810" sldId="267"/>
            <ac:inkMk id="220" creationId="{43632EF8-5CC3-E2EC-AADA-ECB2224643B9}"/>
          </ac:inkMkLst>
        </pc:inkChg>
        <pc:inkChg chg="add del mod">
          <ac:chgData name="Perkins Haro" userId="b2b4bd6ccfcb9b52" providerId="LiveId" clId="{81840929-8BB9-4559-8A9C-9CD8B58A3910}" dt="2023-11-14T14:17:45.640" v="811"/>
          <ac:inkMkLst>
            <pc:docMk/>
            <pc:sldMk cId="1566485810" sldId="267"/>
            <ac:inkMk id="221" creationId="{D2C2F412-5145-BD8A-7CE2-63D3F3E7D03A}"/>
          </ac:inkMkLst>
        </pc:inkChg>
        <pc:inkChg chg="add del mod">
          <ac:chgData name="Perkins Haro" userId="b2b4bd6ccfcb9b52" providerId="LiveId" clId="{81840929-8BB9-4559-8A9C-9CD8B58A3910}" dt="2023-11-14T14:17:45.641" v="814"/>
          <ac:inkMkLst>
            <pc:docMk/>
            <pc:sldMk cId="1566485810" sldId="267"/>
            <ac:inkMk id="222" creationId="{D744BD1F-E597-EC36-8838-9452637EAF49}"/>
          </ac:inkMkLst>
        </pc:inkChg>
        <pc:inkChg chg="add del mod">
          <ac:chgData name="Perkins Haro" userId="b2b4bd6ccfcb9b52" providerId="LiveId" clId="{81840929-8BB9-4559-8A9C-9CD8B58A3910}" dt="2023-11-14T14:17:45.639" v="806"/>
          <ac:inkMkLst>
            <pc:docMk/>
            <pc:sldMk cId="1566485810" sldId="267"/>
            <ac:inkMk id="223" creationId="{E63A4E99-B1D9-D37C-D115-7969760CAD6D}"/>
          </ac:inkMkLst>
        </pc:inkChg>
        <pc:inkChg chg="add del mod">
          <ac:chgData name="Perkins Haro" userId="b2b4bd6ccfcb9b52" providerId="LiveId" clId="{81840929-8BB9-4559-8A9C-9CD8B58A3910}" dt="2023-11-14T14:17:45.649" v="834"/>
          <ac:inkMkLst>
            <pc:docMk/>
            <pc:sldMk cId="1566485810" sldId="267"/>
            <ac:inkMk id="224" creationId="{819F3D55-A9F8-E77A-DE12-FEFC592E75DE}"/>
          </ac:inkMkLst>
        </pc:inkChg>
        <pc:inkChg chg="add del mod">
          <ac:chgData name="Perkins Haro" userId="b2b4bd6ccfcb9b52" providerId="LiveId" clId="{81840929-8BB9-4559-8A9C-9CD8B58A3910}" dt="2023-11-14T14:17:45.636" v="790"/>
          <ac:inkMkLst>
            <pc:docMk/>
            <pc:sldMk cId="1566485810" sldId="267"/>
            <ac:inkMk id="225" creationId="{8F01DBCB-0250-C4FA-390D-3B9908B44413}"/>
          </ac:inkMkLst>
        </pc:inkChg>
        <pc:inkChg chg="add del mod">
          <ac:chgData name="Perkins Haro" userId="b2b4bd6ccfcb9b52" providerId="LiveId" clId="{81840929-8BB9-4559-8A9C-9CD8B58A3910}" dt="2023-11-14T14:17:45.642" v="816"/>
          <ac:inkMkLst>
            <pc:docMk/>
            <pc:sldMk cId="1566485810" sldId="267"/>
            <ac:inkMk id="226" creationId="{63B30563-4E4C-2F5D-DD37-33866E83A9F0}"/>
          </ac:inkMkLst>
        </pc:inkChg>
        <pc:inkChg chg="add del mod">
          <ac:chgData name="Perkins Haro" userId="b2b4bd6ccfcb9b52" providerId="LiveId" clId="{81840929-8BB9-4559-8A9C-9CD8B58A3910}" dt="2023-11-14T14:17:45.640" v="810"/>
          <ac:inkMkLst>
            <pc:docMk/>
            <pc:sldMk cId="1566485810" sldId="267"/>
            <ac:inkMk id="227" creationId="{6C297607-01AF-AE75-21E7-AE9335BB1172}"/>
          </ac:inkMkLst>
        </pc:inkChg>
        <pc:inkChg chg="add del mod">
          <ac:chgData name="Perkins Haro" userId="b2b4bd6ccfcb9b52" providerId="LiveId" clId="{81840929-8BB9-4559-8A9C-9CD8B58A3910}" dt="2023-11-14T14:17:45.646" v="831"/>
          <ac:inkMkLst>
            <pc:docMk/>
            <pc:sldMk cId="1566485810" sldId="267"/>
            <ac:inkMk id="228" creationId="{17C18A0B-B1B9-5115-2758-1C4DD6579F23}"/>
          </ac:inkMkLst>
        </pc:inkChg>
        <pc:inkChg chg="add del mod">
          <ac:chgData name="Perkins Haro" userId="b2b4bd6ccfcb9b52" providerId="LiveId" clId="{81840929-8BB9-4559-8A9C-9CD8B58A3910}" dt="2023-11-14T14:17:45.646" v="830"/>
          <ac:inkMkLst>
            <pc:docMk/>
            <pc:sldMk cId="1566485810" sldId="267"/>
            <ac:inkMk id="232" creationId="{A06A44E7-8A1C-8B02-0517-D77625F1D274}"/>
          </ac:inkMkLst>
        </pc:inkChg>
        <pc:inkChg chg="add del mod">
          <ac:chgData name="Perkins Haro" userId="b2b4bd6ccfcb9b52" providerId="LiveId" clId="{81840929-8BB9-4559-8A9C-9CD8B58A3910}" dt="2023-11-14T14:17:45.639" v="807"/>
          <ac:inkMkLst>
            <pc:docMk/>
            <pc:sldMk cId="1566485810" sldId="267"/>
            <ac:inkMk id="233" creationId="{5E442E16-E7C0-B8B0-C044-948F99D318E1}"/>
          </ac:inkMkLst>
        </pc:inkChg>
        <pc:inkChg chg="add del mod">
          <ac:chgData name="Perkins Haro" userId="b2b4bd6ccfcb9b52" providerId="LiveId" clId="{81840929-8BB9-4559-8A9C-9CD8B58A3910}" dt="2023-11-14T14:17:45.641" v="812"/>
          <ac:inkMkLst>
            <pc:docMk/>
            <pc:sldMk cId="1566485810" sldId="267"/>
            <ac:inkMk id="234" creationId="{C323EA06-E57E-3BC7-8913-9C13B1C19F63}"/>
          </ac:inkMkLst>
        </pc:inkChg>
        <pc:inkChg chg="add del mod">
          <ac:chgData name="Perkins Haro" userId="b2b4bd6ccfcb9b52" providerId="LiveId" clId="{81840929-8BB9-4559-8A9C-9CD8B58A3910}" dt="2023-11-14T14:17:45.644" v="824"/>
          <ac:inkMkLst>
            <pc:docMk/>
            <pc:sldMk cId="1566485810" sldId="267"/>
            <ac:inkMk id="235" creationId="{051CD56E-2036-F89F-1AB0-89778D5446AF}"/>
          </ac:inkMkLst>
        </pc:inkChg>
        <pc:inkChg chg="add del">
          <ac:chgData name="Perkins Haro" userId="b2b4bd6ccfcb9b52" providerId="LiveId" clId="{81840929-8BB9-4559-8A9C-9CD8B58A3910}" dt="2023-11-14T14:17:45.635" v="787"/>
          <ac:inkMkLst>
            <pc:docMk/>
            <pc:sldMk cId="1566485810" sldId="267"/>
            <ac:inkMk id="236" creationId="{3F3DFB46-DC11-4799-F345-D70F651A1D2B}"/>
          </ac:inkMkLst>
        </pc:inkChg>
        <pc:inkChg chg="add del mod">
          <ac:chgData name="Perkins Haro" userId="b2b4bd6ccfcb9b52" providerId="LiveId" clId="{81840929-8BB9-4559-8A9C-9CD8B58A3910}" dt="2023-11-14T14:17:45.635" v="789"/>
          <ac:inkMkLst>
            <pc:docMk/>
            <pc:sldMk cId="1566485810" sldId="267"/>
            <ac:inkMk id="239" creationId="{9988CA37-8AE7-97A6-BD6B-A9A9D15A8FF2}"/>
          </ac:inkMkLst>
        </pc:inkChg>
        <pc:inkChg chg="add del mod">
          <ac:chgData name="Perkins Haro" userId="b2b4bd6ccfcb9b52" providerId="LiveId" clId="{81840929-8BB9-4559-8A9C-9CD8B58A3910}" dt="2023-11-14T14:17:45.636" v="791"/>
          <ac:inkMkLst>
            <pc:docMk/>
            <pc:sldMk cId="1566485810" sldId="267"/>
            <ac:inkMk id="240" creationId="{BD6745AB-F7CC-E1D5-13A5-522A24E9A6B2}"/>
          </ac:inkMkLst>
        </pc:inkChg>
        <pc:inkChg chg="add del mod">
          <ac:chgData name="Perkins Haro" userId="b2b4bd6ccfcb9b52" providerId="LiveId" clId="{81840929-8BB9-4559-8A9C-9CD8B58A3910}" dt="2023-11-14T14:17:45.641" v="815"/>
          <ac:inkMkLst>
            <pc:docMk/>
            <pc:sldMk cId="1566485810" sldId="267"/>
            <ac:inkMk id="241" creationId="{C9E324CD-0504-3859-F01A-4E9EEC90BD70}"/>
          </ac:inkMkLst>
        </pc:inkChg>
        <pc:inkChg chg="add del mod">
          <ac:chgData name="Perkins Haro" userId="b2b4bd6ccfcb9b52" providerId="LiveId" clId="{81840929-8BB9-4559-8A9C-9CD8B58A3910}" dt="2023-11-14T14:17:45.634" v="784"/>
          <ac:inkMkLst>
            <pc:docMk/>
            <pc:sldMk cId="1566485810" sldId="267"/>
            <ac:inkMk id="243" creationId="{03B9527E-1829-2F2C-3693-F30F1E489B9B}"/>
          </ac:inkMkLst>
        </pc:inkChg>
        <pc:inkChg chg="add del mod">
          <ac:chgData name="Perkins Haro" userId="b2b4bd6ccfcb9b52" providerId="LiveId" clId="{81840929-8BB9-4559-8A9C-9CD8B58A3910}" dt="2023-11-14T14:17:45.636" v="794"/>
          <ac:inkMkLst>
            <pc:docMk/>
            <pc:sldMk cId="1566485810" sldId="267"/>
            <ac:inkMk id="244" creationId="{883BF926-E571-FCB2-F6F2-AB32C14A7C44}"/>
          </ac:inkMkLst>
        </pc:inkChg>
        <pc:inkChg chg="add del mod">
          <ac:chgData name="Perkins Haro" userId="b2b4bd6ccfcb9b52" providerId="LiveId" clId="{81840929-8BB9-4559-8A9C-9CD8B58A3910}" dt="2023-11-14T14:17:45.633" v="782"/>
          <ac:inkMkLst>
            <pc:docMk/>
            <pc:sldMk cId="1566485810" sldId="267"/>
            <ac:inkMk id="246" creationId="{6AAEFD09-53CF-A54E-08F3-FF9135060E35}"/>
          </ac:inkMkLst>
        </pc:inkChg>
        <pc:inkChg chg="add del mod">
          <ac:chgData name="Perkins Haro" userId="b2b4bd6ccfcb9b52" providerId="LiveId" clId="{81840929-8BB9-4559-8A9C-9CD8B58A3910}" dt="2023-11-14T14:17:45.631" v="777"/>
          <ac:inkMkLst>
            <pc:docMk/>
            <pc:sldMk cId="1566485810" sldId="267"/>
            <ac:inkMk id="247" creationId="{B668FBE9-74B2-7690-CB71-C82BE5D47CDD}"/>
          </ac:inkMkLst>
        </pc:inkChg>
        <pc:inkChg chg="add del mod">
          <ac:chgData name="Perkins Haro" userId="b2b4bd6ccfcb9b52" providerId="LiveId" clId="{81840929-8BB9-4559-8A9C-9CD8B58A3910}" dt="2023-11-14T14:17:45.643" v="821"/>
          <ac:inkMkLst>
            <pc:docMk/>
            <pc:sldMk cId="1566485810" sldId="267"/>
            <ac:inkMk id="248" creationId="{4010F1FD-B440-05C4-FE58-5D9FA8282828}"/>
          </ac:inkMkLst>
        </pc:inkChg>
        <pc:inkChg chg="add del mod">
          <ac:chgData name="Perkins Haro" userId="b2b4bd6ccfcb9b52" providerId="LiveId" clId="{81840929-8BB9-4559-8A9C-9CD8B58A3910}" dt="2023-11-14T14:17:45.640" v="809"/>
          <ac:inkMkLst>
            <pc:docMk/>
            <pc:sldMk cId="1566485810" sldId="267"/>
            <ac:inkMk id="249" creationId="{2A1AA2ED-4D92-0C31-0E2C-C8D53173AC63}"/>
          </ac:inkMkLst>
        </pc:inkChg>
        <pc:inkChg chg="add del mod">
          <ac:chgData name="Perkins Haro" userId="b2b4bd6ccfcb9b52" providerId="LiveId" clId="{81840929-8BB9-4559-8A9C-9CD8B58A3910}" dt="2023-11-14T14:17:45.633" v="780"/>
          <ac:inkMkLst>
            <pc:docMk/>
            <pc:sldMk cId="1566485810" sldId="267"/>
            <ac:inkMk id="250" creationId="{C63DEC14-AA76-CAC6-D0CB-273C9ECE754C}"/>
          </ac:inkMkLst>
        </pc:inkChg>
        <pc:inkChg chg="add del mod">
          <ac:chgData name="Perkins Haro" userId="b2b4bd6ccfcb9b52" providerId="LiveId" clId="{81840929-8BB9-4559-8A9C-9CD8B58A3910}" dt="2023-11-14T14:17:45.648" v="833"/>
          <ac:inkMkLst>
            <pc:docMk/>
            <pc:sldMk cId="1566485810" sldId="267"/>
            <ac:inkMk id="251" creationId="{41748A42-2941-937C-4BBD-691E48F1EAD2}"/>
          </ac:inkMkLst>
        </pc:inkChg>
        <pc:inkChg chg="add del mod">
          <ac:chgData name="Perkins Haro" userId="b2b4bd6ccfcb9b52" providerId="LiveId" clId="{81840929-8BB9-4559-8A9C-9CD8B58A3910}" dt="2023-11-14T14:17:45.641" v="813"/>
          <ac:inkMkLst>
            <pc:docMk/>
            <pc:sldMk cId="1566485810" sldId="267"/>
            <ac:inkMk id="253" creationId="{C728B232-50AF-650F-0248-ECAFE88B4517}"/>
          </ac:inkMkLst>
        </pc:inkChg>
        <pc:inkChg chg="add del mod">
          <ac:chgData name="Perkins Haro" userId="b2b4bd6ccfcb9b52" providerId="LiveId" clId="{81840929-8BB9-4559-8A9C-9CD8B58A3910}" dt="2023-11-14T14:17:45.634" v="785"/>
          <ac:inkMkLst>
            <pc:docMk/>
            <pc:sldMk cId="1566485810" sldId="267"/>
            <ac:inkMk id="254" creationId="{3FC73507-9D78-F3DE-658B-D23AA2E20B09}"/>
          </ac:inkMkLst>
        </pc:ink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A1F24-E39D-4AA5-BA48-4508E58AFF1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03843-C12B-46CB-A1D1-38778B23BE40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p: Iré al cine</a:t>
          </a:r>
          <a:endParaRPr lang="en-US"/>
        </a:p>
      </dgm:t>
    </dgm:pt>
    <dgm:pt modelId="{D3E02A12-ED22-4C62-A7F4-6F416E1026C6}" type="parTrans" cxnId="{853DD7B1-3EC8-4EA1-B1D0-C3F7BDE25322}">
      <dgm:prSet/>
      <dgm:spPr/>
      <dgm:t>
        <a:bodyPr/>
        <a:lstStyle/>
        <a:p>
          <a:endParaRPr lang="en-US"/>
        </a:p>
      </dgm:t>
    </dgm:pt>
    <dgm:pt modelId="{D63C43AE-F7E5-488C-8B2A-1EDD950A4C4B}" type="sibTrans" cxnId="{853DD7B1-3EC8-4EA1-B1D0-C3F7BDE25322}">
      <dgm:prSet/>
      <dgm:spPr/>
      <dgm:t>
        <a:bodyPr/>
        <a:lstStyle/>
        <a:p>
          <a:endParaRPr lang="en-US"/>
        </a:p>
      </dgm:t>
    </dgm:pt>
    <dgm:pt modelId="{D2AA3237-001F-48B0-B210-0EA14478FC26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q: Iré a jugar fútbol</a:t>
          </a:r>
          <a:endParaRPr lang="en-US"/>
        </a:p>
      </dgm:t>
    </dgm:pt>
    <dgm:pt modelId="{D23F1EF0-F9D8-45F1-80A6-39ACB00A7B09}" type="parTrans" cxnId="{32F99F45-A25E-4825-938D-3345DC23E691}">
      <dgm:prSet/>
      <dgm:spPr/>
      <dgm:t>
        <a:bodyPr/>
        <a:lstStyle/>
        <a:p>
          <a:endParaRPr lang="en-US"/>
        </a:p>
      </dgm:t>
    </dgm:pt>
    <dgm:pt modelId="{8AE9FDFB-3DF5-4052-9F2A-18336DF044B3}" type="sibTrans" cxnId="{32F99F45-A25E-4825-938D-3345DC23E691}">
      <dgm:prSet/>
      <dgm:spPr/>
      <dgm:t>
        <a:bodyPr/>
        <a:lstStyle/>
        <a:p>
          <a:endParaRPr lang="en-US"/>
        </a:p>
      </dgm:t>
    </dgm:pt>
    <dgm:pt modelId="{D5D12E09-8128-47CF-BF40-67C148131576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r: Te regalo flores </a:t>
          </a:r>
          <a:endParaRPr lang="en-US"/>
        </a:p>
      </dgm:t>
    </dgm:pt>
    <dgm:pt modelId="{91440E09-7440-4281-A3BE-D4CDCE1A492D}" type="parTrans" cxnId="{5C72BA4A-97D6-46AF-9063-46543DCC0C23}">
      <dgm:prSet/>
      <dgm:spPr/>
      <dgm:t>
        <a:bodyPr/>
        <a:lstStyle/>
        <a:p>
          <a:endParaRPr lang="en-US"/>
        </a:p>
      </dgm:t>
    </dgm:pt>
    <dgm:pt modelId="{1FA810CB-9A1E-478C-B7F0-9A15CC91AF98}" type="sibTrans" cxnId="{5C72BA4A-97D6-46AF-9063-46543DCC0C23}">
      <dgm:prSet/>
      <dgm:spPr/>
      <dgm:t>
        <a:bodyPr/>
        <a:lstStyle/>
        <a:p>
          <a:endParaRPr lang="en-US"/>
        </a:p>
      </dgm:t>
    </dgm:pt>
    <dgm:pt modelId="{BFC8C5F5-4501-474C-9B5A-794BBB312D1B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s: Te regalo dulces</a:t>
          </a:r>
          <a:endParaRPr lang="en-US"/>
        </a:p>
      </dgm:t>
    </dgm:pt>
    <dgm:pt modelId="{D7911B92-6AA9-43E9-9754-B641BF6483EF}" type="parTrans" cxnId="{1E7C3561-EDED-47B0-9630-0ABB901E54FC}">
      <dgm:prSet/>
      <dgm:spPr/>
      <dgm:t>
        <a:bodyPr/>
        <a:lstStyle/>
        <a:p>
          <a:endParaRPr lang="en-US"/>
        </a:p>
      </dgm:t>
    </dgm:pt>
    <dgm:pt modelId="{C67A7637-DA32-4963-B4DF-B484B1677EA3}" type="sibTrans" cxnId="{1E7C3561-EDED-47B0-9630-0ABB901E54FC}">
      <dgm:prSet/>
      <dgm:spPr/>
      <dgm:t>
        <a:bodyPr/>
        <a:lstStyle/>
        <a:p>
          <a:endParaRPr lang="en-US"/>
        </a:p>
      </dgm:t>
    </dgm:pt>
    <dgm:pt modelId="{7461A9F4-0E2A-450B-98A0-D8D7E68D8EA2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t: Está lloviendo </a:t>
          </a:r>
          <a:endParaRPr lang="en-US"/>
        </a:p>
      </dgm:t>
    </dgm:pt>
    <dgm:pt modelId="{42B82BA7-E03A-48B5-916A-83B9F8554CD1}" type="parTrans" cxnId="{1F7370B8-18EB-468E-8474-8D38101700C9}">
      <dgm:prSet/>
      <dgm:spPr/>
      <dgm:t>
        <a:bodyPr/>
        <a:lstStyle/>
        <a:p>
          <a:endParaRPr lang="en-US"/>
        </a:p>
      </dgm:t>
    </dgm:pt>
    <dgm:pt modelId="{38A319F7-03D2-4A17-8419-9820B36DC2D4}" type="sibTrans" cxnId="{1F7370B8-18EB-468E-8474-8D38101700C9}">
      <dgm:prSet/>
      <dgm:spPr/>
      <dgm:t>
        <a:bodyPr/>
        <a:lstStyle/>
        <a:p>
          <a:endParaRPr lang="en-US"/>
        </a:p>
      </dgm:t>
    </dgm:pt>
    <dgm:pt modelId="{FE4CE9CD-1966-4BE5-AC8A-38521F3FFF5A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u: hay nubes en el cielo </a:t>
          </a:r>
          <a:endParaRPr lang="en-US"/>
        </a:p>
      </dgm:t>
    </dgm:pt>
    <dgm:pt modelId="{A09C924B-650D-4A2B-ABFF-FE0E057DFD36}" type="parTrans" cxnId="{8CCC1564-6B75-46C7-A8BF-7A31A5B76781}">
      <dgm:prSet/>
      <dgm:spPr/>
      <dgm:t>
        <a:bodyPr/>
        <a:lstStyle/>
        <a:p>
          <a:endParaRPr lang="en-US"/>
        </a:p>
      </dgm:t>
    </dgm:pt>
    <dgm:pt modelId="{517F423A-79CB-4F87-B523-C86A42B7023C}" type="sibTrans" cxnId="{8CCC1564-6B75-46C7-A8BF-7A31A5B76781}">
      <dgm:prSet/>
      <dgm:spPr/>
      <dgm:t>
        <a:bodyPr/>
        <a:lstStyle/>
        <a:p>
          <a:endParaRPr lang="en-US"/>
        </a:p>
      </dgm:t>
    </dgm:pt>
    <dgm:pt modelId="{69FF2070-A4FB-4A0F-901D-008712E75E44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v: El número 2 es par</a:t>
          </a:r>
          <a:endParaRPr lang="en-US"/>
        </a:p>
      </dgm:t>
    </dgm:pt>
    <dgm:pt modelId="{059C21F2-8B63-4DF6-A6BE-87EA77A72400}" type="parTrans" cxnId="{1FB993EA-3F0B-4C66-8433-DAA5D4C8477E}">
      <dgm:prSet/>
      <dgm:spPr/>
      <dgm:t>
        <a:bodyPr/>
        <a:lstStyle/>
        <a:p>
          <a:endParaRPr lang="en-US"/>
        </a:p>
      </dgm:t>
    </dgm:pt>
    <dgm:pt modelId="{A53CAF8B-3E36-4494-961A-8D1D629440C1}" type="sibTrans" cxnId="{1FB993EA-3F0B-4C66-8433-DAA5D4C8477E}">
      <dgm:prSet/>
      <dgm:spPr/>
      <dgm:t>
        <a:bodyPr/>
        <a:lstStyle/>
        <a:p>
          <a:endParaRPr lang="en-US"/>
        </a:p>
      </dgm:t>
    </dgm:pt>
    <dgm:pt modelId="{3D25088C-BD07-470A-BB42-676F440EAC77}" type="pres">
      <dgm:prSet presAssocID="{216A1F24-E39D-4AA5-BA48-4508E58AFF12}" presName="root" presStyleCnt="0">
        <dgm:presLayoutVars>
          <dgm:dir/>
          <dgm:resizeHandles val="exact"/>
        </dgm:presLayoutVars>
      </dgm:prSet>
      <dgm:spPr/>
    </dgm:pt>
    <dgm:pt modelId="{24DDAC20-BD1C-4B83-BF44-12AE5AA8FD6F}" type="pres">
      <dgm:prSet presAssocID="{98E03843-C12B-46CB-A1D1-38778B23BE40}" presName="compNode" presStyleCnt="0"/>
      <dgm:spPr/>
    </dgm:pt>
    <dgm:pt modelId="{C43FFE6A-C388-49DF-8C90-E4C3376BB915}" type="pres">
      <dgm:prSet presAssocID="{98E03843-C12B-46CB-A1D1-38778B23BE40}" presName="bgRect" presStyleLbl="bgShp" presStyleIdx="0" presStyleCnt="7"/>
      <dgm:spPr/>
    </dgm:pt>
    <dgm:pt modelId="{CF629FB5-6D9D-415D-9951-ABD63C606750}" type="pres">
      <dgm:prSet presAssocID="{98E03843-C12B-46CB-A1D1-38778B23BE4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796AA655-2DAB-4B4F-B6BC-F0C340105473}" type="pres">
      <dgm:prSet presAssocID="{98E03843-C12B-46CB-A1D1-38778B23BE40}" presName="spaceRect" presStyleCnt="0"/>
      <dgm:spPr/>
    </dgm:pt>
    <dgm:pt modelId="{B1809BD3-1FDA-4A3F-8181-000A1C18ED4A}" type="pres">
      <dgm:prSet presAssocID="{98E03843-C12B-46CB-A1D1-38778B23BE40}" presName="parTx" presStyleLbl="revTx" presStyleIdx="0" presStyleCnt="7">
        <dgm:presLayoutVars>
          <dgm:chMax val="0"/>
          <dgm:chPref val="0"/>
        </dgm:presLayoutVars>
      </dgm:prSet>
      <dgm:spPr/>
    </dgm:pt>
    <dgm:pt modelId="{4C39344A-7A39-407C-A8AB-98FA1E17B618}" type="pres">
      <dgm:prSet presAssocID="{D63C43AE-F7E5-488C-8B2A-1EDD950A4C4B}" presName="sibTrans" presStyleCnt="0"/>
      <dgm:spPr/>
    </dgm:pt>
    <dgm:pt modelId="{656D2108-0A76-4A53-8682-0FB20F98D0CB}" type="pres">
      <dgm:prSet presAssocID="{D2AA3237-001F-48B0-B210-0EA14478FC26}" presName="compNode" presStyleCnt="0"/>
      <dgm:spPr/>
    </dgm:pt>
    <dgm:pt modelId="{2DA02052-0540-4E1E-B9CF-81639A9872A8}" type="pres">
      <dgm:prSet presAssocID="{D2AA3237-001F-48B0-B210-0EA14478FC26}" presName="bgRect" presStyleLbl="bgShp" presStyleIdx="1" presStyleCnt="7"/>
      <dgm:spPr/>
    </dgm:pt>
    <dgm:pt modelId="{BDD89D80-F260-442E-8060-6AB73BB02CF8}" type="pres">
      <dgm:prSet presAssocID="{D2AA3237-001F-48B0-B210-0EA14478FC2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ón de fútbol"/>
        </a:ext>
      </dgm:extLst>
    </dgm:pt>
    <dgm:pt modelId="{521433FC-5D94-44BE-B753-DF428E2D5C85}" type="pres">
      <dgm:prSet presAssocID="{D2AA3237-001F-48B0-B210-0EA14478FC26}" presName="spaceRect" presStyleCnt="0"/>
      <dgm:spPr/>
    </dgm:pt>
    <dgm:pt modelId="{B3186529-A3DD-4434-9EEA-DDCBECFAA0DA}" type="pres">
      <dgm:prSet presAssocID="{D2AA3237-001F-48B0-B210-0EA14478FC26}" presName="parTx" presStyleLbl="revTx" presStyleIdx="1" presStyleCnt="7">
        <dgm:presLayoutVars>
          <dgm:chMax val="0"/>
          <dgm:chPref val="0"/>
        </dgm:presLayoutVars>
      </dgm:prSet>
      <dgm:spPr/>
    </dgm:pt>
    <dgm:pt modelId="{B4A392B3-9064-4214-A97A-78769AF0EB3A}" type="pres">
      <dgm:prSet presAssocID="{8AE9FDFB-3DF5-4052-9F2A-18336DF044B3}" presName="sibTrans" presStyleCnt="0"/>
      <dgm:spPr/>
    </dgm:pt>
    <dgm:pt modelId="{FB2364D5-505A-4BE2-8811-83CD780B2E72}" type="pres">
      <dgm:prSet presAssocID="{D5D12E09-8128-47CF-BF40-67C148131576}" presName="compNode" presStyleCnt="0"/>
      <dgm:spPr/>
    </dgm:pt>
    <dgm:pt modelId="{BADA6BE0-F366-4B08-B821-5C14C030F001}" type="pres">
      <dgm:prSet presAssocID="{D5D12E09-8128-47CF-BF40-67C148131576}" presName="bgRect" presStyleLbl="bgShp" presStyleIdx="2" presStyleCnt="7"/>
      <dgm:spPr/>
    </dgm:pt>
    <dgm:pt modelId="{F834787D-6AE5-4FD4-BECE-DCF6AAB6C54A}" type="pres">
      <dgm:prSet presAssocID="{D5D12E09-8128-47CF-BF40-67C14813157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F2F0974F-321C-4E0D-A435-CAADB9F3D160}" type="pres">
      <dgm:prSet presAssocID="{D5D12E09-8128-47CF-BF40-67C148131576}" presName="spaceRect" presStyleCnt="0"/>
      <dgm:spPr/>
    </dgm:pt>
    <dgm:pt modelId="{36A16123-9A5E-4BA4-B32F-ACBAF0B460A4}" type="pres">
      <dgm:prSet presAssocID="{D5D12E09-8128-47CF-BF40-67C148131576}" presName="parTx" presStyleLbl="revTx" presStyleIdx="2" presStyleCnt="7">
        <dgm:presLayoutVars>
          <dgm:chMax val="0"/>
          <dgm:chPref val="0"/>
        </dgm:presLayoutVars>
      </dgm:prSet>
      <dgm:spPr/>
    </dgm:pt>
    <dgm:pt modelId="{3F2A1501-13C7-40B9-842A-DE570C7AD79D}" type="pres">
      <dgm:prSet presAssocID="{1FA810CB-9A1E-478C-B7F0-9A15CC91AF98}" presName="sibTrans" presStyleCnt="0"/>
      <dgm:spPr/>
    </dgm:pt>
    <dgm:pt modelId="{4D215367-3AB0-4332-AC95-B22369D60347}" type="pres">
      <dgm:prSet presAssocID="{BFC8C5F5-4501-474C-9B5A-794BBB312D1B}" presName="compNode" presStyleCnt="0"/>
      <dgm:spPr/>
    </dgm:pt>
    <dgm:pt modelId="{722AABB2-A176-44FA-8776-9A3C18CF9ECB}" type="pres">
      <dgm:prSet presAssocID="{BFC8C5F5-4501-474C-9B5A-794BBB312D1B}" presName="bgRect" presStyleLbl="bgShp" presStyleIdx="3" presStyleCnt="7"/>
      <dgm:spPr/>
    </dgm:pt>
    <dgm:pt modelId="{27ED54F5-4476-4AEC-ADDB-3B3C2B071ED5}" type="pres">
      <dgm:prSet presAssocID="{BFC8C5F5-4501-474C-9B5A-794BBB312D1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amelo"/>
        </a:ext>
      </dgm:extLst>
    </dgm:pt>
    <dgm:pt modelId="{2726C927-EC77-4DAE-A67C-E20B54A1681E}" type="pres">
      <dgm:prSet presAssocID="{BFC8C5F5-4501-474C-9B5A-794BBB312D1B}" presName="spaceRect" presStyleCnt="0"/>
      <dgm:spPr/>
    </dgm:pt>
    <dgm:pt modelId="{1CA119BF-7856-46A0-A95C-AEBD9AD2BF18}" type="pres">
      <dgm:prSet presAssocID="{BFC8C5F5-4501-474C-9B5A-794BBB312D1B}" presName="parTx" presStyleLbl="revTx" presStyleIdx="3" presStyleCnt="7">
        <dgm:presLayoutVars>
          <dgm:chMax val="0"/>
          <dgm:chPref val="0"/>
        </dgm:presLayoutVars>
      </dgm:prSet>
      <dgm:spPr/>
    </dgm:pt>
    <dgm:pt modelId="{CD09CB76-FB00-4351-A8AC-D62D98CC74E0}" type="pres">
      <dgm:prSet presAssocID="{C67A7637-DA32-4963-B4DF-B484B1677EA3}" presName="sibTrans" presStyleCnt="0"/>
      <dgm:spPr/>
    </dgm:pt>
    <dgm:pt modelId="{1214013A-D250-4302-9F77-E8FF5766697F}" type="pres">
      <dgm:prSet presAssocID="{7461A9F4-0E2A-450B-98A0-D8D7E68D8EA2}" presName="compNode" presStyleCnt="0"/>
      <dgm:spPr/>
    </dgm:pt>
    <dgm:pt modelId="{AEC42047-4D99-482A-9A45-067D0B13AB2A}" type="pres">
      <dgm:prSet presAssocID="{7461A9F4-0E2A-450B-98A0-D8D7E68D8EA2}" presName="bgRect" presStyleLbl="bgShp" presStyleIdx="4" presStyleCnt="7"/>
      <dgm:spPr/>
    </dgm:pt>
    <dgm:pt modelId="{43D2F4A8-AF8A-404C-93EB-6D4CB63FFBA8}" type="pres">
      <dgm:prSet presAssocID="{7461A9F4-0E2A-450B-98A0-D8D7E68D8EA2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luvia"/>
        </a:ext>
      </dgm:extLst>
    </dgm:pt>
    <dgm:pt modelId="{2DC47BCF-3672-4146-83BD-E316EA8F54F8}" type="pres">
      <dgm:prSet presAssocID="{7461A9F4-0E2A-450B-98A0-D8D7E68D8EA2}" presName="spaceRect" presStyleCnt="0"/>
      <dgm:spPr/>
    </dgm:pt>
    <dgm:pt modelId="{94AB12DA-8808-46E5-A248-F97C9AC3FDD5}" type="pres">
      <dgm:prSet presAssocID="{7461A9F4-0E2A-450B-98A0-D8D7E68D8EA2}" presName="parTx" presStyleLbl="revTx" presStyleIdx="4" presStyleCnt="7">
        <dgm:presLayoutVars>
          <dgm:chMax val="0"/>
          <dgm:chPref val="0"/>
        </dgm:presLayoutVars>
      </dgm:prSet>
      <dgm:spPr/>
    </dgm:pt>
    <dgm:pt modelId="{A4371F19-F22F-426B-BCD6-8326BE645807}" type="pres">
      <dgm:prSet presAssocID="{38A319F7-03D2-4A17-8419-9820B36DC2D4}" presName="sibTrans" presStyleCnt="0"/>
      <dgm:spPr/>
    </dgm:pt>
    <dgm:pt modelId="{49CE1A8A-52AC-48E3-B062-3CC9C2A4D746}" type="pres">
      <dgm:prSet presAssocID="{FE4CE9CD-1966-4BE5-AC8A-38521F3FFF5A}" presName="compNode" presStyleCnt="0"/>
      <dgm:spPr/>
    </dgm:pt>
    <dgm:pt modelId="{F885707C-BA74-4D5D-BB58-8E3AB4C7A7C0}" type="pres">
      <dgm:prSet presAssocID="{FE4CE9CD-1966-4BE5-AC8A-38521F3FFF5A}" presName="bgRect" presStyleLbl="bgShp" presStyleIdx="5" presStyleCnt="7"/>
      <dgm:spPr/>
    </dgm:pt>
    <dgm:pt modelId="{65C0E630-9443-4641-8788-E31BD7788B35}" type="pres">
      <dgm:prSet presAssocID="{FE4CE9CD-1966-4BE5-AC8A-38521F3FFF5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5B14D4A5-0F60-407B-ADF4-A6FA7B40034D}" type="pres">
      <dgm:prSet presAssocID="{FE4CE9CD-1966-4BE5-AC8A-38521F3FFF5A}" presName="spaceRect" presStyleCnt="0"/>
      <dgm:spPr/>
    </dgm:pt>
    <dgm:pt modelId="{D3226FAD-2317-440F-A4E6-C616C42FD5BE}" type="pres">
      <dgm:prSet presAssocID="{FE4CE9CD-1966-4BE5-AC8A-38521F3FFF5A}" presName="parTx" presStyleLbl="revTx" presStyleIdx="5" presStyleCnt="7">
        <dgm:presLayoutVars>
          <dgm:chMax val="0"/>
          <dgm:chPref val="0"/>
        </dgm:presLayoutVars>
      </dgm:prSet>
      <dgm:spPr/>
    </dgm:pt>
    <dgm:pt modelId="{7A02725C-0199-4924-8C45-5F42AB791FF8}" type="pres">
      <dgm:prSet presAssocID="{517F423A-79CB-4F87-B523-C86A42B7023C}" presName="sibTrans" presStyleCnt="0"/>
      <dgm:spPr/>
    </dgm:pt>
    <dgm:pt modelId="{390836EE-4948-48E8-B596-CE4D76CDBF2E}" type="pres">
      <dgm:prSet presAssocID="{69FF2070-A4FB-4A0F-901D-008712E75E44}" presName="compNode" presStyleCnt="0"/>
      <dgm:spPr/>
    </dgm:pt>
    <dgm:pt modelId="{2B4A69A9-65AC-4C84-88BC-FEBE2C51D902}" type="pres">
      <dgm:prSet presAssocID="{69FF2070-A4FB-4A0F-901D-008712E75E44}" presName="bgRect" presStyleLbl="bgShp" presStyleIdx="6" presStyleCnt="7"/>
      <dgm:spPr/>
    </dgm:pt>
    <dgm:pt modelId="{719F3C9B-A2FB-4792-9062-9DBA88B89105}" type="pres">
      <dgm:prSet presAssocID="{69FF2070-A4FB-4A0F-901D-008712E75E4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rotUp"/>
        </a:ext>
      </dgm:extLst>
    </dgm:pt>
    <dgm:pt modelId="{4659F838-3469-4E6C-8DD7-13460B2E3A87}" type="pres">
      <dgm:prSet presAssocID="{69FF2070-A4FB-4A0F-901D-008712E75E44}" presName="spaceRect" presStyleCnt="0"/>
      <dgm:spPr/>
    </dgm:pt>
    <dgm:pt modelId="{E95DD4C6-F320-40C1-A47D-520845808E4D}" type="pres">
      <dgm:prSet presAssocID="{69FF2070-A4FB-4A0F-901D-008712E75E4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2453B90A-0C57-4C16-8CA3-5800B5CEB17E}" type="presOf" srcId="{69FF2070-A4FB-4A0F-901D-008712E75E44}" destId="{E95DD4C6-F320-40C1-A47D-520845808E4D}" srcOrd="0" destOrd="0" presId="urn:microsoft.com/office/officeart/2018/2/layout/IconVerticalSolidList"/>
    <dgm:cxn modelId="{1E7C3561-EDED-47B0-9630-0ABB901E54FC}" srcId="{216A1F24-E39D-4AA5-BA48-4508E58AFF12}" destId="{BFC8C5F5-4501-474C-9B5A-794BBB312D1B}" srcOrd="3" destOrd="0" parTransId="{D7911B92-6AA9-43E9-9754-B641BF6483EF}" sibTransId="{C67A7637-DA32-4963-B4DF-B484B1677EA3}"/>
    <dgm:cxn modelId="{8CCC1564-6B75-46C7-A8BF-7A31A5B76781}" srcId="{216A1F24-E39D-4AA5-BA48-4508E58AFF12}" destId="{FE4CE9CD-1966-4BE5-AC8A-38521F3FFF5A}" srcOrd="5" destOrd="0" parTransId="{A09C924B-650D-4A2B-ABFF-FE0E057DFD36}" sibTransId="{517F423A-79CB-4F87-B523-C86A42B7023C}"/>
    <dgm:cxn modelId="{32F99F45-A25E-4825-938D-3345DC23E691}" srcId="{216A1F24-E39D-4AA5-BA48-4508E58AFF12}" destId="{D2AA3237-001F-48B0-B210-0EA14478FC26}" srcOrd="1" destOrd="0" parTransId="{D23F1EF0-F9D8-45F1-80A6-39ACB00A7B09}" sibTransId="{8AE9FDFB-3DF5-4052-9F2A-18336DF044B3}"/>
    <dgm:cxn modelId="{5C72BA4A-97D6-46AF-9063-46543DCC0C23}" srcId="{216A1F24-E39D-4AA5-BA48-4508E58AFF12}" destId="{D5D12E09-8128-47CF-BF40-67C148131576}" srcOrd="2" destOrd="0" parTransId="{91440E09-7440-4281-A3BE-D4CDCE1A492D}" sibTransId="{1FA810CB-9A1E-478C-B7F0-9A15CC91AF98}"/>
    <dgm:cxn modelId="{03630C96-3238-4F48-B03A-EE77F24C692C}" type="presOf" srcId="{216A1F24-E39D-4AA5-BA48-4508E58AFF12}" destId="{3D25088C-BD07-470A-BB42-676F440EAC77}" srcOrd="0" destOrd="0" presId="urn:microsoft.com/office/officeart/2018/2/layout/IconVerticalSolidList"/>
    <dgm:cxn modelId="{6BF0439A-E0A3-4456-9DFB-F637B36B76FC}" type="presOf" srcId="{D2AA3237-001F-48B0-B210-0EA14478FC26}" destId="{B3186529-A3DD-4434-9EEA-DDCBECFAA0DA}" srcOrd="0" destOrd="0" presId="urn:microsoft.com/office/officeart/2018/2/layout/IconVerticalSolidList"/>
    <dgm:cxn modelId="{925ED69F-B23D-4D79-AFFA-C8635A6B1F33}" type="presOf" srcId="{7461A9F4-0E2A-450B-98A0-D8D7E68D8EA2}" destId="{94AB12DA-8808-46E5-A248-F97C9AC3FDD5}" srcOrd="0" destOrd="0" presId="urn:microsoft.com/office/officeart/2018/2/layout/IconVerticalSolidList"/>
    <dgm:cxn modelId="{B68FE8A0-2EA6-4A07-AD5D-AB50FC2829FF}" type="presOf" srcId="{FE4CE9CD-1966-4BE5-AC8A-38521F3FFF5A}" destId="{D3226FAD-2317-440F-A4E6-C616C42FD5BE}" srcOrd="0" destOrd="0" presId="urn:microsoft.com/office/officeart/2018/2/layout/IconVerticalSolidList"/>
    <dgm:cxn modelId="{853DD7B1-3EC8-4EA1-B1D0-C3F7BDE25322}" srcId="{216A1F24-E39D-4AA5-BA48-4508E58AFF12}" destId="{98E03843-C12B-46CB-A1D1-38778B23BE40}" srcOrd="0" destOrd="0" parTransId="{D3E02A12-ED22-4C62-A7F4-6F416E1026C6}" sibTransId="{D63C43AE-F7E5-488C-8B2A-1EDD950A4C4B}"/>
    <dgm:cxn modelId="{1F7370B8-18EB-468E-8474-8D38101700C9}" srcId="{216A1F24-E39D-4AA5-BA48-4508E58AFF12}" destId="{7461A9F4-0E2A-450B-98A0-D8D7E68D8EA2}" srcOrd="4" destOrd="0" parTransId="{42B82BA7-E03A-48B5-916A-83B9F8554CD1}" sibTransId="{38A319F7-03D2-4A17-8419-9820B36DC2D4}"/>
    <dgm:cxn modelId="{1DABCDC4-11B8-4C19-9CB6-68AB42222225}" type="presOf" srcId="{D5D12E09-8128-47CF-BF40-67C148131576}" destId="{36A16123-9A5E-4BA4-B32F-ACBAF0B460A4}" srcOrd="0" destOrd="0" presId="urn:microsoft.com/office/officeart/2018/2/layout/IconVerticalSolidList"/>
    <dgm:cxn modelId="{3AF2A1D5-36CC-407E-B0BC-97EBF2C9BC1C}" type="presOf" srcId="{BFC8C5F5-4501-474C-9B5A-794BBB312D1B}" destId="{1CA119BF-7856-46A0-A95C-AEBD9AD2BF18}" srcOrd="0" destOrd="0" presId="urn:microsoft.com/office/officeart/2018/2/layout/IconVerticalSolidList"/>
    <dgm:cxn modelId="{7FBE7CEA-8E24-435A-BD81-F38A699098BD}" type="presOf" srcId="{98E03843-C12B-46CB-A1D1-38778B23BE40}" destId="{B1809BD3-1FDA-4A3F-8181-000A1C18ED4A}" srcOrd="0" destOrd="0" presId="urn:microsoft.com/office/officeart/2018/2/layout/IconVerticalSolidList"/>
    <dgm:cxn modelId="{1FB993EA-3F0B-4C66-8433-DAA5D4C8477E}" srcId="{216A1F24-E39D-4AA5-BA48-4508E58AFF12}" destId="{69FF2070-A4FB-4A0F-901D-008712E75E44}" srcOrd="6" destOrd="0" parTransId="{059C21F2-8B63-4DF6-A6BE-87EA77A72400}" sibTransId="{A53CAF8B-3E36-4494-961A-8D1D629440C1}"/>
    <dgm:cxn modelId="{878C8E01-E81B-48E6-8DED-0FE6F931BE25}" type="presParOf" srcId="{3D25088C-BD07-470A-BB42-676F440EAC77}" destId="{24DDAC20-BD1C-4B83-BF44-12AE5AA8FD6F}" srcOrd="0" destOrd="0" presId="urn:microsoft.com/office/officeart/2018/2/layout/IconVerticalSolidList"/>
    <dgm:cxn modelId="{FEDBCB9A-B292-4493-9789-4A36E053FE53}" type="presParOf" srcId="{24DDAC20-BD1C-4B83-BF44-12AE5AA8FD6F}" destId="{C43FFE6A-C388-49DF-8C90-E4C3376BB915}" srcOrd="0" destOrd="0" presId="urn:microsoft.com/office/officeart/2018/2/layout/IconVerticalSolidList"/>
    <dgm:cxn modelId="{44A5135D-64FC-4351-A0A1-13F0D5FF4E3E}" type="presParOf" srcId="{24DDAC20-BD1C-4B83-BF44-12AE5AA8FD6F}" destId="{CF629FB5-6D9D-415D-9951-ABD63C606750}" srcOrd="1" destOrd="0" presId="urn:microsoft.com/office/officeart/2018/2/layout/IconVerticalSolidList"/>
    <dgm:cxn modelId="{48B1ECFE-2F4A-4DCD-8B2C-85A37BFE51B8}" type="presParOf" srcId="{24DDAC20-BD1C-4B83-BF44-12AE5AA8FD6F}" destId="{796AA655-2DAB-4B4F-B6BC-F0C340105473}" srcOrd="2" destOrd="0" presId="urn:microsoft.com/office/officeart/2018/2/layout/IconVerticalSolidList"/>
    <dgm:cxn modelId="{9683258F-B56D-41C6-98B8-5FBF8CDABA88}" type="presParOf" srcId="{24DDAC20-BD1C-4B83-BF44-12AE5AA8FD6F}" destId="{B1809BD3-1FDA-4A3F-8181-000A1C18ED4A}" srcOrd="3" destOrd="0" presId="urn:microsoft.com/office/officeart/2018/2/layout/IconVerticalSolidList"/>
    <dgm:cxn modelId="{21C468CA-97A9-402C-A2CB-A39D34B65464}" type="presParOf" srcId="{3D25088C-BD07-470A-BB42-676F440EAC77}" destId="{4C39344A-7A39-407C-A8AB-98FA1E17B618}" srcOrd="1" destOrd="0" presId="urn:microsoft.com/office/officeart/2018/2/layout/IconVerticalSolidList"/>
    <dgm:cxn modelId="{01DF4612-C832-4398-825D-B59E0A19134A}" type="presParOf" srcId="{3D25088C-BD07-470A-BB42-676F440EAC77}" destId="{656D2108-0A76-4A53-8682-0FB20F98D0CB}" srcOrd="2" destOrd="0" presId="urn:microsoft.com/office/officeart/2018/2/layout/IconVerticalSolidList"/>
    <dgm:cxn modelId="{4BB60110-594F-4A44-B98F-41BDE44D02EF}" type="presParOf" srcId="{656D2108-0A76-4A53-8682-0FB20F98D0CB}" destId="{2DA02052-0540-4E1E-B9CF-81639A9872A8}" srcOrd="0" destOrd="0" presId="urn:microsoft.com/office/officeart/2018/2/layout/IconVerticalSolidList"/>
    <dgm:cxn modelId="{9E0D8F54-5A13-4725-BCD0-C0EF6A719001}" type="presParOf" srcId="{656D2108-0A76-4A53-8682-0FB20F98D0CB}" destId="{BDD89D80-F260-442E-8060-6AB73BB02CF8}" srcOrd="1" destOrd="0" presId="urn:microsoft.com/office/officeart/2018/2/layout/IconVerticalSolidList"/>
    <dgm:cxn modelId="{45373E14-A012-466B-A3E4-35C402E64A82}" type="presParOf" srcId="{656D2108-0A76-4A53-8682-0FB20F98D0CB}" destId="{521433FC-5D94-44BE-B753-DF428E2D5C85}" srcOrd="2" destOrd="0" presId="urn:microsoft.com/office/officeart/2018/2/layout/IconVerticalSolidList"/>
    <dgm:cxn modelId="{30BC3AC4-9745-41E3-B962-83B00A3C1960}" type="presParOf" srcId="{656D2108-0A76-4A53-8682-0FB20F98D0CB}" destId="{B3186529-A3DD-4434-9EEA-DDCBECFAA0DA}" srcOrd="3" destOrd="0" presId="urn:microsoft.com/office/officeart/2018/2/layout/IconVerticalSolidList"/>
    <dgm:cxn modelId="{63F22CEB-7ECD-4DCD-8835-164CF8F5DEB1}" type="presParOf" srcId="{3D25088C-BD07-470A-BB42-676F440EAC77}" destId="{B4A392B3-9064-4214-A97A-78769AF0EB3A}" srcOrd="3" destOrd="0" presId="urn:microsoft.com/office/officeart/2018/2/layout/IconVerticalSolidList"/>
    <dgm:cxn modelId="{F4D39048-A388-454D-8AD4-AD3A689EE62A}" type="presParOf" srcId="{3D25088C-BD07-470A-BB42-676F440EAC77}" destId="{FB2364D5-505A-4BE2-8811-83CD780B2E72}" srcOrd="4" destOrd="0" presId="urn:microsoft.com/office/officeart/2018/2/layout/IconVerticalSolidList"/>
    <dgm:cxn modelId="{6618079B-4764-48C1-8D5F-9DFCF4994486}" type="presParOf" srcId="{FB2364D5-505A-4BE2-8811-83CD780B2E72}" destId="{BADA6BE0-F366-4B08-B821-5C14C030F001}" srcOrd="0" destOrd="0" presId="urn:microsoft.com/office/officeart/2018/2/layout/IconVerticalSolidList"/>
    <dgm:cxn modelId="{9EDF054B-1FFC-4E2B-B2BB-6EAAF90F25AF}" type="presParOf" srcId="{FB2364D5-505A-4BE2-8811-83CD780B2E72}" destId="{F834787D-6AE5-4FD4-BECE-DCF6AAB6C54A}" srcOrd="1" destOrd="0" presId="urn:microsoft.com/office/officeart/2018/2/layout/IconVerticalSolidList"/>
    <dgm:cxn modelId="{B39007A4-3308-4DF5-9B3A-7A6634F91B70}" type="presParOf" srcId="{FB2364D5-505A-4BE2-8811-83CD780B2E72}" destId="{F2F0974F-321C-4E0D-A435-CAADB9F3D160}" srcOrd="2" destOrd="0" presId="urn:microsoft.com/office/officeart/2018/2/layout/IconVerticalSolidList"/>
    <dgm:cxn modelId="{DDF56C17-E33D-4B19-9F9F-83F40A43C849}" type="presParOf" srcId="{FB2364D5-505A-4BE2-8811-83CD780B2E72}" destId="{36A16123-9A5E-4BA4-B32F-ACBAF0B460A4}" srcOrd="3" destOrd="0" presId="urn:microsoft.com/office/officeart/2018/2/layout/IconVerticalSolidList"/>
    <dgm:cxn modelId="{A06A696D-7F80-412D-96D9-1CC608715352}" type="presParOf" srcId="{3D25088C-BD07-470A-BB42-676F440EAC77}" destId="{3F2A1501-13C7-40B9-842A-DE570C7AD79D}" srcOrd="5" destOrd="0" presId="urn:microsoft.com/office/officeart/2018/2/layout/IconVerticalSolidList"/>
    <dgm:cxn modelId="{CA691931-7F68-403C-816A-17013C28A3C8}" type="presParOf" srcId="{3D25088C-BD07-470A-BB42-676F440EAC77}" destId="{4D215367-3AB0-4332-AC95-B22369D60347}" srcOrd="6" destOrd="0" presId="urn:microsoft.com/office/officeart/2018/2/layout/IconVerticalSolidList"/>
    <dgm:cxn modelId="{41AA799A-1B2F-41C9-B8A4-A9D1BC0D6062}" type="presParOf" srcId="{4D215367-3AB0-4332-AC95-B22369D60347}" destId="{722AABB2-A176-44FA-8776-9A3C18CF9ECB}" srcOrd="0" destOrd="0" presId="urn:microsoft.com/office/officeart/2018/2/layout/IconVerticalSolidList"/>
    <dgm:cxn modelId="{291B407C-44B6-4D31-B048-A186F84E7B00}" type="presParOf" srcId="{4D215367-3AB0-4332-AC95-B22369D60347}" destId="{27ED54F5-4476-4AEC-ADDB-3B3C2B071ED5}" srcOrd="1" destOrd="0" presId="urn:microsoft.com/office/officeart/2018/2/layout/IconVerticalSolidList"/>
    <dgm:cxn modelId="{AE6A6C93-B2AC-4C6B-B8D8-F221C7A76408}" type="presParOf" srcId="{4D215367-3AB0-4332-AC95-B22369D60347}" destId="{2726C927-EC77-4DAE-A67C-E20B54A1681E}" srcOrd="2" destOrd="0" presId="urn:microsoft.com/office/officeart/2018/2/layout/IconVerticalSolidList"/>
    <dgm:cxn modelId="{B89456AC-70E2-4FB1-86CB-64B4C0CD840E}" type="presParOf" srcId="{4D215367-3AB0-4332-AC95-B22369D60347}" destId="{1CA119BF-7856-46A0-A95C-AEBD9AD2BF18}" srcOrd="3" destOrd="0" presId="urn:microsoft.com/office/officeart/2018/2/layout/IconVerticalSolidList"/>
    <dgm:cxn modelId="{8FD8564C-9E31-4087-AA07-79D114A727B3}" type="presParOf" srcId="{3D25088C-BD07-470A-BB42-676F440EAC77}" destId="{CD09CB76-FB00-4351-A8AC-D62D98CC74E0}" srcOrd="7" destOrd="0" presId="urn:microsoft.com/office/officeart/2018/2/layout/IconVerticalSolidList"/>
    <dgm:cxn modelId="{0F898B55-9FA1-46B3-95BD-98412A426B4C}" type="presParOf" srcId="{3D25088C-BD07-470A-BB42-676F440EAC77}" destId="{1214013A-D250-4302-9F77-E8FF5766697F}" srcOrd="8" destOrd="0" presId="urn:microsoft.com/office/officeart/2018/2/layout/IconVerticalSolidList"/>
    <dgm:cxn modelId="{93759F50-7EDD-4804-B9C7-14B9D751C853}" type="presParOf" srcId="{1214013A-D250-4302-9F77-E8FF5766697F}" destId="{AEC42047-4D99-482A-9A45-067D0B13AB2A}" srcOrd="0" destOrd="0" presId="urn:microsoft.com/office/officeart/2018/2/layout/IconVerticalSolidList"/>
    <dgm:cxn modelId="{E2701332-2CBE-454B-B667-2303ED2BEE4D}" type="presParOf" srcId="{1214013A-D250-4302-9F77-E8FF5766697F}" destId="{43D2F4A8-AF8A-404C-93EB-6D4CB63FFBA8}" srcOrd="1" destOrd="0" presId="urn:microsoft.com/office/officeart/2018/2/layout/IconVerticalSolidList"/>
    <dgm:cxn modelId="{F0069A9F-70AE-4DA7-A27F-AF24FFB253DF}" type="presParOf" srcId="{1214013A-D250-4302-9F77-E8FF5766697F}" destId="{2DC47BCF-3672-4146-83BD-E316EA8F54F8}" srcOrd="2" destOrd="0" presId="urn:microsoft.com/office/officeart/2018/2/layout/IconVerticalSolidList"/>
    <dgm:cxn modelId="{E549F1EF-6A81-4AE2-84BC-38AF5236216A}" type="presParOf" srcId="{1214013A-D250-4302-9F77-E8FF5766697F}" destId="{94AB12DA-8808-46E5-A248-F97C9AC3FDD5}" srcOrd="3" destOrd="0" presId="urn:microsoft.com/office/officeart/2018/2/layout/IconVerticalSolidList"/>
    <dgm:cxn modelId="{78EA4B2F-EB0B-4451-8D8A-6C1C490725A3}" type="presParOf" srcId="{3D25088C-BD07-470A-BB42-676F440EAC77}" destId="{A4371F19-F22F-426B-BCD6-8326BE645807}" srcOrd="9" destOrd="0" presId="urn:microsoft.com/office/officeart/2018/2/layout/IconVerticalSolidList"/>
    <dgm:cxn modelId="{1910F316-F874-4AE8-9340-F22F3848AF67}" type="presParOf" srcId="{3D25088C-BD07-470A-BB42-676F440EAC77}" destId="{49CE1A8A-52AC-48E3-B062-3CC9C2A4D746}" srcOrd="10" destOrd="0" presId="urn:microsoft.com/office/officeart/2018/2/layout/IconVerticalSolidList"/>
    <dgm:cxn modelId="{EADEDE13-C283-430E-BD78-A8D8054CE20F}" type="presParOf" srcId="{49CE1A8A-52AC-48E3-B062-3CC9C2A4D746}" destId="{F885707C-BA74-4D5D-BB58-8E3AB4C7A7C0}" srcOrd="0" destOrd="0" presId="urn:microsoft.com/office/officeart/2018/2/layout/IconVerticalSolidList"/>
    <dgm:cxn modelId="{628A725C-F434-40EF-8B25-77DF0717513A}" type="presParOf" srcId="{49CE1A8A-52AC-48E3-B062-3CC9C2A4D746}" destId="{65C0E630-9443-4641-8788-E31BD7788B35}" srcOrd="1" destOrd="0" presId="urn:microsoft.com/office/officeart/2018/2/layout/IconVerticalSolidList"/>
    <dgm:cxn modelId="{74A3E66B-399D-4EA0-90A0-39CC944C652C}" type="presParOf" srcId="{49CE1A8A-52AC-48E3-B062-3CC9C2A4D746}" destId="{5B14D4A5-0F60-407B-ADF4-A6FA7B40034D}" srcOrd="2" destOrd="0" presId="urn:microsoft.com/office/officeart/2018/2/layout/IconVerticalSolidList"/>
    <dgm:cxn modelId="{6AA4FAFB-8A6B-473D-8D45-87C116E8DF04}" type="presParOf" srcId="{49CE1A8A-52AC-48E3-B062-3CC9C2A4D746}" destId="{D3226FAD-2317-440F-A4E6-C616C42FD5BE}" srcOrd="3" destOrd="0" presId="urn:microsoft.com/office/officeart/2018/2/layout/IconVerticalSolidList"/>
    <dgm:cxn modelId="{2D24D57F-2E50-4BEE-991C-F4463EFEED15}" type="presParOf" srcId="{3D25088C-BD07-470A-BB42-676F440EAC77}" destId="{7A02725C-0199-4924-8C45-5F42AB791FF8}" srcOrd="11" destOrd="0" presId="urn:microsoft.com/office/officeart/2018/2/layout/IconVerticalSolidList"/>
    <dgm:cxn modelId="{EF4F7C8B-92A6-4919-B848-8C7D1FC99FB8}" type="presParOf" srcId="{3D25088C-BD07-470A-BB42-676F440EAC77}" destId="{390836EE-4948-48E8-B596-CE4D76CDBF2E}" srcOrd="12" destOrd="0" presId="urn:microsoft.com/office/officeart/2018/2/layout/IconVerticalSolidList"/>
    <dgm:cxn modelId="{58DC1E83-8711-4F56-995C-97696606A8DF}" type="presParOf" srcId="{390836EE-4948-48E8-B596-CE4D76CDBF2E}" destId="{2B4A69A9-65AC-4C84-88BC-FEBE2C51D902}" srcOrd="0" destOrd="0" presId="urn:microsoft.com/office/officeart/2018/2/layout/IconVerticalSolidList"/>
    <dgm:cxn modelId="{93FCD2B1-3898-4C1F-83F1-1BD1D38247DC}" type="presParOf" srcId="{390836EE-4948-48E8-B596-CE4D76CDBF2E}" destId="{719F3C9B-A2FB-4792-9062-9DBA88B89105}" srcOrd="1" destOrd="0" presId="urn:microsoft.com/office/officeart/2018/2/layout/IconVerticalSolidList"/>
    <dgm:cxn modelId="{B1ED98B2-FB68-4A94-9F56-59589FEFEC70}" type="presParOf" srcId="{390836EE-4948-48E8-B596-CE4D76CDBF2E}" destId="{4659F838-3469-4E6C-8DD7-13460B2E3A87}" srcOrd="2" destOrd="0" presId="urn:microsoft.com/office/officeart/2018/2/layout/IconVerticalSolidList"/>
    <dgm:cxn modelId="{8E5C2068-D6F5-4733-BD3F-C85C1BB1B125}" type="presParOf" srcId="{390836EE-4948-48E8-B596-CE4D76CDBF2E}" destId="{E95DD4C6-F320-40C1-A47D-520845808E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A1F24-E39D-4AA5-BA48-4508E58AFF1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03843-C12B-46CB-A1D1-38778B23BE40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p: Iré al cine</a:t>
          </a:r>
          <a:endParaRPr lang="en-US"/>
        </a:p>
      </dgm:t>
    </dgm:pt>
    <dgm:pt modelId="{D3E02A12-ED22-4C62-A7F4-6F416E1026C6}" type="parTrans" cxnId="{853DD7B1-3EC8-4EA1-B1D0-C3F7BDE25322}">
      <dgm:prSet/>
      <dgm:spPr/>
      <dgm:t>
        <a:bodyPr/>
        <a:lstStyle/>
        <a:p>
          <a:endParaRPr lang="en-US"/>
        </a:p>
      </dgm:t>
    </dgm:pt>
    <dgm:pt modelId="{D63C43AE-F7E5-488C-8B2A-1EDD950A4C4B}" type="sibTrans" cxnId="{853DD7B1-3EC8-4EA1-B1D0-C3F7BDE25322}">
      <dgm:prSet/>
      <dgm:spPr/>
      <dgm:t>
        <a:bodyPr/>
        <a:lstStyle/>
        <a:p>
          <a:endParaRPr lang="en-US"/>
        </a:p>
      </dgm:t>
    </dgm:pt>
    <dgm:pt modelId="{D2AA3237-001F-48B0-B210-0EA14478FC26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q: Iré a jugar fútbol</a:t>
          </a:r>
          <a:endParaRPr lang="en-US"/>
        </a:p>
      </dgm:t>
    </dgm:pt>
    <dgm:pt modelId="{D23F1EF0-F9D8-45F1-80A6-39ACB00A7B09}" type="parTrans" cxnId="{32F99F45-A25E-4825-938D-3345DC23E691}">
      <dgm:prSet/>
      <dgm:spPr/>
      <dgm:t>
        <a:bodyPr/>
        <a:lstStyle/>
        <a:p>
          <a:endParaRPr lang="en-US"/>
        </a:p>
      </dgm:t>
    </dgm:pt>
    <dgm:pt modelId="{8AE9FDFB-3DF5-4052-9F2A-18336DF044B3}" type="sibTrans" cxnId="{32F99F45-A25E-4825-938D-3345DC23E691}">
      <dgm:prSet/>
      <dgm:spPr/>
      <dgm:t>
        <a:bodyPr/>
        <a:lstStyle/>
        <a:p>
          <a:endParaRPr lang="en-US"/>
        </a:p>
      </dgm:t>
    </dgm:pt>
    <dgm:pt modelId="{D5D12E09-8128-47CF-BF40-67C148131576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r: Te regalo flores </a:t>
          </a:r>
          <a:endParaRPr lang="en-US"/>
        </a:p>
      </dgm:t>
    </dgm:pt>
    <dgm:pt modelId="{91440E09-7440-4281-A3BE-D4CDCE1A492D}" type="parTrans" cxnId="{5C72BA4A-97D6-46AF-9063-46543DCC0C23}">
      <dgm:prSet/>
      <dgm:spPr/>
      <dgm:t>
        <a:bodyPr/>
        <a:lstStyle/>
        <a:p>
          <a:endParaRPr lang="en-US"/>
        </a:p>
      </dgm:t>
    </dgm:pt>
    <dgm:pt modelId="{1FA810CB-9A1E-478C-B7F0-9A15CC91AF98}" type="sibTrans" cxnId="{5C72BA4A-97D6-46AF-9063-46543DCC0C23}">
      <dgm:prSet/>
      <dgm:spPr/>
      <dgm:t>
        <a:bodyPr/>
        <a:lstStyle/>
        <a:p>
          <a:endParaRPr lang="en-US"/>
        </a:p>
      </dgm:t>
    </dgm:pt>
    <dgm:pt modelId="{BFC8C5F5-4501-474C-9B5A-794BBB312D1B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s: Te regalo dulces</a:t>
          </a:r>
          <a:endParaRPr lang="en-US"/>
        </a:p>
      </dgm:t>
    </dgm:pt>
    <dgm:pt modelId="{D7911B92-6AA9-43E9-9754-B641BF6483EF}" type="parTrans" cxnId="{1E7C3561-EDED-47B0-9630-0ABB901E54FC}">
      <dgm:prSet/>
      <dgm:spPr/>
      <dgm:t>
        <a:bodyPr/>
        <a:lstStyle/>
        <a:p>
          <a:endParaRPr lang="en-US"/>
        </a:p>
      </dgm:t>
    </dgm:pt>
    <dgm:pt modelId="{C67A7637-DA32-4963-B4DF-B484B1677EA3}" type="sibTrans" cxnId="{1E7C3561-EDED-47B0-9630-0ABB901E54FC}">
      <dgm:prSet/>
      <dgm:spPr/>
      <dgm:t>
        <a:bodyPr/>
        <a:lstStyle/>
        <a:p>
          <a:endParaRPr lang="en-US"/>
        </a:p>
      </dgm:t>
    </dgm:pt>
    <dgm:pt modelId="{7461A9F4-0E2A-450B-98A0-D8D7E68D8EA2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t: Está lloviendo </a:t>
          </a:r>
          <a:endParaRPr lang="en-US"/>
        </a:p>
      </dgm:t>
    </dgm:pt>
    <dgm:pt modelId="{42B82BA7-E03A-48B5-916A-83B9F8554CD1}" type="parTrans" cxnId="{1F7370B8-18EB-468E-8474-8D38101700C9}">
      <dgm:prSet/>
      <dgm:spPr/>
      <dgm:t>
        <a:bodyPr/>
        <a:lstStyle/>
        <a:p>
          <a:endParaRPr lang="en-US"/>
        </a:p>
      </dgm:t>
    </dgm:pt>
    <dgm:pt modelId="{38A319F7-03D2-4A17-8419-9820B36DC2D4}" type="sibTrans" cxnId="{1F7370B8-18EB-468E-8474-8D38101700C9}">
      <dgm:prSet/>
      <dgm:spPr/>
      <dgm:t>
        <a:bodyPr/>
        <a:lstStyle/>
        <a:p>
          <a:endParaRPr lang="en-US"/>
        </a:p>
      </dgm:t>
    </dgm:pt>
    <dgm:pt modelId="{FE4CE9CD-1966-4BE5-AC8A-38521F3FFF5A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u: hay nubes en el cielo </a:t>
          </a:r>
          <a:endParaRPr lang="en-US"/>
        </a:p>
      </dgm:t>
    </dgm:pt>
    <dgm:pt modelId="{A09C924B-650D-4A2B-ABFF-FE0E057DFD36}" type="parTrans" cxnId="{8CCC1564-6B75-46C7-A8BF-7A31A5B76781}">
      <dgm:prSet/>
      <dgm:spPr/>
      <dgm:t>
        <a:bodyPr/>
        <a:lstStyle/>
        <a:p>
          <a:endParaRPr lang="en-US"/>
        </a:p>
      </dgm:t>
    </dgm:pt>
    <dgm:pt modelId="{517F423A-79CB-4F87-B523-C86A42B7023C}" type="sibTrans" cxnId="{8CCC1564-6B75-46C7-A8BF-7A31A5B76781}">
      <dgm:prSet/>
      <dgm:spPr/>
      <dgm:t>
        <a:bodyPr/>
        <a:lstStyle/>
        <a:p>
          <a:endParaRPr lang="en-US"/>
        </a:p>
      </dgm:t>
    </dgm:pt>
    <dgm:pt modelId="{69FF2070-A4FB-4A0F-901D-008712E75E44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v: El número 2 es par</a:t>
          </a:r>
          <a:endParaRPr lang="en-US"/>
        </a:p>
      </dgm:t>
    </dgm:pt>
    <dgm:pt modelId="{059C21F2-8B63-4DF6-A6BE-87EA77A72400}" type="parTrans" cxnId="{1FB993EA-3F0B-4C66-8433-DAA5D4C8477E}">
      <dgm:prSet/>
      <dgm:spPr/>
      <dgm:t>
        <a:bodyPr/>
        <a:lstStyle/>
        <a:p>
          <a:endParaRPr lang="en-US"/>
        </a:p>
      </dgm:t>
    </dgm:pt>
    <dgm:pt modelId="{A53CAF8B-3E36-4494-961A-8D1D629440C1}" type="sibTrans" cxnId="{1FB993EA-3F0B-4C66-8433-DAA5D4C8477E}">
      <dgm:prSet/>
      <dgm:spPr/>
      <dgm:t>
        <a:bodyPr/>
        <a:lstStyle/>
        <a:p>
          <a:endParaRPr lang="en-US"/>
        </a:p>
      </dgm:t>
    </dgm:pt>
    <dgm:pt modelId="{3D25088C-BD07-470A-BB42-676F440EAC77}" type="pres">
      <dgm:prSet presAssocID="{216A1F24-E39D-4AA5-BA48-4508E58AFF12}" presName="root" presStyleCnt="0">
        <dgm:presLayoutVars>
          <dgm:dir/>
          <dgm:resizeHandles val="exact"/>
        </dgm:presLayoutVars>
      </dgm:prSet>
      <dgm:spPr/>
    </dgm:pt>
    <dgm:pt modelId="{24DDAC20-BD1C-4B83-BF44-12AE5AA8FD6F}" type="pres">
      <dgm:prSet presAssocID="{98E03843-C12B-46CB-A1D1-38778B23BE40}" presName="compNode" presStyleCnt="0"/>
      <dgm:spPr/>
    </dgm:pt>
    <dgm:pt modelId="{C43FFE6A-C388-49DF-8C90-E4C3376BB915}" type="pres">
      <dgm:prSet presAssocID="{98E03843-C12B-46CB-A1D1-38778B23BE40}" presName="bgRect" presStyleLbl="bgShp" presStyleIdx="0" presStyleCnt="7"/>
      <dgm:spPr/>
    </dgm:pt>
    <dgm:pt modelId="{CF629FB5-6D9D-415D-9951-ABD63C606750}" type="pres">
      <dgm:prSet presAssocID="{98E03843-C12B-46CB-A1D1-38778B23BE4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796AA655-2DAB-4B4F-B6BC-F0C340105473}" type="pres">
      <dgm:prSet presAssocID="{98E03843-C12B-46CB-A1D1-38778B23BE40}" presName="spaceRect" presStyleCnt="0"/>
      <dgm:spPr/>
    </dgm:pt>
    <dgm:pt modelId="{B1809BD3-1FDA-4A3F-8181-000A1C18ED4A}" type="pres">
      <dgm:prSet presAssocID="{98E03843-C12B-46CB-A1D1-38778B23BE40}" presName="parTx" presStyleLbl="revTx" presStyleIdx="0" presStyleCnt="7">
        <dgm:presLayoutVars>
          <dgm:chMax val="0"/>
          <dgm:chPref val="0"/>
        </dgm:presLayoutVars>
      </dgm:prSet>
      <dgm:spPr/>
    </dgm:pt>
    <dgm:pt modelId="{4C39344A-7A39-407C-A8AB-98FA1E17B618}" type="pres">
      <dgm:prSet presAssocID="{D63C43AE-F7E5-488C-8B2A-1EDD950A4C4B}" presName="sibTrans" presStyleCnt="0"/>
      <dgm:spPr/>
    </dgm:pt>
    <dgm:pt modelId="{656D2108-0A76-4A53-8682-0FB20F98D0CB}" type="pres">
      <dgm:prSet presAssocID="{D2AA3237-001F-48B0-B210-0EA14478FC26}" presName="compNode" presStyleCnt="0"/>
      <dgm:spPr/>
    </dgm:pt>
    <dgm:pt modelId="{2DA02052-0540-4E1E-B9CF-81639A9872A8}" type="pres">
      <dgm:prSet presAssocID="{D2AA3237-001F-48B0-B210-0EA14478FC26}" presName="bgRect" presStyleLbl="bgShp" presStyleIdx="1" presStyleCnt="7"/>
      <dgm:spPr/>
    </dgm:pt>
    <dgm:pt modelId="{BDD89D80-F260-442E-8060-6AB73BB02CF8}" type="pres">
      <dgm:prSet presAssocID="{D2AA3237-001F-48B0-B210-0EA14478FC2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ón de fútbol"/>
        </a:ext>
      </dgm:extLst>
    </dgm:pt>
    <dgm:pt modelId="{521433FC-5D94-44BE-B753-DF428E2D5C85}" type="pres">
      <dgm:prSet presAssocID="{D2AA3237-001F-48B0-B210-0EA14478FC26}" presName="spaceRect" presStyleCnt="0"/>
      <dgm:spPr/>
    </dgm:pt>
    <dgm:pt modelId="{B3186529-A3DD-4434-9EEA-DDCBECFAA0DA}" type="pres">
      <dgm:prSet presAssocID="{D2AA3237-001F-48B0-B210-0EA14478FC26}" presName="parTx" presStyleLbl="revTx" presStyleIdx="1" presStyleCnt="7">
        <dgm:presLayoutVars>
          <dgm:chMax val="0"/>
          <dgm:chPref val="0"/>
        </dgm:presLayoutVars>
      </dgm:prSet>
      <dgm:spPr/>
    </dgm:pt>
    <dgm:pt modelId="{B4A392B3-9064-4214-A97A-78769AF0EB3A}" type="pres">
      <dgm:prSet presAssocID="{8AE9FDFB-3DF5-4052-9F2A-18336DF044B3}" presName="sibTrans" presStyleCnt="0"/>
      <dgm:spPr/>
    </dgm:pt>
    <dgm:pt modelId="{FB2364D5-505A-4BE2-8811-83CD780B2E72}" type="pres">
      <dgm:prSet presAssocID="{D5D12E09-8128-47CF-BF40-67C148131576}" presName="compNode" presStyleCnt="0"/>
      <dgm:spPr/>
    </dgm:pt>
    <dgm:pt modelId="{BADA6BE0-F366-4B08-B821-5C14C030F001}" type="pres">
      <dgm:prSet presAssocID="{D5D12E09-8128-47CF-BF40-67C148131576}" presName="bgRect" presStyleLbl="bgShp" presStyleIdx="2" presStyleCnt="7"/>
      <dgm:spPr/>
    </dgm:pt>
    <dgm:pt modelId="{F834787D-6AE5-4FD4-BECE-DCF6AAB6C54A}" type="pres">
      <dgm:prSet presAssocID="{D5D12E09-8128-47CF-BF40-67C14813157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F2F0974F-321C-4E0D-A435-CAADB9F3D160}" type="pres">
      <dgm:prSet presAssocID="{D5D12E09-8128-47CF-BF40-67C148131576}" presName="spaceRect" presStyleCnt="0"/>
      <dgm:spPr/>
    </dgm:pt>
    <dgm:pt modelId="{36A16123-9A5E-4BA4-B32F-ACBAF0B460A4}" type="pres">
      <dgm:prSet presAssocID="{D5D12E09-8128-47CF-BF40-67C148131576}" presName="parTx" presStyleLbl="revTx" presStyleIdx="2" presStyleCnt="7">
        <dgm:presLayoutVars>
          <dgm:chMax val="0"/>
          <dgm:chPref val="0"/>
        </dgm:presLayoutVars>
      </dgm:prSet>
      <dgm:spPr/>
    </dgm:pt>
    <dgm:pt modelId="{3F2A1501-13C7-40B9-842A-DE570C7AD79D}" type="pres">
      <dgm:prSet presAssocID="{1FA810CB-9A1E-478C-B7F0-9A15CC91AF98}" presName="sibTrans" presStyleCnt="0"/>
      <dgm:spPr/>
    </dgm:pt>
    <dgm:pt modelId="{4D215367-3AB0-4332-AC95-B22369D60347}" type="pres">
      <dgm:prSet presAssocID="{BFC8C5F5-4501-474C-9B5A-794BBB312D1B}" presName="compNode" presStyleCnt="0"/>
      <dgm:spPr/>
    </dgm:pt>
    <dgm:pt modelId="{722AABB2-A176-44FA-8776-9A3C18CF9ECB}" type="pres">
      <dgm:prSet presAssocID="{BFC8C5F5-4501-474C-9B5A-794BBB312D1B}" presName="bgRect" presStyleLbl="bgShp" presStyleIdx="3" presStyleCnt="7"/>
      <dgm:spPr/>
    </dgm:pt>
    <dgm:pt modelId="{27ED54F5-4476-4AEC-ADDB-3B3C2B071ED5}" type="pres">
      <dgm:prSet presAssocID="{BFC8C5F5-4501-474C-9B5A-794BBB312D1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amelo"/>
        </a:ext>
      </dgm:extLst>
    </dgm:pt>
    <dgm:pt modelId="{2726C927-EC77-4DAE-A67C-E20B54A1681E}" type="pres">
      <dgm:prSet presAssocID="{BFC8C5F5-4501-474C-9B5A-794BBB312D1B}" presName="spaceRect" presStyleCnt="0"/>
      <dgm:spPr/>
    </dgm:pt>
    <dgm:pt modelId="{1CA119BF-7856-46A0-A95C-AEBD9AD2BF18}" type="pres">
      <dgm:prSet presAssocID="{BFC8C5F5-4501-474C-9B5A-794BBB312D1B}" presName="parTx" presStyleLbl="revTx" presStyleIdx="3" presStyleCnt="7">
        <dgm:presLayoutVars>
          <dgm:chMax val="0"/>
          <dgm:chPref val="0"/>
        </dgm:presLayoutVars>
      </dgm:prSet>
      <dgm:spPr/>
    </dgm:pt>
    <dgm:pt modelId="{CD09CB76-FB00-4351-A8AC-D62D98CC74E0}" type="pres">
      <dgm:prSet presAssocID="{C67A7637-DA32-4963-B4DF-B484B1677EA3}" presName="sibTrans" presStyleCnt="0"/>
      <dgm:spPr/>
    </dgm:pt>
    <dgm:pt modelId="{1214013A-D250-4302-9F77-E8FF5766697F}" type="pres">
      <dgm:prSet presAssocID="{7461A9F4-0E2A-450B-98A0-D8D7E68D8EA2}" presName="compNode" presStyleCnt="0"/>
      <dgm:spPr/>
    </dgm:pt>
    <dgm:pt modelId="{AEC42047-4D99-482A-9A45-067D0B13AB2A}" type="pres">
      <dgm:prSet presAssocID="{7461A9F4-0E2A-450B-98A0-D8D7E68D8EA2}" presName="bgRect" presStyleLbl="bgShp" presStyleIdx="4" presStyleCnt="7"/>
      <dgm:spPr/>
    </dgm:pt>
    <dgm:pt modelId="{43D2F4A8-AF8A-404C-93EB-6D4CB63FFBA8}" type="pres">
      <dgm:prSet presAssocID="{7461A9F4-0E2A-450B-98A0-D8D7E68D8EA2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luvia"/>
        </a:ext>
      </dgm:extLst>
    </dgm:pt>
    <dgm:pt modelId="{2DC47BCF-3672-4146-83BD-E316EA8F54F8}" type="pres">
      <dgm:prSet presAssocID="{7461A9F4-0E2A-450B-98A0-D8D7E68D8EA2}" presName="spaceRect" presStyleCnt="0"/>
      <dgm:spPr/>
    </dgm:pt>
    <dgm:pt modelId="{94AB12DA-8808-46E5-A248-F97C9AC3FDD5}" type="pres">
      <dgm:prSet presAssocID="{7461A9F4-0E2A-450B-98A0-D8D7E68D8EA2}" presName="parTx" presStyleLbl="revTx" presStyleIdx="4" presStyleCnt="7">
        <dgm:presLayoutVars>
          <dgm:chMax val="0"/>
          <dgm:chPref val="0"/>
        </dgm:presLayoutVars>
      </dgm:prSet>
      <dgm:spPr/>
    </dgm:pt>
    <dgm:pt modelId="{A4371F19-F22F-426B-BCD6-8326BE645807}" type="pres">
      <dgm:prSet presAssocID="{38A319F7-03D2-4A17-8419-9820B36DC2D4}" presName="sibTrans" presStyleCnt="0"/>
      <dgm:spPr/>
    </dgm:pt>
    <dgm:pt modelId="{49CE1A8A-52AC-48E3-B062-3CC9C2A4D746}" type="pres">
      <dgm:prSet presAssocID="{FE4CE9CD-1966-4BE5-AC8A-38521F3FFF5A}" presName="compNode" presStyleCnt="0"/>
      <dgm:spPr/>
    </dgm:pt>
    <dgm:pt modelId="{F885707C-BA74-4D5D-BB58-8E3AB4C7A7C0}" type="pres">
      <dgm:prSet presAssocID="{FE4CE9CD-1966-4BE5-AC8A-38521F3FFF5A}" presName="bgRect" presStyleLbl="bgShp" presStyleIdx="5" presStyleCnt="7"/>
      <dgm:spPr/>
    </dgm:pt>
    <dgm:pt modelId="{65C0E630-9443-4641-8788-E31BD7788B35}" type="pres">
      <dgm:prSet presAssocID="{FE4CE9CD-1966-4BE5-AC8A-38521F3FFF5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5B14D4A5-0F60-407B-ADF4-A6FA7B40034D}" type="pres">
      <dgm:prSet presAssocID="{FE4CE9CD-1966-4BE5-AC8A-38521F3FFF5A}" presName="spaceRect" presStyleCnt="0"/>
      <dgm:spPr/>
    </dgm:pt>
    <dgm:pt modelId="{D3226FAD-2317-440F-A4E6-C616C42FD5BE}" type="pres">
      <dgm:prSet presAssocID="{FE4CE9CD-1966-4BE5-AC8A-38521F3FFF5A}" presName="parTx" presStyleLbl="revTx" presStyleIdx="5" presStyleCnt="7">
        <dgm:presLayoutVars>
          <dgm:chMax val="0"/>
          <dgm:chPref val="0"/>
        </dgm:presLayoutVars>
      </dgm:prSet>
      <dgm:spPr/>
    </dgm:pt>
    <dgm:pt modelId="{7A02725C-0199-4924-8C45-5F42AB791FF8}" type="pres">
      <dgm:prSet presAssocID="{517F423A-79CB-4F87-B523-C86A42B7023C}" presName="sibTrans" presStyleCnt="0"/>
      <dgm:spPr/>
    </dgm:pt>
    <dgm:pt modelId="{390836EE-4948-48E8-B596-CE4D76CDBF2E}" type="pres">
      <dgm:prSet presAssocID="{69FF2070-A4FB-4A0F-901D-008712E75E44}" presName="compNode" presStyleCnt="0"/>
      <dgm:spPr/>
    </dgm:pt>
    <dgm:pt modelId="{2B4A69A9-65AC-4C84-88BC-FEBE2C51D902}" type="pres">
      <dgm:prSet presAssocID="{69FF2070-A4FB-4A0F-901D-008712E75E44}" presName="bgRect" presStyleLbl="bgShp" presStyleIdx="6" presStyleCnt="7"/>
      <dgm:spPr/>
    </dgm:pt>
    <dgm:pt modelId="{719F3C9B-A2FB-4792-9062-9DBA88B89105}" type="pres">
      <dgm:prSet presAssocID="{69FF2070-A4FB-4A0F-901D-008712E75E4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rotUp"/>
        </a:ext>
      </dgm:extLst>
    </dgm:pt>
    <dgm:pt modelId="{4659F838-3469-4E6C-8DD7-13460B2E3A87}" type="pres">
      <dgm:prSet presAssocID="{69FF2070-A4FB-4A0F-901D-008712E75E44}" presName="spaceRect" presStyleCnt="0"/>
      <dgm:spPr/>
    </dgm:pt>
    <dgm:pt modelId="{E95DD4C6-F320-40C1-A47D-520845808E4D}" type="pres">
      <dgm:prSet presAssocID="{69FF2070-A4FB-4A0F-901D-008712E75E4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2453B90A-0C57-4C16-8CA3-5800B5CEB17E}" type="presOf" srcId="{69FF2070-A4FB-4A0F-901D-008712E75E44}" destId="{E95DD4C6-F320-40C1-A47D-520845808E4D}" srcOrd="0" destOrd="0" presId="urn:microsoft.com/office/officeart/2018/2/layout/IconVerticalSolidList"/>
    <dgm:cxn modelId="{1E7C3561-EDED-47B0-9630-0ABB901E54FC}" srcId="{216A1F24-E39D-4AA5-BA48-4508E58AFF12}" destId="{BFC8C5F5-4501-474C-9B5A-794BBB312D1B}" srcOrd="3" destOrd="0" parTransId="{D7911B92-6AA9-43E9-9754-B641BF6483EF}" sibTransId="{C67A7637-DA32-4963-B4DF-B484B1677EA3}"/>
    <dgm:cxn modelId="{8CCC1564-6B75-46C7-A8BF-7A31A5B76781}" srcId="{216A1F24-E39D-4AA5-BA48-4508E58AFF12}" destId="{FE4CE9CD-1966-4BE5-AC8A-38521F3FFF5A}" srcOrd="5" destOrd="0" parTransId="{A09C924B-650D-4A2B-ABFF-FE0E057DFD36}" sibTransId="{517F423A-79CB-4F87-B523-C86A42B7023C}"/>
    <dgm:cxn modelId="{32F99F45-A25E-4825-938D-3345DC23E691}" srcId="{216A1F24-E39D-4AA5-BA48-4508E58AFF12}" destId="{D2AA3237-001F-48B0-B210-0EA14478FC26}" srcOrd="1" destOrd="0" parTransId="{D23F1EF0-F9D8-45F1-80A6-39ACB00A7B09}" sibTransId="{8AE9FDFB-3DF5-4052-9F2A-18336DF044B3}"/>
    <dgm:cxn modelId="{5C72BA4A-97D6-46AF-9063-46543DCC0C23}" srcId="{216A1F24-E39D-4AA5-BA48-4508E58AFF12}" destId="{D5D12E09-8128-47CF-BF40-67C148131576}" srcOrd="2" destOrd="0" parTransId="{91440E09-7440-4281-A3BE-D4CDCE1A492D}" sibTransId="{1FA810CB-9A1E-478C-B7F0-9A15CC91AF98}"/>
    <dgm:cxn modelId="{03630C96-3238-4F48-B03A-EE77F24C692C}" type="presOf" srcId="{216A1F24-E39D-4AA5-BA48-4508E58AFF12}" destId="{3D25088C-BD07-470A-BB42-676F440EAC77}" srcOrd="0" destOrd="0" presId="urn:microsoft.com/office/officeart/2018/2/layout/IconVerticalSolidList"/>
    <dgm:cxn modelId="{6BF0439A-E0A3-4456-9DFB-F637B36B76FC}" type="presOf" srcId="{D2AA3237-001F-48B0-B210-0EA14478FC26}" destId="{B3186529-A3DD-4434-9EEA-DDCBECFAA0DA}" srcOrd="0" destOrd="0" presId="urn:microsoft.com/office/officeart/2018/2/layout/IconVerticalSolidList"/>
    <dgm:cxn modelId="{925ED69F-B23D-4D79-AFFA-C8635A6B1F33}" type="presOf" srcId="{7461A9F4-0E2A-450B-98A0-D8D7E68D8EA2}" destId="{94AB12DA-8808-46E5-A248-F97C9AC3FDD5}" srcOrd="0" destOrd="0" presId="urn:microsoft.com/office/officeart/2018/2/layout/IconVerticalSolidList"/>
    <dgm:cxn modelId="{B68FE8A0-2EA6-4A07-AD5D-AB50FC2829FF}" type="presOf" srcId="{FE4CE9CD-1966-4BE5-AC8A-38521F3FFF5A}" destId="{D3226FAD-2317-440F-A4E6-C616C42FD5BE}" srcOrd="0" destOrd="0" presId="urn:microsoft.com/office/officeart/2018/2/layout/IconVerticalSolidList"/>
    <dgm:cxn modelId="{853DD7B1-3EC8-4EA1-B1D0-C3F7BDE25322}" srcId="{216A1F24-E39D-4AA5-BA48-4508E58AFF12}" destId="{98E03843-C12B-46CB-A1D1-38778B23BE40}" srcOrd="0" destOrd="0" parTransId="{D3E02A12-ED22-4C62-A7F4-6F416E1026C6}" sibTransId="{D63C43AE-F7E5-488C-8B2A-1EDD950A4C4B}"/>
    <dgm:cxn modelId="{1F7370B8-18EB-468E-8474-8D38101700C9}" srcId="{216A1F24-E39D-4AA5-BA48-4508E58AFF12}" destId="{7461A9F4-0E2A-450B-98A0-D8D7E68D8EA2}" srcOrd="4" destOrd="0" parTransId="{42B82BA7-E03A-48B5-916A-83B9F8554CD1}" sibTransId="{38A319F7-03D2-4A17-8419-9820B36DC2D4}"/>
    <dgm:cxn modelId="{1DABCDC4-11B8-4C19-9CB6-68AB42222225}" type="presOf" srcId="{D5D12E09-8128-47CF-BF40-67C148131576}" destId="{36A16123-9A5E-4BA4-B32F-ACBAF0B460A4}" srcOrd="0" destOrd="0" presId="urn:microsoft.com/office/officeart/2018/2/layout/IconVerticalSolidList"/>
    <dgm:cxn modelId="{3AF2A1D5-36CC-407E-B0BC-97EBF2C9BC1C}" type="presOf" srcId="{BFC8C5F5-4501-474C-9B5A-794BBB312D1B}" destId="{1CA119BF-7856-46A0-A95C-AEBD9AD2BF18}" srcOrd="0" destOrd="0" presId="urn:microsoft.com/office/officeart/2018/2/layout/IconVerticalSolidList"/>
    <dgm:cxn modelId="{7FBE7CEA-8E24-435A-BD81-F38A699098BD}" type="presOf" srcId="{98E03843-C12B-46CB-A1D1-38778B23BE40}" destId="{B1809BD3-1FDA-4A3F-8181-000A1C18ED4A}" srcOrd="0" destOrd="0" presId="urn:microsoft.com/office/officeart/2018/2/layout/IconVerticalSolidList"/>
    <dgm:cxn modelId="{1FB993EA-3F0B-4C66-8433-DAA5D4C8477E}" srcId="{216A1F24-E39D-4AA5-BA48-4508E58AFF12}" destId="{69FF2070-A4FB-4A0F-901D-008712E75E44}" srcOrd="6" destOrd="0" parTransId="{059C21F2-8B63-4DF6-A6BE-87EA77A72400}" sibTransId="{A53CAF8B-3E36-4494-961A-8D1D629440C1}"/>
    <dgm:cxn modelId="{878C8E01-E81B-48E6-8DED-0FE6F931BE25}" type="presParOf" srcId="{3D25088C-BD07-470A-BB42-676F440EAC77}" destId="{24DDAC20-BD1C-4B83-BF44-12AE5AA8FD6F}" srcOrd="0" destOrd="0" presId="urn:microsoft.com/office/officeart/2018/2/layout/IconVerticalSolidList"/>
    <dgm:cxn modelId="{FEDBCB9A-B292-4493-9789-4A36E053FE53}" type="presParOf" srcId="{24DDAC20-BD1C-4B83-BF44-12AE5AA8FD6F}" destId="{C43FFE6A-C388-49DF-8C90-E4C3376BB915}" srcOrd="0" destOrd="0" presId="urn:microsoft.com/office/officeart/2018/2/layout/IconVerticalSolidList"/>
    <dgm:cxn modelId="{44A5135D-64FC-4351-A0A1-13F0D5FF4E3E}" type="presParOf" srcId="{24DDAC20-BD1C-4B83-BF44-12AE5AA8FD6F}" destId="{CF629FB5-6D9D-415D-9951-ABD63C606750}" srcOrd="1" destOrd="0" presId="urn:microsoft.com/office/officeart/2018/2/layout/IconVerticalSolidList"/>
    <dgm:cxn modelId="{48B1ECFE-2F4A-4DCD-8B2C-85A37BFE51B8}" type="presParOf" srcId="{24DDAC20-BD1C-4B83-BF44-12AE5AA8FD6F}" destId="{796AA655-2DAB-4B4F-B6BC-F0C340105473}" srcOrd="2" destOrd="0" presId="urn:microsoft.com/office/officeart/2018/2/layout/IconVerticalSolidList"/>
    <dgm:cxn modelId="{9683258F-B56D-41C6-98B8-5FBF8CDABA88}" type="presParOf" srcId="{24DDAC20-BD1C-4B83-BF44-12AE5AA8FD6F}" destId="{B1809BD3-1FDA-4A3F-8181-000A1C18ED4A}" srcOrd="3" destOrd="0" presId="urn:microsoft.com/office/officeart/2018/2/layout/IconVerticalSolidList"/>
    <dgm:cxn modelId="{21C468CA-97A9-402C-A2CB-A39D34B65464}" type="presParOf" srcId="{3D25088C-BD07-470A-BB42-676F440EAC77}" destId="{4C39344A-7A39-407C-A8AB-98FA1E17B618}" srcOrd="1" destOrd="0" presId="urn:microsoft.com/office/officeart/2018/2/layout/IconVerticalSolidList"/>
    <dgm:cxn modelId="{01DF4612-C832-4398-825D-B59E0A19134A}" type="presParOf" srcId="{3D25088C-BD07-470A-BB42-676F440EAC77}" destId="{656D2108-0A76-4A53-8682-0FB20F98D0CB}" srcOrd="2" destOrd="0" presId="urn:microsoft.com/office/officeart/2018/2/layout/IconVerticalSolidList"/>
    <dgm:cxn modelId="{4BB60110-594F-4A44-B98F-41BDE44D02EF}" type="presParOf" srcId="{656D2108-0A76-4A53-8682-0FB20F98D0CB}" destId="{2DA02052-0540-4E1E-B9CF-81639A9872A8}" srcOrd="0" destOrd="0" presId="urn:microsoft.com/office/officeart/2018/2/layout/IconVerticalSolidList"/>
    <dgm:cxn modelId="{9E0D8F54-5A13-4725-BCD0-C0EF6A719001}" type="presParOf" srcId="{656D2108-0A76-4A53-8682-0FB20F98D0CB}" destId="{BDD89D80-F260-442E-8060-6AB73BB02CF8}" srcOrd="1" destOrd="0" presId="urn:microsoft.com/office/officeart/2018/2/layout/IconVerticalSolidList"/>
    <dgm:cxn modelId="{45373E14-A012-466B-A3E4-35C402E64A82}" type="presParOf" srcId="{656D2108-0A76-4A53-8682-0FB20F98D0CB}" destId="{521433FC-5D94-44BE-B753-DF428E2D5C85}" srcOrd="2" destOrd="0" presId="urn:microsoft.com/office/officeart/2018/2/layout/IconVerticalSolidList"/>
    <dgm:cxn modelId="{30BC3AC4-9745-41E3-B962-83B00A3C1960}" type="presParOf" srcId="{656D2108-0A76-4A53-8682-0FB20F98D0CB}" destId="{B3186529-A3DD-4434-9EEA-DDCBECFAA0DA}" srcOrd="3" destOrd="0" presId="urn:microsoft.com/office/officeart/2018/2/layout/IconVerticalSolidList"/>
    <dgm:cxn modelId="{63F22CEB-7ECD-4DCD-8835-164CF8F5DEB1}" type="presParOf" srcId="{3D25088C-BD07-470A-BB42-676F440EAC77}" destId="{B4A392B3-9064-4214-A97A-78769AF0EB3A}" srcOrd="3" destOrd="0" presId="urn:microsoft.com/office/officeart/2018/2/layout/IconVerticalSolidList"/>
    <dgm:cxn modelId="{F4D39048-A388-454D-8AD4-AD3A689EE62A}" type="presParOf" srcId="{3D25088C-BD07-470A-BB42-676F440EAC77}" destId="{FB2364D5-505A-4BE2-8811-83CD780B2E72}" srcOrd="4" destOrd="0" presId="urn:microsoft.com/office/officeart/2018/2/layout/IconVerticalSolidList"/>
    <dgm:cxn modelId="{6618079B-4764-48C1-8D5F-9DFCF4994486}" type="presParOf" srcId="{FB2364D5-505A-4BE2-8811-83CD780B2E72}" destId="{BADA6BE0-F366-4B08-B821-5C14C030F001}" srcOrd="0" destOrd="0" presId="urn:microsoft.com/office/officeart/2018/2/layout/IconVerticalSolidList"/>
    <dgm:cxn modelId="{9EDF054B-1FFC-4E2B-B2BB-6EAAF90F25AF}" type="presParOf" srcId="{FB2364D5-505A-4BE2-8811-83CD780B2E72}" destId="{F834787D-6AE5-4FD4-BECE-DCF6AAB6C54A}" srcOrd="1" destOrd="0" presId="urn:microsoft.com/office/officeart/2018/2/layout/IconVerticalSolidList"/>
    <dgm:cxn modelId="{B39007A4-3308-4DF5-9B3A-7A6634F91B70}" type="presParOf" srcId="{FB2364D5-505A-4BE2-8811-83CD780B2E72}" destId="{F2F0974F-321C-4E0D-A435-CAADB9F3D160}" srcOrd="2" destOrd="0" presId="urn:microsoft.com/office/officeart/2018/2/layout/IconVerticalSolidList"/>
    <dgm:cxn modelId="{DDF56C17-E33D-4B19-9F9F-83F40A43C849}" type="presParOf" srcId="{FB2364D5-505A-4BE2-8811-83CD780B2E72}" destId="{36A16123-9A5E-4BA4-B32F-ACBAF0B460A4}" srcOrd="3" destOrd="0" presId="urn:microsoft.com/office/officeart/2018/2/layout/IconVerticalSolidList"/>
    <dgm:cxn modelId="{A06A696D-7F80-412D-96D9-1CC608715352}" type="presParOf" srcId="{3D25088C-BD07-470A-BB42-676F440EAC77}" destId="{3F2A1501-13C7-40B9-842A-DE570C7AD79D}" srcOrd="5" destOrd="0" presId="urn:microsoft.com/office/officeart/2018/2/layout/IconVerticalSolidList"/>
    <dgm:cxn modelId="{CA691931-7F68-403C-816A-17013C28A3C8}" type="presParOf" srcId="{3D25088C-BD07-470A-BB42-676F440EAC77}" destId="{4D215367-3AB0-4332-AC95-B22369D60347}" srcOrd="6" destOrd="0" presId="urn:microsoft.com/office/officeart/2018/2/layout/IconVerticalSolidList"/>
    <dgm:cxn modelId="{41AA799A-1B2F-41C9-B8A4-A9D1BC0D6062}" type="presParOf" srcId="{4D215367-3AB0-4332-AC95-B22369D60347}" destId="{722AABB2-A176-44FA-8776-9A3C18CF9ECB}" srcOrd="0" destOrd="0" presId="urn:microsoft.com/office/officeart/2018/2/layout/IconVerticalSolidList"/>
    <dgm:cxn modelId="{291B407C-44B6-4D31-B048-A186F84E7B00}" type="presParOf" srcId="{4D215367-3AB0-4332-AC95-B22369D60347}" destId="{27ED54F5-4476-4AEC-ADDB-3B3C2B071ED5}" srcOrd="1" destOrd="0" presId="urn:microsoft.com/office/officeart/2018/2/layout/IconVerticalSolidList"/>
    <dgm:cxn modelId="{AE6A6C93-B2AC-4C6B-B8D8-F221C7A76408}" type="presParOf" srcId="{4D215367-3AB0-4332-AC95-B22369D60347}" destId="{2726C927-EC77-4DAE-A67C-E20B54A1681E}" srcOrd="2" destOrd="0" presId="urn:microsoft.com/office/officeart/2018/2/layout/IconVerticalSolidList"/>
    <dgm:cxn modelId="{B89456AC-70E2-4FB1-86CB-64B4C0CD840E}" type="presParOf" srcId="{4D215367-3AB0-4332-AC95-B22369D60347}" destId="{1CA119BF-7856-46A0-A95C-AEBD9AD2BF18}" srcOrd="3" destOrd="0" presId="urn:microsoft.com/office/officeart/2018/2/layout/IconVerticalSolidList"/>
    <dgm:cxn modelId="{8FD8564C-9E31-4087-AA07-79D114A727B3}" type="presParOf" srcId="{3D25088C-BD07-470A-BB42-676F440EAC77}" destId="{CD09CB76-FB00-4351-A8AC-D62D98CC74E0}" srcOrd="7" destOrd="0" presId="urn:microsoft.com/office/officeart/2018/2/layout/IconVerticalSolidList"/>
    <dgm:cxn modelId="{0F898B55-9FA1-46B3-95BD-98412A426B4C}" type="presParOf" srcId="{3D25088C-BD07-470A-BB42-676F440EAC77}" destId="{1214013A-D250-4302-9F77-E8FF5766697F}" srcOrd="8" destOrd="0" presId="urn:microsoft.com/office/officeart/2018/2/layout/IconVerticalSolidList"/>
    <dgm:cxn modelId="{93759F50-7EDD-4804-B9C7-14B9D751C853}" type="presParOf" srcId="{1214013A-D250-4302-9F77-E8FF5766697F}" destId="{AEC42047-4D99-482A-9A45-067D0B13AB2A}" srcOrd="0" destOrd="0" presId="urn:microsoft.com/office/officeart/2018/2/layout/IconVerticalSolidList"/>
    <dgm:cxn modelId="{E2701332-2CBE-454B-B667-2303ED2BEE4D}" type="presParOf" srcId="{1214013A-D250-4302-9F77-E8FF5766697F}" destId="{43D2F4A8-AF8A-404C-93EB-6D4CB63FFBA8}" srcOrd="1" destOrd="0" presId="urn:microsoft.com/office/officeart/2018/2/layout/IconVerticalSolidList"/>
    <dgm:cxn modelId="{F0069A9F-70AE-4DA7-A27F-AF24FFB253DF}" type="presParOf" srcId="{1214013A-D250-4302-9F77-E8FF5766697F}" destId="{2DC47BCF-3672-4146-83BD-E316EA8F54F8}" srcOrd="2" destOrd="0" presId="urn:microsoft.com/office/officeart/2018/2/layout/IconVerticalSolidList"/>
    <dgm:cxn modelId="{E549F1EF-6A81-4AE2-84BC-38AF5236216A}" type="presParOf" srcId="{1214013A-D250-4302-9F77-E8FF5766697F}" destId="{94AB12DA-8808-46E5-A248-F97C9AC3FDD5}" srcOrd="3" destOrd="0" presId="urn:microsoft.com/office/officeart/2018/2/layout/IconVerticalSolidList"/>
    <dgm:cxn modelId="{78EA4B2F-EB0B-4451-8D8A-6C1C490725A3}" type="presParOf" srcId="{3D25088C-BD07-470A-BB42-676F440EAC77}" destId="{A4371F19-F22F-426B-BCD6-8326BE645807}" srcOrd="9" destOrd="0" presId="urn:microsoft.com/office/officeart/2018/2/layout/IconVerticalSolidList"/>
    <dgm:cxn modelId="{1910F316-F874-4AE8-9340-F22F3848AF67}" type="presParOf" srcId="{3D25088C-BD07-470A-BB42-676F440EAC77}" destId="{49CE1A8A-52AC-48E3-B062-3CC9C2A4D746}" srcOrd="10" destOrd="0" presId="urn:microsoft.com/office/officeart/2018/2/layout/IconVerticalSolidList"/>
    <dgm:cxn modelId="{EADEDE13-C283-430E-BD78-A8D8054CE20F}" type="presParOf" srcId="{49CE1A8A-52AC-48E3-B062-3CC9C2A4D746}" destId="{F885707C-BA74-4D5D-BB58-8E3AB4C7A7C0}" srcOrd="0" destOrd="0" presId="urn:microsoft.com/office/officeart/2018/2/layout/IconVerticalSolidList"/>
    <dgm:cxn modelId="{628A725C-F434-40EF-8B25-77DF0717513A}" type="presParOf" srcId="{49CE1A8A-52AC-48E3-B062-3CC9C2A4D746}" destId="{65C0E630-9443-4641-8788-E31BD7788B35}" srcOrd="1" destOrd="0" presId="urn:microsoft.com/office/officeart/2018/2/layout/IconVerticalSolidList"/>
    <dgm:cxn modelId="{74A3E66B-399D-4EA0-90A0-39CC944C652C}" type="presParOf" srcId="{49CE1A8A-52AC-48E3-B062-3CC9C2A4D746}" destId="{5B14D4A5-0F60-407B-ADF4-A6FA7B40034D}" srcOrd="2" destOrd="0" presId="urn:microsoft.com/office/officeart/2018/2/layout/IconVerticalSolidList"/>
    <dgm:cxn modelId="{6AA4FAFB-8A6B-473D-8D45-87C116E8DF04}" type="presParOf" srcId="{49CE1A8A-52AC-48E3-B062-3CC9C2A4D746}" destId="{D3226FAD-2317-440F-A4E6-C616C42FD5BE}" srcOrd="3" destOrd="0" presId="urn:microsoft.com/office/officeart/2018/2/layout/IconVerticalSolidList"/>
    <dgm:cxn modelId="{2D24D57F-2E50-4BEE-991C-F4463EFEED15}" type="presParOf" srcId="{3D25088C-BD07-470A-BB42-676F440EAC77}" destId="{7A02725C-0199-4924-8C45-5F42AB791FF8}" srcOrd="11" destOrd="0" presId="urn:microsoft.com/office/officeart/2018/2/layout/IconVerticalSolidList"/>
    <dgm:cxn modelId="{EF4F7C8B-92A6-4919-B848-8C7D1FC99FB8}" type="presParOf" srcId="{3D25088C-BD07-470A-BB42-676F440EAC77}" destId="{390836EE-4948-48E8-B596-CE4D76CDBF2E}" srcOrd="12" destOrd="0" presId="urn:microsoft.com/office/officeart/2018/2/layout/IconVerticalSolidList"/>
    <dgm:cxn modelId="{58DC1E83-8711-4F56-995C-97696606A8DF}" type="presParOf" srcId="{390836EE-4948-48E8-B596-CE4D76CDBF2E}" destId="{2B4A69A9-65AC-4C84-88BC-FEBE2C51D902}" srcOrd="0" destOrd="0" presId="urn:microsoft.com/office/officeart/2018/2/layout/IconVerticalSolidList"/>
    <dgm:cxn modelId="{93FCD2B1-3898-4C1F-83F1-1BD1D38247DC}" type="presParOf" srcId="{390836EE-4948-48E8-B596-CE4D76CDBF2E}" destId="{719F3C9B-A2FB-4792-9062-9DBA88B89105}" srcOrd="1" destOrd="0" presId="urn:microsoft.com/office/officeart/2018/2/layout/IconVerticalSolidList"/>
    <dgm:cxn modelId="{B1ED98B2-FB68-4A94-9F56-59589FEFEC70}" type="presParOf" srcId="{390836EE-4948-48E8-B596-CE4D76CDBF2E}" destId="{4659F838-3469-4E6C-8DD7-13460B2E3A87}" srcOrd="2" destOrd="0" presId="urn:microsoft.com/office/officeart/2018/2/layout/IconVerticalSolidList"/>
    <dgm:cxn modelId="{8E5C2068-D6F5-4733-BD3F-C85C1BB1B125}" type="presParOf" srcId="{390836EE-4948-48E8-B596-CE4D76CDBF2E}" destId="{E95DD4C6-F320-40C1-A47D-520845808E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6A1F24-E39D-4AA5-BA48-4508E58AFF1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03843-C12B-46CB-A1D1-38778B23BE40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p: Iré al cine</a:t>
          </a:r>
          <a:endParaRPr lang="en-US"/>
        </a:p>
      </dgm:t>
    </dgm:pt>
    <dgm:pt modelId="{D3E02A12-ED22-4C62-A7F4-6F416E1026C6}" type="parTrans" cxnId="{853DD7B1-3EC8-4EA1-B1D0-C3F7BDE25322}">
      <dgm:prSet/>
      <dgm:spPr/>
      <dgm:t>
        <a:bodyPr/>
        <a:lstStyle/>
        <a:p>
          <a:endParaRPr lang="en-US"/>
        </a:p>
      </dgm:t>
    </dgm:pt>
    <dgm:pt modelId="{D63C43AE-F7E5-488C-8B2A-1EDD950A4C4B}" type="sibTrans" cxnId="{853DD7B1-3EC8-4EA1-B1D0-C3F7BDE25322}">
      <dgm:prSet/>
      <dgm:spPr/>
      <dgm:t>
        <a:bodyPr/>
        <a:lstStyle/>
        <a:p>
          <a:endParaRPr lang="en-US"/>
        </a:p>
      </dgm:t>
    </dgm:pt>
    <dgm:pt modelId="{D2AA3237-001F-48B0-B210-0EA14478FC26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q: Iré a jugar fútbol</a:t>
          </a:r>
          <a:endParaRPr lang="en-US"/>
        </a:p>
      </dgm:t>
    </dgm:pt>
    <dgm:pt modelId="{D23F1EF0-F9D8-45F1-80A6-39ACB00A7B09}" type="parTrans" cxnId="{32F99F45-A25E-4825-938D-3345DC23E691}">
      <dgm:prSet/>
      <dgm:spPr/>
      <dgm:t>
        <a:bodyPr/>
        <a:lstStyle/>
        <a:p>
          <a:endParaRPr lang="en-US"/>
        </a:p>
      </dgm:t>
    </dgm:pt>
    <dgm:pt modelId="{8AE9FDFB-3DF5-4052-9F2A-18336DF044B3}" type="sibTrans" cxnId="{32F99F45-A25E-4825-938D-3345DC23E691}">
      <dgm:prSet/>
      <dgm:spPr/>
      <dgm:t>
        <a:bodyPr/>
        <a:lstStyle/>
        <a:p>
          <a:endParaRPr lang="en-US"/>
        </a:p>
      </dgm:t>
    </dgm:pt>
    <dgm:pt modelId="{D5D12E09-8128-47CF-BF40-67C148131576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r: Te regalo flores </a:t>
          </a:r>
          <a:endParaRPr lang="en-US"/>
        </a:p>
      </dgm:t>
    </dgm:pt>
    <dgm:pt modelId="{91440E09-7440-4281-A3BE-D4CDCE1A492D}" type="parTrans" cxnId="{5C72BA4A-97D6-46AF-9063-46543DCC0C23}">
      <dgm:prSet/>
      <dgm:spPr/>
      <dgm:t>
        <a:bodyPr/>
        <a:lstStyle/>
        <a:p>
          <a:endParaRPr lang="en-US"/>
        </a:p>
      </dgm:t>
    </dgm:pt>
    <dgm:pt modelId="{1FA810CB-9A1E-478C-B7F0-9A15CC91AF98}" type="sibTrans" cxnId="{5C72BA4A-97D6-46AF-9063-46543DCC0C23}">
      <dgm:prSet/>
      <dgm:spPr/>
      <dgm:t>
        <a:bodyPr/>
        <a:lstStyle/>
        <a:p>
          <a:endParaRPr lang="en-US"/>
        </a:p>
      </dgm:t>
    </dgm:pt>
    <dgm:pt modelId="{BFC8C5F5-4501-474C-9B5A-794BBB312D1B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s: Te regalo dulces</a:t>
          </a:r>
          <a:endParaRPr lang="en-US"/>
        </a:p>
      </dgm:t>
    </dgm:pt>
    <dgm:pt modelId="{D7911B92-6AA9-43E9-9754-B641BF6483EF}" type="parTrans" cxnId="{1E7C3561-EDED-47B0-9630-0ABB901E54FC}">
      <dgm:prSet/>
      <dgm:spPr/>
      <dgm:t>
        <a:bodyPr/>
        <a:lstStyle/>
        <a:p>
          <a:endParaRPr lang="en-US"/>
        </a:p>
      </dgm:t>
    </dgm:pt>
    <dgm:pt modelId="{C67A7637-DA32-4963-B4DF-B484B1677EA3}" type="sibTrans" cxnId="{1E7C3561-EDED-47B0-9630-0ABB901E54FC}">
      <dgm:prSet/>
      <dgm:spPr/>
      <dgm:t>
        <a:bodyPr/>
        <a:lstStyle/>
        <a:p>
          <a:endParaRPr lang="en-US"/>
        </a:p>
      </dgm:t>
    </dgm:pt>
    <dgm:pt modelId="{7461A9F4-0E2A-450B-98A0-D8D7E68D8EA2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t: Está lloviendo </a:t>
          </a:r>
          <a:endParaRPr lang="en-US"/>
        </a:p>
      </dgm:t>
    </dgm:pt>
    <dgm:pt modelId="{42B82BA7-E03A-48B5-916A-83B9F8554CD1}" type="parTrans" cxnId="{1F7370B8-18EB-468E-8474-8D38101700C9}">
      <dgm:prSet/>
      <dgm:spPr/>
      <dgm:t>
        <a:bodyPr/>
        <a:lstStyle/>
        <a:p>
          <a:endParaRPr lang="en-US"/>
        </a:p>
      </dgm:t>
    </dgm:pt>
    <dgm:pt modelId="{38A319F7-03D2-4A17-8419-9820B36DC2D4}" type="sibTrans" cxnId="{1F7370B8-18EB-468E-8474-8D38101700C9}">
      <dgm:prSet/>
      <dgm:spPr/>
      <dgm:t>
        <a:bodyPr/>
        <a:lstStyle/>
        <a:p>
          <a:endParaRPr lang="en-US"/>
        </a:p>
      </dgm:t>
    </dgm:pt>
    <dgm:pt modelId="{FE4CE9CD-1966-4BE5-AC8A-38521F3FFF5A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u: hay nubes en el cielo </a:t>
          </a:r>
          <a:endParaRPr lang="en-US"/>
        </a:p>
      </dgm:t>
    </dgm:pt>
    <dgm:pt modelId="{A09C924B-650D-4A2B-ABFF-FE0E057DFD36}" type="parTrans" cxnId="{8CCC1564-6B75-46C7-A8BF-7A31A5B76781}">
      <dgm:prSet/>
      <dgm:spPr/>
      <dgm:t>
        <a:bodyPr/>
        <a:lstStyle/>
        <a:p>
          <a:endParaRPr lang="en-US"/>
        </a:p>
      </dgm:t>
    </dgm:pt>
    <dgm:pt modelId="{517F423A-79CB-4F87-B523-C86A42B7023C}" type="sibTrans" cxnId="{8CCC1564-6B75-46C7-A8BF-7A31A5B76781}">
      <dgm:prSet/>
      <dgm:spPr/>
      <dgm:t>
        <a:bodyPr/>
        <a:lstStyle/>
        <a:p>
          <a:endParaRPr lang="en-US"/>
        </a:p>
      </dgm:t>
    </dgm:pt>
    <dgm:pt modelId="{69FF2070-A4FB-4A0F-901D-008712E75E44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v: El número 2 es par</a:t>
          </a:r>
          <a:endParaRPr lang="en-US"/>
        </a:p>
      </dgm:t>
    </dgm:pt>
    <dgm:pt modelId="{059C21F2-8B63-4DF6-A6BE-87EA77A72400}" type="parTrans" cxnId="{1FB993EA-3F0B-4C66-8433-DAA5D4C8477E}">
      <dgm:prSet/>
      <dgm:spPr/>
      <dgm:t>
        <a:bodyPr/>
        <a:lstStyle/>
        <a:p>
          <a:endParaRPr lang="en-US"/>
        </a:p>
      </dgm:t>
    </dgm:pt>
    <dgm:pt modelId="{A53CAF8B-3E36-4494-961A-8D1D629440C1}" type="sibTrans" cxnId="{1FB993EA-3F0B-4C66-8433-DAA5D4C8477E}">
      <dgm:prSet/>
      <dgm:spPr/>
      <dgm:t>
        <a:bodyPr/>
        <a:lstStyle/>
        <a:p>
          <a:endParaRPr lang="en-US"/>
        </a:p>
      </dgm:t>
    </dgm:pt>
    <dgm:pt modelId="{3D25088C-BD07-470A-BB42-676F440EAC77}" type="pres">
      <dgm:prSet presAssocID="{216A1F24-E39D-4AA5-BA48-4508E58AFF12}" presName="root" presStyleCnt="0">
        <dgm:presLayoutVars>
          <dgm:dir/>
          <dgm:resizeHandles val="exact"/>
        </dgm:presLayoutVars>
      </dgm:prSet>
      <dgm:spPr/>
    </dgm:pt>
    <dgm:pt modelId="{24DDAC20-BD1C-4B83-BF44-12AE5AA8FD6F}" type="pres">
      <dgm:prSet presAssocID="{98E03843-C12B-46CB-A1D1-38778B23BE40}" presName="compNode" presStyleCnt="0"/>
      <dgm:spPr/>
    </dgm:pt>
    <dgm:pt modelId="{C43FFE6A-C388-49DF-8C90-E4C3376BB915}" type="pres">
      <dgm:prSet presAssocID="{98E03843-C12B-46CB-A1D1-38778B23BE40}" presName="bgRect" presStyleLbl="bgShp" presStyleIdx="0" presStyleCnt="7"/>
      <dgm:spPr/>
    </dgm:pt>
    <dgm:pt modelId="{CF629FB5-6D9D-415D-9951-ABD63C606750}" type="pres">
      <dgm:prSet presAssocID="{98E03843-C12B-46CB-A1D1-38778B23BE4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796AA655-2DAB-4B4F-B6BC-F0C340105473}" type="pres">
      <dgm:prSet presAssocID="{98E03843-C12B-46CB-A1D1-38778B23BE40}" presName="spaceRect" presStyleCnt="0"/>
      <dgm:spPr/>
    </dgm:pt>
    <dgm:pt modelId="{B1809BD3-1FDA-4A3F-8181-000A1C18ED4A}" type="pres">
      <dgm:prSet presAssocID="{98E03843-C12B-46CB-A1D1-38778B23BE40}" presName="parTx" presStyleLbl="revTx" presStyleIdx="0" presStyleCnt="7">
        <dgm:presLayoutVars>
          <dgm:chMax val="0"/>
          <dgm:chPref val="0"/>
        </dgm:presLayoutVars>
      </dgm:prSet>
      <dgm:spPr/>
    </dgm:pt>
    <dgm:pt modelId="{4C39344A-7A39-407C-A8AB-98FA1E17B618}" type="pres">
      <dgm:prSet presAssocID="{D63C43AE-F7E5-488C-8B2A-1EDD950A4C4B}" presName="sibTrans" presStyleCnt="0"/>
      <dgm:spPr/>
    </dgm:pt>
    <dgm:pt modelId="{656D2108-0A76-4A53-8682-0FB20F98D0CB}" type="pres">
      <dgm:prSet presAssocID="{D2AA3237-001F-48B0-B210-0EA14478FC26}" presName="compNode" presStyleCnt="0"/>
      <dgm:spPr/>
    </dgm:pt>
    <dgm:pt modelId="{2DA02052-0540-4E1E-B9CF-81639A9872A8}" type="pres">
      <dgm:prSet presAssocID="{D2AA3237-001F-48B0-B210-0EA14478FC26}" presName="bgRect" presStyleLbl="bgShp" presStyleIdx="1" presStyleCnt="7"/>
      <dgm:spPr/>
    </dgm:pt>
    <dgm:pt modelId="{BDD89D80-F260-442E-8060-6AB73BB02CF8}" type="pres">
      <dgm:prSet presAssocID="{D2AA3237-001F-48B0-B210-0EA14478FC2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ón de fútbol"/>
        </a:ext>
      </dgm:extLst>
    </dgm:pt>
    <dgm:pt modelId="{521433FC-5D94-44BE-B753-DF428E2D5C85}" type="pres">
      <dgm:prSet presAssocID="{D2AA3237-001F-48B0-B210-0EA14478FC26}" presName="spaceRect" presStyleCnt="0"/>
      <dgm:spPr/>
    </dgm:pt>
    <dgm:pt modelId="{B3186529-A3DD-4434-9EEA-DDCBECFAA0DA}" type="pres">
      <dgm:prSet presAssocID="{D2AA3237-001F-48B0-B210-0EA14478FC26}" presName="parTx" presStyleLbl="revTx" presStyleIdx="1" presStyleCnt="7">
        <dgm:presLayoutVars>
          <dgm:chMax val="0"/>
          <dgm:chPref val="0"/>
        </dgm:presLayoutVars>
      </dgm:prSet>
      <dgm:spPr/>
    </dgm:pt>
    <dgm:pt modelId="{B4A392B3-9064-4214-A97A-78769AF0EB3A}" type="pres">
      <dgm:prSet presAssocID="{8AE9FDFB-3DF5-4052-9F2A-18336DF044B3}" presName="sibTrans" presStyleCnt="0"/>
      <dgm:spPr/>
    </dgm:pt>
    <dgm:pt modelId="{FB2364D5-505A-4BE2-8811-83CD780B2E72}" type="pres">
      <dgm:prSet presAssocID="{D5D12E09-8128-47CF-BF40-67C148131576}" presName="compNode" presStyleCnt="0"/>
      <dgm:spPr/>
    </dgm:pt>
    <dgm:pt modelId="{BADA6BE0-F366-4B08-B821-5C14C030F001}" type="pres">
      <dgm:prSet presAssocID="{D5D12E09-8128-47CF-BF40-67C148131576}" presName="bgRect" presStyleLbl="bgShp" presStyleIdx="2" presStyleCnt="7"/>
      <dgm:spPr/>
    </dgm:pt>
    <dgm:pt modelId="{F834787D-6AE5-4FD4-BECE-DCF6AAB6C54A}" type="pres">
      <dgm:prSet presAssocID="{D5D12E09-8128-47CF-BF40-67C14813157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F2F0974F-321C-4E0D-A435-CAADB9F3D160}" type="pres">
      <dgm:prSet presAssocID="{D5D12E09-8128-47CF-BF40-67C148131576}" presName="spaceRect" presStyleCnt="0"/>
      <dgm:spPr/>
    </dgm:pt>
    <dgm:pt modelId="{36A16123-9A5E-4BA4-B32F-ACBAF0B460A4}" type="pres">
      <dgm:prSet presAssocID="{D5D12E09-8128-47CF-BF40-67C148131576}" presName="parTx" presStyleLbl="revTx" presStyleIdx="2" presStyleCnt="7">
        <dgm:presLayoutVars>
          <dgm:chMax val="0"/>
          <dgm:chPref val="0"/>
        </dgm:presLayoutVars>
      </dgm:prSet>
      <dgm:spPr/>
    </dgm:pt>
    <dgm:pt modelId="{3F2A1501-13C7-40B9-842A-DE570C7AD79D}" type="pres">
      <dgm:prSet presAssocID="{1FA810CB-9A1E-478C-B7F0-9A15CC91AF98}" presName="sibTrans" presStyleCnt="0"/>
      <dgm:spPr/>
    </dgm:pt>
    <dgm:pt modelId="{4D215367-3AB0-4332-AC95-B22369D60347}" type="pres">
      <dgm:prSet presAssocID="{BFC8C5F5-4501-474C-9B5A-794BBB312D1B}" presName="compNode" presStyleCnt="0"/>
      <dgm:spPr/>
    </dgm:pt>
    <dgm:pt modelId="{722AABB2-A176-44FA-8776-9A3C18CF9ECB}" type="pres">
      <dgm:prSet presAssocID="{BFC8C5F5-4501-474C-9B5A-794BBB312D1B}" presName="bgRect" presStyleLbl="bgShp" presStyleIdx="3" presStyleCnt="7"/>
      <dgm:spPr/>
    </dgm:pt>
    <dgm:pt modelId="{27ED54F5-4476-4AEC-ADDB-3B3C2B071ED5}" type="pres">
      <dgm:prSet presAssocID="{BFC8C5F5-4501-474C-9B5A-794BBB312D1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amelo"/>
        </a:ext>
      </dgm:extLst>
    </dgm:pt>
    <dgm:pt modelId="{2726C927-EC77-4DAE-A67C-E20B54A1681E}" type="pres">
      <dgm:prSet presAssocID="{BFC8C5F5-4501-474C-9B5A-794BBB312D1B}" presName="spaceRect" presStyleCnt="0"/>
      <dgm:spPr/>
    </dgm:pt>
    <dgm:pt modelId="{1CA119BF-7856-46A0-A95C-AEBD9AD2BF18}" type="pres">
      <dgm:prSet presAssocID="{BFC8C5F5-4501-474C-9B5A-794BBB312D1B}" presName="parTx" presStyleLbl="revTx" presStyleIdx="3" presStyleCnt="7">
        <dgm:presLayoutVars>
          <dgm:chMax val="0"/>
          <dgm:chPref val="0"/>
        </dgm:presLayoutVars>
      </dgm:prSet>
      <dgm:spPr/>
    </dgm:pt>
    <dgm:pt modelId="{CD09CB76-FB00-4351-A8AC-D62D98CC74E0}" type="pres">
      <dgm:prSet presAssocID="{C67A7637-DA32-4963-B4DF-B484B1677EA3}" presName="sibTrans" presStyleCnt="0"/>
      <dgm:spPr/>
    </dgm:pt>
    <dgm:pt modelId="{1214013A-D250-4302-9F77-E8FF5766697F}" type="pres">
      <dgm:prSet presAssocID="{7461A9F4-0E2A-450B-98A0-D8D7E68D8EA2}" presName="compNode" presStyleCnt="0"/>
      <dgm:spPr/>
    </dgm:pt>
    <dgm:pt modelId="{AEC42047-4D99-482A-9A45-067D0B13AB2A}" type="pres">
      <dgm:prSet presAssocID="{7461A9F4-0E2A-450B-98A0-D8D7E68D8EA2}" presName="bgRect" presStyleLbl="bgShp" presStyleIdx="4" presStyleCnt="7"/>
      <dgm:spPr/>
    </dgm:pt>
    <dgm:pt modelId="{43D2F4A8-AF8A-404C-93EB-6D4CB63FFBA8}" type="pres">
      <dgm:prSet presAssocID="{7461A9F4-0E2A-450B-98A0-D8D7E68D8EA2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luvia"/>
        </a:ext>
      </dgm:extLst>
    </dgm:pt>
    <dgm:pt modelId="{2DC47BCF-3672-4146-83BD-E316EA8F54F8}" type="pres">
      <dgm:prSet presAssocID="{7461A9F4-0E2A-450B-98A0-D8D7E68D8EA2}" presName="spaceRect" presStyleCnt="0"/>
      <dgm:spPr/>
    </dgm:pt>
    <dgm:pt modelId="{94AB12DA-8808-46E5-A248-F97C9AC3FDD5}" type="pres">
      <dgm:prSet presAssocID="{7461A9F4-0E2A-450B-98A0-D8D7E68D8EA2}" presName="parTx" presStyleLbl="revTx" presStyleIdx="4" presStyleCnt="7">
        <dgm:presLayoutVars>
          <dgm:chMax val="0"/>
          <dgm:chPref val="0"/>
        </dgm:presLayoutVars>
      </dgm:prSet>
      <dgm:spPr/>
    </dgm:pt>
    <dgm:pt modelId="{A4371F19-F22F-426B-BCD6-8326BE645807}" type="pres">
      <dgm:prSet presAssocID="{38A319F7-03D2-4A17-8419-9820B36DC2D4}" presName="sibTrans" presStyleCnt="0"/>
      <dgm:spPr/>
    </dgm:pt>
    <dgm:pt modelId="{49CE1A8A-52AC-48E3-B062-3CC9C2A4D746}" type="pres">
      <dgm:prSet presAssocID="{FE4CE9CD-1966-4BE5-AC8A-38521F3FFF5A}" presName="compNode" presStyleCnt="0"/>
      <dgm:spPr/>
    </dgm:pt>
    <dgm:pt modelId="{F885707C-BA74-4D5D-BB58-8E3AB4C7A7C0}" type="pres">
      <dgm:prSet presAssocID="{FE4CE9CD-1966-4BE5-AC8A-38521F3FFF5A}" presName="bgRect" presStyleLbl="bgShp" presStyleIdx="5" presStyleCnt="7"/>
      <dgm:spPr/>
    </dgm:pt>
    <dgm:pt modelId="{65C0E630-9443-4641-8788-E31BD7788B35}" type="pres">
      <dgm:prSet presAssocID="{FE4CE9CD-1966-4BE5-AC8A-38521F3FFF5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5B14D4A5-0F60-407B-ADF4-A6FA7B40034D}" type="pres">
      <dgm:prSet presAssocID="{FE4CE9CD-1966-4BE5-AC8A-38521F3FFF5A}" presName="spaceRect" presStyleCnt="0"/>
      <dgm:spPr/>
    </dgm:pt>
    <dgm:pt modelId="{D3226FAD-2317-440F-A4E6-C616C42FD5BE}" type="pres">
      <dgm:prSet presAssocID="{FE4CE9CD-1966-4BE5-AC8A-38521F3FFF5A}" presName="parTx" presStyleLbl="revTx" presStyleIdx="5" presStyleCnt="7">
        <dgm:presLayoutVars>
          <dgm:chMax val="0"/>
          <dgm:chPref val="0"/>
        </dgm:presLayoutVars>
      </dgm:prSet>
      <dgm:spPr/>
    </dgm:pt>
    <dgm:pt modelId="{7A02725C-0199-4924-8C45-5F42AB791FF8}" type="pres">
      <dgm:prSet presAssocID="{517F423A-79CB-4F87-B523-C86A42B7023C}" presName="sibTrans" presStyleCnt="0"/>
      <dgm:spPr/>
    </dgm:pt>
    <dgm:pt modelId="{390836EE-4948-48E8-B596-CE4D76CDBF2E}" type="pres">
      <dgm:prSet presAssocID="{69FF2070-A4FB-4A0F-901D-008712E75E44}" presName="compNode" presStyleCnt="0"/>
      <dgm:spPr/>
    </dgm:pt>
    <dgm:pt modelId="{2B4A69A9-65AC-4C84-88BC-FEBE2C51D902}" type="pres">
      <dgm:prSet presAssocID="{69FF2070-A4FB-4A0F-901D-008712E75E44}" presName="bgRect" presStyleLbl="bgShp" presStyleIdx="6" presStyleCnt="7"/>
      <dgm:spPr/>
    </dgm:pt>
    <dgm:pt modelId="{719F3C9B-A2FB-4792-9062-9DBA88B89105}" type="pres">
      <dgm:prSet presAssocID="{69FF2070-A4FB-4A0F-901D-008712E75E4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rotUp"/>
        </a:ext>
      </dgm:extLst>
    </dgm:pt>
    <dgm:pt modelId="{4659F838-3469-4E6C-8DD7-13460B2E3A87}" type="pres">
      <dgm:prSet presAssocID="{69FF2070-A4FB-4A0F-901D-008712E75E44}" presName="spaceRect" presStyleCnt="0"/>
      <dgm:spPr/>
    </dgm:pt>
    <dgm:pt modelId="{E95DD4C6-F320-40C1-A47D-520845808E4D}" type="pres">
      <dgm:prSet presAssocID="{69FF2070-A4FB-4A0F-901D-008712E75E4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2453B90A-0C57-4C16-8CA3-5800B5CEB17E}" type="presOf" srcId="{69FF2070-A4FB-4A0F-901D-008712E75E44}" destId="{E95DD4C6-F320-40C1-A47D-520845808E4D}" srcOrd="0" destOrd="0" presId="urn:microsoft.com/office/officeart/2018/2/layout/IconVerticalSolidList"/>
    <dgm:cxn modelId="{1E7C3561-EDED-47B0-9630-0ABB901E54FC}" srcId="{216A1F24-E39D-4AA5-BA48-4508E58AFF12}" destId="{BFC8C5F5-4501-474C-9B5A-794BBB312D1B}" srcOrd="3" destOrd="0" parTransId="{D7911B92-6AA9-43E9-9754-B641BF6483EF}" sibTransId="{C67A7637-DA32-4963-B4DF-B484B1677EA3}"/>
    <dgm:cxn modelId="{8CCC1564-6B75-46C7-A8BF-7A31A5B76781}" srcId="{216A1F24-E39D-4AA5-BA48-4508E58AFF12}" destId="{FE4CE9CD-1966-4BE5-AC8A-38521F3FFF5A}" srcOrd="5" destOrd="0" parTransId="{A09C924B-650D-4A2B-ABFF-FE0E057DFD36}" sibTransId="{517F423A-79CB-4F87-B523-C86A42B7023C}"/>
    <dgm:cxn modelId="{32F99F45-A25E-4825-938D-3345DC23E691}" srcId="{216A1F24-E39D-4AA5-BA48-4508E58AFF12}" destId="{D2AA3237-001F-48B0-B210-0EA14478FC26}" srcOrd="1" destOrd="0" parTransId="{D23F1EF0-F9D8-45F1-80A6-39ACB00A7B09}" sibTransId="{8AE9FDFB-3DF5-4052-9F2A-18336DF044B3}"/>
    <dgm:cxn modelId="{5C72BA4A-97D6-46AF-9063-46543DCC0C23}" srcId="{216A1F24-E39D-4AA5-BA48-4508E58AFF12}" destId="{D5D12E09-8128-47CF-BF40-67C148131576}" srcOrd="2" destOrd="0" parTransId="{91440E09-7440-4281-A3BE-D4CDCE1A492D}" sibTransId="{1FA810CB-9A1E-478C-B7F0-9A15CC91AF98}"/>
    <dgm:cxn modelId="{03630C96-3238-4F48-B03A-EE77F24C692C}" type="presOf" srcId="{216A1F24-E39D-4AA5-BA48-4508E58AFF12}" destId="{3D25088C-BD07-470A-BB42-676F440EAC77}" srcOrd="0" destOrd="0" presId="urn:microsoft.com/office/officeart/2018/2/layout/IconVerticalSolidList"/>
    <dgm:cxn modelId="{6BF0439A-E0A3-4456-9DFB-F637B36B76FC}" type="presOf" srcId="{D2AA3237-001F-48B0-B210-0EA14478FC26}" destId="{B3186529-A3DD-4434-9EEA-DDCBECFAA0DA}" srcOrd="0" destOrd="0" presId="urn:microsoft.com/office/officeart/2018/2/layout/IconVerticalSolidList"/>
    <dgm:cxn modelId="{925ED69F-B23D-4D79-AFFA-C8635A6B1F33}" type="presOf" srcId="{7461A9F4-0E2A-450B-98A0-D8D7E68D8EA2}" destId="{94AB12DA-8808-46E5-A248-F97C9AC3FDD5}" srcOrd="0" destOrd="0" presId="urn:microsoft.com/office/officeart/2018/2/layout/IconVerticalSolidList"/>
    <dgm:cxn modelId="{B68FE8A0-2EA6-4A07-AD5D-AB50FC2829FF}" type="presOf" srcId="{FE4CE9CD-1966-4BE5-AC8A-38521F3FFF5A}" destId="{D3226FAD-2317-440F-A4E6-C616C42FD5BE}" srcOrd="0" destOrd="0" presId="urn:microsoft.com/office/officeart/2018/2/layout/IconVerticalSolidList"/>
    <dgm:cxn modelId="{853DD7B1-3EC8-4EA1-B1D0-C3F7BDE25322}" srcId="{216A1F24-E39D-4AA5-BA48-4508E58AFF12}" destId="{98E03843-C12B-46CB-A1D1-38778B23BE40}" srcOrd="0" destOrd="0" parTransId="{D3E02A12-ED22-4C62-A7F4-6F416E1026C6}" sibTransId="{D63C43AE-F7E5-488C-8B2A-1EDD950A4C4B}"/>
    <dgm:cxn modelId="{1F7370B8-18EB-468E-8474-8D38101700C9}" srcId="{216A1F24-E39D-4AA5-BA48-4508E58AFF12}" destId="{7461A9F4-0E2A-450B-98A0-D8D7E68D8EA2}" srcOrd="4" destOrd="0" parTransId="{42B82BA7-E03A-48B5-916A-83B9F8554CD1}" sibTransId="{38A319F7-03D2-4A17-8419-9820B36DC2D4}"/>
    <dgm:cxn modelId="{1DABCDC4-11B8-4C19-9CB6-68AB42222225}" type="presOf" srcId="{D5D12E09-8128-47CF-BF40-67C148131576}" destId="{36A16123-9A5E-4BA4-B32F-ACBAF0B460A4}" srcOrd="0" destOrd="0" presId="urn:microsoft.com/office/officeart/2018/2/layout/IconVerticalSolidList"/>
    <dgm:cxn modelId="{3AF2A1D5-36CC-407E-B0BC-97EBF2C9BC1C}" type="presOf" srcId="{BFC8C5F5-4501-474C-9B5A-794BBB312D1B}" destId="{1CA119BF-7856-46A0-A95C-AEBD9AD2BF18}" srcOrd="0" destOrd="0" presId="urn:microsoft.com/office/officeart/2018/2/layout/IconVerticalSolidList"/>
    <dgm:cxn modelId="{7FBE7CEA-8E24-435A-BD81-F38A699098BD}" type="presOf" srcId="{98E03843-C12B-46CB-A1D1-38778B23BE40}" destId="{B1809BD3-1FDA-4A3F-8181-000A1C18ED4A}" srcOrd="0" destOrd="0" presId="urn:microsoft.com/office/officeart/2018/2/layout/IconVerticalSolidList"/>
    <dgm:cxn modelId="{1FB993EA-3F0B-4C66-8433-DAA5D4C8477E}" srcId="{216A1F24-E39D-4AA5-BA48-4508E58AFF12}" destId="{69FF2070-A4FB-4A0F-901D-008712E75E44}" srcOrd="6" destOrd="0" parTransId="{059C21F2-8B63-4DF6-A6BE-87EA77A72400}" sibTransId="{A53CAF8B-3E36-4494-961A-8D1D629440C1}"/>
    <dgm:cxn modelId="{878C8E01-E81B-48E6-8DED-0FE6F931BE25}" type="presParOf" srcId="{3D25088C-BD07-470A-BB42-676F440EAC77}" destId="{24DDAC20-BD1C-4B83-BF44-12AE5AA8FD6F}" srcOrd="0" destOrd="0" presId="urn:microsoft.com/office/officeart/2018/2/layout/IconVerticalSolidList"/>
    <dgm:cxn modelId="{FEDBCB9A-B292-4493-9789-4A36E053FE53}" type="presParOf" srcId="{24DDAC20-BD1C-4B83-BF44-12AE5AA8FD6F}" destId="{C43FFE6A-C388-49DF-8C90-E4C3376BB915}" srcOrd="0" destOrd="0" presId="urn:microsoft.com/office/officeart/2018/2/layout/IconVerticalSolidList"/>
    <dgm:cxn modelId="{44A5135D-64FC-4351-A0A1-13F0D5FF4E3E}" type="presParOf" srcId="{24DDAC20-BD1C-4B83-BF44-12AE5AA8FD6F}" destId="{CF629FB5-6D9D-415D-9951-ABD63C606750}" srcOrd="1" destOrd="0" presId="urn:microsoft.com/office/officeart/2018/2/layout/IconVerticalSolidList"/>
    <dgm:cxn modelId="{48B1ECFE-2F4A-4DCD-8B2C-85A37BFE51B8}" type="presParOf" srcId="{24DDAC20-BD1C-4B83-BF44-12AE5AA8FD6F}" destId="{796AA655-2DAB-4B4F-B6BC-F0C340105473}" srcOrd="2" destOrd="0" presId="urn:microsoft.com/office/officeart/2018/2/layout/IconVerticalSolidList"/>
    <dgm:cxn modelId="{9683258F-B56D-41C6-98B8-5FBF8CDABA88}" type="presParOf" srcId="{24DDAC20-BD1C-4B83-BF44-12AE5AA8FD6F}" destId="{B1809BD3-1FDA-4A3F-8181-000A1C18ED4A}" srcOrd="3" destOrd="0" presId="urn:microsoft.com/office/officeart/2018/2/layout/IconVerticalSolidList"/>
    <dgm:cxn modelId="{21C468CA-97A9-402C-A2CB-A39D34B65464}" type="presParOf" srcId="{3D25088C-BD07-470A-BB42-676F440EAC77}" destId="{4C39344A-7A39-407C-A8AB-98FA1E17B618}" srcOrd="1" destOrd="0" presId="urn:microsoft.com/office/officeart/2018/2/layout/IconVerticalSolidList"/>
    <dgm:cxn modelId="{01DF4612-C832-4398-825D-B59E0A19134A}" type="presParOf" srcId="{3D25088C-BD07-470A-BB42-676F440EAC77}" destId="{656D2108-0A76-4A53-8682-0FB20F98D0CB}" srcOrd="2" destOrd="0" presId="urn:microsoft.com/office/officeart/2018/2/layout/IconVerticalSolidList"/>
    <dgm:cxn modelId="{4BB60110-594F-4A44-B98F-41BDE44D02EF}" type="presParOf" srcId="{656D2108-0A76-4A53-8682-0FB20F98D0CB}" destId="{2DA02052-0540-4E1E-B9CF-81639A9872A8}" srcOrd="0" destOrd="0" presId="urn:microsoft.com/office/officeart/2018/2/layout/IconVerticalSolidList"/>
    <dgm:cxn modelId="{9E0D8F54-5A13-4725-BCD0-C0EF6A719001}" type="presParOf" srcId="{656D2108-0A76-4A53-8682-0FB20F98D0CB}" destId="{BDD89D80-F260-442E-8060-6AB73BB02CF8}" srcOrd="1" destOrd="0" presId="urn:microsoft.com/office/officeart/2018/2/layout/IconVerticalSolidList"/>
    <dgm:cxn modelId="{45373E14-A012-466B-A3E4-35C402E64A82}" type="presParOf" srcId="{656D2108-0A76-4A53-8682-0FB20F98D0CB}" destId="{521433FC-5D94-44BE-B753-DF428E2D5C85}" srcOrd="2" destOrd="0" presId="urn:microsoft.com/office/officeart/2018/2/layout/IconVerticalSolidList"/>
    <dgm:cxn modelId="{30BC3AC4-9745-41E3-B962-83B00A3C1960}" type="presParOf" srcId="{656D2108-0A76-4A53-8682-0FB20F98D0CB}" destId="{B3186529-A3DD-4434-9EEA-DDCBECFAA0DA}" srcOrd="3" destOrd="0" presId="urn:microsoft.com/office/officeart/2018/2/layout/IconVerticalSolidList"/>
    <dgm:cxn modelId="{63F22CEB-7ECD-4DCD-8835-164CF8F5DEB1}" type="presParOf" srcId="{3D25088C-BD07-470A-BB42-676F440EAC77}" destId="{B4A392B3-9064-4214-A97A-78769AF0EB3A}" srcOrd="3" destOrd="0" presId="urn:microsoft.com/office/officeart/2018/2/layout/IconVerticalSolidList"/>
    <dgm:cxn modelId="{F4D39048-A388-454D-8AD4-AD3A689EE62A}" type="presParOf" srcId="{3D25088C-BD07-470A-BB42-676F440EAC77}" destId="{FB2364D5-505A-4BE2-8811-83CD780B2E72}" srcOrd="4" destOrd="0" presId="urn:microsoft.com/office/officeart/2018/2/layout/IconVerticalSolidList"/>
    <dgm:cxn modelId="{6618079B-4764-48C1-8D5F-9DFCF4994486}" type="presParOf" srcId="{FB2364D5-505A-4BE2-8811-83CD780B2E72}" destId="{BADA6BE0-F366-4B08-B821-5C14C030F001}" srcOrd="0" destOrd="0" presId="urn:microsoft.com/office/officeart/2018/2/layout/IconVerticalSolidList"/>
    <dgm:cxn modelId="{9EDF054B-1FFC-4E2B-B2BB-6EAAF90F25AF}" type="presParOf" srcId="{FB2364D5-505A-4BE2-8811-83CD780B2E72}" destId="{F834787D-6AE5-4FD4-BECE-DCF6AAB6C54A}" srcOrd="1" destOrd="0" presId="urn:microsoft.com/office/officeart/2018/2/layout/IconVerticalSolidList"/>
    <dgm:cxn modelId="{B39007A4-3308-4DF5-9B3A-7A6634F91B70}" type="presParOf" srcId="{FB2364D5-505A-4BE2-8811-83CD780B2E72}" destId="{F2F0974F-321C-4E0D-A435-CAADB9F3D160}" srcOrd="2" destOrd="0" presId="urn:microsoft.com/office/officeart/2018/2/layout/IconVerticalSolidList"/>
    <dgm:cxn modelId="{DDF56C17-E33D-4B19-9F9F-83F40A43C849}" type="presParOf" srcId="{FB2364D5-505A-4BE2-8811-83CD780B2E72}" destId="{36A16123-9A5E-4BA4-B32F-ACBAF0B460A4}" srcOrd="3" destOrd="0" presId="urn:microsoft.com/office/officeart/2018/2/layout/IconVerticalSolidList"/>
    <dgm:cxn modelId="{A06A696D-7F80-412D-96D9-1CC608715352}" type="presParOf" srcId="{3D25088C-BD07-470A-BB42-676F440EAC77}" destId="{3F2A1501-13C7-40B9-842A-DE570C7AD79D}" srcOrd="5" destOrd="0" presId="urn:microsoft.com/office/officeart/2018/2/layout/IconVerticalSolidList"/>
    <dgm:cxn modelId="{CA691931-7F68-403C-816A-17013C28A3C8}" type="presParOf" srcId="{3D25088C-BD07-470A-BB42-676F440EAC77}" destId="{4D215367-3AB0-4332-AC95-B22369D60347}" srcOrd="6" destOrd="0" presId="urn:microsoft.com/office/officeart/2018/2/layout/IconVerticalSolidList"/>
    <dgm:cxn modelId="{41AA799A-1B2F-41C9-B8A4-A9D1BC0D6062}" type="presParOf" srcId="{4D215367-3AB0-4332-AC95-B22369D60347}" destId="{722AABB2-A176-44FA-8776-9A3C18CF9ECB}" srcOrd="0" destOrd="0" presId="urn:microsoft.com/office/officeart/2018/2/layout/IconVerticalSolidList"/>
    <dgm:cxn modelId="{291B407C-44B6-4D31-B048-A186F84E7B00}" type="presParOf" srcId="{4D215367-3AB0-4332-AC95-B22369D60347}" destId="{27ED54F5-4476-4AEC-ADDB-3B3C2B071ED5}" srcOrd="1" destOrd="0" presId="urn:microsoft.com/office/officeart/2018/2/layout/IconVerticalSolidList"/>
    <dgm:cxn modelId="{AE6A6C93-B2AC-4C6B-B8D8-F221C7A76408}" type="presParOf" srcId="{4D215367-3AB0-4332-AC95-B22369D60347}" destId="{2726C927-EC77-4DAE-A67C-E20B54A1681E}" srcOrd="2" destOrd="0" presId="urn:microsoft.com/office/officeart/2018/2/layout/IconVerticalSolidList"/>
    <dgm:cxn modelId="{B89456AC-70E2-4FB1-86CB-64B4C0CD840E}" type="presParOf" srcId="{4D215367-3AB0-4332-AC95-B22369D60347}" destId="{1CA119BF-7856-46A0-A95C-AEBD9AD2BF18}" srcOrd="3" destOrd="0" presId="urn:microsoft.com/office/officeart/2018/2/layout/IconVerticalSolidList"/>
    <dgm:cxn modelId="{8FD8564C-9E31-4087-AA07-79D114A727B3}" type="presParOf" srcId="{3D25088C-BD07-470A-BB42-676F440EAC77}" destId="{CD09CB76-FB00-4351-A8AC-D62D98CC74E0}" srcOrd="7" destOrd="0" presId="urn:microsoft.com/office/officeart/2018/2/layout/IconVerticalSolidList"/>
    <dgm:cxn modelId="{0F898B55-9FA1-46B3-95BD-98412A426B4C}" type="presParOf" srcId="{3D25088C-BD07-470A-BB42-676F440EAC77}" destId="{1214013A-D250-4302-9F77-E8FF5766697F}" srcOrd="8" destOrd="0" presId="urn:microsoft.com/office/officeart/2018/2/layout/IconVerticalSolidList"/>
    <dgm:cxn modelId="{93759F50-7EDD-4804-B9C7-14B9D751C853}" type="presParOf" srcId="{1214013A-D250-4302-9F77-E8FF5766697F}" destId="{AEC42047-4D99-482A-9A45-067D0B13AB2A}" srcOrd="0" destOrd="0" presId="urn:microsoft.com/office/officeart/2018/2/layout/IconVerticalSolidList"/>
    <dgm:cxn modelId="{E2701332-2CBE-454B-B667-2303ED2BEE4D}" type="presParOf" srcId="{1214013A-D250-4302-9F77-E8FF5766697F}" destId="{43D2F4A8-AF8A-404C-93EB-6D4CB63FFBA8}" srcOrd="1" destOrd="0" presId="urn:microsoft.com/office/officeart/2018/2/layout/IconVerticalSolidList"/>
    <dgm:cxn modelId="{F0069A9F-70AE-4DA7-A27F-AF24FFB253DF}" type="presParOf" srcId="{1214013A-D250-4302-9F77-E8FF5766697F}" destId="{2DC47BCF-3672-4146-83BD-E316EA8F54F8}" srcOrd="2" destOrd="0" presId="urn:microsoft.com/office/officeart/2018/2/layout/IconVerticalSolidList"/>
    <dgm:cxn modelId="{E549F1EF-6A81-4AE2-84BC-38AF5236216A}" type="presParOf" srcId="{1214013A-D250-4302-9F77-E8FF5766697F}" destId="{94AB12DA-8808-46E5-A248-F97C9AC3FDD5}" srcOrd="3" destOrd="0" presId="urn:microsoft.com/office/officeart/2018/2/layout/IconVerticalSolidList"/>
    <dgm:cxn modelId="{78EA4B2F-EB0B-4451-8D8A-6C1C490725A3}" type="presParOf" srcId="{3D25088C-BD07-470A-BB42-676F440EAC77}" destId="{A4371F19-F22F-426B-BCD6-8326BE645807}" srcOrd="9" destOrd="0" presId="urn:microsoft.com/office/officeart/2018/2/layout/IconVerticalSolidList"/>
    <dgm:cxn modelId="{1910F316-F874-4AE8-9340-F22F3848AF67}" type="presParOf" srcId="{3D25088C-BD07-470A-BB42-676F440EAC77}" destId="{49CE1A8A-52AC-48E3-B062-3CC9C2A4D746}" srcOrd="10" destOrd="0" presId="urn:microsoft.com/office/officeart/2018/2/layout/IconVerticalSolidList"/>
    <dgm:cxn modelId="{EADEDE13-C283-430E-BD78-A8D8054CE20F}" type="presParOf" srcId="{49CE1A8A-52AC-48E3-B062-3CC9C2A4D746}" destId="{F885707C-BA74-4D5D-BB58-8E3AB4C7A7C0}" srcOrd="0" destOrd="0" presId="urn:microsoft.com/office/officeart/2018/2/layout/IconVerticalSolidList"/>
    <dgm:cxn modelId="{628A725C-F434-40EF-8B25-77DF0717513A}" type="presParOf" srcId="{49CE1A8A-52AC-48E3-B062-3CC9C2A4D746}" destId="{65C0E630-9443-4641-8788-E31BD7788B35}" srcOrd="1" destOrd="0" presId="urn:microsoft.com/office/officeart/2018/2/layout/IconVerticalSolidList"/>
    <dgm:cxn modelId="{74A3E66B-399D-4EA0-90A0-39CC944C652C}" type="presParOf" srcId="{49CE1A8A-52AC-48E3-B062-3CC9C2A4D746}" destId="{5B14D4A5-0F60-407B-ADF4-A6FA7B40034D}" srcOrd="2" destOrd="0" presId="urn:microsoft.com/office/officeart/2018/2/layout/IconVerticalSolidList"/>
    <dgm:cxn modelId="{6AA4FAFB-8A6B-473D-8D45-87C116E8DF04}" type="presParOf" srcId="{49CE1A8A-52AC-48E3-B062-3CC9C2A4D746}" destId="{D3226FAD-2317-440F-A4E6-C616C42FD5BE}" srcOrd="3" destOrd="0" presId="urn:microsoft.com/office/officeart/2018/2/layout/IconVerticalSolidList"/>
    <dgm:cxn modelId="{2D24D57F-2E50-4BEE-991C-F4463EFEED15}" type="presParOf" srcId="{3D25088C-BD07-470A-BB42-676F440EAC77}" destId="{7A02725C-0199-4924-8C45-5F42AB791FF8}" srcOrd="11" destOrd="0" presId="urn:microsoft.com/office/officeart/2018/2/layout/IconVerticalSolidList"/>
    <dgm:cxn modelId="{EF4F7C8B-92A6-4919-B848-8C7D1FC99FB8}" type="presParOf" srcId="{3D25088C-BD07-470A-BB42-676F440EAC77}" destId="{390836EE-4948-48E8-B596-CE4D76CDBF2E}" srcOrd="12" destOrd="0" presId="urn:microsoft.com/office/officeart/2018/2/layout/IconVerticalSolidList"/>
    <dgm:cxn modelId="{58DC1E83-8711-4F56-995C-97696606A8DF}" type="presParOf" srcId="{390836EE-4948-48E8-B596-CE4D76CDBF2E}" destId="{2B4A69A9-65AC-4C84-88BC-FEBE2C51D902}" srcOrd="0" destOrd="0" presId="urn:microsoft.com/office/officeart/2018/2/layout/IconVerticalSolidList"/>
    <dgm:cxn modelId="{93FCD2B1-3898-4C1F-83F1-1BD1D38247DC}" type="presParOf" srcId="{390836EE-4948-48E8-B596-CE4D76CDBF2E}" destId="{719F3C9B-A2FB-4792-9062-9DBA88B89105}" srcOrd="1" destOrd="0" presId="urn:microsoft.com/office/officeart/2018/2/layout/IconVerticalSolidList"/>
    <dgm:cxn modelId="{B1ED98B2-FB68-4A94-9F56-59589FEFEC70}" type="presParOf" srcId="{390836EE-4948-48E8-B596-CE4D76CDBF2E}" destId="{4659F838-3469-4E6C-8DD7-13460B2E3A87}" srcOrd="2" destOrd="0" presId="urn:microsoft.com/office/officeart/2018/2/layout/IconVerticalSolidList"/>
    <dgm:cxn modelId="{8E5C2068-D6F5-4733-BD3F-C85C1BB1B125}" type="presParOf" srcId="{390836EE-4948-48E8-B596-CE4D76CDBF2E}" destId="{E95DD4C6-F320-40C1-A47D-520845808E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6A1F24-E39D-4AA5-BA48-4508E58AFF1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03843-C12B-46CB-A1D1-38778B23BE40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p: Iré al cine</a:t>
          </a:r>
          <a:endParaRPr lang="en-US"/>
        </a:p>
      </dgm:t>
    </dgm:pt>
    <dgm:pt modelId="{D3E02A12-ED22-4C62-A7F4-6F416E1026C6}" type="parTrans" cxnId="{853DD7B1-3EC8-4EA1-B1D0-C3F7BDE25322}">
      <dgm:prSet/>
      <dgm:spPr/>
      <dgm:t>
        <a:bodyPr/>
        <a:lstStyle/>
        <a:p>
          <a:endParaRPr lang="en-US"/>
        </a:p>
      </dgm:t>
    </dgm:pt>
    <dgm:pt modelId="{D63C43AE-F7E5-488C-8B2A-1EDD950A4C4B}" type="sibTrans" cxnId="{853DD7B1-3EC8-4EA1-B1D0-C3F7BDE25322}">
      <dgm:prSet/>
      <dgm:spPr/>
      <dgm:t>
        <a:bodyPr/>
        <a:lstStyle/>
        <a:p>
          <a:endParaRPr lang="en-US"/>
        </a:p>
      </dgm:t>
    </dgm:pt>
    <dgm:pt modelId="{D2AA3237-001F-48B0-B210-0EA14478FC26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q: Iré a jugar fútbol</a:t>
          </a:r>
          <a:endParaRPr lang="en-US"/>
        </a:p>
      </dgm:t>
    </dgm:pt>
    <dgm:pt modelId="{D23F1EF0-F9D8-45F1-80A6-39ACB00A7B09}" type="parTrans" cxnId="{32F99F45-A25E-4825-938D-3345DC23E691}">
      <dgm:prSet/>
      <dgm:spPr/>
      <dgm:t>
        <a:bodyPr/>
        <a:lstStyle/>
        <a:p>
          <a:endParaRPr lang="en-US"/>
        </a:p>
      </dgm:t>
    </dgm:pt>
    <dgm:pt modelId="{8AE9FDFB-3DF5-4052-9F2A-18336DF044B3}" type="sibTrans" cxnId="{32F99F45-A25E-4825-938D-3345DC23E691}">
      <dgm:prSet/>
      <dgm:spPr/>
      <dgm:t>
        <a:bodyPr/>
        <a:lstStyle/>
        <a:p>
          <a:endParaRPr lang="en-US"/>
        </a:p>
      </dgm:t>
    </dgm:pt>
    <dgm:pt modelId="{D5D12E09-8128-47CF-BF40-67C148131576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r: Te regalo flores </a:t>
          </a:r>
          <a:endParaRPr lang="en-US"/>
        </a:p>
      </dgm:t>
    </dgm:pt>
    <dgm:pt modelId="{91440E09-7440-4281-A3BE-D4CDCE1A492D}" type="parTrans" cxnId="{5C72BA4A-97D6-46AF-9063-46543DCC0C23}">
      <dgm:prSet/>
      <dgm:spPr/>
      <dgm:t>
        <a:bodyPr/>
        <a:lstStyle/>
        <a:p>
          <a:endParaRPr lang="en-US"/>
        </a:p>
      </dgm:t>
    </dgm:pt>
    <dgm:pt modelId="{1FA810CB-9A1E-478C-B7F0-9A15CC91AF98}" type="sibTrans" cxnId="{5C72BA4A-97D6-46AF-9063-46543DCC0C23}">
      <dgm:prSet/>
      <dgm:spPr/>
      <dgm:t>
        <a:bodyPr/>
        <a:lstStyle/>
        <a:p>
          <a:endParaRPr lang="en-US"/>
        </a:p>
      </dgm:t>
    </dgm:pt>
    <dgm:pt modelId="{BFC8C5F5-4501-474C-9B5A-794BBB312D1B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s: Te regalo dulces</a:t>
          </a:r>
          <a:endParaRPr lang="en-US"/>
        </a:p>
      </dgm:t>
    </dgm:pt>
    <dgm:pt modelId="{D7911B92-6AA9-43E9-9754-B641BF6483EF}" type="parTrans" cxnId="{1E7C3561-EDED-47B0-9630-0ABB901E54FC}">
      <dgm:prSet/>
      <dgm:spPr/>
      <dgm:t>
        <a:bodyPr/>
        <a:lstStyle/>
        <a:p>
          <a:endParaRPr lang="en-US"/>
        </a:p>
      </dgm:t>
    </dgm:pt>
    <dgm:pt modelId="{C67A7637-DA32-4963-B4DF-B484B1677EA3}" type="sibTrans" cxnId="{1E7C3561-EDED-47B0-9630-0ABB901E54FC}">
      <dgm:prSet/>
      <dgm:spPr/>
      <dgm:t>
        <a:bodyPr/>
        <a:lstStyle/>
        <a:p>
          <a:endParaRPr lang="en-US"/>
        </a:p>
      </dgm:t>
    </dgm:pt>
    <dgm:pt modelId="{7461A9F4-0E2A-450B-98A0-D8D7E68D8EA2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t: Está lloviendo </a:t>
          </a:r>
          <a:endParaRPr lang="en-US"/>
        </a:p>
      </dgm:t>
    </dgm:pt>
    <dgm:pt modelId="{42B82BA7-E03A-48B5-916A-83B9F8554CD1}" type="parTrans" cxnId="{1F7370B8-18EB-468E-8474-8D38101700C9}">
      <dgm:prSet/>
      <dgm:spPr/>
      <dgm:t>
        <a:bodyPr/>
        <a:lstStyle/>
        <a:p>
          <a:endParaRPr lang="en-US"/>
        </a:p>
      </dgm:t>
    </dgm:pt>
    <dgm:pt modelId="{38A319F7-03D2-4A17-8419-9820B36DC2D4}" type="sibTrans" cxnId="{1F7370B8-18EB-468E-8474-8D38101700C9}">
      <dgm:prSet/>
      <dgm:spPr/>
      <dgm:t>
        <a:bodyPr/>
        <a:lstStyle/>
        <a:p>
          <a:endParaRPr lang="en-US"/>
        </a:p>
      </dgm:t>
    </dgm:pt>
    <dgm:pt modelId="{FE4CE9CD-1966-4BE5-AC8A-38521F3FFF5A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u: hay nubes en el cielo </a:t>
          </a:r>
          <a:endParaRPr lang="en-US"/>
        </a:p>
      </dgm:t>
    </dgm:pt>
    <dgm:pt modelId="{A09C924B-650D-4A2B-ABFF-FE0E057DFD36}" type="parTrans" cxnId="{8CCC1564-6B75-46C7-A8BF-7A31A5B76781}">
      <dgm:prSet/>
      <dgm:spPr/>
      <dgm:t>
        <a:bodyPr/>
        <a:lstStyle/>
        <a:p>
          <a:endParaRPr lang="en-US"/>
        </a:p>
      </dgm:t>
    </dgm:pt>
    <dgm:pt modelId="{517F423A-79CB-4F87-B523-C86A42B7023C}" type="sibTrans" cxnId="{8CCC1564-6B75-46C7-A8BF-7A31A5B76781}">
      <dgm:prSet/>
      <dgm:spPr/>
      <dgm:t>
        <a:bodyPr/>
        <a:lstStyle/>
        <a:p>
          <a:endParaRPr lang="en-US"/>
        </a:p>
      </dgm:t>
    </dgm:pt>
    <dgm:pt modelId="{69FF2070-A4FB-4A0F-901D-008712E75E44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v: El número 2 es par</a:t>
          </a:r>
          <a:endParaRPr lang="en-US"/>
        </a:p>
      </dgm:t>
    </dgm:pt>
    <dgm:pt modelId="{059C21F2-8B63-4DF6-A6BE-87EA77A72400}" type="parTrans" cxnId="{1FB993EA-3F0B-4C66-8433-DAA5D4C8477E}">
      <dgm:prSet/>
      <dgm:spPr/>
      <dgm:t>
        <a:bodyPr/>
        <a:lstStyle/>
        <a:p>
          <a:endParaRPr lang="en-US"/>
        </a:p>
      </dgm:t>
    </dgm:pt>
    <dgm:pt modelId="{A53CAF8B-3E36-4494-961A-8D1D629440C1}" type="sibTrans" cxnId="{1FB993EA-3F0B-4C66-8433-DAA5D4C8477E}">
      <dgm:prSet/>
      <dgm:spPr/>
      <dgm:t>
        <a:bodyPr/>
        <a:lstStyle/>
        <a:p>
          <a:endParaRPr lang="en-US"/>
        </a:p>
      </dgm:t>
    </dgm:pt>
    <dgm:pt modelId="{3D25088C-BD07-470A-BB42-676F440EAC77}" type="pres">
      <dgm:prSet presAssocID="{216A1F24-E39D-4AA5-BA48-4508E58AFF12}" presName="root" presStyleCnt="0">
        <dgm:presLayoutVars>
          <dgm:dir/>
          <dgm:resizeHandles val="exact"/>
        </dgm:presLayoutVars>
      </dgm:prSet>
      <dgm:spPr/>
    </dgm:pt>
    <dgm:pt modelId="{24DDAC20-BD1C-4B83-BF44-12AE5AA8FD6F}" type="pres">
      <dgm:prSet presAssocID="{98E03843-C12B-46CB-A1D1-38778B23BE40}" presName="compNode" presStyleCnt="0"/>
      <dgm:spPr/>
    </dgm:pt>
    <dgm:pt modelId="{C43FFE6A-C388-49DF-8C90-E4C3376BB915}" type="pres">
      <dgm:prSet presAssocID="{98E03843-C12B-46CB-A1D1-38778B23BE40}" presName="bgRect" presStyleLbl="bgShp" presStyleIdx="0" presStyleCnt="7"/>
      <dgm:spPr/>
    </dgm:pt>
    <dgm:pt modelId="{CF629FB5-6D9D-415D-9951-ABD63C606750}" type="pres">
      <dgm:prSet presAssocID="{98E03843-C12B-46CB-A1D1-38778B23BE4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796AA655-2DAB-4B4F-B6BC-F0C340105473}" type="pres">
      <dgm:prSet presAssocID="{98E03843-C12B-46CB-A1D1-38778B23BE40}" presName="spaceRect" presStyleCnt="0"/>
      <dgm:spPr/>
    </dgm:pt>
    <dgm:pt modelId="{B1809BD3-1FDA-4A3F-8181-000A1C18ED4A}" type="pres">
      <dgm:prSet presAssocID="{98E03843-C12B-46CB-A1D1-38778B23BE40}" presName="parTx" presStyleLbl="revTx" presStyleIdx="0" presStyleCnt="7">
        <dgm:presLayoutVars>
          <dgm:chMax val="0"/>
          <dgm:chPref val="0"/>
        </dgm:presLayoutVars>
      </dgm:prSet>
      <dgm:spPr/>
    </dgm:pt>
    <dgm:pt modelId="{4C39344A-7A39-407C-A8AB-98FA1E17B618}" type="pres">
      <dgm:prSet presAssocID="{D63C43AE-F7E5-488C-8B2A-1EDD950A4C4B}" presName="sibTrans" presStyleCnt="0"/>
      <dgm:spPr/>
    </dgm:pt>
    <dgm:pt modelId="{656D2108-0A76-4A53-8682-0FB20F98D0CB}" type="pres">
      <dgm:prSet presAssocID="{D2AA3237-001F-48B0-B210-0EA14478FC26}" presName="compNode" presStyleCnt="0"/>
      <dgm:spPr/>
    </dgm:pt>
    <dgm:pt modelId="{2DA02052-0540-4E1E-B9CF-81639A9872A8}" type="pres">
      <dgm:prSet presAssocID="{D2AA3237-001F-48B0-B210-0EA14478FC26}" presName="bgRect" presStyleLbl="bgShp" presStyleIdx="1" presStyleCnt="7"/>
      <dgm:spPr/>
    </dgm:pt>
    <dgm:pt modelId="{BDD89D80-F260-442E-8060-6AB73BB02CF8}" type="pres">
      <dgm:prSet presAssocID="{D2AA3237-001F-48B0-B210-0EA14478FC2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ón de fútbol"/>
        </a:ext>
      </dgm:extLst>
    </dgm:pt>
    <dgm:pt modelId="{521433FC-5D94-44BE-B753-DF428E2D5C85}" type="pres">
      <dgm:prSet presAssocID="{D2AA3237-001F-48B0-B210-0EA14478FC26}" presName="spaceRect" presStyleCnt="0"/>
      <dgm:spPr/>
    </dgm:pt>
    <dgm:pt modelId="{B3186529-A3DD-4434-9EEA-DDCBECFAA0DA}" type="pres">
      <dgm:prSet presAssocID="{D2AA3237-001F-48B0-B210-0EA14478FC26}" presName="parTx" presStyleLbl="revTx" presStyleIdx="1" presStyleCnt="7">
        <dgm:presLayoutVars>
          <dgm:chMax val="0"/>
          <dgm:chPref val="0"/>
        </dgm:presLayoutVars>
      </dgm:prSet>
      <dgm:spPr/>
    </dgm:pt>
    <dgm:pt modelId="{B4A392B3-9064-4214-A97A-78769AF0EB3A}" type="pres">
      <dgm:prSet presAssocID="{8AE9FDFB-3DF5-4052-9F2A-18336DF044B3}" presName="sibTrans" presStyleCnt="0"/>
      <dgm:spPr/>
    </dgm:pt>
    <dgm:pt modelId="{FB2364D5-505A-4BE2-8811-83CD780B2E72}" type="pres">
      <dgm:prSet presAssocID="{D5D12E09-8128-47CF-BF40-67C148131576}" presName="compNode" presStyleCnt="0"/>
      <dgm:spPr/>
    </dgm:pt>
    <dgm:pt modelId="{BADA6BE0-F366-4B08-B821-5C14C030F001}" type="pres">
      <dgm:prSet presAssocID="{D5D12E09-8128-47CF-BF40-67C148131576}" presName="bgRect" presStyleLbl="bgShp" presStyleIdx="2" presStyleCnt="7"/>
      <dgm:spPr/>
    </dgm:pt>
    <dgm:pt modelId="{F834787D-6AE5-4FD4-BECE-DCF6AAB6C54A}" type="pres">
      <dgm:prSet presAssocID="{D5D12E09-8128-47CF-BF40-67C14813157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F2F0974F-321C-4E0D-A435-CAADB9F3D160}" type="pres">
      <dgm:prSet presAssocID="{D5D12E09-8128-47CF-BF40-67C148131576}" presName="spaceRect" presStyleCnt="0"/>
      <dgm:spPr/>
    </dgm:pt>
    <dgm:pt modelId="{36A16123-9A5E-4BA4-B32F-ACBAF0B460A4}" type="pres">
      <dgm:prSet presAssocID="{D5D12E09-8128-47CF-BF40-67C148131576}" presName="parTx" presStyleLbl="revTx" presStyleIdx="2" presStyleCnt="7">
        <dgm:presLayoutVars>
          <dgm:chMax val="0"/>
          <dgm:chPref val="0"/>
        </dgm:presLayoutVars>
      </dgm:prSet>
      <dgm:spPr/>
    </dgm:pt>
    <dgm:pt modelId="{3F2A1501-13C7-40B9-842A-DE570C7AD79D}" type="pres">
      <dgm:prSet presAssocID="{1FA810CB-9A1E-478C-B7F0-9A15CC91AF98}" presName="sibTrans" presStyleCnt="0"/>
      <dgm:spPr/>
    </dgm:pt>
    <dgm:pt modelId="{4D215367-3AB0-4332-AC95-B22369D60347}" type="pres">
      <dgm:prSet presAssocID="{BFC8C5F5-4501-474C-9B5A-794BBB312D1B}" presName="compNode" presStyleCnt="0"/>
      <dgm:spPr/>
    </dgm:pt>
    <dgm:pt modelId="{722AABB2-A176-44FA-8776-9A3C18CF9ECB}" type="pres">
      <dgm:prSet presAssocID="{BFC8C5F5-4501-474C-9B5A-794BBB312D1B}" presName="bgRect" presStyleLbl="bgShp" presStyleIdx="3" presStyleCnt="7"/>
      <dgm:spPr/>
    </dgm:pt>
    <dgm:pt modelId="{27ED54F5-4476-4AEC-ADDB-3B3C2B071ED5}" type="pres">
      <dgm:prSet presAssocID="{BFC8C5F5-4501-474C-9B5A-794BBB312D1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amelo"/>
        </a:ext>
      </dgm:extLst>
    </dgm:pt>
    <dgm:pt modelId="{2726C927-EC77-4DAE-A67C-E20B54A1681E}" type="pres">
      <dgm:prSet presAssocID="{BFC8C5F5-4501-474C-9B5A-794BBB312D1B}" presName="spaceRect" presStyleCnt="0"/>
      <dgm:spPr/>
    </dgm:pt>
    <dgm:pt modelId="{1CA119BF-7856-46A0-A95C-AEBD9AD2BF18}" type="pres">
      <dgm:prSet presAssocID="{BFC8C5F5-4501-474C-9B5A-794BBB312D1B}" presName="parTx" presStyleLbl="revTx" presStyleIdx="3" presStyleCnt="7">
        <dgm:presLayoutVars>
          <dgm:chMax val="0"/>
          <dgm:chPref val="0"/>
        </dgm:presLayoutVars>
      </dgm:prSet>
      <dgm:spPr/>
    </dgm:pt>
    <dgm:pt modelId="{CD09CB76-FB00-4351-A8AC-D62D98CC74E0}" type="pres">
      <dgm:prSet presAssocID="{C67A7637-DA32-4963-B4DF-B484B1677EA3}" presName="sibTrans" presStyleCnt="0"/>
      <dgm:spPr/>
    </dgm:pt>
    <dgm:pt modelId="{1214013A-D250-4302-9F77-E8FF5766697F}" type="pres">
      <dgm:prSet presAssocID="{7461A9F4-0E2A-450B-98A0-D8D7E68D8EA2}" presName="compNode" presStyleCnt="0"/>
      <dgm:spPr/>
    </dgm:pt>
    <dgm:pt modelId="{AEC42047-4D99-482A-9A45-067D0B13AB2A}" type="pres">
      <dgm:prSet presAssocID="{7461A9F4-0E2A-450B-98A0-D8D7E68D8EA2}" presName="bgRect" presStyleLbl="bgShp" presStyleIdx="4" presStyleCnt="7"/>
      <dgm:spPr/>
    </dgm:pt>
    <dgm:pt modelId="{43D2F4A8-AF8A-404C-93EB-6D4CB63FFBA8}" type="pres">
      <dgm:prSet presAssocID="{7461A9F4-0E2A-450B-98A0-D8D7E68D8EA2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luvia"/>
        </a:ext>
      </dgm:extLst>
    </dgm:pt>
    <dgm:pt modelId="{2DC47BCF-3672-4146-83BD-E316EA8F54F8}" type="pres">
      <dgm:prSet presAssocID="{7461A9F4-0E2A-450B-98A0-D8D7E68D8EA2}" presName="spaceRect" presStyleCnt="0"/>
      <dgm:spPr/>
    </dgm:pt>
    <dgm:pt modelId="{94AB12DA-8808-46E5-A248-F97C9AC3FDD5}" type="pres">
      <dgm:prSet presAssocID="{7461A9F4-0E2A-450B-98A0-D8D7E68D8EA2}" presName="parTx" presStyleLbl="revTx" presStyleIdx="4" presStyleCnt="7">
        <dgm:presLayoutVars>
          <dgm:chMax val="0"/>
          <dgm:chPref val="0"/>
        </dgm:presLayoutVars>
      </dgm:prSet>
      <dgm:spPr/>
    </dgm:pt>
    <dgm:pt modelId="{A4371F19-F22F-426B-BCD6-8326BE645807}" type="pres">
      <dgm:prSet presAssocID="{38A319F7-03D2-4A17-8419-9820B36DC2D4}" presName="sibTrans" presStyleCnt="0"/>
      <dgm:spPr/>
    </dgm:pt>
    <dgm:pt modelId="{49CE1A8A-52AC-48E3-B062-3CC9C2A4D746}" type="pres">
      <dgm:prSet presAssocID="{FE4CE9CD-1966-4BE5-AC8A-38521F3FFF5A}" presName="compNode" presStyleCnt="0"/>
      <dgm:spPr/>
    </dgm:pt>
    <dgm:pt modelId="{F885707C-BA74-4D5D-BB58-8E3AB4C7A7C0}" type="pres">
      <dgm:prSet presAssocID="{FE4CE9CD-1966-4BE5-AC8A-38521F3FFF5A}" presName="bgRect" presStyleLbl="bgShp" presStyleIdx="5" presStyleCnt="7"/>
      <dgm:spPr/>
    </dgm:pt>
    <dgm:pt modelId="{65C0E630-9443-4641-8788-E31BD7788B35}" type="pres">
      <dgm:prSet presAssocID="{FE4CE9CD-1966-4BE5-AC8A-38521F3FFF5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5B14D4A5-0F60-407B-ADF4-A6FA7B40034D}" type="pres">
      <dgm:prSet presAssocID="{FE4CE9CD-1966-4BE5-AC8A-38521F3FFF5A}" presName="spaceRect" presStyleCnt="0"/>
      <dgm:spPr/>
    </dgm:pt>
    <dgm:pt modelId="{D3226FAD-2317-440F-A4E6-C616C42FD5BE}" type="pres">
      <dgm:prSet presAssocID="{FE4CE9CD-1966-4BE5-AC8A-38521F3FFF5A}" presName="parTx" presStyleLbl="revTx" presStyleIdx="5" presStyleCnt="7">
        <dgm:presLayoutVars>
          <dgm:chMax val="0"/>
          <dgm:chPref val="0"/>
        </dgm:presLayoutVars>
      </dgm:prSet>
      <dgm:spPr/>
    </dgm:pt>
    <dgm:pt modelId="{7A02725C-0199-4924-8C45-5F42AB791FF8}" type="pres">
      <dgm:prSet presAssocID="{517F423A-79CB-4F87-B523-C86A42B7023C}" presName="sibTrans" presStyleCnt="0"/>
      <dgm:spPr/>
    </dgm:pt>
    <dgm:pt modelId="{390836EE-4948-48E8-B596-CE4D76CDBF2E}" type="pres">
      <dgm:prSet presAssocID="{69FF2070-A4FB-4A0F-901D-008712E75E44}" presName="compNode" presStyleCnt="0"/>
      <dgm:spPr/>
    </dgm:pt>
    <dgm:pt modelId="{2B4A69A9-65AC-4C84-88BC-FEBE2C51D902}" type="pres">
      <dgm:prSet presAssocID="{69FF2070-A4FB-4A0F-901D-008712E75E44}" presName="bgRect" presStyleLbl="bgShp" presStyleIdx="6" presStyleCnt="7"/>
      <dgm:spPr/>
    </dgm:pt>
    <dgm:pt modelId="{719F3C9B-A2FB-4792-9062-9DBA88B89105}" type="pres">
      <dgm:prSet presAssocID="{69FF2070-A4FB-4A0F-901D-008712E75E4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rotUp"/>
        </a:ext>
      </dgm:extLst>
    </dgm:pt>
    <dgm:pt modelId="{4659F838-3469-4E6C-8DD7-13460B2E3A87}" type="pres">
      <dgm:prSet presAssocID="{69FF2070-A4FB-4A0F-901D-008712E75E44}" presName="spaceRect" presStyleCnt="0"/>
      <dgm:spPr/>
    </dgm:pt>
    <dgm:pt modelId="{E95DD4C6-F320-40C1-A47D-520845808E4D}" type="pres">
      <dgm:prSet presAssocID="{69FF2070-A4FB-4A0F-901D-008712E75E4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2453B90A-0C57-4C16-8CA3-5800B5CEB17E}" type="presOf" srcId="{69FF2070-A4FB-4A0F-901D-008712E75E44}" destId="{E95DD4C6-F320-40C1-A47D-520845808E4D}" srcOrd="0" destOrd="0" presId="urn:microsoft.com/office/officeart/2018/2/layout/IconVerticalSolidList"/>
    <dgm:cxn modelId="{1E7C3561-EDED-47B0-9630-0ABB901E54FC}" srcId="{216A1F24-E39D-4AA5-BA48-4508E58AFF12}" destId="{BFC8C5F5-4501-474C-9B5A-794BBB312D1B}" srcOrd="3" destOrd="0" parTransId="{D7911B92-6AA9-43E9-9754-B641BF6483EF}" sibTransId="{C67A7637-DA32-4963-B4DF-B484B1677EA3}"/>
    <dgm:cxn modelId="{8CCC1564-6B75-46C7-A8BF-7A31A5B76781}" srcId="{216A1F24-E39D-4AA5-BA48-4508E58AFF12}" destId="{FE4CE9CD-1966-4BE5-AC8A-38521F3FFF5A}" srcOrd="5" destOrd="0" parTransId="{A09C924B-650D-4A2B-ABFF-FE0E057DFD36}" sibTransId="{517F423A-79CB-4F87-B523-C86A42B7023C}"/>
    <dgm:cxn modelId="{32F99F45-A25E-4825-938D-3345DC23E691}" srcId="{216A1F24-E39D-4AA5-BA48-4508E58AFF12}" destId="{D2AA3237-001F-48B0-B210-0EA14478FC26}" srcOrd="1" destOrd="0" parTransId="{D23F1EF0-F9D8-45F1-80A6-39ACB00A7B09}" sibTransId="{8AE9FDFB-3DF5-4052-9F2A-18336DF044B3}"/>
    <dgm:cxn modelId="{5C72BA4A-97D6-46AF-9063-46543DCC0C23}" srcId="{216A1F24-E39D-4AA5-BA48-4508E58AFF12}" destId="{D5D12E09-8128-47CF-BF40-67C148131576}" srcOrd="2" destOrd="0" parTransId="{91440E09-7440-4281-A3BE-D4CDCE1A492D}" sibTransId="{1FA810CB-9A1E-478C-B7F0-9A15CC91AF98}"/>
    <dgm:cxn modelId="{03630C96-3238-4F48-B03A-EE77F24C692C}" type="presOf" srcId="{216A1F24-E39D-4AA5-BA48-4508E58AFF12}" destId="{3D25088C-BD07-470A-BB42-676F440EAC77}" srcOrd="0" destOrd="0" presId="urn:microsoft.com/office/officeart/2018/2/layout/IconVerticalSolidList"/>
    <dgm:cxn modelId="{6BF0439A-E0A3-4456-9DFB-F637B36B76FC}" type="presOf" srcId="{D2AA3237-001F-48B0-B210-0EA14478FC26}" destId="{B3186529-A3DD-4434-9EEA-DDCBECFAA0DA}" srcOrd="0" destOrd="0" presId="urn:microsoft.com/office/officeart/2018/2/layout/IconVerticalSolidList"/>
    <dgm:cxn modelId="{925ED69F-B23D-4D79-AFFA-C8635A6B1F33}" type="presOf" srcId="{7461A9F4-0E2A-450B-98A0-D8D7E68D8EA2}" destId="{94AB12DA-8808-46E5-A248-F97C9AC3FDD5}" srcOrd="0" destOrd="0" presId="urn:microsoft.com/office/officeart/2018/2/layout/IconVerticalSolidList"/>
    <dgm:cxn modelId="{B68FE8A0-2EA6-4A07-AD5D-AB50FC2829FF}" type="presOf" srcId="{FE4CE9CD-1966-4BE5-AC8A-38521F3FFF5A}" destId="{D3226FAD-2317-440F-A4E6-C616C42FD5BE}" srcOrd="0" destOrd="0" presId="urn:microsoft.com/office/officeart/2018/2/layout/IconVerticalSolidList"/>
    <dgm:cxn modelId="{853DD7B1-3EC8-4EA1-B1D0-C3F7BDE25322}" srcId="{216A1F24-E39D-4AA5-BA48-4508E58AFF12}" destId="{98E03843-C12B-46CB-A1D1-38778B23BE40}" srcOrd="0" destOrd="0" parTransId="{D3E02A12-ED22-4C62-A7F4-6F416E1026C6}" sibTransId="{D63C43AE-F7E5-488C-8B2A-1EDD950A4C4B}"/>
    <dgm:cxn modelId="{1F7370B8-18EB-468E-8474-8D38101700C9}" srcId="{216A1F24-E39D-4AA5-BA48-4508E58AFF12}" destId="{7461A9F4-0E2A-450B-98A0-D8D7E68D8EA2}" srcOrd="4" destOrd="0" parTransId="{42B82BA7-E03A-48B5-916A-83B9F8554CD1}" sibTransId="{38A319F7-03D2-4A17-8419-9820B36DC2D4}"/>
    <dgm:cxn modelId="{1DABCDC4-11B8-4C19-9CB6-68AB42222225}" type="presOf" srcId="{D5D12E09-8128-47CF-BF40-67C148131576}" destId="{36A16123-9A5E-4BA4-B32F-ACBAF0B460A4}" srcOrd="0" destOrd="0" presId="urn:microsoft.com/office/officeart/2018/2/layout/IconVerticalSolidList"/>
    <dgm:cxn modelId="{3AF2A1D5-36CC-407E-B0BC-97EBF2C9BC1C}" type="presOf" srcId="{BFC8C5F5-4501-474C-9B5A-794BBB312D1B}" destId="{1CA119BF-7856-46A0-A95C-AEBD9AD2BF18}" srcOrd="0" destOrd="0" presId="urn:microsoft.com/office/officeart/2018/2/layout/IconVerticalSolidList"/>
    <dgm:cxn modelId="{7FBE7CEA-8E24-435A-BD81-F38A699098BD}" type="presOf" srcId="{98E03843-C12B-46CB-A1D1-38778B23BE40}" destId="{B1809BD3-1FDA-4A3F-8181-000A1C18ED4A}" srcOrd="0" destOrd="0" presId="urn:microsoft.com/office/officeart/2018/2/layout/IconVerticalSolidList"/>
    <dgm:cxn modelId="{1FB993EA-3F0B-4C66-8433-DAA5D4C8477E}" srcId="{216A1F24-E39D-4AA5-BA48-4508E58AFF12}" destId="{69FF2070-A4FB-4A0F-901D-008712E75E44}" srcOrd="6" destOrd="0" parTransId="{059C21F2-8B63-4DF6-A6BE-87EA77A72400}" sibTransId="{A53CAF8B-3E36-4494-961A-8D1D629440C1}"/>
    <dgm:cxn modelId="{878C8E01-E81B-48E6-8DED-0FE6F931BE25}" type="presParOf" srcId="{3D25088C-BD07-470A-BB42-676F440EAC77}" destId="{24DDAC20-BD1C-4B83-BF44-12AE5AA8FD6F}" srcOrd="0" destOrd="0" presId="urn:microsoft.com/office/officeart/2018/2/layout/IconVerticalSolidList"/>
    <dgm:cxn modelId="{FEDBCB9A-B292-4493-9789-4A36E053FE53}" type="presParOf" srcId="{24DDAC20-BD1C-4B83-BF44-12AE5AA8FD6F}" destId="{C43FFE6A-C388-49DF-8C90-E4C3376BB915}" srcOrd="0" destOrd="0" presId="urn:microsoft.com/office/officeart/2018/2/layout/IconVerticalSolidList"/>
    <dgm:cxn modelId="{44A5135D-64FC-4351-A0A1-13F0D5FF4E3E}" type="presParOf" srcId="{24DDAC20-BD1C-4B83-BF44-12AE5AA8FD6F}" destId="{CF629FB5-6D9D-415D-9951-ABD63C606750}" srcOrd="1" destOrd="0" presId="urn:microsoft.com/office/officeart/2018/2/layout/IconVerticalSolidList"/>
    <dgm:cxn modelId="{48B1ECFE-2F4A-4DCD-8B2C-85A37BFE51B8}" type="presParOf" srcId="{24DDAC20-BD1C-4B83-BF44-12AE5AA8FD6F}" destId="{796AA655-2DAB-4B4F-B6BC-F0C340105473}" srcOrd="2" destOrd="0" presId="urn:microsoft.com/office/officeart/2018/2/layout/IconVerticalSolidList"/>
    <dgm:cxn modelId="{9683258F-B56D-41C6-98B8-5FBF8CDABA88}" type="presParOf" srcId="{24DDAC20-BD1C-4B83-BF44-12AE5AA8FD6F}" destId="{B1809BD3-1FDA-4A3F-8181-000A1C18ED4A}" srcOrd="3" destOrd="0" presId="urn:microsoft.com/office/officeart/2018/2/layout/IconVerticalSolidList"/>
    <dgm:cxn modelId="{21C468CA-97A9-402C-A2CB-A39D34B65464}" type="presParOf" srcId="{3D25088C-BD07-470A-BB42-676F440EAC77}" destId="{4C39344A-7A39-407C-A8AB-98FA1E17B618}" srcOrd="1" destOrd="0" presId="urn:microsoft.com/office/officeart/2018/2/layout/IconVerticalSolidList"/>
    <dgm:cxn modelId="{01DF4612-C832-4398-825D-B59E0A19134A}" type="presParOf" srcId="{3D25088C-BD07-470A-BB42-676F440EAC77}" destId="{656D2108-0A76-4A53-8682-0FB20F98D0CB}" srcOrd="2" destOrd="0" presId="urn:microsoft.com/office/officeart/2018/2/layout/IconVerticalSolidList"/>
    <dgm:cxn modelId="{4BB60110-594F-4A44-B98F-41BDE44D02EF}" type="presParOf" srcId="{656D2108-0A76-4A53-8682-0FB20F98D0CB}" destId="{2DA02052-0540-4E1E-B9CF-81639A9872A8}" srcOrd="0" destOrd="0" presId="urn:microsoft.com/office/officeart/2018/2/layout/IconVerticalSolidList"/>
    <dgm:cxn modelId="{9E0D8F54-5A13-4725-BCD0-C0EF6A719001}" type="presParOf" srcId="{656D2108-0A76-4A53-8682-0FB20F98D0CB}" destId="{BDD89D80-F260-442E-8060-6AB73BB02CF8}" srcOrd="1" destOrd="0" presId="urn:microsoft.com/office/officeart/2018/2/layout/IconVerticalSolidList"/>
    <dgm:cxn modelId="{45373E14-A012-466B-A3E4-35C402E64A82}" type="presParOf" srcId="{656D2108-0A76-4A53-8682-0FB20F98D0CB}" destId="{521433FC-5D94-44BE-B753-DF428E2D5C85}" srcOrd="2" destOrd="0" presId="urn:microsoft.com/office/officeart/2018/2/layout/IconVerticalSolidList"/>
    <dgm:cxn modelId="{30BC3AC4-9745-41E3-B962-83B00A3C1960}" type="presParOf" srcId="{656D2108-0A76-4A53-8682-0FB20F98D0CB}" destId="{B3186529-A3DD-4434-9EEA-DDCBECFAA0DA}" srcOrd="3" destOrd="0" presId="urn:microsoft.com/office/officeart/2018/2/layout/IconVerticalSolidList"/>
    <dgm:cxn modelId="{63F22CEB-7ECD-4DCD-8835-164CF8F5DEB1}" type="presParOf" srcId="{3D25088C-BD07-470A-BB42-676F440EAC77}" destId="{B4A392B3-9064-4214-A97A-78769AF0EB3A}" srcOrd="3" destOrd="0" presId="urn:microsoft.com/office/officeart/2018/2/layout/IconVerticalSolidList"/>
    <dgm:cxn modelId="{F4D39048-A388-454D-8AD4-AD3A689EE62A}" type="presParOf" srcId="{3D25088C-BD07-470A-BB42-676F440EAC77}" destId="{FB2364D5-505A-4BE2-8811-83CD780B2E72}" srcOrd="4" destOrd="0" presId="urn:microsoft.com/office/officeart/2018/2/layout/IconVerticalSolidList"/>
    <dgm:cxn modelId="{6618079B-4764-48C1-8D5F-9DFCF4994486}" type="presParOf" srcId="{FB2364D5-505A-4BE2-8811-83CD780B2E72}" destId="{BADA6BE0-F366-4B08-B821-5C14C030F001}" srcOrd="0" destOrd="0" presId="urn:microsoft.com/office/officeart/2018/2/layout/IconVerticalSolidList"/>
    <dgm:cxn modelId="{9EDF054B-1FFC-4E2B-B2BB-6EAAF90F25AF}" type="presParOf" srcId="{FB2364D5-505A-4BE2-8811-83CD780B2E72}" destId="{F834787D-6AE5-4FD4-BECE-DCF6AAB6C54A}" srcOrd="1" destOrd="0" presId="urn:microsoft.com/office/officeart/2018/2/layout/IconVerticalSolidList"/>
    <dgm:cxn modelId="{B39007A4-3308-4DF5-9B3A-7A6634F91B70}" type="presParOf" srcId="{FB2364D5-505A-4BE2-8811-83CD780B2E72}" destId="{F2F0974F-321C-4E0D-A435-CAADB9F3D160}" srcOrd="2" destOrd="0" presId="urn:microsoft.com/office/officeart/2018/2/layout/IconVerticalSolidList"/>
    <dgm:cxn modelId="{DDF56C17-E33D-4B19-9F9F-83F40A43C849}" type="presParOf" srcId="{FB2364D5-505A-4BE2-8811-83CD780B2E72}" destId="{36A16123-9A5E-4BA4-B32F-ACBAF0B460A4}" srcOrd="3" destOrd="0" presId="urn:microsoft.com/office/officeart/2018/2/layout/IconVerticalSolidList"/>
    <dgm:cxn modelId="{A06A696D-7F80-412D-96D9-1CC608715352}" type="presParOf" srcId="{3D25088C-BD07-470A-BB42-676F440EAC77}" destId="{3F2A1501-13C7-40B9-842A-DE570C7AD79D}" srcOrd="5" destOrd="0" presId="urn:microsoft.com/office/officeart/2018/2/layout/IconVerticalSolidList"/>
    <dgm:cxn modelId="{CA691931-7F68-403C-816A-17013C28A3C8}" type="presParOf" srcId="{3D25088C-BD07-470A-BB42-676F440EAC77}" destId="{4D215367-3AB0-4332-AC95-B22369D60347}" srcOrd="6" destOrd="0" presId="urn:microsoft.com/office/officeart/2018/2/layout/IconVerticalSolidList"/>
    <dgm:cxn modelId="{41AA799A-1B2F-41C9-B8A4-A9D1BC0D6062}" type="presParOf" srcId="{4D215367-3AB0-4332-AC95-B22369D60347}" destId="{722AABB2-A176-44FA-8776-9A3C18CF9ECB}" srcOrd="0" destOrd="0" presId="urn:microsoft.com/office/officeart/2018/2/layout/IconVerticalSolidList"/>
    <dgm:cxn modelId="{291B407C-44B6-4D31-B048-A186F84E7B00}" type="presParOf" srcId="{4D215367-3AB0-4332-AC95-B22369D60347}" destId="{27ED54F5-4476-4AEC-ADDB-3B3C2B071ED5}" srcOrd="1" destOrd="0" presId="urn:microsoft.com/office/officeart/2018/2/layout/IconVerticalSolidList"/>
    <dgm:cxn modelId="{AE6A6C93-B2AC-4C6B-B8D8-F221C7A76408}" type="presParOf" srcId="{4D215367-3AB0-4332-AC95-B22369D60347}" destId="{2726C927-EC77-4DAE-A67C-E20B54A1681E}" srcOrd="2" destOrd="0" presId="urn:microsoft.com/office/officeart/2018/2/layout/IconVerticalSolidList"/>
    <dgm:cxn modelId="{B89456AC-70E2-4FB1-86CB-64B4C0CD840E}" type="presParOf" srcId="{4D215367-3AB0-4332-AC95-B22369D60347}" destId="{1CA119BF-7856-46A0-A95C-AEBD9AD2BF18}" srcOrd="3" destOrd="0" presId="urn:microsoft.com/office/officeart/2018/2/layout/IconVerticalSolidList"/>
    <dgm:cxn modelId="{8FD8564C-9E31-4087-AA07-79D114A727B3}" type="presParOf" srcId="{3D25088C-BD07-470A-BB42-676F440EAC77}" destId="{CD09CB76-FB00-4351-A8AC-D62D98CC74E0}" srcOrd="7" destOrd="0" presId="urn:microsoft.com/office/officeart/2018/2/layout/IconVerticalSolidList"/>
    <dgm:cxn modelId="{0F898B55-9FA1-46B3-95BD-98412A426B4C}" type="presParOf" srcId="{3D25088C-BD07-470A-BB42-676F440EAC77}" destId="{1214013A-D250-4302-9F77-E8FF5766697F}" srcOrd="8" destOrd="0" presId="urn:microsoft.com/office/officeart/2018/2/layout/IconVerticalSolidList"/>
    <dgm:cxn modelId="{93759F50-7EDD-4804-B9C7-14B9D751C853}" type="presParOf" srcId="{1214013A-D250-4302-9F77-E8FF5766697F}" destId="{AEC42047-4D99-482A-9A45-067D0B13AB2A}" srcOrd="0" destOrd="0" presId="urn:microsoft.com/office/officeart/2018/2/layout/IconVerticalSolidList"/>
    <dgm:cxn modelId="{E2701332-2CBE-454B-B667-2303ED2BEE4D}" type="presParOf" srcId="{1214013A-D250-4302-9F77-E8FF5766697F}" destId="{43D2F4A8-AF8A-404C-93EB-6D4CB63FFBA8}" srcOrd="1" destOrd="0" presId="urn:microsoft.com/office/officeart/2018/2/layout/IconVerticalSolidList"/>
    <dgm:cxn modelId="{F0069A9F-70AE-4DA7-A27F-AF24FFB253DF}" type="presParOf" srcId="{1214013A-D250-4302-9F77-E8FF5766697F}" destId="{2DC47BCF-3672-4146-83BD-E316EA8F54F8}" srcOrd="2" destOrd="0" presId="urn:microsoft.com/office/officeart/2018/2/layout/IconVerticalSolidList"/>
    <dgm:cxn modelId="{E549F1EF-6A81-4AE2-84BC-38AF5236216A}" type="presParOf" srcId="{1214013A-D250-4302-9F77-E8FF5766697F}" destId="{94AB12DA-8808-46E5-A248-F97C9AC3FDD5}" srcOrd="3" destOrd="0" presId="urn:microsoft.com/office/officeart/2018/2/layout/IconVerticalSolidList"/>
    <dgm:cxn modelId="{78EA4B2F-EB0B-4451-8D8A-6C1C490725A3}" type="presParOf" srcId="{3D25088C-BD07-470A-BB42-676F440EAC77}" destId="{A4371F19-F22F-426B-BCD6-8326BE645807}" srcOrd="9" destOrd="0" presId="urn:microsoft.com/office/officeart/2018/2/layout/IconVerticalSolidList"/>
    <dgm:cxn modelId="{1910F316-F874-4AE8-9340-F22F3848AF67}" type="presParOf" srcId="{3D25088C-BD07-470A-BB42-676F440EAC77}" destId="{49CE1A8A-52AC-48E3-B062-3CC9C2A4D746}" srcOrd="10" destOrd="0" presId="urn:microsoft.com/office/officeart/2018/2/layout/IconVerticalSolidList"/>
    <dgm:cxn modelId="{EADEDE13-C283-430E-BD78-A8D8054CE20F}" type="presParOf" srcId="{49CE1A8A-52AC-48E3-B062-3CC9C2A4D746}" destId="{F885707C-BA74-4D5D-BB58-8E3AB4C7A7C0}" srcOrd="0" destOrd="0" presId="urn:microsoft.com/office/officeart/2018/2/layout/IconVerticalSolidList"/>
    <dgm:cxn modelId="{628A725C-F434-40EF-8B25-77DF0717513A}" type="presParOf" srcId="{49CE1A8A-52AC-48E3-B062-3CC9C2A4D746}" destId="{65C0E630-9443-4641-8788-E31BD7788B35}" srcOrd="1" destOrd="0" presId="urn:microsoft.com/office/officeart/2018/2/layout/IconVerticalSolidList"/>
    <dgm:cxn modelId="{74A3E66B-399D-4EA0-90A0-39CC944C652C}" type="presParOf" srcId="{49CE1A8A-52AC-48E3-B062-3CC9C2A4D746}" destId="{5B14D4A5-0F60-407B-ADF4-A6FA7B40034D}" srcOrd="2" destOrd="0" presId="urn:microsoft.com/office/officeart/2018/2/layout/IconVerticalSolidList"/>
    <dgm:cxn modelId="{6AA4FAFB-8A6B-473D-8D45-87C116E8DF04}" type="presParOf" srcId="{49CE1A8A-52AC-48E3-B062-3CC9C2A4D746}" destId="{D3226FAD-2317-440F-A4E6-C616C42FD5BE}" srcOrd="3" destOrd="0" presId="urn:microsoft.com/office/officeart/2018/2/layout/IconVerticalSolidList"/>
    <dgm:cxn modelId="{2D24D57F-2E50-4BEE-991C-F4463EFEED15}" type="presParOf" srcId="{3D25088C-BD07-470A-BB42-676F440EAC77}" destId="{7A02725C-0199-4924-8C45-5F42AB791FF8}" srcOrd="11" destOrd="0" presId="urn:microsoft.com/office/officeart/2018/2/layout/IconVerticalSolidList"/>
    <dgm:cxn modelId="{EF4F7C8B-92A6-4919-B848-8C7D1FC99FB8}" type="presParOf" srcId="{3D25088C-BD07-470A-BB42-676F440EAC77}" destId="{390836EE-4948-48E8-B596-CE4D76CDBF2E}" srcOrd="12" destOrd="0" presId="urn:microsoft.com/office/officeart/2018/2/layout/IconVerticalSolidList"/>
    <dgm:cxn modelId="{58DC1E83-8711-4F56-995C-97696606A8DF}" type="presParOf" srcId="{390836EE-4948-48E8-B596-CE4D76CDBF2E}" destId="{2B4A69A9-65AC-4C84-88BC-FEBE2C51D902}" srcOrd="0" destOrd="0" presId="urn:microsoft.com/office/officeart/2018/2/layout/IconVerticalSolidList"/>
    <dgm:cxn modelId="{93FCD2B1-3898-4C1F-83F1-1BD1D38247DC}" type="presParOf" srcId="{390836EE-4948-48E8-B596-CE4D76CDBF2E}" destId="{719F3C9B-A2FB-4792-9062-9DBA88B89105}" srcOrd="1" destOrd="0" presId="urn:microsoft.com/office/officeart/2018/2/layout/IconVerticalSolidList"/>
    <dgm:cxn modelId="{B1ED98B2-FB68-4A94-9F56-59589FEFEC70}" type="presParOf" srcId="{390836EE-4948-48E8-B596-CE4D76CDBF2E}" destId="{4659F838-3469-4E6C-8DD7-13460B2E3A87}" srcOrd="2" destOrd="0" presId="urn:microsoft.com/office/officeart/2018/2/layout/IconVerticalSolidList"/>
    <dgm:cxn modelId="{8E5C2068-D6F5-4733-BD3F-C85C1BB1B125}" type="presParOf" srcId="{390836EE-4948-48E8-B596-CE4D76CDBF2E}" destId="{E95DD4C6-F320-40C1-A47D-520845808E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6A1F24-E39D-4AA5-BA48-4508E58AFF1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03843-C12B-46CB-A1D1-38778B23BE40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p: Iré al cine</a:t>
          </a:r>
          <a:endParaRPr lang="en-US"/>
        </a:p>
      </dgm:t>
    </dgm:pt>
    <dgm:pt modelId="{D3E02A12-ED22-4C62-A7F4-6F416E1026C6}" type="parTrans" cxnId="{853DD7B1-3EC8-4EA1-B1D0-C3F7BDE25322}">
      <dgm:prSet/>
      <dgm:spPr/>
      <dgm:t>
        <a:bodyPr/>
        <a:lstStyle/>
        <a:p>
          <a:endParaRPr lang="en-US"/>
        </a:p>
      </dgm:t>
    </dgm:pt>
    <dgm:pt modelId="{D63C43AE-F7E5-488C-8B2A-1EDD950A4C4B}" type="sibTrans" cxnId="{853DD7B1-3EC8-4EA1-B1D0-C3F7BDE25322}">
      <dgm:prSet/>
      <dgm:spPr/>
      <dgm:t>
        <a:bodyPr/>
        <a:lstStyle/>
        <a:p>
          <a:endParaRPr lang="en-US"/>
        </a:p>
      </dgm:t>
    </dgm:pt>
    <dgm:pt modelId="{D2AA3237-001F-48B0-B210-0EA14478FC26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q: Iré a jugar fútbol</a:t>
          </a:r>
          <a:endParaRPr lang="en-US"/>
        </a:p>
      </dgm:t>
    </dgm:pt>
    <dgm:pt modelId="{D23F1EF0-F9D8-45F1-80A6-39ACB00A7B09}" type="parTrans" cxnId="{32F99F45-A25E-4825-938D-3345DC23E691}">
      <dgm:prSet/>
      <dgm:spPr/>
      <dgm:t>
        <a:bodyPr/>
        <a:lstStyle/>
        <a:p>
          <a:endParaRPr lang="en-US"/>
        </a:p>
      </dgm:t>
    </dgm:pt>
    <dgm:pt modelId="{8AE9FDFB-3DF5-4052-9F2A-18336DF044B3}" type="sibTrans" cxnId="{32F99F45-A25E-4825-938D-3345DC23E691}">
      <dgm:prSet/>
      <dgm:spPr/>
      <dgm:t>
        <a:bodyPr/>
        <a:lstStyle/>
        <a:p>
          <a:endParaRPr lang="en-US"/>
        </a:p>
      </dgm:t>
    </dgm:pt>
    <dgm:pt modelId="{D5D12E09-8128-47CF-BF40-67C148131576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r: Te regalo flores </a:t>
          </a:r>
          <a:endParaRPr lang="en-US"/>
        </a:p>
      </dgm:t>
    </dgm:pt>
    <dgm:pt modelId="{91440E09-7440-4281-A3BE-D4CDCE1A492D}" type="parTrans" cxnId="{5C72BA4A-97D6-46AF-9063-46543DCC0C23}">
      <dgm:prSet/>
      <dgm:spPr/>
      <dgm:t>
        <a:bodyPr/>
        <a:lstStyle/>
        <a:p>
          <a:endParaRPr lang="en-US"/>
        </a:p>
      </dgm:t>
    </dgm:pt>
    <dgm:pt modelId="{1FA810CB-9A1E-478C-B7F0-9A15CC91AF98}" type="sibTrans" cxnId="{5C72BA4A-97D6-46AF-9063-46543DCC0C23}">
      <dgm:prSet/>
      <dgm:spPr/>
      <dgm:t>
        <a:bodyPr/>
        <a:lstStyle/>
        <a:p>
          <a:endParaRPr lang="en-US"/>
        </a:p>
      </dgm:t>
    </dgm:pt>
    <dgm:pt modelId="{BFC8C5F5-4501-474C-9B5A-794BBB312D1B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s: Te regalo dulces</a:t>
          </a:r>
          <a:endParaRPr lang="en-US"/>
        </a:p>
      </dgm:t>
    </dgm:pt>
    <dgm:pt modelId="{D7911B92-6AA9-43E9-9754-B641BF6483EF}" type="parTrans" cxnId="{1E7C3561-EDED-47B0-9630-0ABB901E54FC}">
      <dgm:prSet/>
      <dgm:spPr/>
      <dgm:t>
        <a:bodyPr/>
        <a:lstStyle/>
        <a:p>
          <a:endParaRPr lang="en-US"/>
        </a:p>
      </dgm:t>
    </dgm:pt>
    <dgm:pt modelId="{C67A7637-DA32-4963-B4DF-B484B1677EA3}" type="sibTrans" cxnId="{1E7C3561-EDED-47B0-9630-0ABB901E54FC}">
      <dgm:prSet/>
      <dgm:spPr/>
      <dgm:t>
        <a:bodyPr/>
        <a:lstStyle/>
        <a:p>
          <a:endParaRPr lang="en-US"/>
        </a:p>
      </dgm:t>
    </dgm:pt>
    <dgm:pt modelId="{7461A9F4-0E2A-450B-98A0-D8D7E68D8EA2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t: Está lloviendo </a:t>
          </a:r>
          <a:endParaRPr lang="en-US"/>
        </a:p>
      </dgm:t>
    </dgm:pt>
    <dgm:pt modelId="{42B82BA7-E03A-48B5-916A-83B9F8554CD1}" type="parTrans" cxnId="{1F7370B8-18EB-468E-8474-8D38101700C9}">
      <dgm:prSet/>
      <dgm:spPr/>
      <dgm:t>
        <a:bodyPr/>
        <a:lstStyle/>
        <a:p>
          <a:endParaRPr lang="en-US"/>
        </a:p>
      </dgm:t>
    </dgm:pt>
    <dgm:pt modelId="{38A319F7-03D2-4A17-8419-9820B36DC2D4}" type="sibTrans" cxnId="{1F7370B8-18EB-468E-8474-8D38101700C9}">
      <dgm:prSet/>
      <dgm:spPr/>
      <dgm:t>
        <a:bodyPr/>
        <a:lstStyle/>
        <a:p>
          <a:endParaRPr lang="en-US"/>
        </a:p>
      </dgm:t>
    </dgm:pt>
    <dgm:pt modelId="{FE4CE9CD-1966-4BE5-AC8A-38521F3FFF5A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u: hay nubes en el cielo </a:t>
          </a:r>
          <a:endParaRPr lang="en-US"/>
        </a:p>
      </dgm:t>
    </dgm:pt>
    <dgm:pt modelId="{A09C924B-650D-4A2B-ABFF-FE0E057DFD36}" type="parTrans" cxnId="{8CCC1564-6B75-46C7-A8BF-7A31A5B76781}">
      <dgm:prSet/>
      <dgm:spPr/>
      <dgm:t>
        <a:bodyPr/>
        <a:lstStyle/>
        <a:p>
          <a:endParaRPr lang="en-US"/>
        </a:p>
      </dgm:t>
    </dgm:pt>
    <dgm:pt modelId="{517F423A-79CB-4F87-B523-C86A42B7023C}" type="sibTrans" cxnId="{8CCC1564-6B75-46C7-A8BF-7A31A5B76781}">
      <dgm:prSet/>
      <dgm:spPr/>
      <dgm:t>
        <a:bodyPr/>
        <a:lstStyle/>
        <a:p>
          <a:endParaRPr lang="en-US"/>
        </a:p>
      </dgm:t>
    </dgm:pt>
    <dgm:pt modelId="{69FF2070-A4FB-4A0F-901D-008712E75E44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v: El número 2 es par</a:t>
          </a:r>
          <a:endParaRPr lang="en-US"/>
        </a:p>
      </dgm:t>
    </dgm:pt>
    <dgm:pt modelId="{059C21F2-8B63-4DF6-A6BE-87EA77A72400}" type="parTrans" cxnId="{1FB993EA-3F0B-4C66-8433-DAA5D4C8477E}">
      <dgm:prSet/>
      <dgm:spPr/>
      <dgm:t>
        <a:bodyPr/>
        <a:lstStyle/>
        <a:p>
          <a:endParaRPr lang="en-US"/>
        </a:p>
      </dgm:t>
    </dgm:pt>
    <dgm:pt modelId="{A53CAF8B-3E36-4494-961A-8D1D629440C1}" type="sibTrans" cxnId="{1FB993EA-3F0B-4C66-8433-DAA5D4C8477E}">
      <dgm:prSet/>
      <dgm:spPr/>
      <dgm:t>
        <a:bodyPr/>
        <a:lstStyle/>
        <a:p>
          <a:endParaRPr lang="en-US"/>
        </a:p>
      </dgm:t>
    </dgm:pt>
    <dgm:pt modelId="{3D25088C-BD07-470A-BB42-676F440EAC77}" type="pres">
      <dgm:prSet presAssocID="{216A1F24-E39D-4AA5-BA48-4508E58AFF12}" presName="root" presStyleCnt="0">
        <dgm:presLayoutVars>
          <dgm:dir/>
          <dgm:resizeHandles val="exact"/>
        </dgm:presLayoutVars>
      </dgm:prSet>
      <dgm:spPr/>
    </dgm:pt>
    <dgm:pt modelId="{24DDAC20-BD1C-4B83-BF44-12AE5AA8FD6F}" type="pres">
      <dgm:prSet presAssocID="{98E03843-C12B-46CB-A1D1-38778B23BE40}" presName="compNode" presStyleCnt="0"/>
      <dgm:spPr/>
    </dgm:pt>
    <dgm:pt modelId="{C43FFE6A-C388-49DF-8C90-E4C3376BB915}" type="pres">
      <dgm:prSet presAssocID="{98E03843-C12B-46CB-A1D1-38778B23BE40}" presName="bgRect" presStyleLbl="bgShp" presStyleIdx="0" presStyleCnt="7"/>
      <dgm:spPr/>
    </dgm:pt>
    <dgm:pt modelId="{CF629FB5-6D9D-415D-9951-ABD63C606750}" type="pres">
      <dgm:prSet presAssocID="{98E03843-C12B-46CB-A1D1-38778B23BE4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796AA655-2DAB-4B4F-B6BC-F0C340105473}" type="pres">
      <dgm:prSet presAssocID="{98E03843-C12B-46CB-A1D1-38778B23BE40}" presName="spaceRect" presStyleCnt="0"/>
      <dgm:spPr/>
    </dgm:pt>
    <dgm:pt modelId="{B1809BD3-1FDA-4A3F-8181-000A1C18ED4A}" type="pres">
      <dgm:prSet presAssocID="{98E03843-C12B-46CB-A1D1-38778B23BE40}" presName="parTx" presStyleLbl="revTx" presStyleIdx="0" presStyleCnt="7">
        <dgm:presLayoutVars>
          <dgm:chMax val="0"/>
          <dgm:chPref val="0"/>
        </dgm:presLayoutVars>
      </dgm:prSet>
      <dgm:spPr/>
    </dgm:pt>
    <dgm:pt modelId="{4C39344A-7A39-407C-A8AB-98FA1E17B618}" type="pres">
      <dgm:prSet presAssocID="{D63C43AE-F7E5-488C-8B2A-1EDD950A4C4B}" presName="sibTrans" presStyleCnt="0"/>
      <dgm:spPr/>
    </dgm:pt>
    <dgm:pt modelId="{656D2108-0A76-4A53-8682-0FB20F98D0CB}" type="pres">
      <dgm:prSet presAssocID="{D2AA3237-001F-48B0-B210-0EA14478FC26}" presName="compNode" presStyleCnt="0"/>
      <dgm:spPr/>
    </dgm:pt>
    <dgm:pt modelId="{2DA02052-0540-4E1E-B9CF-81639A9872A8}" type="pres">
      <dgm:prSet presAssocID="{D2AA3237-001F-48B0-B210-0EA14478FC26}" presName="bgRect" presStyleLbl="bgShp" presStyleIdx="1" presStyleCnt="7"/>
      <dgm:spPr/>
    </dgm:pt>
    <dgm:pt modelId="{BDD89D80-F260-442E-8060-6AB73BB02CF8}" type="pres">
      <dgm:prSet presAssocID="{D2AA3237-001F-48B0-B210-0EA14478FC2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ón de fútbol"/>
        </a:ext>
      </dgm:extLst>
    </dgm:pt>
    <dgm:pt modelId="{521433FC-5D94-44BE-B753-DF428E2D5C85}" type="pres">
      <dgm:prSet presAssocID="{D2AA3237-001F-48B0-B210-0EA14478FC26}" presName="spaceRect" presStyleCnt="0"/>
      <dgm:spPr/>
    </dgm:pt>
    <dgm:pt modelId="{B3186529-A3DD-4434-9EEA-DDCBECFAA0DA}" type="pres">
      <dgm:prSet presAssocID="{D2AA3237-001F-48B0-B210-0EA14478FC26}" presName="parTx" presStyleLbl="revTx" presStyleIdx="1" presStyleCnt="7">
        <dgm:presLayoutVars>
          <dgm:chMax val="0"/>
          <dgm:chPref val="0"/>
        </dgm:presLayoutVars>
      </dgm:prSet>
      <dgm:spPr/>
    </dgm:pt>
    <dgm:pt modelId="{B4A392B3-9064-4214-A97A-78769AF0EB3A}" type="pres">
      <dgm:prSet presAssocID="{8AE9FDFB-3DF5-4052-9F2A-18336DF044B3}" presName="sibTrans" presStyleCnt="0"/>
      <dgm:spPr/>
    </dgm:pt>
    <dgm:pt modelId="{FB2364D5-505A-4BE2-8811-83CD780B2E72}" type="pres">
      <dgm:prSet presAssocID="{D5D12E09-8128-47CF-BF40-67C148131576}" presName="compNode" presStyleCnt="0"/>
      <dgm:spPr/>
    </dgm:pt>
    <dgm:pt modelId="{BADA6BE0-F366-4B08-B821-5C14C030F001}" type="pres">
      <dgm:prSet presAssocID="{D5D12E09-8128-47CF-BF40-67C148131576}" presName="bgRect" presStyleLbl="bgShp" presStyleIdx="2" presStyleCnt="7"/>
      <dgm:spPr/>
    </dgm:pt>
    <dgm:pt modelId="{F834787D-6AE5-4FD4-BECE-DCF6AAB6C54A}" type="pres">
      <dgm:prSet presAssocID="{D5D12E09-8128-47CF-BF40-67C14813157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F2F0974F-321C-4E0D-A435-CAADB9F3D160}" type="pres">
      <dgm:prSet presAssocID="{D5D12E09-8128-47CF-BF40-67C148131576}" presName="spaceRect" presStyleCnt="0"/>
      <dgm:spPr/>
    </dgm:pt>
    <dgm:pt modelId="{36A16123-9A5E-4BA4-B32F-ACBAF0B460A4}" type="pres">
      <dgm:prSet presAssocID="{D5D12E09-8128-47CF-BF40-67C148131576}" presName="parTx" presStyleLbl="revTx" presStyleIdx="2" presStyleCnt="7">
        <dgm:presLayoutVars>
          <dgm:chMax val="0"/>
          <dgm:chPref val="0"/>
        </dgm:presLayoutVars>
      </dgm:prSet>
      <dgm:spPr/>
    </dgm:pt>
    <dgm:pt modelId="{3F2A1501-13C7-40B9-842A-DE570C7AD79D}" type="pres">
      <dgm:prSet presAssocID="{1FA810CB-9A1E-478C-B7F0-9A15CC91AF98}" presName="sibTrans" presStyleCnt="0"/>
      <dgm:spPr/>
    </dgm:pt>
    <dgm:pt modelId="{4D215367-3AB0-4332-AC95-B22369D60347}" type="pres">
      <dgm:prSet presAssocID="{BFC8C5F5-4501-474C-9B5A-794BBB312D1B}" presName="compNode" presStyleCnt="0"/>
      <dgm:spPr/>
    </dgm:pt>
    <dgm:pt modelId="{722AABB2-A176-44FA-8776-9A3C18CF9ECB}" type="pres">
      <dgm:prSet presAssocID="{BFC8C5F5-4501-474C-9B5A-794BBB312D1B}" presName="bgRect" presStyleLbl="bgShp" presStyleIdx="3" presStyleCnt="7"/>
      <dgm:spPr/>
    </dgm:pt>
    <dgm:pt modelId="{27ED54F5-4476-4AEC-ADDB-3B3C2B071ED5}" type="pres">
      <dgm:prSet presAssocID="{BFC8C5F5-4501-474C-9B5A-794BBB312D1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amelo"/>
        </a:ext>
      </dgm:extLst>
    </dgm:pt>
    <dgm:pt modelId="{2726C927-EC77-4DAE-A67C-E20B54A1681E}" type="pres">
      <dgm:prSet presAssocID="{BFC8C5F5-4501-474C-9B5A-794BBB312D1B}" presName="spaceRect" presStyleCnt="0"/>
      <dgm:spPr/>
    </dgm:pt>
    <dgm:pt modelId="{1CA119BF-7856-46A0-A95C-AEBD9AD2BF18}" type="pres">
      <dgm:prSet presAssocID="{BFC8C5F5-4501-474C-9B5A-794BBB312D1B}" presName="parTx" presStyleLbl="revTx" presStyleIdx="3" presStyleCnt="7">
        <dgm:presLayoutVars>
          <dgm:chMax val="0"/>
          <dgm:chPref val="0"/>
        </dgm:presLayoutVars>
      </dgm:prSet>
      <dgm:spPr/>
    </dgm:pt>
    <dgm:pt modelId="{CD09CB76-FB00-4351-A8AC-D62D98CC74E0}" type="pres">
      <dgm:prSet presAssocID="{C67A7637-DA32-4963-B4DF-B484B1677EA3}" presName="sibTrans" presStyleCnt="0"/>
      <dgm:spPr/>
    </dgm:pt>
    <dgm:pt modelId="{1214013A-D250-4302-9F77-E8FF5766697F}" type="pres">
      <dgm:prSet presAssocID="{7461A9F4-0E2A-450B-98A0-D8D7E68D8EA2}" presName="compNode" presStyleCnt="0"/>
      <dgm:spPr/>
    </dgm:pt>
    <dgm:pt modelId="{AEC42047-4D99-482A-9A45-067D0B13AB2A}" type="pres">
      <dgm:prSet presAssocID="{7461A9F4-0E2A-450B-98A0-D8D7E68D8EA2}" presName="bgRect" presStyleLbl="bgShp" presStyleIdx="4" presStyleCnt="7"/>
      <dgm:spPr/>
    </dgm:pt>
    <dgm:pt modelId="{43D2F4A8-AF8A-404C-93EB-6D4CB63FFBA8}" type="pres">
      <dgm:prSet presAssocID="{7461A9F4-0E2A-450B-98A0-D8D7E68D8EA2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luvia"/>
        </a:ext>
      </dgm:extLst>
    </dgm:pt>
    <dgm:pt modelId="{2DC47BCF-3672-4146-83BD-E316EA8F54F8}" type="pres">
      <dgm:prSet presAssocID="{7461A9F4-0E2A-450B-98A0-D8D7E68D8EA2}" presName="spaceRect" presStyleCnt="0"/>
      <dgm:spPr/>
    </dgm:pt>
    <dgm:pt modelId="{94AB12DA-8808-46E5-A248-F97C9AC3FDD5}" type="pres">
      <dgm:prSet presAssocID="{7461A9F4-0E2A-450B-98A0-D8D7E68D8EA2}" presName="parTx" presStyleLbl="revTx" presStyleIdx="4" presStyleCnt="7">
        <dgm:presLayoutVars>
          <dgm:chMax val="0"/>
          <dgm:chPref val="0"/>
        </dgm:presLayoutVars>
      </dgm:prSet>
      <dgm:spPr/>
    </dgm:pt>
    <dgm:pt modelId="{A4371F19-F22F-426B-BCD6-8326BE645807}" type="pres">
      <dgm:prSet presAssocID="{38A319F7-03D2-4A17-8419-9820B36DC2D4}" presName="sibTrans" presStyleCnt="0"/>
      <dgm:spPr/>
    </dgm:pt>
    <dgm:pt modelId="{49CE1A8A-52AC-48E3-B062-3CC9C2A4D746}" type="pres">
      <dgm:prSet presAssocID="{FE4CE9CD-1966-4BE5-AC8A-38521F3FFF5A}" presName="compNode" presStyleCnt="0"/>
      <dgm:spPr/>
    </dgm:pt>
    <dgm:pt modelId="{F885707C-BA74-4D5D-BB58-8E3AB4C7A7C0}" type="pres">
      <dgm:prSet presAssocID="{FE4CE9CD-1966-4BE5-AC8A-38521F3FFF5A}" presName="bgRect" presStyleLbl="bgShp" presStyleIdx="5" presStyleCnt="7"/>
      <dgm:spPr/>
    </dgm:pt>
    <dgm:pt modelId="{65C0E630-9443-4641-8788-E31BD7788B35}" type="pres">
      <dgm:prSet presAssocID="{FE4CE9CD-1966-4BE5-AC8A-38521F3FFF5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5B14D4A5-0F60-407B-ADF4-A6FA7B40034D}" type="pres">
      <dgm:prSet presAssocID="{FE4CE9CD-1966-4BE5-AC8A-38521F3FFF5A}" presName="spaceRect" presStyleCnt="0"/>
      <dgm:spPr/>
    </dgm:pt>
    <dgm:pt modelId="{D3226FAD-2317-440F-A4E6-C616C42FD5BE}" type="pres">
      <dgm:prSet presAssocID="{FE4CE9CD-1966-4BE5-AC8A-38521F3FFF5A}" presName="parTx" presStyleLbl="revTx" presStyleIdx="5" presStyleCnt="7">
        <dgm:presLayoutVars>
          <dgm:chMax val="0"/>
          <dgm:chPref val="0"/>
        </dgm:presLayoutVars>
      </dgm:prSet>
      <dgm:spPr/>
    </dgm:pt>
    <dgm:pt modelId="{7A02725C-0199-4924-8C45-5F42AB791FF8}" type="pres">
      <dgm:prSet presAssocID="{517F423A-79CB-4F87-B523-C86A42B7023C}" presName="sibTrans" presStyleCnt="0"/>
      <dgm:spPr/>
    </dgm:pt>
    <dgm:pt modelId="{390836EE-4948-48E8-B596-CE4D76CDBF2E}" type="pres">
      <dgm:prSet presAssocID="{69FF2070-A4FB-4A0F-901D-008712E75E44}" presName="compNode" presStyleCnt="0"/>
      <dgm:spPr/>
    </dgm:pt>
    <dgm:pt modelId="{2B4A69A9-65AC-4C84-88BC-FEBE2C51D902}" type="pres">
      <dgm:prSet presAssocID="{69FF2070-A4FB-4A0F-901D-008712E75E44}" presName="bgRect" presStyleLbl="bgShp" presStyleIdx="6" presStyleCnt="7"/>
      <dgm:spPr/>
    </dgm:pt>
    <dgm:pt modelId="{719F3C9B-A2FB-4792-9062-9DBA88B89105}" type="pres">
      <dgm:prSet presAssocID="{69FF2070-A4FB-4A0F-901D-008712E75E4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rotUp"/>
        </a:ext>
      </dgm:extLst>
    </dgm:pt>
    <dgm:pt modelId="{4659F838-3469-4E6C-8DD7-13460B2E3A87}" type="pres">
      <dgm:prSet presAssocID="{69FF2070-A4FB-4A0F-901D-008712E75E44}" presName="spaceRect" presStyleCnt="0"/>
      <dgm:spPr/>
    </dgm:pt>
    <dgm:pt modelId="{E95DD4C6-F320-40C1-A47D-520845808E4D}" type="pres">
      <dgm:prSet presAssocID="{69FF2070-A4FB-4A0F-901D-008712E75E4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2453B90A-0C57-4C16-8CA3-5800B5CEB17E}" type="presOf" srcId="{69FF2070-A4FB-4A0F-901D-008712E75E44}" destId="{E95DD4C6-F320-40C1-A47D-520845808E4D}" srcOrd="0" destOrd="0" presId="urn:microsoft.com/office/officeart/2018/2/layout/IconVerticalSolidList"/>
    <dgm:cxn modelId="{1E7C3561-EDED-47B0-9630-0ABB901E54FC}" srcId="{216A1F24-E39D-4AA5-BA48-4508E58AFF12}" destId="{BFC8C5F5-4501-474C-9B5A-794BBB312D1B}" srcOrd="3" destOrd="0" parTransId="{D7911B92-6AA9-43E9-9754-B641BF6483EF}" sibTransId="{C67A7637-DA32-4963-B4DF-B484B1677EA3}"/>
    <dgm:cxn modelId="{8CCC1564-6B75-46C7-A8BF-7A31A5B76781}" srcId="{216A1F24-E39D-4AA5-BA48-4508E58AFF12}" destId="{FE4CE9CD-1966-4BE5-AC8A-38521F3FFF5A}" srcOrd="5" destOrd="0" parTransId="{A09C924B-650D-4A2B-ABFF-FE0E057DFD36}" sibTransId="{517F423A-79CB-4F87-B523-C86A42B7023C}"/>
    <dgm:cxn modelId="{32F99F45-A25E-4825-938D-3345DC23E691}" srcId="{216A1F24-E39D-4AA5-BA48-4508E58AFF12}" destId="{D2AA3237-001F-48B0-B210-0EA14478FC26}" srcOrd="1" destOrd="0" parTransId="{D23F1EF0-F9D8-45F1-80A6-39ACB00A7B09}" sibTransId="{8AE9FDFB-3DF5-4052-9F2A-18336DF044B3}"/>
    <dgm:cxn modelId="{5C72BA4A-97D6-46AF-9063-46543DCC0C23}" srcId="{216A1F24-E39D-4AA5-BA48-4508E58AFF12}" destId="{D5D12E09-8128-47CF-BF40-67C148131576}" srcOrd="2" destOrd="0" parTransId="{91440E09-7440-4281-A3BE-D4CDCE1A492D}" sibTransId="{1FA810CB-9A1E-478C-B7F0-9A15CC91AF98}"/>
    <dgm:cxn modelId="{03630C96-3238-4F48-B03A-EE77F24C692C}" type="presOf" srcId="{216A1F24-E39D-4AA5-BA48-4508E58AFF12}" destId="{3D25088C-BD07-470A-BB42-676F440EAC77}" srcOrd="0" destOrd="0" presId="urn:microsoft.com/office/officeart/2018/2/layout/IconVerticalSolidList"/>
    <dgm:cxn modelId="{6BF0439A-E0A3-4456-9DFB-F637B36B76FC}" type="presOf" srcId="{D2AA3237-001F-48B0-B210-0EA14478FC26}" destId="{B3186529-A3DD-4434-9EEA-DDCBECFAA0DA}" srcOrd="0" destOrd="0" presId="urn:microsoft.com/office/officeart/2018/2/layout/IconVerticalSolidList"/>
    <dgm:cxn modelId="{925ED69F-B23D-4D79-AFFA-C8635A6B1F33}" type="presOf" srcId="{7461A9F4-0E2A-450B-98A0-D8D7E68D8EA2}" destId="{94AB12DA-8808-46E5-A248-F97C9AC3FDD5}" srcOrd="0" destOrd="0" presId="urn:microsoft.com/office/officeart/2018/2/layout/IconVerticalSolidList"/>
    <dgm:cxn modelId="{B68FE8A0-2EA6-4A07-AD5D-AB50FC2829FF}" type="presOf" srcId="{FE4CE9CD-1966-4BE5-AC8A-38521F3FFF5A}" destId="{D3226FAD-2317-440F-A4E6-C616C42FD5BE}" srcOrd="0" destOrd="0" presId="urn:microsoft.com/office/officeart/2018/2/layout/IconVerticalSolidList"/>
    <dgm:cxn modelId="{853DD7B1-3EC8-4EA1-B1D0-C3F7BDE25322}" srcId="{216A1F24-E39D-4AA5-BA48-4508E58AFF12}" destId="{98E03843-C12B-46CB-A1D1-38778B23BE40}" srcOrd="0" destOrd="0" parTransId="{D3E02A12-ED22-4C62-A7F4-6F416E1026C6}" sibTransId="{D63C43AE-F7E5-488C-8B2A-1EDD950A4C4B}"/>
    <dgm:cxn modelId="{1F7370B8-18EB-468E-8474-8D38101700C9}" srcId="{216A1F24-E39D-4AA5-BA48-4508E58AFF12}" destId="{7461A9F4-0E2A-450B-98A0-D8D7E68D8EA2}" srcOrd="4" destOrd="0" parTransId="{42B82BA7-E03A-48B5-916A-83B9F8554CD1}" sibTransId="{38A319F7-03D2-4A17-8419-9820B36DC2D4}"/>
    <dgm:cxn modelId="{1DABCDC4-11B8-4C19-9CB6-68AB42222225}" type="presOf" srcId="{D5D12E09-8128-47CF-BF40-67C148131576}" destId="{36A16123-9A5E-4BA4-B32F-ACBAF0B460A4}" srcOrd="0" destOrd="0" presId="urn:microsoft.com/office/officeart/2018/2/layout/IconVerticalSolidList"/>
    <dgm:cxn modelId="{3AF2A1D5-36CC-407E-B0BC-97EBF2C9BC1C}" type="presOf" srcId="{BFC8C5F5-4501-474C-9B5A-794BBB312D1B}" destId="{1CA119BF-7856-46A0-A95C-AEBD9AD2BF18}" srcOrd="0" destOrd="0" presId="urn:microsoft.com/office/officeart/2018/2/layout/IconVerticalSolidList"/>
    <dgm:cxn modelId="{7FBE7CEA-8E24-435A-BD81-F38A699098BD}" type="presOf" srcId="{98E03843-C12B-46CB-A1D1-38778B23BE40}" destId="{B1809BD3-1FDA-4A3F-8181-000A1C18ED4A}" srcOrd="0" destOrd="0" presId="urn:microsoft.com/office/officeart/2018/2/layout/IconVerticalSolidList"/>
    <dgm:cxn modelId="{1FB993EA-3F0B-4C66-8433-DAA5D4C8477E}" srcId="{216A1F24-E39D-4AA5-BA48-4508E58AFF12}" destId="{69FF2070-A4FB-4A0F-901D-008712E75E44}" srcOrd="6" destOrd="0" parTransId="{059C21F2-8B63-4DF6-A6BE-87EA77A72400}" sibTransId="{A53CAF8B-3E36-4494-961A-8D1D629440C1}"/>
    <dgm:cxn modelId="{878C8E01-E81B-48E6-8DED-0FE6F931BE25}" type="presParOf" srcId="{3D25088C-BD07-470A-BB42-676F440EAC77}" destId="{24DDAC20-BD1C-4B83-BF44-12AE5AA8FD6F}" srcOrd="0" destOrd="0" presId="urn:microsoft.com/office/officeart/2018/2/layout/IconVerticalSolidList"/>
    <dgm:cxn modelId="{FEDBCB9A-B292-4493-9789-4A36E053FE53}" type="presParOf" srcId="{24DDAC20-BD1C-4B83-BF44-12AE5AA8FD6F}" destId="{C43FFE6A-C388-49DF-8C90-E4C3376BB915}" srcOrd="0" destOrd="0" presId="urn:microsoft.com/office/officeart/2018/2/layout/IconVerticalSolidList"/>
    <dgm:cxn modelId="{44A5135D-64FC-4351-A0A1-13F0D5FF4E3E}" type="presParOf" srcId="{24DDAC20-BD1C-4B83-BF44-12AE5AA8FD6F}" destId="{CF629FB5-6D9D-415D-9951-ABD63C606750}" srcOrd="1" destOrd="0" presId="urn:microsoft.com/office/officeart/2018/2/layout/IconVerticalSolidList"/>
    <dgm:cxn modelId="{48B1ECFE-2F4A-4DCD-8B2C-85A37BFE51B8}" type="presParOf" srcId="{24DDAC20-BD1C-4B83-BF44-12AE5AA8FD6F}" destId="{796AA655-2DAB-4B4F-B6BC-F0C340105473}" srcOrd="2" destOrd="0" presId="urn:microsoft.com/office/officeart/2018/2/layout/IconVerticalSolidList"/>
    <dgm:cxn modelId="{9683258F-B56D-41C6-98B8-5FBF8CDABA88}" type="presParOf" srcId="{24DDAC20-BD1C-4B83-BF44-12AE5AA8FD6F}" destId="{B1809BD3-1FDA-4A3F-8181-000A1C18ED4A}" srcOrd="3" destOrd="0" presId="urn:microsoft.com/office/officeart/2018/2/layout/IconVerticalSolidList"/>
    <dgm:cxn modelId="{21C468CA-97A9-402C-A2CB-A39D34B65464}" type="presParOf" srcId="{3D25088C-BD07-470A-BB42-676F440EAC77}" destId="{4C39344A-7A39-407C-A8AB-98FA1E17B618}" srcOrd="1" destOrd="0" presId="urn:microsoft.com/office/officeart/2018/2/layout/IconVerticalSolidList"/>
    <dgm:cxn modelId="{01DF4612-C832-4398-825D-B59E0A19134A}" type="presParOf" srcId="{3D25088C-BD07-470A-BB42-676F440EAC77}" destId="{656D2108-0A76-4A53-8682-0FB20F98D0CB}" srcOrd="2" destOrd="0" presId="urn:microsoft.com/office/officeart/2018/2/layout/IconVerticalSolidList"/>
    <dgm:cxn modelId="{4BB60110-594F-4A44-B98F-41BDE44D02EF}" type="presParOf" srcId="{656D2108-0A76-4A53-8682-0FB20F98D0CB}" destId="{2DA02052-0540-4E1E-B9CF-81639A9872A8}" srcOrd="0" destOrd="0" presId="urn:microsoft.com/office/officeart/2018/2/layout/IconVerticalSolidList"/>
    <dgm:cxn modelId="{9E0D8F54-5A13-4725-BCD0-C0EF6A719001}" type="presParOf" srcId="{656D2108-0A76-4A53-8682-0FB20F98D0CB}" destId="{BDD89D80-F260-442E-8060-6AB73BB02CF8}" srcOrd="1" destOrd="0" presId="urn:microsoft.com/office/officeart/2018/2/layout/IconVerticalSolidList"/>
    <dgm:cxn modelId="{45373E14-A012-466B-A3E4-35C402E64A82}" type="presParOf" srcId="{656D2108-0A76-4A53-8682-0FB20F98D0CB}" destId="{521433FC-5D94-44BE-B753-DF428E2D5C85}" srcOrd="2" destOrd="0" presId="urn:microsoft.com/office/officeart/2018/2/layout/IconVerticalSolidList"/>
    <dgm:cxn modelId="{30BC3AC4-9745-41E3-B962-83B00A3C1960}" type="presParOf" srcId="{656D2108-0A76-4A53-8682-0FB20F98D0CB}" destId="{B3186529-A3DD-4434-9EEA-DDCBECFAA0DA}" srcOrd="3" destOrd="0" presId="urn:microsoft.com/office/officeart/2018/2/layout/IconVerticalSolidList"/>
    <dgm:cxn modelId="{63F22CEB-7ECD-4DCD-8835-164CF8F5DEB1}" type="presParOf" srcId="{3D25088C-BD07-470A-BB42-676F440EAC77}" destId="{B4A392B3-9064-4214-A97A-78769AF0EB3A}" srcOrd="3" destOrd="0" presId="urn:microsoft.com/office/officeart/2018/2/layout/IconVerticalSolidList"/>
    <dgm:cxn modelId="{F4D39048-A388-454D-8AD4-AD3A689EE62A}" type="presParOf" srcId="{3D25088C-BD07-470A-BB42-676F440EAC77}" destId="{FB2364D5-505A-4BE2-8811-83CD780B2E72}" srcOrd="4" destOrd="0" presId="urn:microsoft.com/office/officeart/2018/2/layout/IconVerticalSolidList"/>
    <dgm:cxn modelId="{6618079B-4764-48C1-8D5F-9DFCF4994486}" type="presParOf" srcId="{FB2364D5-505A-4BE2-8811-83CD780B2E72}" destId="{BADA6BE0-F366-4B08-B821-5C14C030F001}" srcOrd="0" destOrd="0" presId="urn:microsoft.com/office/officeart/2018/2/layout/IconVerticalSolidList"/>
    <dgm:cxn modelId="{9EDF054B-1FFC-4E2B-B2BB-6EAAF90F25AF}" type="presParOf" srcId="{FB2364D5-505A-4BE2-8811-83CD780B2E72}" destId="{F834787D-6AE5-4FD4-BECE-DCF6AAB6C54A}" srcOrd="1" destOrd="0" presId="urn:microsoft.com/office/officeart/2018/2/layout/IconVerticalSolidList"/>
    <dgm:cxn modelId="{B39007A4-3308-4DF5-9B3A-7A6634F91B70}" type="presParOf" srcId="{FB2364D5-505A-4BE2-8811-83CD780B2E72}" destId="{F2F0974F-321C-4E0D-A435-CAADB9F3D160}" srcOrd="2" destOrd="0" presId="urn:microsoft.com/office/officeart/2018/2/layout/IconVerticalSolidList"/>
    <dgm:cxn modelId="{DDF56C17-E33D-4B19-9F9F-83F40A43C849}" type="presParOf" srcId="{FB2364D5-505A-4BE2-8811-83CD780B2E72}" destId="{36A16123-9A5E-4BA4-B32F-ACBAF0B460A4}" srcOrd="3" destOrd="0" presId="urn:microsoft.com/office/officeart/2018/2/layout/IconVerticalSolidList"/>
    <dgm:cxn modelId="{A06A696D-7F80-412D-96D9-1CC608715352}" type="presParOf" srcId="{3D25088C-BD07-470A-BB42-676F440EAC77}" destId="{3F2A1501-13C7-40B9-842A-DE570C7AD79D}" srcOrd="5" destOrd="0" presId="urn:microsoft.com/office/officeart/2018/2/layout/IconVerticalSolidList"/>
    <dgm:cxn modelId="{CA691931-7F68-403C-816A-17013C28A3C8}" type="presParOf" srcId="{3D25088C-BD07-470A-BB42-676F440EAC77}" destId="{4D215367-3AB0-4332-AC95-B22369D60347}" srcOrd="6" destOrd="0" presId="urn:microsoft.com/office/officeart/2018/2/layout/IconVerticalSolidList"/>
    <dgm:cxn modelId="{41AA799A-1B2F-41C9-B8A4-A9D1BC0D6062}" type="presParOf" srcId="{4D215367-3AB0-4332-AC95-B22369D60347}" destId="{722AABB2-A176-44FA-8776-9A3C18CF9ECB}" srcOrd="0" destOrd="0" presId="urn:microsoft.com/office/officeart/2018/2/layout/IconVerticalSolidList"/>
    <dgm:cxn modelId="{291B407C-44B6-4D31-B048-A186F84E7B00}" type="presParOf" srcId="{4D215367-3AB0-4332-AC95-B22369D60347}" destId="{27ED54F5-4476-4AEC-ADDB-3B3C2B071ED5}" srcOrd="1" destOrd="0" presId="urn:microsoft.com/office/officeart/2018/2/layout/IconVerticalSolidList"/>
    <dgm:cxn modelId="{AE6A6C93-B2AC-4C6B-B8D8-F221C7A76408}" type="presParOf" srcId="{4D215367-3AB0-4332-AC95-B22369D60347}" destId="{2726C927-EC77-4DAE-A67C-E20B54A1681E}" srcOrd="2" destOrd="0" presId="urn:microsoft.com/office/officeart/2018/2/layout/IconVerticalSolidList"/>
    <dgm:cxn modelId="{B89456AC-70E2-4FB1-86CB-64B4C0CD840E}" type="presParOf" srcId="{4D215367-3AB0-4332-AC95-B22369D60347}" destId="{1CA119BF-7856-46A0-A95C-AEBD9AD2BF18}" srcOrd="3" destOrd="0" presId="urn:microsoft.com/office/officeart/2018/2/layout/IconVerticalSolidList"/>
    <dgm:cxn modelId="{8FD8564C-9E31-4087-AA07-79D114A727B3}" type="presParOf" srcId="{3D25088C-BD07-470A-BB42-676F440EAC77}" destId="{CD09CB76-FB00-4351-A8AC-D62D98CC74E0}" srcOrd="7" destOrd="0" presId="urn:microsoft.com/office/officeart/2018/2/layout/IconVerticalSolidList"/>
    <dgm:cxn modelId="{0F898B55-9FA1-46B3-95BD-98412A426B4C}" type="presParOf" srcId="{3D25088C-BD07-470A-BB42-676F440EAC77}" destId="{1214013A-D250-4302-9F77-E8FF5766697F}" srcOrd="8" destOrd="0" presId="urn:microsoft.com/office/officeart/2018/2/layout/IconVerticalSolidList"/>
    <dgm:cxn modelId="{93759F50-7EDD-4804-B9C7-14B9D751C853}" type="presParOf" srcId="{1214013A-D250-4302-9F77-E8FF5766697F}" destId="{AEC42047-4D99-482A-9A45-067D0B13AB2A}" srcOrd="0" destOrd="0" presId="urn:microsoft.com/office/officeart/2018/2/layout/IconVerticalSolidList"/>
    <dgm:cxn modelId="{E2701332-2CBE-454B-B667-2303ED2BEE4D}" type="presParOf" srcId="{1214013A-D250-4302-9F77-E8FF5766697F}" destId="{43D2F4A8-AF8A-404C-93EB-6D4CB63FFBA8}" srcOrd="1" destOrd="0" presId="urn:microsoft.com/office/officeart/2018/2/layout/IconVerticalSolidList"/>
    <dgm:cxn modelId="{F0069A9F-70AE-4DA7-A27F-AF24FFB253DF}" type="presParOf" srcId="{1214013A-D250-4302-9F77-E8FF5766697F}" destId="{2DC47BCF-3672-4146-83BD-E316EA8F54F8}" srcOrd="2" destOrd="0" presId="urn:microsoft.com/office/officeart/2018/2/layout/IconVerticalSolidList"/>
    <dgm:cxn modelId="{E549F1EF-6A81-4AE2-84BC-38AF5236216A}" type="presParOf" srcId="{1214013A-D250-4302-9F77-E8FF5766697F}" destId="{94AB12DA-8808-46E5-A248-F97C9AC3FDD5}" srcOrd="3" destOrd="0" presId="urn:microsoft.com/office/officeart/2018/2/layout/IconVerticalSolidList"/>
    <dgm:cxn modelId="{78EA4B2F-EB0B-4451-8D8A-6C1C490725A3}" type="presParOf" srcId="{3D25088C-BD07-470A-BB42-676F440EAC77}" destId="{A4371F19-F22F-426B-BCD6-8326BE645807}" srcOrd="9" destOrd="0" presId="urn:microsoft.com/office/officeart/2018/2/layout/IconVerticalSolidList"/>
    <dgm:cxn modelId="{1910F316-F874-4AE8-9340-F22F3848AF67}" type="presParOf" srcId="{3D25088C-BD07-470A-BB42-676F440EAC77}" destId="{49CE1A8A-52AC-48E3-B062-3CC9C2A4D746}" srcOrd="10" destOrd="0" presId="urn:microsoft.com/office/officeart/2018/2/layout/IconVerticalSolidList"/>
    <dgm:cxn modelId="{EADEDE13-C283-430E-BD78-A8D8054CE20F}" type="presParOf" srcId="{49CE1A8A-52AC-48E3-B062-3CC9C2A4D746}" destId="{F885707C-BA74-4D5D-BB58-8E3AB4C7A7C0}" srcOrd="0" destOrd="0" presId="urn:microsoft.com/office/officeart/2018/2/layout/IconVerticalSolidList"/>
    <dgm:cxn modelId="{628A725C-F434-40EF-8B25-77DF0717513A}" type="presParOf" srcId="{49CE1A8A-52AC-48E3-B062-3CC9C2A4D746}" destId="{65C0E630-9443-4641-8788-E31BD7788B35}" srcOrd="1" destOrd="0" presId="urn:microsoft.com/office/officeart/2018/2/layout/IconVerticalSolidList"/>
    <dgm:cxn modelId="{74A3E66B-399D-4EA0-90A0-39CC944C652C}" type="presParOf" srcId="{49CE1A8A-52AC-48E3-B062-3CC9C2A4D746}" destId="{5B14D4A5-0F60-407B-ADF4-A6FA7B40034D}" srcOrd="2" destOrd="0" presId="urn:microsoft.com/office/officeart/2018/2/layout/IconVerticalSolidList"/>
    <dgm:cxn modelId="{6AA4FAFB-8A6B-473D-8D45-87C116E8DF04}" type="presParOf" srcId="{49CE1A8A-52AC-48E3-B062-3CC9C2A4D746}" destId="{D3226FAD-2317-440F-A4E6-C616C42FD5BE}" srcOrd="3" destOrd="0" presId="urn:microsoft.com/office/officeart/2018/2/layout/IconVerticalSolidList"/>
    <dgm:cxn modelId="{2D24D57F-2E50-4BEE-991C-F4463EFEED15}" type="presParOf" srcId="{3D25088C-BD07-470A-BB42-676F440EAC77}" destId="{7A02725C-0199-4924-8C45-5F42AB791FF8}" srcOrd="11" destOrd="0" presId="urn:microsoft.com/office/officeart/2018/2/layout/IconVerticalSolidList"/>
    <dgm:cxn modelId="{EF4F7C8B-92A6-4919-B848-8C7D1FC99FB8}" type="presParOf" srcId="{3D25088C-BD07-470A-BB42-676F440EAC77}" destId="{390836EE-4948-48E8-B596-CE4D76CDBF2E}" srcOrd="12" destOrd="0" presId="urn:microsoft.com/office/officeart/2018/2/layout/IconVerticalSolidList"/>
    <dgm:cxn modelId="{58DC1E83-8711-4F56-995C-97696606A8DF}" type="presParOf" srcId="{390836EE-4948-48E8-B596-CE4D76CDBF2E}" destId="{2B4A69A9-65AC-4C84-88BC-FEBE2C51D902}" srcOrd="0" destOrd="0" presId="urn:microsoft.com/office/officeart/2018/2/layout/IconVerticalSolidList"/>
    <dgm:cxn modelId="{93FCD2B1-3898-4C1F-83F1-1BD1D38247DC}" type="presParOf" srcId="{390836EE-4948-48E8-B596-CE4D76CDBF2E}" destId="{719F3C9B-A2FB-4792-9062-9DBA88B89105}" srcOrd="1" destOrd="0" presId="urn:microsoft.com/office/officeart/2018/2/layout/IconVerticalSolidList"/>
    <dgm:cxn modelId="{B1ED98B2-FB68-4A94-9F56-59589FEFEC70}" type="presParOf" srcId="{390836EE-4948-48E8-B596-CE4D76CDBF2E}" destId="{4659F838-3469-4E6C-8DD7-13460B2E3A87}" srcOrd="2" destOrd="0" presId="urn:microsoft.com/office/officeart/2018/2/layout/IconVerticalSolidList"/>
    <dgm:cxn modelId="{8E5C2068-D6F5-4733-BD3F-C85C1BB1B125}" type="presParOf" srcId="{390836EE-4948-48E8-B596-CE4D76CDBF2E}" destId="{E95DD4C6-F320-40C1-A47D-520845808E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6A1F24-E39D-4AA5-BA48-4508E58AFF1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03843-C12B-46CB-A1D1-38778B23BE40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p: Iré al cine</a:t>
          </a:r>
          <a:endParaRPr lang="en-US"/>
        </a:p>
      </dgm:t>
    </dgm:pt>
    <dgm:pt modelId="{D3E02A12-ED22-4C62-A7F4-6F416E1026C6}" type="parTrans" cxnId="{853DD7B1-3EC8-4EA1-B1D0-C3F7BDE25322}">
      <dgm:prSet/>
      <dgm:spPr/>
      <dgm:t>
        <a:bodyPr/>
        <a:lstStyle/>
        <a:p>
          <a:endParaRPr lang="en-US"/>
        </a:p>
      </dgm:t>
    </dgm:pt>
    <dgm:pt modelId="{D63C43AE-F7E5-488C-8B2A-1EDD950A4C4B}" type="sibTrans" cxnId="{853DD7B1-3EC8-4EA1-B1D0-C3F7BDE25322}">
      <dgm:prSet/>
      <dgm:spPr/>
      <dgm:t>
        <a:bodyPr/>
        <a:lstStyle/>
        <a:p>
          <a:endParaRPr lang="en-US"/>
        </a:p>
      </dgm:t>
    </dgm:pt>
    <dgm:pt modelId="{D2AA3237-001F-48B0-B210-0EA14478FC26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q: Iré a jugar fútbol</a:t>
          </a:r>
          <a:endParaRPr lang="en-US"/>
        </a:p>
      </dgm:t>
    </dgm:pt>
    <dgm:pt modelId="{D23F1EF0-F9D8-45F1-80A6-39ACB00A7B09}" type="parTrans" cxnId="{32F99F45-A25E-4825-938D-3345DC23E691}">
      <dgm:prSet/>
      <dgm:spPr/>
      <dgm:t>
        <a:bodyPr/>
        <a:lstStyle/>
        <a:p>
          <a:endParaRPr lang="en-US"/>
        </a:p>
      </dgm:t>
    </dgm:pt>
    <dgm:pt modelId="{8AE9FDFB-3DF5-4052-9F2A-18336DF044B3}" type="sibTrans" cxnId="{32F99F45-A25E-4825-938D-3345DC23E691}">
      <dgm:prSet/>
      <dgm:spPr/>
      <dgm:t>
        <a:bodyPr/>
        <a:lstStyle/>
        <a:p>
          <a:endParaRPr lang="en-US"/>
        </a:p>
      </dgm:t>
    </dgm:pt>
    <dgm:pt modelId="{D5D12E09-8128-47CF-BF40-67C148131576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r: Te regalo flores </a:t>
          </a:r>
          <a:endParaRPr lang="en-US"/>
        </a:p>
      </dgm:t>
    </dgm:pt>
    <dgm:pt modelId="{91440E09-7440-4281-A3BE-D4CDCE1A492D}" type="parTrans" cxnId="{5C72BA4A-97D6-46AF-9063-46543DCC0C23}">
      <dgm:prSet/>
      <dgm:spPr/>
      <dgm:t>
        <a:bodyPr/>
        <a:lstStyle/>
        <a:p>
          <a:endParaRPr lang="en-US"/>
        </a:p>
      </dgm:t>
    </dgm:pt>
    <dgm:pt modelId="{1FA810CB-9A1E-478C-B7F0-9A15CC91AF98}" type="sibTrans" cxnId="{5C72BA4A-97D6-46AF-9063-46543DCC0C23}">
      <dgm:prSet/>
      <dgm:spPr/>
      <dgm:t>
        <a:bodyPr/>
        <a:lstStyle/>
        <a:p>
          <a:endParaRPr lang="en-US"/>
        </a:p>
      </dgm:t>
    </dgm:pt>
    <dgm:pt modelId="{BFC8C5F5-4501-474C-9B5A-794BBB312D1B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s: Te regalo dulces</a:t>
          </a:r>
          <a:endParaRPr lang="en-US"/>
        </a:p>
      </dgm:t>
    </dgm:pt>
    <dgm:pt modelId="{D7911B92-6AA9-43E9-9754-B641BF6483EF}" type="parTrans" cxnId="{1E7C3561-EDED-47B0-9630-0ABB901E54FC}">
      <dgm:prSet/>
      <dgm:spPr/>
      <dgm:t>
        <a:bodyPr/>
        <a:lstStyle/>
        <a:p>
          <a:endParaRPr lang="en-US"/>
        </a:p>
      </dgm:t>
    </dgm:pt>
    <dgm:pt modelId="{C67A7637-DA32-4963-B4DF-B484B1677EA3}" type="sibTrans" cxnId="{1E7C3561-EDED-47B0-9630-0ABB901E54FC}">
      <dgm:prSet/>
      <dgm:spPr/>
      <dgm:t>
        <a:bodyPr/>
        <a:lstStyle/>
        <a:p>
          <a:endParaRPr lang="en-US"/>
        </a:p>
      </dgm:t>
    </dgm:pt>
    <dgm:pt modelId="{7461A9F4-0E2A-450B-98A0-D8D7E68D8EA2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t: Está lloviendo </a:t>
          </a:r>
          <a:endParaRPr lang="en-US"/>
        </a:p>
      </dgm:t>
    </dgm:pt>
    <dgm:pt modelId="{42B82BA7-E03A-48B5-916A-83B9F8554CD1}" type="parTrans" cxnId="{1F7370B8-18EB-468E-8474-8D38101700C9}">
      <dgm:prSet/>
      <dgm:spPr/>
      <dgm:t>
        <a:bodyPr/>
        <a:lstStyle/>
        <a:p>
          <a:endParaRPr lang="en-US"/>
        </a:p>
      </dgm:t>
    </dgm:pt>
    <dgm:pt modelId="{38A319F7-03D2-4A17-8419-9820B36DC2D4}" type="sibTrans" cxnId="{1F7370B8-18EB-468E-8474-8D38101700C9}">
      <dgm:prSet/>
      <dgm:spPr/>
      <dgm:t>
        <a:bodyPr/>
        <a:lstStyle/>
        <a:p>
          <a:endParaRPr lang="en-US"/>
        </a:p>
      </dgm:t>
    </dgm:pt>
    <dgm:pt modelId="{FE4CE9CD-1966-4BE5-AC8A-38521F3FFF5A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u: hay nubes en el cielo </a:t>
          </a:r>
          <a:endParaRPr lang="en-US"/>
        </a:p>
      </dgm:t>
    </dgm:pt>
    <dgm:pt modelId="{A09C924B-650D-4A2B-ABFF-FE0E057DFD36}" type="parTrans" cxnId="{8CCC1564-6B75-46C7-A8BF-7A31A5B76781}">
      <dgm:prSet/>
      <dgm:spPr/>
      <dgm:t>
        <a:bodyPr/>
        <a:lstStyle/>
        <a:p>
          <a:endParaRPr lang="en-US"/>
        </a:p>
      </dgm:t>
    </dgm:pt>
    <dgm:pt modelId="{517F423A-79CB-4F87-B523-C86A42B7023C}" type="sibTrans" cxnId="{8CCC1564-6B75-46C7-A8BF-7A31A5B76781}">
      <dgm:prSet/>
      <dgm:spPr/>
      <dgm:t>
        <a:bodyPr/>
        <a:lstStyle/>
        <a:p>
          <a:endParaRPr lang="en-US"/>
        </a:p>
      </dgm:t>
    </dgm:pt>
    <dgm:pt modelId="{69FF2070-A4FB-4A0F-901D-008712E75E44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v: El número 2 es par</a:t>
          </a:r>
          <a:endParaRPr lang="en-US"/>
        </a:p>
      </dgm:t>
    </dgm:pt>
    <dgm:pt modelId="{059C21F2-8B63-4DF6-A6BE-87EA77A72400}" type="parTrans" cxnId="{1FB993EA-3F0B-4C66-8433-DAA5D4C8477E}">
      <dgm:prSet/>
      <dgm:spPr/>
      <dgm:t>
        <a:bodyPr/>
        <a:lstStyle/>
        <a:p>
          <a:endParaRPr lang="en-US"/>
        </a:p>
      </dgm:t>
    </dgm:pt>
    <dgm:pt modelId="{A53CAF8B-3E36-4494-961A-8D1D629440C1}" type="sibTrans" cxnId="{1FB993EA-3F0B-4C66-8433-DAA5D4C8477E}">
      <dgm:prSet/>
      <dgm:spPr/>
      <dgm:t>
        <a:bodyPr/>
        <a:lstStyle/>
        <a:p>
          <a:endParaRPr lang="en-US"/>
        </a:p>
      </dgm:t>
    </dgm:pt>
    <dgm:pt modelId="{3D25088C-BD07-470A-BB42-676F440EAC77}" type="pres">
      <dgm:prSet presAssocID="{216A1F24-E39D-4AA5-BA48-4508E58AFF12}" presName="root" presStyleCnt="0">
        <dgm:presLayoutVars>
          <dgm:dir/>
          <dgm:resizeHandles val="exact"/>
        </dgm:presLayoutVars>
      </dgm:prSet>
      <dgm:spPr/>
    </dgm:pt>
    <dgm:pt modelId="{24DDAC20-BD1C-4B83-BF44-12AE5AA8FD6F}" type="pres">
      <dgm:prSet presAssocID="{98E03843-C12B-46CB-A1D1-38778B23BE40}" presName="compNode" presStyleCnt="0"/>
      <dgm:spPr/>
    </dgm:pt>
    <dgm:pt modelId="{C43FFE6A-C388-49DF-8C90-E4C3376BB915}" type="pres">
      <dgm:prSet presAssocID="{98E03843-C12B-46CB-A1D1-38778B23BE40}" presName="bgRect" presStyleLbl="bgShp" presStyleIdx="0" presStyleCnt="7"/>
      <dgm:spPr/>
    </dgm:pt>
    <dgm:pt modelId="{CF629FB5-6D9D-415D-9951-ABD63C606750}" type="pres">
      <dgm:prSet presAssocID="{98E03843-C12B-46CB-A1D1-38778B23BE4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796AA655-2DAB-4B4F-B6BC-F0C340105473}" type="pres">
      <dgm:prSet presAssocID="{98E03843-C12B-46CB-A1D1-38778B23BE40}" presName="spaceRect" presStyleCnt="0"/>
      <dgm:spPr/>
    </dgm:pt>
    <dgm:pt modelId="{B1809BD3-1FDA-4A3F-8181-000A1C18ED4A}" type="pres">
      <dgm:prSet presAssocID="{98E03843-C12B-46CB-A1D1-38778B23BE40}" presName="parTx" presStyleLbl="revTx" presStyleIdx="0" presStyleCnt="7">
        <dgm:presLayoutVars>
          <dgm:chMax val="0"/>
          <dgm:chPref val="0"/>
        </dgm:presLayoutVars>
      </dgm:prSet>
      <dgm:spPr/>
    </dgm:pt>
    <dgm:pt modelId="{4C39344A-7A39-407C-A8AB-98FA1E17B618}" type="pres">
      <dgm:prSet presAssocID="{D63C43AE-F7E5-488C-8B2A-1EDD950A4C4B}" presName="sibTrans" presStyleCnt="0"/>
      <dgm:spPr/>
    </dgm:pt>
    <dgm:pt modelId="{656D2108-0A76-4A53-8682-0FB20F98D0CB}" type="pres">
      <dgm:prSet presAssocID="{D2AA3237-001F-48B0-B210-0EA14478FC26}" presName="compNode" presStyleCnt="0"/>
      <dgm:spPr/>
    </dgm:pt>
    <dgm:pt modelId="{2DA02052-0540-4E1E-B9CF-81639A9872A8}" type="pres">
      <dgm:prSet presAssocID="{D2AA3237-001F-48B0-B210-0EA14478FC26}" presName="bgRect" presStyleLbl="bgShp" presStyleIdx="1" presStyleCnt="7"/>
      <dgm:spPr/>
    </dgm:pt>
    <dgm:pt modelId="{BDD89D80-F260-442E-8060-6AB73BB02CF8}" type="pres">
      <dgm:prSet presAssocID="{D2AA3237-001F-48B0-B210-0EA14478FC2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ón de fútbol"/>
        </a:ext>
      </dgm:extLst>
    </dgm:pt>
    <dgm:pt modelId="{521433FC-5D94-44BE-B753-DF428E2D5C85}" type="pres">
      <dgm:prSet presAssocID="{D2AA3237-001F-48B0-B210-0EA14478FC26}" presName="spaceRect" presStyleCnt="0"/>
      <dgm:spPr/>
    </dgm:pt>
    <dgm:pt modelId="{B3186529-A3DD-4434-9EEA-DDCBECFAA0DA}" type="pres">
      <dgm:prSet presAssocID="{D2AA3237-001F-48B0-B210-0EA14478FC26}" presName="parTx" presStyleLbl="revTx" presStyleIdx="1" presStyleCnt="7">
        <dgm:presLayoutVars>
          <dgm:chMax val="0"/>
          <dgm:chPref val="0"/>
        </dgm:presLayoutVars>
      </dgm:prSet>
      <dgm:spPr/>
    </dgm:pt>
    <dgm:pt modelId="{B4A392B3-9064-4214-A97A-78769AF0EB3A}" type="pres">
      <dgm:prSet presAssocID="{8AE9FDFB-3DF5-4052-9F2A-18336DF044B3}" presName="sibTrans" presStyleCnt="0"/>
      <dgm:spPr/>
    </dgm:pt>
    <dgm:pt modelId="{FB2364D5-505A-4BE2-8811-83CD780B2E72}" type="pres">
      <dgm:prSet presAssocID="{D5D12E09-8128-47CF-BF40-67C148131576}" presName="compNode" presStyleCnt="0"/>
      <dgm:spPr/>
    </dgm:pt>
    <dgm:pt modelId="{BADA6BE0-F366-4B08-B821-5C14C030F001}" type="pres">
      <dgm:prSet presAssocID="{D5D12E09-8128-47CF-BF40-67C148131576}" presName="bgRect" presStyleLbl="bgShp" presStyleIdx="2" presStyleCnt="7"/>
      <dgm:spPr/>
    </dgm:pt>
    <dgm:pt modelId="{F834787D-6AE5-4FD4-BECE-DCF6AAB6C54A}" type="pres">
      <dgm:prSet presAssocID="{D5D12E09-8128-47CF-BF40-67C14813157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F2F0974F-321C-4E0D-A435-CAADB9F3D160}" type="pres">
      <dgm:prSet presAssocID="{D5D12E09-8128-47CF-BF40-67C148131576}" presName="spaceRect" presStyleCnt="0"/>
      <dgm:spPr/>
    </dgm:pt>
    <dgm:pt modelId="{36A16123-9A5E-4BA4-B32F-ACBAF0B460A4}" type="pres">
      <dgm:prSet presAssocID="{D5D12E09-8128-47CF-BF40-67C148131576}" presName="parTx" presStyleLbl="revTx" presStyleIdx="2" presStyleCnt="7">
        <dgm:presLayoutVars>
          <dgm:chMax val="0"/>
          <dgm:chPref val="0"/>
        </dgm:presLayoutVars>
      </dgm:prSet>
      <dgm:spPr/>
    </dgm:pt>
    <dgm:pt modelId="{3F2A1501-13C7-40B9-842A-DE570C7AD79D}" type="pres">
      <dgm:prSet presAssocID="{1FA810CB-9A1E-478C-B7F0-9A15CC91AF98}" presName="sibTrans" presStyleCnt="0"/>
      <dgm:spPr/>
    </dgm:pt>
    <dgm:pt modelId="{4D215367-3AB0-4332-AC95-B22369D60347}" type="pres">
      <dgm:prSet presAssocID="{BFC8C5F5-4501-474C-9B5A-794BBB312D1B}" presName="compNode" presStyleCnt="0"/>
      <dgm:spPr/>
    </dgm:pt>
    <dgm:pt modelId="{722AABB2-A176-44FA-8776-9A3C18CF9ECB}" type="pres">
      <dgm:prSet presAssocID="{BFC8C5F5-4501-474C-9B5A-794BBB312D1B}" presName="bgRect" presStyleLbl="bgShp" presStyleIdx="3" presStyleCnt="7"/>
      <dgm:spPr/>
    </dgm:pt>
    <dgm:pt modelId="{27ED54F5-4476-4AEC-ADDB-3B3C2B071ED5}" type="pres">
      <dgm:prSet presAssocID="{BFC8C5F5-4501-474C-9B5A-794BBB312D1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amelo"/>
        </a:ext>
      </dgm:extLst>
    </dgm:pt>
    <dgm:pt modelId="{2726C927-EC77-4DAE-A67C-E20B54A1681E}" type="pres">
      <dgm:prSet presAssocID="{BFC8C5F5-4501-474C-9B5A-794BBB312D1B}" presName="spaceRect" presStyleCnt="0"/>
      <dgm:spPr/>
    </dgm:pt>
    <dgm:pt modelId="{1CA119BF-7856-46A0-A95C-AEBD9AD2BF18}" type="pres">
      <dgm:prSet presAssocID="{BFC8C5F5-4501-474C-9B5A-794BBB312D1B}" presName="parTx" presStyleLbl="revTx" presStyleIdx="3" presStyleCnt="7">
        <dgm:presLayoutVars>
          <dgm:chMax val="0"/>
          <dgm:chPref val="0"/>
        </dgm:presLayoutVars>
      </dgm:prSet>
      <dgm:spPr/>
    </dgm:pt>
    <dgm:pt modelId="{CD09CB76-FB00-4351-A8AC-D62D98CC74E0}" type="pres">
      <dgm:prSet presAssocID="{C67A7637-DA32-4963-B4DF-B484B1677EA3}" presName="sibTrans" presStyleCnt="0"/>
      <dgm:spPr/>
    </dgm:pt>
    <dgm:pt modelId="{1214013A-D250-4302-9F77-E8FF5766697F}" type="pres">
      <dgm:prSet presAssocID="{7461A9F4-0E2A-450B-98A0-D8D7E68D8EA2}" presName="compNode" presStyleCnt="0"/>
      <dgm:spPr/>
    </dgm:pt>
    <dgm:pt modelId="{AEC42047-4D99-482A-9A45-067D0B13AB2A}" type="pres">
      <dgm:prSet presAssocID="{7461A9F4-0E2A-450B-98A0-D8D7E68D8EA2}" presName="bgRect" presStyleLbl="bgShp" presStyleIdx="4" presStyleCnt="7"/>
      <dgm:spPr/>
    </dgm:pt>
    <dgm:pt modelId="{43D2F4A8-AF8A-404C-93EB-6D4CB63FFBA8}" type="pres">
      <dgm:prSet presAssocID="{7461A9F4-0E2A-450B-98A0-D8D7E68D8EA2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luvia"/>
        </a:ext>
      </dgm:extLst>
    </dgm:pt>
    <dgm:pt modelId="{2DC47BCF-3672-4146-83BD-E316EA8F54F8}" type="pres">
      <dgm:prSet presAssocID="{7461A9F4-0E2A-450B-98A0-D8D7E68D8EA2}" presName="spaceRect" presStyleCnt="0"/>
      <dgm:spPr/>
    </dgm:pt>
    <dgm:pt modelId="{94AB12DA-8808-46E5-A248-F97C9AC3FDD5}" type="pres">
      <dgm:prSet presAssocID="{7461A9F4-0E2A-450B-98A0-D8D7E68D8EA2}" presName="parTx" presStyleLbl="revTx" presStyleIdx="4" presStyleCnt="7">
        <dgm:presLayoutVars>
          <dgm:chMax val="0"/>
          <dgm:chPref val="0"/>
        </dgm:presLayoutVars>
      </dgm:prSet>
      <dgm:spPr/>
    </dgm:pt>
    <dgm:pt modelId="{A4371F19-F22F-426B-BCD6-8326BE645807}" type="pres">
      <dgm:prSet presAssocID="{38A319F7-03D2-4A17-8419-9820B36DC2D4}" presName="sibTrans" presStyleCnt="0"/>
      <dgm:spPr/>
    </dgm:pt>
    <dgm:pt modelId="{49CE1A8A-52AC-48E3-B062-3CC9C2A4D746}" type="pres">
      <dgm:prSet presAssocID="{FE4CE9CD-1966-4BE5-AC8A-38521F3FFF5A}" presName="compNode" presStyleCnt="0"/>
      <dgm:spPr/>
    </dgm:pt>
    <dgm:pt modelId="{F885707C-BA74-4D5D-BB58-8E3AB4C7A7C0}" type="pres">
      <dgm:prSet presAssocID="{FE4CE9CD-1966-4BE5-AC8A-38521F3FFF5A}" presName="bgRect" presStyleLbl="bgShp" presStyleIdx="5" presStyleCnt="7"/>
      <dgm:spPr/>
    </dgm:pt>
    <dgm:pt modelId="{65C0E630-9443-4641-8788-E31BD7788B35}" type="pres">
      <dgm:prSet presAssocID="{FE4CE9CD-1966-4BE5-AC8A-38521F3FFF5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5B14D4A5-0F60-407B-ADF4-A6FA7B40034D}" type="pres">
      <dgm:prSet presAssocID="{FE4CE9CD-1966-4BE5-AC8A-38521F3FFF5A}" presName="spaceRect" presStyleCnt="0"/>
      <dgm:spPr/>
    </dgm:pt>
    <dgm:pt modelId="{D3226FAD-2317-440F-A4E6-C616C42FD5BE}" type="pres">
      <dgm:prSet presAssocID="{FE4CE9CD-1966-4BE5-AC8A-38521F3FFF5A}" presName="parTx" presStyleLbl="revTx" presStyleIdx="5" presStyleCnt="7">
        <dgm:presLayoutVars>
          <dgm:chMax val="0"/>
          <dgm:chPref val="0"/>
        </dgm:presLayoutVars>
      </dgm:prSet>
      <dgm:spPr/>
    </dgm:pt>
    <dgm:pt modelId="{7A02725C-0199-4924-8C45-5F42AB791FF8}" type="pres">
      <dgm:prSet presAssocID="{517F423A-79CB-4F87-B523-C86A42B7023C}" presName="sibTrans" presStyleCnt="0"/>
      <dgm:spPr/>
    </dgm:pt>
    <dgm:pt modelId="{390836EE-4948-48E8-B596-CE4D76CDBF2E}" type="pres">
      <dgm:prSet presAssocID="{69FF2070-A4FB-4A0F-901D-008712E75E44}" presName="compNode" presStyleCnt="0"/>
      <dgm:spPr/>
    </dgm:pt>
    <dgm:pt modelId="{2B4A69A9-65AC-4C84-88BC-FEBE2C51D902}" type="pres">
      <dgm:prSet presAssocID="{69FF2070-A4FB-4A0F-901D-008712E75E44}" presName="bgRect" presStyleLbl="bgShp" presStyleIdx="6" presStyleCnt="7"/>
      <dgm:spPr/>
    </dgm:pt>
    <dgm:pt modelId="{719F3C9B-A2FB-4792-9062-9DBA88B89105}" type="pres">
      <dgm:prSet presAssocID="{69FF2070-A4FB-4A0F-901D-008712E75E4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rotUp"/>
        </a:ext>
      </dgm:extLst>
    </dgm:pt>
    <dgm:pt modelId="{4659F838-3469-4E6C-8DD7-13460B2E3A87}" type="pres">
      <dgm:prSet presAssocID="{69FF2070-A4FB-4A0F-901D-008712E75E44}" presName="spaceRect" presStyleCnt="0"/>
      <dgm:spPr/>
    </dgm:pt>
    <dgm:pt modelId="{E95DD4C6-F320-40C1-A47D-520845808E4D}" type="pres">
      <dgm:prSet presAssocID="{69FF2070-A4FB-4A0F-901D-008712E75E4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2453B90A-0C57-4C16-8CA3-5800B5CEB17E}" type="presOf" srcId="{69FF2070-A4FB-4A0F-901D-008712E75E44}" destId="{E95DD4C6-F320-40C1-A47D-520845808E4D}" srcOrd="0" destOrd="0" presId="urn:microsoft.com/office/officeart/2018/2/layout/IconVerticalSolidList"/>
    <dgm:cxn modelId="{1E7C3561-EDED-47B0-9630-0ABB901E54FC}" srcId="{216A1F24-E39D-4AA5-BA48-4508E58AFF12}" destId="{BFC8C5F5-4501-474C-9B5A-794BBB312D1B}" srcOrd="3" destOrd="0" parTransId="{D7911B92-6AA9-43E9-9754-B641BF6483EF}" sibTransId="{C67A7637-DA32-4963-B4DF-B484B1677EA3}"/>
    <dgm:cxn modelId="{8CCC1564-6B75-46C7-A8BF-7A31A5B76781}" srcId="{216A1F24-E39D-4AA5-BA48-4508E58AFF12}" destId="{FE4CE9CD-1966-4BE5-AC8A-38521F3FFF5A}" srcOrd="5" destOrd="0" parTransId="{A09C924B-650D-4A2B-ABFF-FE0E057DFD36}" sibTransId="{517F423A-79CB-4F87-B523-C86A42B7023C}"/>
    <dgm:cxn modelId="{32F99F45-A25E-4825-938D-3345DC23E691}" srcId="{216A1F24-E39D-4AA5-BA48-4508E58AFF12}" destId="{D2AA3237-001F-48B0-B210-0EA14478FC26}" srcOrd="1" destOrd="0" parTransId="{D23F1EF0-F9D8-45F1-80A6-39ACB00A7B09}" sibTransId="{8AE9FDFB-3DF5-4052-9F2A-18336DF044B3}"/>
    <dgm:cxn modelId="{5C72BA4A-97D6-46AF-9063-46543DCC0C23}" srcId="{216A1F24-E39D-4AA5-BA48-4508E58AFF12}" destId="{D5D12E09-8128-47CF-BF40-67C148131576}" srcOrd="2" destOrd="0" parTransId="{91440E09-7440-4281-A3BE-D4CDCE1A492D}" sibTransId="{1FA810CB-9A1E-478C-B7F0-9A15CC91AF98}"/>
    <dgm:cxn modelId="{03630C96-3238-4F48-B03A-EE77F24C692C}" type="presOf" srcId="{216A1F24-E39D-4AA5-BA48-4508E58AFF12}" destId="{3D25088C-BD07-470A-BB42-676F440EAC77}" srcOrd="0" destOrd="0" presId="urn:microsoft.com/office/officeart/2018/2/layout/IconVerticalSolidList"/>
    <dgm:cxn modelId="{6BF0439A-E0A3-4456-9DFB-F637B36B76FC}" type="presOf" srcId="{D2AA3237-001F-48B0-B210-0EA14478FC26}" destId="{B3186529-A3DD-4434-9EEA-DDCBECFAA0DA}" srcOrd="0" destOrd="0" presId="urn:microsoft.com/office/officeart/2018/2/layout/IconVerticalSolidList"/>
    <dgm:cxn modelId="{925ED69F-B23D-4D79-AFFA-C8635A6B1F33}" type="presOf" srcId="{7461A9F4-0E2A-450B-98A0-D8D7E68D8EA2}" destId="{94AB12DA-8808-46E5-A248-F97C9AC3FDD5}" srcOrd="0" destOrd="0" presId="urn:microsoft.com/office/officeart/2018/2/layout/IconVerticalSolidList"/>
    <dgm:cxn modelId="{B68FE8A0-2EA6-4A07-AD5D-AB50FC2829FF}" type="presOf" srcId="{FE4CE9CD-1966-4BE5-AC8A-38521F3FFF5A}" destId="{D3226FAD-2317-440F-A4E6-C616C42FD5BE}" srcOrd="0" destOrd="0" presId="urn:microsoft.com/office/officeart/2018/2/layout/IconVerticalSolidList"/>
    <dgm:cxn modelId="{853DD7B1-3EC8-4EA1-B1D0-C3F7BDE25322}" srcId="{216A1F24-E39D-4AA5-BA48-4508E58AFF12}" destId="{98E03843-C12B-46CB-A1D1-38778B23BE40}" srcOrd="0" destOrd="0" parTransId="{D3E02A12-ED22-4C62-A7F4-6F416E1026C6}" sibTransId="{D63C43AE-F7E5-488C-8B2A-1EDD950A4C4B}"/>
    <dgm:cxn modelId="{1F7370B8-18EB-468E-8474-8D38101700C9}" srcId="{216A1F24-E39D-4AA5-BA48-4508E58AFF12}" destId="{7461A9F4-0E2A-450B-98A0-D8D7E68D8EA2}" srcOrd="4" destOrd="0" parTransId="{42B82BA7-E03A-48B5-916A-83B9F8554CD1}" sibTransId="{38A319F7-03D2-4A17-8419-9820B36DC2D4}"/>
    <dgm:cxn modelId="{1DABCDC4-11B8-4C19-9CB6-68AB42222225}" type="presOf" srcId="{D5D12E09-8128-47CF-BF40-67C148131576}" destId="{36A16123-9A5E-4BA4-B32F-ACBAF0B460A4}" srcOrd="0" destOrd="0" presId="urn:microsoft.com/office/officeart/2018/2/layout/IconVerticalSolidList"/>
    <dgm:cxn modelId="{3AF2A1D5-36CC-407E-B0BC-97EBF2C9BC1C}" type="presOf" srcId="{BFC8C5F5-4501-474C-9B5A-794BBB312D1B}" destId="{1CA119BF-7856-46A0-A95C-AEBD9AD2BF18}" srcOrd="0" destOrd="0" presId="urn:microsoft.com/office/officeart/2018/2/layout/IconVerticalSolidList"/>
    <dgm:cxn modelId="{7FBE7CEA-8E24-435A-BD81-F38A699098BD}" type="presOf" srcId="{98E03843-C12B-46CB-A1D1-38778B23BE40}" destId="{B1809BD3-1FDA-4A3F-8181-000A1C18ED4A}" srcOrd="0" destOrd="0" presId="urn:microsoft.com/office/officeart/2018/2/layout/IconVerticalSolidList"/>
    <dgm:cxn modelId="{1FB993EA-3F0B-4C66-8433-DAA5D4C8477E}" srcId="{216A1F24-E39D-4AA5-BA48-4508E58AFF12}" destId="{69FF2070-A4FB-4A0F-901D-008712E75E44}" srcOrd="6" destOrd="0" parTransId="{059C21F2-8B63-4DF6-A6BE-87EA77A72400}" sibTransId="{A53CAF8B-3E36-4494-961A-8D1D629440C1}"/>
    <dgm:cxn modelId="{878C8E01-E81B-48E6-8DED-0FE6F931BE25}" type="presParOf" srcId="{3D25088C-BD07-470A-BB42-676F440EAC77}" destId="{24DDAC20-BD1C-4B83-BF44-12AE5AA8FD6F}" srcOrd="0" destOrd="0" presId="urn:microsoft.com/office/officeart/2018/2/layout/IconVerticalSolidList"/>
    <dgm:cxn modelId="{FEDBCB9A-B292-4493-9789-4A36E053FE53}" type="presParOf" srcId="{24DDAC20-BD1C-4B83-BF44-12AE5AA8FD6F}" destId="{C43FFE6A-C388-49DF-8C90-E4C3376BB915}" srcOrd="0" destOrd="0" presId="urn:microsoft.com/office/officeart/2018/2/layout/IconVerticalSolidList"/>
    <dgm:cxn modelId="{44A5135D-64FC-4351-A0A1-13F0D5FF4E3E}" type="presParOf" srcId="{24DDAC20-BD1C-4B83-BF44-12AE5AA8FD6F}" destId="{CF629FB5-6D9D-415D-9951-ABD63C606750}" srcOrd="1" destOrd="0" presId="urn:microsoft.com/office/officeart/2018/2/layout/IconVerticalSolidList"/>
    <dgm:cxn modelId="{48B1ECFE-2F4A-4DCD-8B2C-85A37BFE51B8}" type="presParOf" srcId="{24DDAC20-BD1C-4B83-BF44-12AE5AA8FD6F}" destId="{796AA655-2DAB-4B4F-B6BC-F0C340105473}" srcOrd="2" destOrd="0" presId="urn:microsoft.com/office/officeart/2018/2/layout/IconVerticalSolidList"/>
    <dgm:cxn modelId="{9683258F-B56D-41C6-98B8-5FBF8CDABA88}" type="presParOf" srcId="{24DDAC20-BD1C-4B83-BF44-12AE5AA8FD6F}" destId="{B1809BD3-1FDA-4A3F-8181-000A1C18ED4A}" srcOrd="3" destOrd="0" presId="urn:microsoft.com/office/officeart/2018/2/layout/IconVerticalSolidList"/>
    <dgm:cxn modelId="{21C468CA-97A9-402C-A2CB-A39D34B65464}" type="presParOf" srcId="{3D25088C-BD07-470A-BB42-676F440EAC77}" destId="{4C39344A-7A39-407C-A8AB-98FA1E17B618}" srcOrd="1" destOrd="0" presId="urn:microsoft.com/office/officeart/2018/2/layout/IconVerticalSolidList"/>
    <dgm:cxn modelId="{01DF4612-C832-4398-825D-B59E0A19134A}" type="presParOf" srcId="{3D25088C-BD07-470A-BB42-676F440EAC77}" destId="{656D2108-0A76-4A53-8682-0FB20F98D0CB}" srcOrd="2" destOrd="0" presId="urn:microsoft.com/office/officeart/2018/2/layout/IconVerticalSolidList"/>
    <dgm:cxn modelId="{4BB60110-594F-4A44-B98F-41BDE44D02EF}" type="presParOf" srcId="{656D2108-0A76-4A53-8682-0FB20F98D0CB}" destId="{2DA02052-0540-4E1E-B9CF-81639A9872A8}" srcOrd="0" destOrd="0" presId="urn:microsoft.com/office/officeart/2018/2/layout/IconVerticalSolidList"/>
    <dgm:cxn modelId="{9E0D8F54-5A13-4725-BCD0-C0EF6A719001}" type="presParOf" srcId="{656D2108-0A76-4A53-8682-0FB20F98D0CB}" destId="{BDD89D80-F260-442E-8060-6AB73BB02CF8}" srcOrd="1" destOrd="0" presId="urn:microsoft.com/office/officeart/2018/2/layout/IconVerticalSolidList"/>
    <dgm:cxn modelId="{45373E14-A012-466B-A3E4-35C402E64A82}" type="presParOf" srcId="{656D2108-0A76-4A53-8682-0FB20F98D0CB}" destId="{521433FC-5D94-44BE-B753-DF428E2D5C85}" srcOrd="2" destOrd="0" presId="urn:microsoft.com/office/officeart/2018/2/layout/IconVerticalSolidList"/>
    <dgm:cxn modelId="{30BC3AC4-9745-41E3-B962-83B00A3C1960}" type="presParOf" srcId="{656D2108-0A76-4A53-8682-0FB20F98D0CB}" destId="{B3186529-A3DD-4434-9EEA-DDCBECFAA0DA}" srcOrd="3" destOrd="0" presId="urn:microsoft.com/office/officeart/2018/2/layout/IconVerticalSolidList"/>
    <dgm:cxn modelId="{63F22CEB-7ECD-4DCD-8835-164CF8F5DEB1}" type="presParOf" srcId="{3D25088C-BD07-470A-BB42-676F440EAC77}" destId="{B4A392B3-9064-4214-A97A-78769AF0EB3A}" srcOrd="3" destOrd="0" presId="urn:microsoft.com/office/officeart/2018/2/layout/IconVerticalSolidList"/>
    <dgm:cxn modelId="{F4D39048-A388-454D-8AD4-AD3A689EE62A}" type="presParOf" srcId="{3D25088C-BD07-470A-BB42-676F440EAC77}" destId="{FB2364D5-505A-4BE2-8811-83CD780B2E72}" srcOrd="4" destOrd="0" presId="urn:microsoft.com/office/officeart/2018/2/layout/IconVerticalSolidList"/>
    <dgm:cxn modelId="{6618079B-4764-48C1-8D5F-9DFCF4994486}" type="presParOf" srcId="{FB2364D5-505A-4BE2-8811-83CD780B2E72}" destId="{BADA6BE0-F366-4B08-B821-5C14C030F001}" srcOrd="0" destOrd="0" presId="urn:microsoft.com/office/officeart/2018/2/layout/IconVerticalSolidList"/>
    <dgm:cxn modelId="{9EDF054B-1FFC-4E2B-B2BB-6EAAF90F25AF}" type="presParOf" srcId="{FB2364D5-505A-4BE2-8811-83CD780B2E72}" destId="{F834787D-6AE5-4FD4-BECE-DCF6AAB6C54A}" srcOrd="1" destOrd="0" presId="urn:microsoft.com/office/officeart/2018/2/layout/IconVerticalSolidList"/>
    <dgm:cxn modelId="{B39007A4-3308-4DF5-9B3A-7A6634F91B70}" type="presParOf" srcId="{FB2364D5-505A-4BE2-8811-83CD780B2E72}" destId="{F2F0974F-321C-4E0D-A435-CAADB9F3D160}" srcOrd="2" destOrd="0" presId="urn:microsoft.com/office/officeart/2018/2/layout/IconVerticalSolidList"/>
    <dgm:cxn modelId="{DDF56C17-E33D-4B19-9F9F-83F40A43C849}" type="presParOf" srcId="{FB2364D5-505A-4BE2-8811-83CD780B2E72}" destId="{36A16123-9A5E-4BA4-B32F-ACBAF0B460A4}" srcOrd="3" destOrd="0" presId="urn:microsoft.com/office/officeart/2018/2/layout/IconVerticalSolidList"/>
    <dgm:cxn modelId="{A06A696D-7F80-412D-96D9-1CC608715352}" type="presParOf" srcId="{3D25088C-BD07-470A-BB42-676F440EAC77}" destId="{3F2A1501-13C7-40B9-842A-DE570C7AD79D}" srcOrd="5" destOrd="0" presId="urn:microsoft.com/office/officeart/2018/2/layout/IconVerticalSolidList"/>
    <dgm:cxn modelId="{CA691931-7F68-403C-816A-17013C28A3C8}" type="presParOf" srcId="{3D25088C-BD07-470A-BB42-676F440EAC77}" destId="{4D215367-3AB0-4332-AC95-B22369D60347}" srcOrd="6" destOrd="0" presId="urn:microsoft.com/office/officeart/2018/2/layout/IconVerticalSolidList"/>
    <dgm:cxn modelId="{41AA799A-1B2F-41C9-B8A4-A9D1BC0D6062}" type="presParOf" srcId="{4D215367-3AB0-4332-AC95-B22369D60347}" destId="{722AABB2-A176-44FA-8776-9A3C18CF9ECB}" srcOrd="0" destOrd="0" presId="urn:microsoft.com/office/officeart/2018/2/layout/IconVerticalSolidList"/>
    <dgm:cxn modelId="{291B407C-44B6-4D31-B048-A186F84E7B00}" type="presParOf" srcId="{4D215367-3AB0-4332-AC95-B22369D60347}" destId="{27ED54F5-4476-4AEC-ADDB-3B3C2B071ED5}" srcOrd="1" destOrd="0" presId="urn:microsoft.com/office/officeart/2018/2/layout/IconVerticalSolidList"/>
    <dgm:cxn modelId="{AE6A6C93-B2AC-4C6B-B8D8-F221C7A76408}" type="presParOf" srcId="{4D215367-3AB0-4332-AC95-B22369D60347}" destId="{2726C927-EC77-4DAE-A67C-E20B54A1681E}" srcOrd="2" destOrd="0" presId="urn:microsoft.com/office/officeart/2018/2/layout/IconVerticalSolidList"/>
    <dgm:cxn modelId="{B89456AC-70E2-4FB1-86CB-64B4C0CD840E}" type="presParOf" srcId="{4D215367-3AB0-4332-AC95-B22369D60347}" destId="{1CA119BF-7856-46A0-A95C-AEBD9AD2BF18}" srcOrd="3" destOrd="0" presId="urn:microsoft.com/office/officeart/2018/2/layout/IconVerticalSolidList"/>
    <dgm:cxn modelId="{8FD8564C-9E31-4087-AA07-79D114A727B3}" type="presParOf" srcId="{3D25088C-BD07-470A-BB42-676F440EAC77}" destId="{CD09CB76-FB00-4351-A8AC-D62D98CC74E0}" srcOrd="7" destOrd="0" presId="urn:microsoft.com/office/officeart/2018/2/layout/IconVerticalSolidList"/>
    <dgm:cxn modelId="{0F898B55-9FA1-46B3-95BD-98412A426B4C}" type="presParOf" srcId="{3D25088C-BD07-470A-BB42-676F440EAC77}" destId="{1214013A-D250-4302-9F77-E8FF5766697F}" srcOrd="8" destOrd="0" presId="urn:microsoft.com/office/officeart/2018/2/layout/IconVerticalSolidList"/>
    <dgm:cxn modelId="{93759F50-7EDD-4804-B9C7-14B9D751C853}" type="presParOf" srcId="{1214013A-D250-4302-9F77-E8FF5766697F}" destId="{AEC42047-4D99-482A-9A45-067D0B13AB2A}" srcOrd="0" destOrd="0" presId="urn:microsoft.com/office/officeart/2018/2/layout/IconVerticalSolidList"/>
    <dgm:cxn modelId="{E2701332-2CBE-454B-B667-2303ED2BEE4D}" type="presParOf" srcId="{1214013A-D250-4302-9F77-E8FF5766697F}" destId="{43D2F4A8-AF8A-404C-93EB-6D4CB63FFBA8}" srcOrd="1" destOrd="0" presId="urn:microsoft.com/office/officeart/2018/2/layout/IconVerticalSolidList"/>
    <dgm:cxn modelId="{F0069A9F-70AE-4DA7-A27F-AF24FFB253DF}" type="presParOf" srcId="{1214013A-D250-4302-9F77-E8FF5766697F}" destId="{2DC47BCF-3672-4146-83BD-E316EA8F54F8}" srcOrd="2" destOrd="0" presId="urn:microsoft.com/office/officeart/2018/2/layout/IconVerticalSolidList"/>
    <dgm:cxn modelId="{E549F1EF-6A81-4AE2-84BC-38AF5236216A}" type="presParOf" srcId="{1214013A-D250-4302-9F77-E8FF5766697F}" destId="{94AB12DA-8808-46E5-A248-F97C9AC3FDD5}" srcOrd="3" destOrd="0" presId="urn:microsoft.com/office/officeart/2018/2/layout/IconVerticalSolidList"/>
    <dgm:cxn modelId="{78EA4B2F-EB0B-4451-8D8A-6C1C490725A3}" type="presParOf" srcId="{3D25088C-BD07-470A-BB42-676F440EAC77}" destId="{A4371F19-F22F-426B-BCD6-8326BE645807}" srcOrd="9" destOrd="0" presId="urn:microsoft.com/office/officeart/2018/2/layout/IconVerticalSolidList"/>
    <dgm:cxn modelId="{1910F316-F874-4AE8-9340-F22F3848AF67}" type="presParOf" srcId="{3D25088C-BD07-470A-BB42-676F440EAC77}" destId="{49CE1A8A-52AC-48E3-B062-3CC9C2A4D746}" srcOrd="10" destOrd="0" presId="urn:microsoft.com/office/officeart/2018/2/layout/IconVerticalSolidList"/>
    <dgm:cxn modelId="{EADEDE13-C283-430E-BD78-A8D8054CE20F}" type="presParOf" srcId="{49CE1A8A-52AC-48E3-B062-3CC9C2A4D746}" destId="{F885707C-BA74-4D5D-BB58-8E3AB4C7A7C0}" srcOrd="0" destOrd="0" presId="urn:microsoft.com/office/officeart/2018/2/layout/IconVerticalSolidList"/>
    <dgm:cxn modelId="{628A725C-F434-40EF-8B25-77DF0717513A}" type="presParOf" srcId="{49CE1A8A-52AC-48E3-B062-3CC9C2A4D746}" destId="{65C0E630-9443-4641-8788-E31BD7788B35}" srcOrd="1" destOrd="0" presId="urn:microsoft.com/office/officeart/2018/2/layout/IconVerticalSolidList"/>
    <dgm:cxn modelId="{74A3E66B-399D-4EA0-90A0-39CC944C652C}" type="presParOf" srcId="{49CE1A8A-52AC-48E3-B062-3CC9C2A4D746}" destId="{5B14D4A5-0F60-407B-ADF4-A6FA7B40034D}" srcOrd="2" destOrd="0" presId="urn:microsoft.com/office/officeart/2018/2/layout/IconVerticalSolidList"/>
    <dgm:cxn modelId="{6AA4FAFB-8A6B-473D-8D45-87C116E8DF04}" type="presParOf" srcId="{49CE1A8A-52AC-48E3-B062-3CC9C2A4D746}" destId="{D3226FAD-2317-440F-A4E6-C616C42FD5BE}" srcOrd="3" destOrd="0" presId="urn:microsoft.com/office/officeart/2018/2/layout/IconVerticalSolidList"/>
    <dgm:cxn modelId="{2D24D57F-2E50-4BEE-991C-F4463EFEED15}" type="presParOf" srcId="{3D25088C-BD07-470A-BB42-676F440EAC77}" destId="{7A02725C-0199-4924-8C45-5F42AB791FF8}" srcOrd="11" destOrd="0" presId="urn:microsoft.com/office/officeart/2018/2/layout/IconVerticalSolidList"/>
    <dgm:cxn modelId="{EF4F7C8B-92A6-4919-B848-8C7D1FC99FB8}" type="presParOf" srcId="{3D25088C-BD07-470A-BB42-676F440EAC77}" destId="{390836EE-4948-48E8-B596-CE4D76CDBF2E}" srcOrd="12" destOrd="0" presId="urn:microsoft.com/office/officeart/2018/2/layout/IconVerticalSolidList"/>
    <dgm:cxn modelId="{58DC1E83-8711-4F56-995C-97696606A8DF}" type="presParOf" srcId="{390836EE-4948-48E8-B596-CE4D76CDBF2E}" destId="{2B4A69A9-65AC-4C84-88BC-FEBE2C51D902}" srcOrd="0" destOrd="0" presId="urn:microsoft.com/office/officeart/2018/2/layout/IconVerticalSolidList"/>
    <dgm:cxn modelId="{93FCD2B1-3898-4C1F-83F1-1BD1D38247DC}" type="presParOf" srcId="{390836EE-4948-48E8-B596-CE4D76CDBF2E}" destId="{719F3C9B-A2FB-4792-9062-9DBA88B89105}" srcOrd="1" destOrd="0" presId="urn:microsoft.com/office/officeart/2018/2/layout/IconVerticalSolidList"/>
    <dgm:cxn modelId="{B1ED98B2-FB68-4A94-9F56-59589FEFEC70}" type="presParOf" srcId="{390836EE-4948-48E8-B596-CE4D76CDBF2E}" destId="{4659F838-3469-4E6C-8DD7-13460B2E3A87}" srcOrd="2" destOrd="0" presId="urn:microsoft.com/office/officeart/2018/2/layout/IconVerticalSolidList"/>
    <dgm:cxn modelId="{8E5C2068-D6F5-4733-BD3F-C85C1BB1B125}" type="presParOf" srcId="{390836EE-4948-48E8-B596-CE4D76CDBF2E}" destId="{E95DD4C6-F320-40C1-A47D-520845808E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FFE6A-C388-49DF-8C90-E4C3376BB915}">
      <dsp:nvSpPr>
        <dsp:cNvPr id="0" name=""/>
        <dsp:cNvSpPr/>
      </dsp:nvSpPr>
      <dsp:spPr>
        <a:xfrm>
          <a:off x="0" y="37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29FB5-6D9D-415D-9951-ABD63C606750}">
      <dsp:nvSpPr>
        <dsp:cNvPr id="0" name=""/>
        <dsp:cNvSpPr/>
      </dsp:nvSpPr>
      <dsp:spPr>
        <a:xfrm>
          <a:off x="154829" y="115534"/>
          <a:ext cx="281509" cy="2815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09BD3-1FDA-4A3F-8181-000A1C18ED4A}">
      <dsp:nvSpPr>
        <dsp:cNvPr id="0" name=""/>
        <dsp:cNvSpPr/>
      </dsp:nvSpPr>
      <dsp:spPr>
        <a:xfrm>
          <a:off x="591168" y="37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p: Iré al cine</a:t>
          </a:r>
          <a:endParaRPr lang="en-US" sz="1600" kern="1200"/>
        </a:p>
      </dsp:txBody>
      <dsp:txXfrm>
        <a:off x="591168" y="371"/>
        <a:ext cx="3254391" cy="511834"/>
      </dsp:txXfrm>
    </dsp:sp>
    <dsp:sp modelId="{2DA02052-0540-4E1E-B9CF-81639A9872A8}">
      <dsp:nvSpPr>
        <dsp:cNvPr id="0" name=""/>
        <dsp:cNvSpPr/>
      </dsp:nvSpPr>
      <dsp:spPr>
        <a:xfrm>
          <a:off x="0" y="640165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89D80-F260-442E-8060-6AB73BB02CF8}">
      <dsp:nvSpPr>
        <dsp:cNvPr id="0" name=""/>
        <dsp:cNvSpPr/>
      </dsp:nvSpPr>
      <dsp:spPr>
        <a:xfrm>
          <a:off x="154829" y="755327"/>
          <a:ext cx="281509" cy="2815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86529-A3DD-4434-9EEA-DDCBECFAA0DA}">
      <dsp:nvSpPr>
        <dsp:cNvPr id="0" name=""/>
        <dsp:cNvSpPr/>
      </dsp:nvSpPr>
      <dsp:spPr>
        <a:xfrm>
          <a:off x="591168" y="640165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q: Iré a jugar fútbol</a:t>
          </a:r>
          <a:endParaRPr lang="en-US" sz="1600" kern="1200"/>
        </a:p>
      </dsp:txBody>
      <dsp:txXfrm>
        <a:off x="591168" y="640165"/>
        <a:ext cx="3254391" cy="511834"/>
      </dsp:txXfrm>
    </dsp:sp>
    <dsp:sp modelId="{BADA6BE0-F366-4B08-B821-5C14C030F001}">
      <dsp:nvSpPr>
        <dsp:cNvPr id="0" name=""/>
        <dsp:cNvSpPr/>
      </dsp:nvSpPr>
      <dsp:spPr>
        <a:xfrm>
          <a:off x="0" y="1279958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4787D-6AE5-4FD4-BECE-DCF6AAB6C54A}">
      <dsp:nvSpPr>
        <dsp:cNvPr id="0" name=""/>
        <dsp:cNvSpPr/>
      </dsp:nvSpPr>
      <dsp:spPr>
        <a:xfrm>
          <a:off x="154829" y="1395121"/>
          <a:ext cx="281509" cy="2815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16123-9A5E-4BA4-B32F-ACBAF0B460A4}">
      <dsp:nvSpPr>
        <dsp:cNvPr id="0" name=""/>
        <dsp:cNvSpPr/>
      </dsp:nvSpPr>
      <dsp:spPr>
        <a:xfrm>
          <a:off x="591168" y="1279958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r: Te regalo flores </a:t>
          </a:r>
          <a:endParaRPr lang="en-US" sz="1600" kern="1200"/>
        </a:p>
      </dsp:txBody>
      <dsp:txXfrm>
        <a:off x="591168" y="1279958"/>
        <a:ext cx="3254391" cy="511834"/>
      </dsp:txXfrm>
    </dsp:sp>
    <dsp:sp modelId="{722AABB2-A176-44FA-8776-9A3C18CF9ECB}">
      <dsp:nvSpPr>
        <dsp:cNvPr id="0" name=""/>
        <dsp:cNvSpPr/>
      </dsp:nvSpPr>
      <dsp:spPr>
        <a:xfrm>
          <a:off x="0" y="191975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D54F5-4476-4AEC-ADDB-3B3C2B071ED5}">
      <dsp:nvSpPr>
        <dsp:cNvPr id="0" name=""/>
        <dsp:cNvSpPr/>
      </dsp:nvSpPr>
      <dsp:spPr>
        <a:xfrm>
          <a:off x="154829" y="2034914"/>
          <a:ext cx="281509" cy="2815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119BF-7856-46A0-A95C-AEBD9AD2BF18}">
      <dsp:nvSpPr>
        <dsp:cNvPr id="0" name=""/>
        <dsp:cNvSpPr/>
      </dsp:nvSpPr>
      <dsp:spPr>
        <a:xfrm>
          <a:off x="591168" y="191975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s: Te regalo dulces</a:t>
          </a:r>
          <a:endParaRPr lang="en-US" sz="1600" kern="1200"/>
        </a:p>
      </dsp:txBody>
      <dsp:txXfrm>
        <a:off x="591168" y="1919751"/>
        <a:ext cx="3254391" cy="511834"/>
      </dsp:txXfrm>
    </dsp:sp>
    <dsp:sp modelId="{AEC42047-4D99-482A-9A45-067D0B13AB2A}">
      <dsp:nvSpPr>
        <dsp:cNvPr id="0" name=""/>
        <dsp:cNvSpPr/>
      </dsp:nvSpPr>
      <dsp:spPr>
        <a:xfrm>
          <a:off x="0" y="2559544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2F4A8-AF8A-404C-93EB-6D4CB63FFBA8}">
      <dsp:nvSpPr>
        <dsp:cNvPr id="0" name=""/>
        <dsp:cNvSpPr/>
      </dsp:nvSpPr>
      <dsp:spPr>
        <a:xfrm>
          <a:off x="154829" y="2674707"/>
          <a:ext cx="281509" cy="2815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B12DA-8808-46E5-A248-F97C9AC3FDD5}">
      <dsp:nvSpPr>
        <dsp:cNvPr id="0" name=""/>
        <dsp:cNvSpPr/>
      </dsp:nvSpPr>
      <dsp:spPr>
        <a:xfrm>
          <a:off x="591168" y="2559544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t: Está lloviendo </a:t>
          </a:r>
          <a:endParaRPr lang="en-US" sz="1600" kern="1200"/>
        </a:p>
      </dsp:txBody>
      <dsp:txXfrm>
        <a:off x="591168" y="2559544"/>
        <a:ext cx="3254391" cy="511834"/>
      </dsp:txXfrm>
    </dsp:sp>
    <dsp:sp modelId="{F885707C-BA74-4D5D-BB58-8E3AB4C7A7C0}">
      <dsp:nvSpPr>
        <dsp:cNvPr id="0" name=""/>
        <dsp:cNvSpPr/>
      </dsp:nvSpPr>
      <dsp:spPr>
        <a:xfrm>
          <a:off x="0" y="3199338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0E630-9443-4641-8788-E31BD7788B35}">
      <dsp:nvSpPr>
        <dsp:cNvPr id="0" name=""/>
        <dsp:cNvSpPr/>
      </dsp:nvSpPr>
      <dsp:spPr>
        <a:xfrm>
          <a:off x="154829" y="3314501"/>
          <a:ext cx="281509" cy="2815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26FAD-2317-440F-A4E6-C616C42FD5BE}">
      <dsp:nvSpPr>
        <dsp:cNvPr id="0" name=""/>
        <dsp:cNvSpPr/>
      </dsp:nvSpPr>
      <dsp:spPr>
        <a:xfrm>
          <a:off x="591168" y="3199338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u: hay nubes en el cielo </a:t>
          </a:r>
          <a:endParaRPr lang="en-US" sz="1600" kern="1200"/>
        </a:p>
      </dsp:txBody>
      <dsp:txXfrm>
        <a:off x="591168" y="3199338"/>
        <a:ext cx="3254391" cy="511834"/>
      </dsp:txXfrm>
    </dsp:sp>
    <dsp:sp modelId="{2B4A69A9-65AC-4C84-88BC-FEBE2C51D902}">
      <dsp:nvSpPr>
        <dsp:cNvPr id="0" name=""/>
        <dsp:cNvSpPr/>
      </dsp:nvSpPr>
      <dsp:spPr>
        <a:xfrm>
          <a:off x="0" y="383913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F3C9B-A2FB-4792-9062-9DBA88B89105}">
      <dsp:nvSpPr>
        <dsp:cNvPr id="0" name=""/>
        <dsp:cNvSpPr/>
      </dsp:nvSpPr>
      <dsp:spPr>
        <a:xfrm>
          <a:off x="154829" y="3954294"/>
          <a:ext cx="281509" cy="28150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DD4C6-F320-40C1-A47D-520845808E4D}">
      <dsp:nvSpPr>
        <dsp:cNvPr id="0" name=""/>
        <dsp:cNvSpPr/>
      </dsp:nvSpPr>
      <dsp:spPr>
        <a:xfrm>
          <a:off x="591168" y="383913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v: El número 2 es par</a:t>
          </a:r>
          <a:endParaRPr lang="en-US" sz="1600" kern="1200"/>
        </a:p>
      </dsp:txBody>
      <dsp:txXfrm>
        <a:off x="591168" y="3839131"/>
        <a:ext cx="3254391" cy="511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FFE6A-C388-49DF-8C90-E4C3376BB915}">
      <dsp:nvSpPr>
        <dsp:cNvPr id="0" name=""/>
        <dsp:cNvSpPr/>
      </dsp:nvSpPr>
      <dsp:spPr>
        <a:xfrm>
          <a:off x="0" y="37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29FB5-6D9D-415D-9951-ABD63C606750}">
      <dsp:nvSpPr>
        <dsp:cNvPr id="0" name=""/>
        <dsp:cNvSpPr/>
      </dsp:nvSpPr>
      <dsp:spPr>
        <a:xfrm>
          <a:off x="154829" y="115534"/>
          <a:ext cx="281509" cy="2815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09BD3-1FDA-4A3F-8181-000A1C18ED4A}">
      <dsp:nvSpPr>
        <dsp:cNvPr id="0" name=""/>
        <dsp:cNvSpPr/>
      </dsp:nvSpPr>
      <dsp:spPr>
        <a:xfrm>
          <a:off x="591168" y="37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p: Iré al cine</a:t>
          </a:r>
          <a:endParaRPr lang="en-US" sz="1600" kern="1200"/>
        </a:p>
      </dsp:txBody>
      <dsp:txXfrm>
        <a:off x="591168" y="371"/>
        <a:ext cx="3254391" cy="511834"/>
      </dsp:txXfrm>
    </dsp:sp>
    <dsp:sp modelId="{2DA02052-0540-4E1E-B9CF-81639A9872A8}">
      <dsp:nvSpPr>
        <dsp:cNvPr id="0" name=""/>
        <dsp:cNvSpPr/>
      </dsp:nvSpPr>
      <dsp:spPr>
        <a:xfrm>
          <a:off x="0" y="640165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89D80-F260-442E-8060-6AB73BB02CF8}">
      <dsp:nvSpPr>
        <dsp:cNvPr id="0" name=""/>
        <dsp:cNvSpPr/>
      </dsp:nvSpPr>
      <dsp:spPr>
        <a:xfrm>
          <a:off x="154829" y="755327"/>
          <a:ext cx="281509" cy="2815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86529-A3DD-4434-9EEA-DDCBECFAA0DA}">
      <dsp:nvSpPr>
        <dsp:cNvPr id="0" name=""/>
        <dsp:cNvSpPr/>
      </dsp:nvSpPr>
      <dsp:spPr>
        <a:xfrm>
          <a:off x="591168" y="640165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q: Iré a jugar fútbol</a:t>
          </a:r>
          <a:endParaRPr lang="en-US" sz="1600" kern="1200"/>
        </a:p>
      </dsp:txBody>
      <dsp:txXfrm>
        <a:off x="591168" y="640165"/>
        <a:ext cx="3254391" cy="511834"/>
      </dsp:txXfrm>
    </dsp:sp>
    <dsp:sp modelId="{BADA6BE0-F366-4B08-B821-5C14C030F001}">
      <dsp:nvSpPr>
        <dsp:cNvPr id="0" name=""/>
        <dsp:cNvSpPr/>
      </dsp:nvSpPr>
      <dsp:spPr>
        <a:xfrm>
          <a:off x="0" y="1279958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4787D-6AE5-4FD4-BECE-DCF6AAB6C54A}">
      <dsp:nvSpPr>
        <dsp:cNvPr id="0" name=""/>
        <dsp:cNvSpPr/>
      </dsp:nvSpPr>
      <dsp:spPr>
        <a:xfrm>
          <a:off x="154829" y="1395121"/>
          <a:ext cx="281509" cy="2815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16123-9A5E-4BA4-B32F-ACBAF0B460A4}">
      <dsp:nvSpPr>
        <dsp:cNvPr id="0" name=""/>
        <dsp:cNvSpPr/>
      </dsp:nvSpPr>
      <dsp:spPr>
        <a:xfrm>
          <a:off x="591168" y="1279958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r: Te regalo flores </a:t>
          </a:r>
          <a:endParaRPr lang="en-US" sz="1600" kern="1200"/>
        </a:p>
      </dsp:txBody>
      <dsp:txXfrm>
        <a:off x="591168" y="1279958"/>
        <a:ext cx="3254391" cy="511834"/>
      </dsp:txXfrm>
    </dsp:sp>
    <dsp:sp modelId="{722AABB2-A176-44FA-8776-9A3C18CF9ECB}">
      <dsp:nvSpPr>
        <dsp:cNvPr id="0" name=""/>
        <dsp:cNvSpPr/>
      </dsp:nvSpPr>
      <dsp:spPr>
        <a:xfrm>
          <a:off x="0" y="191975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D54F5-4476-4AEC-ADDB-3B3C2B071ED5}">
      <dsp:nvSpPr>
        <dsp:cNvPr id="0" name=""/>
        <dsp:cNvSpPr/>
      </dsp:nvSpPr>
      <dsp:spPr>
        <a:xfrm>
          <a:off x="154829" y="2034914"/>
          <a:ext cx="281509" cy="2815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119BF-7856-46A0-A95C-AEBD9AD2BF18}">
      <dsp:nvSpPr>
        <dsp:cNvPr id="0" name=""/>
        <dsp:cNvSpPr/>
      </dsp:nvSpPr>
      <dsp:spPr>
        <a:xfrm>
          <a:off x="591168" y="191975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s: Te regalo dulces</a:t>
          </a:r>
          <a:endParaRPr lang="en-US" sz="1600" kern="1200"/>
        </a:p>
      </dsp:txBody>
      <dsp:txXfrm>
        <a:off x="591168" y="1919751"/>
        <a:ext cx="3254391" cy="511834"/>
      </dsp:txXfrm>
    </dsp:sp>
    <dsp:sp modelId="{AEC42047-4D99-482A-9A45-067D0B13AB2A}">
      <dsp:nvSpPr>
        <dsp:cNvPr id="0" name=""/>
        <dsp:cNvSpPr/>
      </dsp:nvSpPr>
      <dsp:spPr>
        <a:xfrm>
          <a:off x="0" y="2559544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2F4A8-AF8A-404C-93EB-6D4CB63FFBA8}">
      <dsp:nvSpPr>
        <dsp:cNvPr id="0" name=""/>
        <dsp:cNvSpPr/>
      </dsp:nvSpPr>
      <dsp:spPr>
        <a:xfrm>
          <a:off x="154829" y="2674707"/>
          <a:ext cx="281509" cy="2815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B12DA-8808-46E5-A248-F97C9AC3FDD5}">
      <dsp:nvSpPr>
        <dsp:cNvPr id="0" name=""/>
        <dsp:cNvSpPr/>
      </dsp:nvSpPr>
      <dsp:spPr>
        <a:xfrm>
          <a:off x="591168" y="2559544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t: Está lloviendo </a:t>
          </a:r>
          <a:endParaRPr lang="en-US" sz="1600" kern="1200"/>
        </a:p>
      </dsp:txBody>
      <dsp:txXfrm>
        <a:off x="591168" y="2559544"/>
        <a:ext cx="3254391" cy="511834"/>
      </dsp:txXfrm>
    </dsp:sp>
    <dsp:sp modelId="{F885707C-BA74-4D5D-BB58-8E3AB4C7A7C0}">
      <dsp:nvSpPr>
        <dsp:cNvPr id="0" name=""/>
        <dsp:cNvSpPr/>
      </dsp:nvSpPr>
      <dsp:spPr>
        <a:xfrm>
          <a:off x="0" y="3199338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0E630-9443-4641-8788-E31BD7788B35}">
      <dsp:nvSpPr>
        <dsp:cNvPr id="0" name=""/>
        <dsp:cNvSpPr/>
      </dsp:nvSpPr>
      <dsp:spPr>
        <a:xfrm>
          <a:off x="154829" y="3314501"/>
          <a:ext cx="281509" cy="2815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26FAD-2317-440F-A4E6-C616C42FD5BE}">
      <dsp:nvSpPr>
        <dsp:cNvPr id="0" name=""/>
        <dsp:cNvSpPr/>
      </dsp:nvSpPr>
      <dsp:spPr>
        <a:xfrm>
          <a:off x="591168" y="3199338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u: hay nubes en el cielo </a:t>
          </a:r>
          <a:endParaRPr lang="en-US" sz="1600" kern="1200"/>
        </a:p>
      </dsp:txBody>
      <dsp:txXfrm>
        <a:off x="591168" y="3199338"/>
        <a:ext cx="3254391" cy="511834"/>
      </dsp:txXfrm>
    </dsp:sp>
    <dsp:sp modelId="{2B4A69A9-65AC-4C84-88BC-FEBE2C51D902}">
      <dsp:nvSpPr>
        <dsp:cNvPr id="0" name=""/>
        <dsp:cNvSpPr/>
      </dsp:nvSpPr>
      <dsp:spPr>
        <a:xfrm>
          <a:off x="0" y="383913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F3C9B-A2FB-4792-9062-9DBA88B89105}">
      <dsp:nvSpPr>
        <dsp:cNvPr id="0" name=""/>
        <dsp:cNvSpPr/>
      </dsp:nvSpPr>
      <dsp:spPr>
        <a:xfrm>
          <a:off x="154829" y="3954294"/>
          <a:ext cx="281509" cy="28150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DD4C6-F320-40C1-A47D-520845808E4D}">
      <dsp:nvSpPr>
        <dsp:cNvPr id="0" name=""/>
        <dsp:cNvSpPr/>
      </dsp:nvSpPr>
      <dsp:spPr>
        <a:xfrm>
          <a:off x="591168" y="383913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v: El número 2 es par</a:t>
          </a:r>
          <a:endParaRPr lang="en-US" sz="1600" kern="1200"/>
        </a:p>
      </dsp:txBody>
      <dsp:txXfrm>
        <a:off x="591168" y="3839131"/>
        <a:ext cx="3254391" cy="511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FFE6A-C388-49DF-8C90-E4C3376BB915}">
      <dsp:nvSpPr>
        <dsp:cNvPr id="0" name=""/>
        <dsp:cNvSpPr/>
      </dsp:nvSpPr>
      <dsp:spPr>
        <a:xfrm>
          <a:off x="0" y="37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29FB5-6D9D-415D-9951-ABD63C606750}">
      <dsp:nvSpPr>
        <dsp:cNvPr id="0" name=""/>
        <dsp:cNvSpPr/>
      </dsp:nvSpPr>
      <dsp:spPr>
        <a:xfrm>
          <a:off x="154829" y="115534"/>
          <a:ext cx="281509" cy="2815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09BD3-1FDA-4A3F-8181-000A1C18ED4A}">
      <dsp:nvSpPr>
        <dsp:cNvPr id="0" name=""/>
        <dsp:cNvSpPr/>
      </dsp:nvSpPr>
      <dsp:spPr>
        <a:xfrm>
          <a:off x="591168" y="37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p: Iré al cine</a:t>
          </a:r>
          <a:endParaRPr lang="en-US" sz="1600" kern="1200"/>
        </a:p>
      </dsp:txBody>
      <dsp:txXfrm>
        <a:off x="591168" y="371"/>
        <a:ext cx="3254391" cy="511834"/>
      </dsp:txXfrm>
    </dsp:sp>
    <dsp:sp modelId="{2DA02052-0540-4E1E-B9CF-81639A9872A8}">
      <dsp:nvSpPr>
        <dsp:cNvPr id="0" name=""/>
        <dsp:cNvSpPr/>
      </dsp:nvSpPr>
      <dsp:spPr>
        <a:xfrm>
          <a:off x="0" y="640165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89D80-F260-442E-8060-6AB73BB02CF8}">
      <dsp:nvSpPr>
        <dsp:cNvPr id="0" name=""/>
        <dsp:cNvSpPr/>
      </dsp:nvSpPr>
      <dsp:spPr>
        <a:xfrm>
          <a:off x="154829" y="755327"/>
          <a:ext cx="281509" cy="2815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86529-A3DD-4434-9EEA-DDCBECFAA0DA}">
      <dsp:nvSpPr>
        <dsp:cNvPr id="0" name=""/>
        <dsp:cNvSpPr/>
      </dsp:nvSpPr>
      <dsp:spPr>
        <a:xfrm>
          <a:off x="591168" y="640165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q: Iré a jugar fútbol</a:t>
          </a:r>
          <a:endParaRPr lang="en-US" sz="1600" kern="1200"/>
        </a:p>
      </dsp:txBody>
      <dsp:txXfrm>
        <a:off x="591168" y="640165"/>
        <a:ext cx="3254391" cy="511834"/>
      </dsp:txXfrm>
    </dsp:sp>
    <dsp:sp modelId="{BADA6BE0-F366-4B08-B821-5C14C030F001}">
      <dsp:nvSpPr>
        <dsp:cNvPr id="0" name=""/>
        <dsp:cNvSpPr/>
      </dsp:nvSpPr>
      <dsp:spPr>
        <a:xfrm>
          <a:off x="0" y="1279958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4787D-6AE5-4FD4-BECE-DCF6AAB6C54A}">
      <dsp:nvSpPr>
        <dsp:cNvPr id="0" name=""/>
        <dsp:cNvSpPr/>
      </dsp:nvSpPr>
      <dsp:spPr>
        <a:xfrm>
          <a:off x="154829" y="1395121"/>
          <a:ext cx="281509" cy="2815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16123-9A5E-4BA4-B32F-ACBAF0B460A4}">
      <dsp:nvSpPr>
        <dsp:cNvPr id="0" name=""/>
        <dsp:cNvSpPr/>
      </dsp:nvSpPr>
      <dsp:spPr>
        <a:xfrm>
          <a:off x="591168" y="1279958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r: Te regalo flores </a:t>
          </a:r>
          <a:endParaRPr lang="en-US" sz="1600" kern="1200"/>
        </a:p>
      </dsp:txBody>
      <dsp:txXfrm>
        <a:off x="591168" y="1279958"/>
        <a:ext cx="3254391" cy="511834"/>
      </dsp:txXfrm>
    </dsp:sp>
    <dsp:sp modelId="{722AABB2-A176-44FA-8776-9A3C18CF9ECB}">
      <dsp:nvSpPr>
        <dsp:cNvPr id="0" name=""/>
        <dsp:cNvSpPr/>
      </dsp:nvSpPr>
      <dsp:spPr>
        <a:xfrm>
          <a:off x="0" y="191975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D54F5-4476-4AEC-ADDB-3B3C2B071ED5}">
      <dsp:nvSpPr>
        <dsp:cNvPr id="0" name=""/>
        <dsp:cNvSpPr/>
      </dsp:nvSpPr>
      <dsp:spPr>
        <a:xfrm>
          <a:off x="154829" y="2034914"/>
          <a:ext cx="281509" cy="2815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119BF-7856-46A0-A95C-AEBD9AD2BF18}">
      <dsp:nvSpPr>
        <dsp:cNvPr id="0" name=""/>
        <dsp:cNvSpPr/>
      </dsp:nvSpPr>
      <dsp:spPr>
        <a:xfrm>
          <a:off x="591168" y="191975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s: Te regalo dulces</a:t>
          </a:r>
          <a:endParaRPr lang="en-US" sz="1600" kern="1200"/>
        </a:p>
      </dsp:txBody>
      <dsp:txXfrm>
        <a:off x="591168" y="1919751"/>
        <a:ext cx="3254391" cy="511834"/>
      </dsp:txXfrm>
    </dsp:sp>
    <dsp:sp modelId="{AEC42047-4D99-482A-9A45-067D0B13AB2A}">
      <dsp:nvSpPr>
        <dsp:cNvPr id="0" name=""/>
        <dsp:cNvSpPr/>
      </dsp:nvSpPr>
      <dsp:spPr>
        <a:xfrm>
          <a:off x="0" y="2559544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2F4A8-AF8A-404C-93EB-6D4CB63FFBA8}">
      <dsp:nvSpPr>
        <dsp:cNvPr id="0" name=""/>
        <dsp:cNvSpPr/>
      </dsp:nvSpPr>
      <dsp:spPr>
        <a:xfrm>
          <a:off x="154829" y="2674707"/>
          <a:ext cx="281509" cy="2815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B12DA-8808-46E5-A248-F97C9AC3FDD5}">
      <dsp:nvSpPr>
        <dsp:cNvPr id="0" name=""/>
        <dsp:cNvSpPr/>
      </dsp:nvSpPr>
      <dsp:spPr>
        <a:xfrm>
          <a:off x="591168" y="2559544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t: Está lloviendo </a:t>
          </a:r>
          <a:endParaRPr lang="en-US" sz="1600" kern="1200"/>
        </a:p>
      </dsp:txBody>
      <dsp:txXfrm>
        <a:off x="591168" y="2559544"/>
        <a:ext cx="3254391" cy="511834"/>
      </dsp:txXfrm>
    </dsp:sp>
    <dsp:sp modelId="{F885707C-BA74-4D5D-BB58-8E3AB4C7A7C0}">
      <dsp:nvSpPr>
        <dsp:cNvPr id="0" name=""/>
        <dsp:cNvSpPr/>
      </dsp:nvSpPr>
      <dsp:spPr>
        <a:xfrm>
          <a:off x="0" y="3199338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0E630-9443-4641-8788-E31BD7788B35}">
      <dsp:nvSpPr>
        <dsp:cNvPr id="0" name=""/>
        <dsp:cNvSpPr/>
      </dsp:nvSpPr>
      <dsp:spPr>
        <a:xfrm>
          <a:off x="154829" y="3314501"/>
          <a:ext cx="281509" cy="2815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26FAD-2317-440F-A4E6-C616C42FD5BE}">
      <dsp:nvSpPr>
        <dsp:cNvPr id="0" name=""/>
        <dsp:cNvSpPr/>
      </dsp:nvSpPr>
      <dsp:spPr>
        <a:xfrm>
          <a:off x="591168" y="3199338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u: hay nubes en el cielo </a:t>
          </a:r>
          <a:endParaRPr lang="en-US" sz="1600" kern="1200"/>
        </a:p>
      </dsp:txBody>
      <dsp:txXfrm>
        <a:off x="591168" y="3199338"/>
        <a:ext cx="3254391" cy="511834"/>
      </dsp:txXfrm>
    </dsp:sp>
    <dsp:sp modelId="{2B4A69A9-65AC-4C84-88BC-FEBE2C51D902}">
      <dsp:nvSpPr>
        <dsp:cNvPr id="0" name=""/>
        <dsp:cNvSpPr/>
      </dsp:nvSpPr>
      <dsp:spPr>
        <a:xfrm>
          <a:off x="0" y="383913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F3C9B-A2FB-4792-9062-9DBA88B89105}">
      <dsp:nvSpPr>
        <dsp:cNvPr id="0" name=""/>
        <dsp:cNvSpPr/>
      </dsp:nvSpPr>
      <dsp:spPr>
        <a:xfrm>
          <a:off x="154829" y="3954294"/>
          <a:ext cx="281509" cy="28150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DD4C6-F320-40C1-A47D-520845808E4D}">
      <dsp:nvSpPr>
        <dsp:cNvPr id="0" name=""/>
        <dsp:cNvSpPr/>
      </dsp:nvSpPr>
      <dsp:spPr>
        <a:xfrm>
          <a:off x="591168" y="383913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v: El número 2 es par</a:t>
          </a:r>
          <a:endParaRPr lang="en-US" sz="1600" kern="1200"/>
        </a:p>
      </dsp:txBody>
      <dsp:txXfrm>
        <a:off x="591168" y="3839131"/>
        <a:ext cx="3254391" cy="511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FFE6A-C388-49DF-8C90-E4C3376BB915}">
      <dsp:nvSpPr>
        <dsp:cNvPr id="0" name=""/>
        <dsp:cNvSpPr/>
      </dsp:nvSpPr>
      <dsp:spPr>
        <a:xfrm>
          <a:off x="0" y="37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29FB5-6D9D-415D-9951-ABD63C606750}">
      <dsp:nvSpPr>
        <dsp:cNvPr id="0" name=""/>
        <dsp:cNvSpPr/>
      </dsp:nvSpPr>
      <dsp:spPr>
        <a:xfrm>
          <a:off x="154829" y="115534"/>
          <a:ext cx="281509" cy="2815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09BD3-1FDA-4A3F-8181-000A1C18ED4A}">
      <dsp:nvSpPr>
        <dsp:cNvPr id="0" name=""/>
        <dsp:cNvSpPr/>
      </dsp:nvSpPr>
      <dsp:spPr>
        <a:xfrm>
          <a:off x="591168" y="37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p: Iré al cine</a:t>
          </a:r>
          <a:endParaRPr lang="en-US" sz="1600" kern="1200"/>
        </a:p>
      </dsp:txBody>
      <dsp:txXfrm>
        <a:off x="591168" y="371"/>
        <a:ext cx="3254391" cy="511834"/>
      </dsp:txXfrm>
    </dsp:sp>
    <dsp:sp modelId="{2DA02052-0540-4E1E-B9CF-81639A9872A8}">
      <dsp:nvSpPr>
        <dsp:cNvPr id="0" name=""/>
        <dsp:cNvSpPr/>
      </dsp:nvSpPr>
      <dsp:spPr>
        <a:xfrm>
          <a:off x="0" y="640165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89D80-F260-442E-8060-6AB73BB02CF8}">
      <dsp:nvSpPr>
        <dsp:cNvPr id="0" name=""/>
        <dsp:cNvSpPr/>
      </dsp:nvSpPr>
      <dsp:spPr>
        <a:xfrm>
          <a:off x="154829" y="755327"/>
          <a:ext cx="281509" cy="2815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86529-A3DD-4434-9EEA-DDCBECFAA0DA}">
      <dsp:nvSpPr>
        <dsp:cNvPr id="0" name=""/>
        <dsp:cNvSpPr/>
      </dsp:nvSpPr>
      <dsp:spPr>
        <a:xfrm>
          <a:off x="591168" y="640165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q: Iré a jugar fútbol</a:t>
          </a:r>
          <a:endParaRPr lang="en-US" sz="1600" kern="1200"/>
        </a:p>
      </dsp:txBody>
      <dsp:txXfrm>
        <a:off x="591168" y="640165"/>
        <a:ext cx="3254391" cy="511834"/>
      </dsp:txXfrm>
    </dsp:sp>
    <dsp:sp modelId="{BADA6BE0-F366-4B08-B821-5C14C030F001}">
      <dsp:nvSpPr>
        <dsp:cNvPr id="0" name=""/>
        <dsp:cNvSpPr/>
      </dsp:nvSpPr>
      <dsp:spPr>
        <a:xfrm>
          <a:off x="0" y="1279958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4787D-6AE5-4FD4-BECE-DCF6AAB6C54A}">
      <dsp:nvSpPr>
        <dsp:cNvPr id="0" name=""/>
        <dsp:cNvSpPr/>
      </dsp:nvSpPr>
      <dsp:spPr>
        <a:xfrm>
          <a:off x="154829" y="1395121"/>
          <a:ext cx="281509" cy="2815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16123-9A5E-4BA4-B32F-ACBAF0B460A4}">
      <dsp:nvSpPr>
        <dsp:cNvPr id="0" name=""/>
        <dsp:cNvSpPr/>
      </dsp:nvSpPr>
      <dsp:spPr>
        <a:xfrm>
          <a:off x="591168" y="1279958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r: Te regalo flores </a:t>
          </a:r>
          <a:endParaRPr lang="en-US" sz="1600" kern="1200"/>
        </a:p>
      </dsp:txBody>
      <dsp:txXfrm>
        <a:off x="591168" y="1279958"/>
        <a:ext cx="3254391" cy="511834"/>
      </dsp:txXfrm>
    </dsp:sp>
    <dsp:sp modelId="{722AABB2-A176-44FA-8776-9A3C18CF9ECB}">
      <dsp:nvSpPr>
        <dsp:cNvPr id="0" name=""/>
        <dsp:cNvSpPr/>
      </dsp:nvSpPr>
      <dsp:spPr>
        <a:xfrm>
          <a:off x="0" y="191975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D54F5-4476-4AEC-ADDB-3B3C2B071ED5}">
      <dsp:nvSpPr>
        <dsp:cNvPr id="0" name=""/>
        <dsp:cNvSpPr/>
      </dsp:nvSpPr>
      <dsp:spPr>
        <a:xfrm>
          <a:off x="154829" y="2034914"/>
          <a:ext cx="281509" cy="2815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119BF-7856-46A0-A95C-AEBD9AD2BF18}">
      <dsp:nvSpPr>
        <dsp:cNvPr id="0" name=""/>
        <dsp:cNvSpPr/>
      </dsp:nvSpPr>
      <dsp:spPr>
        <a:xfrm>
          <a:off x="591168" y="191975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s: Te regalo dulces</a:t>
          </a:r>
          <a:endParaRPr lang="en-US" sz="1600" kern="1200"/>
        </a:p>
      </dsp:txBody>
      <dsp:txXfrm>
        <a:off x="591168" y="1919751"/>
        <a:ext cx="3254391" cy="511834"/>
      </dsp:txXfrm>
    </dsp:sp>
    <dsp:sp modelId="{AEC42047-4D99-482A-9A45-067D0B13AB2A}">
      <dsp:nvSpPr>
        <dsp:cNvPr id="0" name=""/>
        <dsp:cNvSpPr/>
      </dsp:nvSpPr>
      <dsp:spPr>
        <a:xfrm>
          <a:off x="0" y="2559544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2F4A8-AF8A-404C-93EB-6D4CB63FFBA8}">
      <dsp:nvSpPr>
        <dsp:cNvPr id="0" name=""/>
        <dsp:cNvSpPr/>
      </dsp:nvSpPr>
      <dsp:spPr>
        <a:xfrm>
          <a:off x="154829" y="2674707"/>
          <a:ext cx="281509" cy="2815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B12DA-8808-46E5-A248-F97C9AC3FDD5}">
      <dsp:nvSpPr>
        <dsp:cNvPr id="0" name=""/>
        <dsp:cNvSpPr/>
      </dsp:nvSpPr>
      <dsp:spPr>
        <a:xfrm>
          <a:off x="591168" y="2559544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t: Está lloviendo </a:t>
          </a:r>
          <a:endParaRPr lang="en-US" sz="1600" kern="1200"/>
        </a:p>
      </dsp:txBody>
      <dsp:txXfrm>
        <a:off x="591168" y="2559544"/>
        <a:ext cx="3254391" cy="511834"/>
      </dsp:txXfrm>
    </dsp:sp>
    <dsp:sp modelId="{F885707C-BA74-4D5D-BB58-8E3AB4C7A7C0}">
      <dsp:nvSpPr>
        <dsp:cNvPr id="0" name=""/>
        <dsp:cNvSpPr/>
      </dsp:nvSpPr>
      <dsp:spPr>
        <a:xfrm>
          <a:off x="0" y="3199338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0E630-9443-4641-8788-E31BD7788B35}">
      <dsp:nvSpPr>
        <dsp:cNvPr id="0" name=""/>
        <dsp:cNvSpPr/>
      </dsp:nvSpPr>
      <dsp:spPr>
        <a:xfrm>
          <a:off x="154829" y="3314501"/>
          <a:ext cx="281509" cy="2815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26FAD-2317-440F-A4E6-C616C42FD5BE}">
      <dsp:nvSpPr>
        <dsp:cNvPr id="0" name=""/>
        <dsp:cNvSpPr/>
      </dsp:nvSpPr>
      <dsp:spPr>
        <a:xfrm>
          <a:off x="591168" y="3199338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u: hay nubes en el cielo </a:t>
          </a:r>
          <a:endParaRPr lang="en-US" sz="1600" kern="1200"/>
        </a:p>
      </dsp:txBody>
      <dsp:txXfrm>
        <a:off x="591168" y="3199338"/>
        <a:ext cx="3254391" cy="511834"/>
      </dsp:txXfrm>
    </dsp:sp>
    <dsp:sp modelId="{2B4A69A9-65AC-4C84-88BC-FEBE2C51D902}">
      <dsp:nvSpPr>
        <dsp:cNvPr id="0" name=""/>
        <dsp:cNvSpPr/>
      </dsp:nvSpPr>
      <dsp:spPr>
        <a:xfrm>
          <a:off x="0" y="383913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F3C9B-A2FB-4792-9062-9DBA88B89105}">
      <dsp:nvSpPr>
        <dsp:cNvPr id="0" name=""/>
        <dsp:cNvSpPr/>
      </dsp:nvSpPr>
      <dsp:spPr>
        <a:xfrm>
          <a:off x="154829" y="3954294"/>
          <a:ext cx="281509" cy="28150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DD4C6-F320-40C1-A47D-520845808E4D}">
      <dsp:nvSpPr>
        <dsp:cNvPr id="0" name=""/>
        <dsp:cNvSpPr/>
      </dsp:nvSpPr>
      <dsp:spPr>
        <a:xfrm>
          <a:off x="591168" y="383913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v: El número 2 es par</a:t>
          </a:r>
          <a:endParaRPr lang="en-US" sz="1600" kern="1200"/>
        </a:p>
      </dsp:txBody>
      <dsp:txXfrm>
        <a:off x="591168" y="3839131"/>
        <a:ext cx="3254391" cy="511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FFE6A-C388-49DF-8C90-E4C3376BB915}">
      <dsp:nvSpPr>
        <dsp:cNvPr id="0" name=""/>
        <dsp:cNvSpPr/>
      </dsp:nvSpPr>
      <dsp:spPr>
        <a:xfrm>
          <a:off x="0" y="37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29FB5-6D9D-415D-9951-ABD63C606750}">
      <dsp:nvSpPr>
        <dsp:cNvPr id="0" name=""/>
        <dsp:cNvSpPr/>
      </dsp:nvSpPr>
      <dsp:spPr>
        <a:xfrm>
          <a:off x="154829" y="115534"/>
          <a:ext cx="281509" cy="2815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09BD3-1FDA-4A3F-8181-000A1C18ED4A}">
      <dsp:nvSpPr>
        <dsp:cNvPr id="0" name=""/>
        <dsp:cNvSpPr/>
      </dsp:nvSpPr>
      <dsp:spPr>
        <a:xfrm>
          <a:off x="591168" y="37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p: Iré al cine</a:t>
          </a:r>
          <a:endParaRPr lang="en-US" sz="1600" kern="1200"/>
        </a:p>
      </dsp:txBody>
      <dsp:txXfrm>
        <a:off x="591168" y="371"/>
        <a:ext cx="3254391" cy="511834"/>
      </dsp:txXfrm>
    </dsp:sp>
    <dsp:sp modelId="{2DA02052-0540-4E1E-B9CF-81639A9872A8}">
      <dsp:nvSpPr>
        <dsp:cNvPr id="0" name=""/>
        <dsp:cNvSpPr/>
      </dsp:nvSpPr>
      <dsp:spPr>
        <a:xfrm>
          <a:off x="0" y="640165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89D80-F260-442E-8060-6AB73BB02CF8}">
      <dsp:nvSpPr>
        <dsp:cNvPr id="0" name=""/>
        <dsp:cNvSpPr/>
      </dsp:nvSpPr>
      <dsp:spPr>
        <a:xfrm>
          <a:off x="154829" y="755327"/>
          <a:ext cx="281509" cy="2815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86529-A3DD-4434-9EEA-DDCBECFAA0DA}">
      <dsp:nvSpPr>
        <dsp:cNvPr id="0" name=""/>
        <dsp:cNvSpPr/>
      </dsp:nvSpPr>
      <dsp:spPr>
        <a:xfrm>
          <a:off x="591168" y="640165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q: Iré a jugar fútbol</a:t>
          </a:r>
          <a:endParaRPr lang="en-US" sz="1600" kern="1200"/>
        </a:p>
      </dsp:txBody>
      <dsp:txXfrm>
        <a:off x="591168" y="640165"/>
        <a:ext cx="3254391" cy="511834"/>
      </dsp:txXfrm>
    </dsp:sp>
    <dsp:sp modelId="{BADA6BE0-F366-4B08-B821-5C14C030F001}">
      <dsp:nvSpPr>
        <dsp:cNvPr id="0" name=""/>
        <dsp:cNvSpPr/>
      </dsp:nvSpPr>
      <dsp:spPr>
        <a:xfrm>
          <a:off x="0" y="1279958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4787D-6AE5-4FD4-BECE-DCF6AAB6C54A}">
      <dsp:nvSpPr>
        <dsp:cNvPr id="0" name=""/>
        <dsp:cNvSpPr/>
      </dsp:nvSpPr>
      <dsp:spPr>
        <a:xfrm>
          <a:off x="154829" y="1395121"/>
          <a:ext cx="281509" cy="2815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16123-9A5E-4BA4-B32F-ACBAF0B460A4}">
      <dsp:nvSpPr>
        <dsp:cNvPr id="0" name=""/>
        <dsp:cNvSpPr/>
      </dsp:nvSpPr>
      <dsp:spPr>
        <a:xfrm>
          <a:off x="591168" y="1279958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r: Te regalo flores </a:t>
          </a:r>
          <a:endParaRPr lang="en-US" sz="1600" kern="1200"/>
        </a:p>
      </dsp:txBody>
      <dsp:txXfrm>
        <a:off x="591168" y="1279958"/>
        <a:ext cx="3254391" cy="511834"/>
      </dsp:txXfrm>
    </dsp:sp>
    <dsp:sp modelId="{722AABB2-A176-44FA-8776-9A3C18CF9ECB}">
      <dsp:nvSpPr>
        <dsp:cNvPr id="0" name=""/>
        <dsp:cNvSpPr/>
      </dsp:nvSpPr>
      <dsp:spPr>
        <a:xfrm>
          <a:off x="0" y="191975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D54F5-4476-4AEC-ADDB-3B3C2B071ED5}">
      <dsp:nvSpPr>
        <dsp:cNvPr id="0" name=""/>
        <dsp:cNvSpPr/>
      </dsp:nvSpPr>
      <dsp:spPr>
        <a:xfrm>
          <a:off x="154829" y="2034914"/>
          <a:ext cx="281509" cy="2815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119BF-7856-46A0-A95C-AEBD9AD2BF18}">
      <dsp:nvSpPr>
        <dsp:cNvPr id="0" name=""/>
        <dsp:cNvSpPr/>
      </dsp:nvSpPr>
      <dsp:spPr>
        <a:xfrm>
          <a:off x="591168" y="191975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s: Te regalo dulces</a:t>
          </a:r>
          <a:endParaRPr lang="en-US" sz="1600" kern="1200"/>
        </a:p>
      </dsp:txBody>
      <dsp:txXfrm>
        <a:off x="591168" y="1919751"/>
        <a:ext cx="3254391" cy="511834"/>
      </dsp:txXfrm>
    </dsp:sp>
    <dsp:sp modelId="{AEC42047-4D99-482A-9A45-067D0B13AB2A}">
      <dsp:nvSpPr>
        <dsp:cNvPr id="0" name=""/>
        <dsp:cNvSpPr/>
      </dsp:nvSpPr>
      <dsp:spPr>
        <a:xfrm>
          <a:off x="0" y="2559544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2F4A8-AF8A-404C-93EB-6D4CB63FFBA8}">
      <dsp:nvSpPr>
        <dsp:cNvPr id="0" name=""/>
        <dsp:cNvSpPr/>
      </dsp:nvSpPr>
      <dsp:spPr>
        <a:xfrm>
          <a:off x="154829" y="2674707"/>
          <a:ext cx="281509" cy="2815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B12DA-8808-46E5-A248-F97C9AC3FDD5}">
      <dsp:nvSpPr>
        <dsp:cNvPr id="0" name=""/>
        <dsp:cNvSpPr/>
      </dsp:nvSpPr>
      <dsp:spPr>
        <a:xfrm>
          <a:off x="591168" y="2559544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t: Está lloviendo </a:t>
          </a:r>
          <a:endParaRPr lang="en-US" sz="1600" kern="1200"/>
        </a:p>
      </dsp:txBody>
      <dsp:txXfrm>
        <a:off x="591168" y="2559544"/>
        <a:ext cx="3254391" cy="511834"/>
      </dsp:txXfrm>
    </dsp:sp>
    <dsp:sp modelId="{F885707C-BA74-4D5D-BB58-8E3AB4C7A7C0}">
      <dsp:nvSpPr>
        <dsp:cNvPr id="0" name=""/>
        <dsp:cNvSpPr/>
      </dsp:nvSpPr>
      <dsp:spPr>
        <a:xfrm>
          <a:off x="0" y="3199338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0E630-9443-4641-8788-E31BD7788B35}">
      <dsp:nvSpPr>
        <dsp:cNvPr id="0" name=""/>
        <dsp:cNvSpPr/>
      </dsp:nvSpPr>
      <dsp:spPr>
        <a:xfrm>
          <a:off x="154829" y="3314501"/>
          <a:ext cx="281509" cy="2815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26FAD-2317-440F-A4E6-C616C42FD5BE}">
      <dsp:nvSpPr>
        <dsp:cNvPr id="0" name=""/>
        <dsp:cNvSpPr/>
      </dsp:nvSpPr>
      <dsp:spPr>
        <a:xfrm>
          <a:off x="591168" y="3199338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u: hay nubes en el cielo </a:t>
          </a:r>
          <a:endParaRPr lang="en-US" sz="1600" kern="1200"/>
        </a:p>
      </dsp:txBody>
      <dsp:txXfrm>
        <a:off x="591168" y="3199338"/>
        <a:ext cx="3254391" cy="511834"/>
      </dsp:txXfrm>
    </dsp:sp>
    <dsp:sp modelId="{2B4A69A9-65AC-4C84-88BC-FEBE2C51D902}">
      <dsp:nvSpPr>
        <dsp:cNvPr id="0" name=""/>
        <dsp:cNvSpPr/>
      </dsp:nvSpPr>
      <dsp:spPr>
        <a:xfrm>
          <a:off x="0" y="383913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F3C9B-A2FB-4792-9062-9DBA88B89105}">
      <dsp:nvSpPr>
        <dsp:cNvPr id="0" name=""/>
        <dsp:cNvSpPr/>
      </dsp:nvSpPr>
      <dsp:spPr>
        <a:xfrm>
          <a:off x="154829" y="3954294"/>
          <a:ext cx="281509" cy="28150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DD4C6-F320-40C1-A47D-520845808E4D}">
      <dsp:nvSpPr>
        <dsp:cNvPr id="0" name=""/>
        <dsp:cNvSpPr/>
      </dsp:nvSpPr>
      <dsp:spPr>
        <a:xfrm>
          <a:off x="591168" y="383913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v: El número 2 es par</a:t>
          </a:r>
          <a:endParaRPr lang="en-US" sz="1600" kern="1200"/>
        </a:p>
      </dsp:txBody>
      <dsp:txXfrm>
        <a:off x="591168" y="3839131"/>
        <a:ext cx="3254391" cy="5118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FFE6A-C388-49DF-8C90-E4C3376BB915}">
      <dsp:nvSpPr>
        <dsp:cNvPr id="0" name=""/>
        <dsp:cNvSpPr/>
      </dsp:nvSpPr>
      <dsp:spPr>
        <a:xfrm>
          <a:off x="0" y="37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29FB5-6D9D-415D-9951-ABD63C606750}">
      <dsp:nvSpPr>
        <dsp:cNvPr id="0" name=""/>
        <dsp:cNvSpPr/>
      </dsp:nvSpPr>
      <dsp:spPr>
        <a:xfrm>
          <a:off x="154829" y="115534"/>
          <a:ext cx="281509" cy="2815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09BD3-1FDA-4A3F-8181-000A1C18ED4A}">
      <dsp:nvSpPr>
        <dsp:cNvPr id="0" name=""/>
        <dsp:cNvSpPr/>
      </dsp:nvSpPr>
      <dsp:spPr>
        <a:xfrm>
          <a:off x="591168" y="37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p: Iré al cine</a:t>
          </a:r>
          <a:endParaRPr lang="en-US" sz="1600" kern="1200"/>
        </a:p>
      </dsp:txBody>
      <dsp:txXfrm>
        <a:off x="591168" y="371"/>
        <a:ext cx="3254391" cy="511834"/>
      </dsp:txXfrm>
    </dsp:sp>
    <dsp:sp modelId="{2DA02052-0540-4E1E-B9CF-81639A9872A8}">
      <dsp:nvSpPr>
        <dsp:cNvPr id="0" name=""/>
        <dsp:cNvSpPr/>
      </dsp:nvSpPr>
      <dsp:spPr>
        <a:xfrm>
          <a:off x="0" y="640165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89D80-F260-442E-8060-6AB73BB02CF8}">
      <dsp:nvSpPr>
        <dsp:cNvPr id="0" name=""/>
        <dsp:cNvSpPr/>
      </dsp:nvSpPr>
      <dsp:spPr>
        <a:xfrm>
          <a:off x="154829" y="755327"/>
          <a:ext cx="281509" cy="2815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86529-A3DD-4434-9EEA-DDCBECFAA0DA}">
      <dsp:nvSpPr>
        <dsp:cNvPr id="0" name=""/>
        <dsp:cNvSpPr/>
      </dsp:nvSpPr>
      <dsp:spPr>
        <a:xfrm>
          <a:off x="591168" y="640165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q: Iré a jugar fútbol</a:t>
          </a:r>
          <a:endParaRPr lang="en-US" sz="1600" kern="1200"/>
        </a:p>
      </dsp:txBody>
      <dsp:txXfrm>
        <a:off x="591168" y="640165"/>
        <a:ext cx="3254391" cy="511834"/>
      </dsp:txXfrm>
    </dsp:sp>
    <dsp:sp modelId="{BADA6BE0-F366-4B08-B821-5C14C030F001}">
      <dsp:nvSpPr>
        <dsp:cNvPr id="0" name=""/>
        <dsp:cNvSpPr/>
      </dsp:nvSpPr>
      <dsp:spPr>
        <a:xfrm>
          <a:off x="0" y="1279958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4787D-6AE5-4FD4-BECE-DCF6AAB6C54A}">
      <dsp:nvSpPr>
        <dsp:cNvPr id="0" name=""/>
        <dsp:cNvSpPr/>
      </dsp:nvSpPr>
      <dsp:spPr>
        <a:xfrm>
          <a:off x="154829" y="1395121"/>
          <a:ext cx="281509" cy="2815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16123-9A5E-4BA4-B32F-ACBAF0B460A4}">
      <dsp:nvSpPr>
        <dsp:cNvPr id="0" name=""/>
        <dsp:cNvSpPr/>
      </dsp:nvSpPr>
      <dsp:spPr>
        <a:xfrm>
          <a:off x="591168" y="1279958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r: Te regalo flores </a:t>
          </a:r>
          <a:endParaRPr lang="en-US" sz="1600" kern="1200"/>
        </a:p>
      </dsp:txBody>
      <dsp:txXfrm>
        <a:off x="591168" y="1279958"/>
        <a:ext cx="3254391" cy="511834"/>
      </dsp:txXfrm>
    </dsp:sp>
    <dsp:sp modelId="{722AABB2-A176-44FA-8776-9A3C18CF9ECB}">
      <dsp:nvSpPr>
        <dsp:cNvPr id="0" name=""/>
        <dsp:cNvSpPr/>
      </dsp:nvSpPr>
      <dsp:spPr>
        <a:xfrm>
          <a:off x="0" y="191975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D54F5-4476-4AEC-ADDB-3B3C2B071ED5}">
      <dsp:nvSpPr>
        <dsp:cNvPr id="0" name=""/>
        <dsp:cNvSpPr/>
      </dsp:nvSpPr>
      <dsp:spPr>
        <a:xfrm>
          <a:off x="154829" y="2034914"/>
          <a:ext cx="281509" cy="2815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119BF-7856-46A0-A95C-AEBD9AD2BF18}">
      <dsp:nvSpPr>
        <dsp:cNvPr id="0" name=""/>
        <dsp:cNvSpPr/>
      </dsp:nvSpPr>
      <dsp:spPr>
        <a:xfrm>
          <a:off x="591168" y="191975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s: Te regalo dulces</a:t>
          </a:r>
          <a:endParaRPr lang="en-US" sz="1600" kern="1200"/>
        </a:p>
      </dsp:txBody>
      <dsp:txXfrm>
        <a:off x="591168" y="1919751"/>
        <a:ext cx="3254391" cy="511834"/>
      </dsp:txXfrm>
    </dsp:sp>
    <dsp:sp modelId="{AEC42047-4D99-482A-9A45-067D0B13AB2A}">
      <dsp:nvSpPr>
        <dsp:cNvPr id="0" name=""/>
        <dsp:cNvSpPr/>
      </dsp:nvSpPr>
      <dsp:spPr>
        <a:xfrm>
          <a:off x="0" y="2559544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2F4A8-AF8A-404C-93EB-6D4CB63FFBA8}">
      <dsp:nvSpPr>
        <dsp:cNvPr id="0" name=""/>
        <dsp:cNvSpPr/>
      </dsp:nvSpPr>
      <dsp:spPr>
        <a:xfrm>
          <a:off x="154829" y="2674707"/>
          <a:ext cx="281509" cy="2815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B12DA-8808-46E5-A248-F97C9AC3FDD5}">
      <dsp:nvSpPr>
        <dsp:cNvPr id="0" name=""/>
        <dsp:cNvSpPr/>
      </dsp:nvSpPr>
      <dsp:spPr>
        <a:xfrm>
          <a:off x="591168" y="2559544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t: Está lloviendo </a:t>
          </a:r>
          <a:endParaRPr lang="en-US" sz="1600" kern="1200"/>
        </a:p>
      </dsp:txBody>
      <dsp:txXfrm>
        <a:off x="591168" y="2559544"/>
        <a:ext cx="3254391" cy="511834"/>
      </dsp:txXfrm>
    </dsp:sp>
    <dsp:sp modelId="{F885707C-BA74-4D5D-BB58-8E3AB4C7A7C0}">
      <dsp:nvSpPr>
        <dsp:cNvPr id="0" name=""/>
        <dsp:cNvSpPr/>
      </dsp:nvSpPr>
      <dsp:spPr>
        <a:xfrm>
          <a:off x="0" y="3199338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0E630-9443-4641-8788-E31BD7788B35}">
      <dsp:nvSpPr>
        <dsp:cNvPr id="0" name=""/>
        <dsp:cNvSpPr/>
      </dsp:nvSpPr>
      <dsp:spPr>
        <a:xfrm>
          <a:off x="154829" y="3314501"/>
          <a:ext cx="281509" cy="2815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26FAD-2317-440F-A4E6-C616C42FD5BE}">
      <dsp:nvSpPr>
        <dsp:cNvPr id="0" name=""/>
        <dsp:cNvSpPr/>
      </dsp:nvSpPr>
      <dsp:spPr>
        <a:xfrm>
          <a:off x="591168" y="3199338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u: hay nubes en el cielo </a:t>
          </a:r>
          <a:endParaRPr lang="en-US" sz="1600" kern="1200"/>
        </a:p>
      </dsp:txBody>
      <dsp:txXfrm>
        <a:off x="591168" y="3199338"/>
        <a:ext cx="3254391" cy="511834"/>
      </dsp:txXfrm>
    </dsp:sp>
    <dsp:sp modelId="{2B4A69A9-65AC-4C84-88BC-FEBE2C51D902}">
      <dsp:nvSpPr>
        <dsp:cNvPr id="0" name=""/>
        <dsp:cNvSpPr/>
      </dsp:nvSpPr>
      <dsp:spPr>
        <a:xfrm>
          <a:off x="0" y="3839131"/>
          <a:ext cx="3845560" cy="511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F3C9B-A2FB-4792-9062-9DBA88B89105}">
      <dsp:nvSpPr>
        <dsp:cNvPr id="0" name=""/>
        <dsp:cNvSpPr/>
      </dsp:nvSpPr>
      <dsp:spPr>
        <a:xfrm>
          <a:off x="154829" y="3954294"/>
          <a:ext cx="281509" cy="28150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DD4C6-F320-40C1-A47D-520845808E4D}">
      <dsp:nvSpPr>
        <dsp:cNvPr id="0" name=""/>
        <dsp:cNvSpPr/>
      </dsp:nvSpPr>
      <dsp:spPr>
        <a:xfrm>
          <a:off x="591168" y="3839131"/>
          <a:ext cx="325439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v: El número 2 es par</a:t>
          </a:r>
          <a:endParaRPr lang="en-US" sz="1600" kern="1200"/>
        </a:p>
      </dsp:txBody>
      <dsp:txXfrm>
        <a:off x="591168" y="3839131"/>
        <a:ext cx="3254391" cy="511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4T13:45:3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17 448 0 0,'-2'-1'274'0'0,"0"0"0"0"0,-1 1 0 0 0,1-1 0 0 0,0 0 0 0 0,-1 0 0 0 0,1 1 0 0 0,0 0 0 0 0,-1-1 0 0 0,1 1 0 0 0,-1 0 0 0 0,1 0 0 0 0,0 0 0 0 0,-6 1 0 0 0,-3 0 1733 0 0,10-1-1834 0 0,1 0 1 0 0,-1 0-1 0 0,0-1 1 0 0,1 1-1 0 0,-1 0 1 0 0,0 0-1 0 0,1-1 1 0 0,-1 1-1 0 0,0 0 1 0 0,1-1-1 0 0,-1 1 1 0 0,1-1-1 0 0,-1 1 1 0 0,1-1-1 0 0,-1 1 1 0 0,1-1 0 0 0,-1 1-1 0 0,1-1 1 0 0,-1 1-1 0 0,1-1 1 0 0,0 0-1 0 0,-1 1 1 0 0,1-1-1 0 0,0 1 1 0 0,-1-2-1 0 0,0 5 1213 0 0,1 1-1947 0 0,-1 2 665 0 0,-1 0 0 0 0,1 0 1 0 0,-2 0-1 0 0,1 0 0 0 0,-1 0 0 0 0,1-1 0 0 0,-2 1 1 0 0,1-1-1 0 0,-1 0 0 0 0,1 0 0 0 0,-9 7 0 0 0,-2 7 174 0 0,-87 113 420 0 0,87-110-723 0 0,7-10 347 0 0,0-1-1 0 0,-1 0 1 0 0,0-1 0 0 0,-13 13-1 0 0,11-13-1944 0 0,9-8 856 0 0,-1-1 0 0 0,0 1 0 0 0,0 0 0 0 0,0-1 0 0 0,1 1 0 0 0,-2-1 0 0 0,1 0-1 0 0,0 1 1 0 0,0-1 0 0 0,0 0 0 0 0,-1 0 0 0 0,1-1 0 0 0,-4 2 0 0 0,-2 1-817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4T13:49:0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24 328 0 0,'9'-4'904'0'0,"-1"0"-1"0"0,1 1 1 0 0,0 0 0 0 0,0 0 0 0 0,0 1-1 0 0,0 0 1 0 0,0 1 0 0 0,0 0 0 0 0,0 1-1 0 0,0 0 1 0 0,1 0 0 0 0,15 3-1 0 0,246 36 6154 0 0,-2 17-4286 0 0,-41-8-2700 0 0,-159-30-1083 0 0,-46-11-1623 0 0,46 7 0 0 0,-64-13 75 0 0,-24-1-10177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4T13:50:3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10 484 0 0,'0'1'82'0'0,"0"0"-1"0"0,0-1 0 0 0,0 1 1 0 0,-1 0-1 0 0,1-1 1 0 0,0 1-1 0 0,-1 0 1 0 0,1-1-1 0 0,0 1 1 0 0,-1-1-1 0 0,1 1 1 0 0,-1 0-1 0 0,1-1 0 0 0,-1 1 1 0 0,1-1-1 0 0,-1 0 1 0 0,1 1-1 0 0,-1-1 1 0 0,0 1-1 0 0,-3 1 779 0 0,9-5 3141 0 0,-3-3-3573 0 0,7-9 9375 0 0,-15 23-8329 0 0,1 0-1372 0 0,1 1 0 0 0,0 0 1 0 0,1 0-1 0 0,-1 0 0 0 0,2 0 0 0 0,-1 0 0 0 0,-1 14 0 0 0,-7 23-22 0 0,-11 35-136 0 0,16-53-504 0 0,-2 0-1 0 0,0-1 1 0 0,-18 36-1 0 0,11-31-1227 0 0,13-25 861 0 0,0-2-1 0 0,-1 1 1 0 0,1 0 0 0 0,-1 0-1 0 0,-1-1 1 0 0,1 0 0 0 0,-1 1-1 0 0,0-1 1 0 0,0-1-1 0 0,0 1 1 0 0,-1-1 0 0 0,1 1-1 0 0,-8 4 1 0 0,0-1-772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4T13:55:2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22 100 0 0,'0'0'3060'0'0,"-17"-13"5898"0"0,14 4-3274 0 0,10 18-5223 0 0,-4-6-455 0 0,-1-1-1 0 0,0 1 1 0 0,-1-1-1 0 0,1 1 1 0 0,0 0 0 0 0,-1 0-1 0 0,3 5 1 0 0,-3-5-2 0 0,0 0-1 0 0,1 0 1 0 0,-1 0 0 0 0,1-1-1 0 0,0 1 1 0 0,-1 0 0 0 0,5 3 0 0 0,13 13 101 0 0,25 32 1 0 0,-28-31 42 0 0,29 28 1 0 0,-32-35-71 0 0,-1 1 0 0 0,0 0 0 0 0,15 26 1 0 0,-12-19 21 0 0,13 30-121 0 0,-22-40-157 0 0,0 1 0 0 0,0-1-1 0 0,1 0 1 0 0,9 10-1 0 0,-8-11-86 0 0,-1 1 0 0 0,0 0 0 0 0,6 12 0 0 0,20 28-1060 0 0,-33-50 1251 0 0,1 0 1 0 0,0-1-1 0 0,-1 1 1 0 0,1 0-1 0 0,-1 0 1 0 0,1-1-1 0 0,0 1 1 0 0,0 0-1 0 0,-1-1 1 0 0,1 1-1 0 0,0-1 1 0 0,0 1-1 0 0,0-1 1 0 0,-1 0-1 0 0,1 1 1 0 0,0-1-1 0 0,2 1 1 0 0,5-1-5033 0 0,-4 0 1895 0 0,-6-7-479 0 0,-1-1 2071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4T14:08:3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53 404 0 0,'0'0'3560'0'0,"28"-11"-1099"0"0,103-24 2242 0 0,-122 33-5115 0 0,9-3 3987 0 0,-30 9-1272 0 0,-4 0-2760 0 0,0-1 1 0 0,-1-1-1 0 0,-30 0 1 0 0,-24 4-358 0 0,57-4 660 0 0,4 0-46 0 0,-1 0 0 0 0,1 0 0 0 0,-20 8-1 0 0,29-10 590 0 0,53-2 1022 0 0,-36 1-1020 0 0,0 0 1 0 0,0 1 0 0 0,1 0-1 0 0,-1 1 1 0 0,27 6 0 0 0,-56 3-1565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AA7C-9909-4895-868A-C69CBBFD2D89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AF3BA5D-BB47-43B0-A463-63FD5812B1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34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AA7C-9909-4895-868A-C69CBBFD2D89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F3BA5D-BB47-43B0-A463-63FD5812B1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57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AA7C-9909-4895-868A-C69CBBFD2D89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F3BA5D-BB47-43B0-A463-63FD5812B1BA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1903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AA7C-9909-4895-868A-C69CBBFD2D89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F3BA5D-BB47-43B0-A463-63FD5812B1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1717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AA7C-9909-4895-868A-C69CBBFD2D89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F3BA5D-BB47-43B0-A463-63FD5812B1BA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826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AA7C-9909-4895-868A-C69CBBFD2D89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F3BA5D-BB47-43B0-A463-63FD5812B1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6791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AA7C-9909-4895-868A-C69CBBFD2D89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A5D-BB47-43B0-A463-63FD5812B1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64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AA7C-9909-4895-868A-C69CBBFD2D89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A5D-BB47-43B0-A463-63FD5812B1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322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AA7C-9909-4895-868A-C69CBBFD2D89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A5D-BB47-43B0-A463-63FD5812B1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147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AA7C-9909-4895-868A-C69CBBFD2D89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F3BA5D-BB47-43B0-A463-63FD5812B1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837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AA7C-9909-4895-868A-C69CBBFD2D89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F3BA5D-BB47-43B0-A463-63FD5812B1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21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AA7C-9909-4895-868A-C69CBBFD2D89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F3BA5D-BB47-43B0-A463-63FD5812B1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496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AA7C-9909-4895-868A-C69CBBFD2D89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A5D-BB47-43B0-A463-63FD5812B1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762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AA7C-9909-4895-868A-C69CBBFD2D89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A5D-BB47-43B0-A463-63FD5812B1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423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AA7C-9909-4895-868A-C69CBBFD2D89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A5D-BB47-43B0-A463-63FD5812B1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801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AA7C-9909-4895-868A-C69CBBFD2D89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F3BA5D-BB47-43B0-A463-63FD5812B1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266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0AA7C-9909-4895-868A-C69CBBFD2D89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F3BA5D-BB47-43B0-A463-63FD5812B1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09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12" Type="http://schemas.openxmlformats.org/officeDocument/2006/relationships/customXml" Target="../ink/ink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34.png"/><Relationship Id="rId5" Type="http://schemas.openxmlformats.org/officeDocument/2006/relationships/diagramColors" Target="../diagrams/colors4.xml"/><Relationship Id="rId101" Type="http://schemas.openxmlformats.org/officeDocument/2006/relationships/image" Target="../media/image179.png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customXml" Target="../ink/ink4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8.png"/><Relationship Id="rId69" Type="http://schemas.openxmlformats.org/officeDocument/2006/relationships/image" Target="../media/image2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5FC206-2AD4-0EFA-10A1-57A317FAE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rgbClr val="FEFFFF"/>
                </a:solidFill>
              </a:rPr>
              <a:t>LÓGICA MATEMÁTICA</a:t>
            </a:r>
          </a:p>
        </p:txBody>
      </p:sp>
      <p:sp>
        <p:nvSpPr>
          <p:cNvPr id="1035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A8CD4C27-DD0E-6EB5-9294-B636210BF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011" y="967417"/>
            <a:ext cx="4930468" cy="493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70029-4480-469F-EDB5-20DC133A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44735"/>
            <a:ext cx="8911687" cy="1280890"/>
          </a:xfrm>
        </p:spPr>
        <p:txBody>
          <a:bodyPr/>
          <a:lstStyle/>
          <a:p>
            <a:pPr algn="ctr"/>
            <a:r>
              <a:rPr lang="es-MX" dirty="0"/>
              <a:t>CONECTORES LÓGICOS (CONDICIONAL → ) ENTONCES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4BE296D-46F2-AEFD-2C94-F1EA243EBEF3}"/>
              </a:ext>
            </a:extLst>
          </p:cNvPr>
          <p:cNvSpPr txBox="1">
            <a:spLocks/>
          </p:cNvSpPr>
          <p:nvPr/>
        </p:nvSpPr>
        <p:spPr>
          <a:xfrm>
            <a:off x="5321060" y="1917640"/>
            <a:ext cx="38455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Esta lloviendo entonces hay nubes en el cielo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t → u</a:t>
            </a:r>
          </a:p>
        </p:txBody>
      </p:sp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87058EE7-3F0E-7704-5577-B070AD3B7A0E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38455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17558755-9273-D4D0-3575-6B5C7E8DE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90525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0C8820BC-B1DC-5CA8-5C3C-529548D3F733}"/>
                  </a:ext>
                </a:extLst>
              </p14:cNvPr>
              <p14:cNvContentPartPr/>
              <p14:nvPr/>
            </p14:nvContentPartPr>
            <p14:xfrm>
              <a:off x="5969909" y="1873161"/>
              <a:ext cx="120600" cy="1274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0C8820BC-B1DC-5CA8-5C3C-529548D3F7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60909" y="1864521"/>
                <a:ext cx="138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EC646BC0-68F9-E9CD-0CC8-22062B49C149}"/>
                  </a:ext>
                </a:extLst>
              </p14:cNvPr>
              <p14:cNvContentPartPr/>
              <p14:nvPr/>
            </p14:nvContentPartPr>
            <p14:xfrm>
              <a:off x="11568269" y="5178681"/>
              <a:ext cx="384480" cy="67320"/>
            </p14:xfrm>
          </p:contentPart>
        </mc:Choice>
        <mc:Fallback xmlns=""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EC646BC0-68F9-E9CD-0CC8-22062B49C14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559269" y="5170041"/>
                <a:ext cx="402120" cy="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762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3A92A-EC4D-D080-D161-43F1897C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225" y="404892"/>
            <a:ext cx="8911687" cy="1280890"/>
          </a:xfrm>
        </p:spPr>
        <p:txBody>
          <a:bodyPr/>
          <a:lstStyle/>
          <a:p>
            <a:pPr algn="ctr"/>
            <a:r>
              <a:rPr lang="es-MX" dirty="0"/>
              <a:t>CONECTORES LÓGICOS (BICONDICIONAL ↔ ) SI Y SOLO SI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8A8DF2B-02F4-AAF7-2CDE-94CF52A57779}"/>
              </a:ext>
            </a:extLst>
          </p:cNvPr>
          <p:cNvSpPr txBox="1">
            <a:spLocks/>
          </p:cNvSpPr>
          <p:nvPr/>
        </p:nvSpPr>
        <p:spPr>
          <a:xfrm>
            <a:off x="5743754" y="1825625"/>
            <a:ext cx="38455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Esta lloviendo si solo si hay nubes en cielo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t ↔ u</a:t>
            </a:r>
          </a:p>
        </p:txBody>
      </p:sp>
      <p:graphicFrame>
        <p:nvGraphicFramePr>
          <p:cNvPr id="10" name="Marcador de contenido 2">
            <a:extLst>
              <a:ext uri="{FF2B5EF4-FFF2-40B4-BE49-F238E27FC236}">
                <a16:creationId xmlns:a16="http://schemas.microsoft.com/office/drawing/2014/main" id="{A42F882A-E686-0A28-AD2F-84002FAC5135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38455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198D1A5B-B2F4-7328-3377-F8879B121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90525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9E245C3A-E138-6260-E890-C2FF8E228B52}"/>
                  </a:ext>
                </a:extLst>
              </p14:cNvPr>
              <p14:cNvContentPartPr/>
              <p14:nvPr/>
            </p14:nvContentPartPr>
            <p14:xfrm>
              <a:off x="6401189" y="1774161"/>
              <a:ext cx="72000" cy="17460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E245C3A-E138-6260-E890-C2FF8E228B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92549" y="1765161"/>
                <a:ext cx="896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43B904BF-1F53-84B5-FE23-8A7B494855C6}"/>
                  </a:ext>
                </a:extLst>
              </p14:cNvPr>
              <p14:cNvContentPartPr/>
              <p14:nvPr/>
            </p14:nvContentPartPr>
            <p14:xfrm>
              <a:off x="6250349" y="5770161"/>
              <a:ext cx="146880" cy="193320"/>
            </p14:xfrm>
          </p:contentPart>
        </mc:Choice>
        <mc:Fallback xmlns=""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43B904BF-1F53-84B5-FE23-8A7B494855C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241349" y="5761161"/>
                <a:ext cx="164520" cy="21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2975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7CD55-4DB2-D21D-3C03-56130033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Ejercicios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F1814DE-3804-60E6-6DBC-6F5A5FF8FF76}"/>
              </a:ext>
            </a:extLst>
          </p:cNvPr>
          <p:cNvSpPr txBox="1">
            <a:spLocks/>
          </p:cNvSpPr>
          <p:nvPr/>
        </p:nvSpPr>
        <p:spPr>
          <a:xfrm>
            <a:off x="5838645" y="1690688"/>
            <a:ext cx="38455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⌐p ¬^q</a:t>
            </a:r>
          </a:p>
          <a:p>
            <a:r>
              <a:rPr lang="es-MX" dirty="0"/>
              <a:t>p→¬q</a:t>
            </a:r>
          </a:p>
          <a:p>
            <a:r>
              <a:rPr lang="es-MX" dirty="0" err="1"/>
              <a:t>rv¬s</a:t>
            </a:r>
            <a:endParaRPr lang="es-MX" dirty="0"/>
          </a:p>
          <a:p>
            <a:r>
              <a:rPr lang="es-MX" dirty="0"/>
              <a:t>¬u→¬t</a:t>
            </a:r>
          </a:p>
        </p:txBody>
      </p:sp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D7EF069A-33B4-927A-2E6F-BD9435EF76D5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38455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657CC373-4789-0F05-4728-2D92DF41F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90525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4" name="Entrada de lápiz 183">
                <a:extLst>
                  <a:ext uri="{FF2B5EF4-FFF2-40B4-BE49-F238E27FC236}">
                    <a16:creationId xmlns:a16="http://schemas.microsoft.com/office/drawing/2014/main" id="{E7A94E6C-3273-09E6-87C5-5BA2085E66F6}"/>
                  </a:ext>
                </a:extLst>
              </p14:cNvPr>
              <p14:cNvContentPartPr/>
              <p14:nvPr/>
            </p14:nvContentPartPr>
            <p14:xfrm>
              <a:off x="5670389" y="2362761"/>
              <a:ext cx="91800" cy="19080"/>
            </p14:xfrm>
          </p:contentPart>
        </mc:Choice>
        <mc:Fallback xmlns="">
          <p:pic>
            <p:nvPicPr>
              <p:cNvPr id="184" name="Entrada de lápiz 183">
                <a:extLst>
                  <a:ext uri="{FF2B5EF4-FFF2-40B4-BE49-F238E27FC236}">
                    <a16:creationId xmlns:a16="http://schemas.microsoft.com/office/drawing/2014/main" id="{E7A94E6C-3273-09E6-87C5-5BA2085E66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1389" y="2353761"/>
                <a:ext cx="10944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648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5305D-260C-CB35-34F8-83B02F99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LÓGICA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AB055D-3603-B0B0-5F3B-C77A6329E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MX" sz="3200" dirty="0"/>
              <a:t>Es una disposición natural de los seres humanos para pensar de forma coherente </a:t>
            </a:r>
          </a:p>
          <a:p>
            <a:pPr algn="just"/>
            <a:r>
              <a:rPr lang="es-MX" sz="3200" dirty="0"/>
              <a:t>Estructura del pensamiento que permite verificar si un razonamiento es correcto o incorrecto</a:t>
            </a:r>
          </a:p>
          <a:p>
            <a:pPr algn="just"/>
            <a:r>
              <a:rPr lang="es-MX" sz="3200" dirty="0"/>
              <a:t>Estudio de los métodos y principios indispensables para distinguir el razonamiento correcto del incorrecto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0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583E272-F5DD-CF08-1161-6B6567FE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90525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44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ABFE8-8464-7278-6F6A-F8B79F87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527" y="54473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LÓGICA MATEMÁTICA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0D7F7E-CD5C-26A1-1128-E5EF2D699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6108"/>
          </a:xfrm>
        </p:spPr>
        <p:txBody>
          <a:bodyPr>
            <a:normAutofit fontScale="92500"/>
          </a:bodyPr>
          <a:lstStyle/>
          <a:p>
            <a:pPr algn="just"/>
            <a:r>
              <a:rPr lang="es-MX" sz="3200" dirty="0"/>
              <a:t>Ciencia que </a:t>
            </a:r>
            <a:r>
              <a:rPr lang="es-MX" sz="3200"/>
              <a:t>estudia los procedimientos </a:t>
            </a:r>
            <a:r>
              <a:rPr lang="es-MX" sz="3200" dirty="0"/>
              <a:t>para distinguir si un razonamiento es correcto o incorrecto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7CDE3F1-61F9-DECC-E3F5-B1CB21DA64A7}"/>
              </a:ext>
            </a:extLst>
          </p:cNvPr>
          <p:cNvSpPr txBox="1">
            <a:spLocks/>
          </p:cNvSpPr>
          <p:nvPr/>
        </p:nvSpPr>
        <p:spPr>
          <a:xfrm>
            <a:off x="838200" y="2996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>NOTACIÓN PROPOSICIONAL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7574EB1-5994-2120-6348-155E6D6167BC}"/>
              </a:ext>
            </a:extLst>
          </p:cNvPr>
          <p:cNvSpPr txBox="1">
            <a:spLocks/>
          </p:cNvSpPr>
          <p:nvPr/>
        </p:nvSpPr>
        <p:spPr>
          <a:xfrm>
            <a:off x="838200" y="4456640"/>
            <a:ext cx="10515600" cy="1036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/>
              <a:t>Se le puede llamar como LÓGICA DE ENUNCIADOS, es una oración que puede ser verdadera o falsa.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</p:txBody>
      </p:sp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497D37B9-1C2F-BD7D-9990-65A3A3E71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90525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7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2F105A-7919-1B2B-48D9-9E99D499F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974" y="491067"/>
            <a:ext cx="4886325" cy="366077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MX" sz="2400" dirty="0"/>
              <a:t>Ejemplos:</a:t>
            </a:r>
          </a:p>
          <a:p>
            <a:pPr algn="just"/>
            <a:r>
              <a:rPr lang="es-MX" sz="2400" dirty="0"/>
              <a:t>5 es mayor que 3</a:t>
            </a:r>
          </a:p>
          <a:p>
            <a:pPr algn="just"/>
            <a:r>
              <a:rPr lang="es-MX" sz="2400" dirty="0"/>
              <a:t>Ecuador se encuentra en sur América</a:t>
            </a:r>
          </a:p>
          <a:p>
            <a:pPr algn="just"/>
            <a:r>
              <a:rPr lang="es-MX" sz="2400" dirty="0"/>
              <a:t>Mañana lloverá</a:t>
            </a:r>
          </a:p>
          <a:p>
            <a:pPr algn="just"/>
            <a:r>
              <a:rPr lang="es-MX" sz="2400" dirty="0"/>
              <a:t>Todos los carros tiene 3 llantas</a:t>
            </a:r>
          </a:p>
          <a:p>
            <a:pPr algn="just"/>
            <a:r>
              <a:rPr lang="es-MX" sz="2400" dirty="0"/>
              <a:t>8 es un numero par</a:t>
            </a:r>
          </a:p>
          <a:p>
            <a:pPr algn="just"/>
            <a:r>
              <a:rPr lang="es-MX" sz="2400" dirty="0"/>
              <a:t>La semana tiene 7 días.</a:t>
            </a:r>
          </a:p>
          <a:p>
            <a:endParaRPr lang="es-MX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FEA7BAC-E6B1-AFCE-C24A-31A6809C58BF}"/>
              </a:ext>
            </a:extLst>
          </p:cNvPr>
          <p:cNvSpPr txBox="1">
            <a:spLocks/>
          </p:cNvSpPr>
          <p:nvPr/>
        </p:nvSpPr>
        <p:spPr>
          <a:xfrm>
            <a:off x="4177341" y="4385733"/>
            <a:ext cx="3837317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No son proposición </a:t>
            </a:r>
          </a:p>
          <a:p>
            <a:r>
              <a:rPr lang="es-MX" dirty="0"/>
              <a:t>¿Cómo te llamas?</a:t>
            </a:r>
          </a:p>
          <a:p>
            <a:r>
              <a:rPr lang="es-MX" dirty="0"/>
              <a:t>Llama a tu tía </a:t>
            </a:r>
          </a:p>
          <a:p>
            <a:r>
              <a:rPr lang="es-MX" dirty="0"/>
              <a:t>¡Espérame!</a:t>
            </a:r>
          </a:p>
          <a:p>
            <a:r>
              <a:rPr lang="es-MX" dirty="0"/>
              <a:t>El pantalón azul</a:t>
            </a:r>
          </a:p>
          <a:p>
            <a:endParaRPr lang="es-MX" dirty="0"/>
          </a:p>
        </p:txBody>
      </p:sp>
      <p:pic>
        <p:nvPicPr>
          <p:cNvPr id="2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7669C4F8-3323-03EF-4CDB-77D53F440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90525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24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2BA47-E6C7-250D-3F5B-80CCA76B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336" y="598231"/>
            <a:ext cx="8911687" cy="1280890"/>
          </a:xfrm>
        </p:spPr>
        <p:txBody>
          <a:bodyPr/>
          <a:lstStyle/>
          <a:p>
            <a:pPr algn="ctr"/>
            <a:r>
              <a:rPr lang="es-MX" dirty="0"/>
              <a:t>ASIGNACIÓN DE PROPOSICIÓN</a:t>
            </a:r>
          </a:p>
        </p:txBody>
      </p:sp>
      <p:pic>
        <p:nvPicPr>
          <p:cNvPr id="1026" name="Picture 2" descr="Lógica proposicional | Introducción - YouTube">
            <a:extLst>
              <a:ext uri="{FF2B5EF4-FFF2-40B4-BE49-F238E27FC236}">
                <a16:creationId xmlns:a16="http://schemas.microsoft.com/office/drawing/2014/main" id="{BB061F76-B29A-6E7A-A385-62934F1FB5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7" t="72431" r="25588" b="6291"/>
          <a:stretch/>
        </p:blipFill>
        <p:spPr bwMode="auto">
          <a:xfrm>
            <a:off x="3467683" y="1485328"/>
            <a:ext cx="5256634" cy="12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EE8BF2F-1B25-B210-4BAF-653232847CE3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dirty="0"/>
              <a:t>CONECTORES LÓGICOS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5C60B5A-CE96-2B0D-8DBD-08B8EFA5B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50" t="40336" r="6250" b="34074"/>
          <a:stretch/>
        </p:blipFill>
        <p:spPr>
          <a:xfrm>
            <a:off x="3586480" y="4091781"/>
            <a:ext cx="4084320" cy="1754982"/>
          </a:xfrm>
          <a:prstGeom prst="rect">
            <a:avLst/>
          </a:prstGeom>
        </p:spPr>
      </p:pic>
      <p:pic>
        <p:nvPicPr>
          <p:cNvPr id="3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8C800D64-663A-A2FA-A580-78A1729C5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90525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5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2382422-A0DE-308F-9908-F9358C5F7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67" t="40336" r="23333" b="49551"/>
          <a:stretch/>
        </p:blipFill>
        <p:spPr>
          <a:xfrm>
            <a:off x="4490720" y="1226661"/>
            <a:ext cx="1158240" cy="6935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6E40123-0888-A09C-DA54-C096FE7A6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67" t="48484" r="34667" b="41402"/>
          <a:stretch/>
        </p:blipFill>
        <p:spPr>
          <a:xfrm>
            <a:off x="4754880" y="2212181"/>
            <a:ext cx="629920" cy="69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1C684B-795D-48ED-0AB2-1F84EE159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33" t="55932" r="14000" b="33698"/>
          <a:stretch/>
        </p:blipFill>
        <p:spPr>
          <a:xfrm>
            <a:off x="4754880" y="3235959"/>
            <a:ext cx="629920" cy="7112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CBB534-C12A-F5A7-48D6-6ADBDF24F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34" t="56671" r="25166" b="34884"/>
          <a:stretch/>
        </p:blipFill>
        <p:spPr>
          <a:xfrm>
            <a:off x="4612640" y="4145279"/>
            <a:ext cx="914400" cy="5791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CD14DF4-AC9A-FB30-6158-3E084CC57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84" t="40523" r="12167" b="51033"/>
          <a:stretch/>
        </p:blipFill>
        <p:spPr>
          <a:xfrm>
            <a:off x="4460240" y="5103018"/>
            <a:ext cx="1188720" cy="5791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49CE4FE-1374-4928-6956-4B96F4313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83" t="48672" r="6250" b="42884"/>
          <a:stretch/>
        </p:blipFill>
        <p:spPr>
          <a:xfrm>
            <a:off x="5648960" y="1341119"/>
            <a:ext cx="751840" cy="57912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155A37B-C37E-3FEB-1B6F-5674425BBC00}"/>
              </a:ext>
            </a:extLst>
          </p:cNvPr>
          <p:cNvSpPr txBox="1"/>
          <p:nvPr/>
        </p:nvSpPr>
        <p:spPr>
          <a:xfrm>
            <a:off x="6756400" y="1341119"/>
            <a:ext cx="2773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NEGACIÓN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CONJUNCIÓN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DISYUNCIÓN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CONDICIONALE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BICONDICIONAL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CD087D0-061E-5EA6-2442-86F1FCD13570}"/>
              </a:ext>
            </a:extLst>
          </p:cNvPr>
          <p:cNvSpPr txBox="1"/>
          <p:nvPr/>
        </p:nvSpPr>
        <p:spPr>
          <a:xfrm>
            <a:off x="3246120" y="1343382"/>
            <a:ext cx="1407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NO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Y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O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ENTONCES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SI Y SOLO SI</a:t>
            </a:r>
          </a:p>
        </p:txBody>
      </p:sp>
      <p:pic>
        <p:nvPicPr>
          <p:cNvPr id="2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62083E34-6FC5-5DAD-D578-81F2A19CF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90525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5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C1C71-1850-603E-EC51-488F0797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337" y="511326"/>
            <a:ext cx="8911687" cy="1280890"/>
          </a:xfrm>
        </p:spPr>
        <p:txBody>
          <a:bodyPr/>
          <a:lstStyle/>
          <a:p>
            <a:pPr algn="ctr"/>
            <a:r>
              <a:rPr lang="es-MX" dirty="0"/>
              <a:t>CONECTORES LÓGICOS (NEGACIÓN ¬)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6381B7D5-34CA-BF2D-C1EA-4B1108ACB0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38455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96248B3-5319-D6CF-348D-C94BFF29B5B3}"/>
              </a:ext>
            </a:extLst>
          </p:cNvPr>
          <p:cNvSpPr txBox="1">
            <a:spLocks/>
          </p:cNvSpPr>
          <p:nvPr/>
        </p:nvSpPr>
        <p:spPr>
          <a:xfrm>
            <a:off x="5585461" y="1690688"/>
            <a:ext cx="49015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No iré al cine ¬ 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El número 2 no es par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¬ 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Es falso que no es está lloviendo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¬ ¬ t = t</a:t>
            </a:r>
          </a:p>
        </p:txBody>
      </p:sp>
      <p:pic>
        <p:nvPicPr>
          <p:cNvPr id="3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0B49FE4E-D956-D8BE-C82C-73D458E1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90525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3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31F72-E593-6D60-D146-527BC1977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29" y="544735"/>
            <a:ext cx="8911687" cy="1280890"/>
          </a:xfrm>
        </p:spPr>
        <p:txBody>
          <a:bodyPr/>
          <a:lstStyle/>
          <a:p>
            <a:pPr algn="ctr"/>
            <a:r>
              <a:rPr lang="es-MX"/>
              <a:t>CONECTORES LÓGICOS (CONJUNCIÓN ^ ) Y</a:t>
            </a:r>
            <a:endParaRPr lang="es-MX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20A1B8B-4942-7E11-30AD-B836AA17307F}"/>
              </a:ext>
            </a:extLst>
          </p:cNvPr>
          <p:cNvSpPr txBox="1">
            <a:spLocks/>
          </p:cNvSpPr>
          <p:nvPr/>
        </p:nvSpPr>
        <p:spPr>
          <a:xfrm>
            <a:off x="5114925" y="1897062"/>
            <a:ext cx="38455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Iré al cine y a jugar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p ^ q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Te regalo flores y dulces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r ^ s</a:t>
            </a:r>
          </a:p>
        </p:txBody>
      </p:sp>
      <p:graphicFrame>
        <p:nvGraphicFramePr>
          <p:cNvPr id="17" name="Marcador de contenido 2">
            <a:extLst>
              <a:ext uri="{FF2B5EF4-FFF2-40B4-BE49-F238E27FC236}">
                <a16:creationId xmlns:a16="http://schemas.microsoft.com/office/drawing/2014/main" id="{A773BCA4-7CD5-5F4E-221A-4DA02667D9B1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38455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0A55A741-B16A-5549-87FF-BA8169603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90525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0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53E5F-FA19-4433-E719-76EF05E8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381" y="515532"/>
            <a:ext cx="8911687" cy="1280890"/>
          </a:xfrm>
        </p:spPr>
        <p:txBody>
          <a:bodyPr/>
          <a:lstStyle/>
          <a:p>
            <a:pPr algn="ctr"/>
            <a:r>
              <a:rPr lang="es-MX" dirty="0"/>
              <a:t>CONECTORES LÓGICOS (DISYUNCIÓN V ) 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343A3AC-B372-0C86-C2A2-C21A9023EC6A}"/>
              </a:ext>
            </a:extLst>
          </p:cNvPr>
          <p:cNvSpPr txBox="1">
            <a:spLocks/>
          </p:cNvSpPr>
          <p:nvPr/>
        </p:nvSpPr>
        <p:spPr>
          <a:xfrm>
            <a:off x="5114925" y="1897062"/>
            <a:ext cx="38455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Iré al cine o a jugar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p v q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Te regalo flores y dulces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r v s</a:t>
            </a:r>
          </a:p>
        </p:txBody>
      </p:sp>
      <p:graphicFrame>
        <p:nvGraphicFramePr>
          <p:cNvPr id="10" name="Marcador de contenido 2">
            <a:extLst>
              <a:ext uri="{FF2B5EF4-FFF2-40B4-BE49-F238E27FC236}">
                <a16:creationId xmlns:a16="http://schemas.microsoft.com/office/drawing/2014/main" id="{99552841-90F5-AB90-C82E-18807C89F3DA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38455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04F5733D-8D7B-0CE4-0EC5-DBEC5D5AC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90525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1019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TM02892315[[fn=Espiral]]</Template>
  <TotalTime>264</TotalTime>
  <Words>518</Words>
  <Application>Microsoft Office PowerPoint</Application>
  <PresentationFormat>Panorámica</PresentationFormat>
  <Paragraphs>123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Espiral</vt:lpstr>
      <vt:lpstr>LÓGICA MATEMÁTICA</vt:lpstr>
      <vt:lpstr>LÓGICA </vt:lpstr>
      <vt:lpstr>LÓGICA MATEMÁTICA</vt:lpstr>
      <vt:lpstr>Presentación de PowerPoint</vt:lpstr>
      <vt:lpstr>ASIGNACIÓN DE PROPOSICIÓN</vt:lpstr>
      <vt:lpstr>Presentación de PowerPoint</vt:lpstr>
      <vt:lpstr>CONECTORES LÓGICOS (NEGACIÓN ¬)</vt:lpstr>
      <vt:lpstr>CONECTORES LÓGICOS (CONJUNCIÓN ^ ) Y</vt:lpstr>
      <vt:lpstr>CONECTORES LÓGICOS (DISYUNCIÓN V ) O</vt:lpstr>
      <vt:lpstr>CONECTORES LÓGICOS (CONDICIONAL → ) ENTONCES</vt:lpstr>
      <vt:lpstr>CONECTORES LÓGICOS (BICONDICIONAL ↔ ) SI Y SOLO SI</vt:lpstr>
      <vt:lpstr>Ejercicios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LÓGICA MATEMÁTICA</dc:title>
  <dc:creator>PERKINS SANTIAGO HARO PARRA</dc:creator>
  <cp:lastModifiedBy>Perkins Haro</cp:lastModifiedBy>
  <cp:revision>1</cp:revision>
  <dcterms:created xsi:type="dcterms:W3CDTF">2023-01-09T20:08:00Z</dcterms:created>
  <dcterms:modified xsi:type="dcterms:W3CDTF">2024-10-18T14:23:12Z</dcterms:modified>
</cp:coreProperties>
</file>