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31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9" r:id="rId12"/>
    <p:sldId id="348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82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7" r:id="rId31"/>
    <p:sldId id="368" r:id="rId32"/>
    <p:sldId id="378" r:id="rId33"/>
    <p:sldId id="379" r:id="rId34"/>
    <p:sldId id="380" r:id="rId3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0DA99-C6DD-4331-8240-31ED84989BCD}" v="4" dt="2022-01-18T22:14:29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22" autoAdjust="0"/>
  </p:normalViewPr>
  <p:slideViewPr>
    <p:cSldViewPr>
      <p:cViewPr>
        <p:scale>
          <a:sx n="98" d="100"/>
          <a:sy n="98" d="100"/>
        </p:scale>
        <p:origin x="73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Maria Guffante Naranjo" userId="40bc4d28-be22-4b14-b546-52f9963193e8" providerId="ADAL" clId="{6240DA99-C6DD-4331-8240-31ED84989BCD}"/>
    <pc:docChg chg="undo custSel addSld delSld modSld">
      <pc:chgData name="Tania Maria Guffante Naranjo" userId="40bc4d28-be22-4b14-b546-52f9963193e8" providerId="ADAL" clId="{6240DA99-C6DD-4331-8240-31ED84989BCD}" dt="2022-01-18T22:56:12.296" v="679"/>
      <pc:docMkLst>
        <pc:docMk/>
      </pc:docMkLst>
      <pc:sldChg chg="modSp mod">
        <pc:chgData name="Tania Maria Guffante Naranjo" userId="40bc4d28-be22-4b14-b546-52f9963193e8" providerId="ADAL" clId="{6240DA99-C6DD-4331-8240-31ED84989BCD}" dt="2022-01-18T21:50:12.784" v="672" actId="20577"/>
        <pc:sldMkLst>
          <pc:docMk/>
          <pc:sldMk cId="997944974" sldId="256"/>
        </pc:sldMkLst>
        <pc:spChg chg="mod">
          <ac:chgData name="Tania Maria Guffante Naranjo" userId="40bc4d28-be22-4b14-b546-52f9963193e8" providerId="ADAL" clId="{6240DA99-C6DD-4331-8240-31ED84989BCD}" dt="2022-01-18T00:01:47.428" v="22" actId="20577"/>
          <ac:spMkLst>
            <pc:docMk/>
            <pc:sldMk cId="997944974" sldId="256"/>
            <ac:spMk id="2" creationId="{00000000-0000-0000-0000-000000000000}"/>
          </ac:spMkLst>
        </pc:spChg>
        <pc:spChg chg="mod">
          <ac:chgData name="Tania Maria Guffante Naranjo" userId="40bc4d28-be22-4b14-b546-52f9963193e8" providerId="ADAL" clId="{6240DA99-C6DD-4331-8240-31ED84989BCD}" dt="2022-01-18T21:50:12.784" v="672" actId="20577"/>
          <ac:spMkLst>
            <pc:docMk/>
            <pc:sldMk cId="997944974" sldId="256"/>
            <ac:spMk id="3" creationId="{00000000-0000-0000-0000-000000000000}"/>
          </ac:spMkLst>
        </pc:spChg>
      </pc:sldChg>
      <pc:sldChg chg="modSp del mod">
        <pc:chgData name="Tania Maria Guffante Naranjo" userId="40bc4d28-be22-4b14-b546-52f9963193e8" providerId="ADAL" clId="{6240DA99-C6DD-4331-8240-31ED84989BCD}" dt="2022-01-18T00:06:21.891" v="151" actId="47"/>
        <pc:sldMkLst>
          <pc:docMk/>
          <pc:sldMk cId="917250180" sldId="322"/>
        </pc:sldMkLst>
        <pc:spChg chg="mod">
          <ac:chgData name="Tania Maria Guffante Naranjo" userId="40bc4d28-be22-4b14-b546-52f9963193e8" providerId="ADAL" clId="{6240DA99-C6DD-4331-8240-31ED84989BCD}" dt="2022-01-18T00:02:52.443" v="51" actId="1076"/>
          <ac:spMkLst>
            <pc:docMk/>
            <pc:sldMk cId="917250180" sldId="322"/>
            <ac:spMk id="2" creationId="{00000000-0000-0000-0000-000000000000}"/>
          </ac:spMkLst>
        </pc:spChg>
      </pc:sldChg>
      <pc:sldChg chg="del">
        <pc:chgData name="Tania Maria Guffante Naranjo" userId="40bc4d28-be22-4b14-b546-52f9963193e8" providerId="ADAL" clId="{6240DA99-C6DD-4331-8240-31ED84989BCD}" dt="2022-01-18T00:06:22.617" v="152" actId="47"/>
        <pc:sldMkLst>
          <pc:docMk/>
          <pc:sldMk cId="29762059" sldId="323"/>
        </pc:sldMkLst>
      </pc:sldChg>
      <pc:sldChg chg="modSp del mod">
        <pc:chgData name="Tania Maria Guffante Naranjo" userId="40bc4d28-be22-4b14-b546-52f9963193e8" providerId="ADAL" clId="{6240DA99-C6DD-4331-8240-31ED84989BCD}" dt="2022-01-18T00:06:23.054" v="153" actId="47"/>
        <pc:sldMkLst>
          <pc:docMk/>
          <pc:sldMk cId="3926139138" sldId="324"/>
        </pc:sldMkLst>
        <pc:spChg chg="mod">
          <ac:chgData name="Tania Maria Guffante Naranjo" userId="40bc4d28-be22-4b14-b546-52f9963193e8" providerId="ADAL" clId="{6240DA99-C6DD-4331-8240-31ED84989BCD}" dt="2022-01-18T00:04:44.288" v="72" actId="20577"/>
          <ac:spMkLst>
            <pc:docMk/>
            <pc:sldMk cId="3926139138" sldId="324"/>
            <ac:spMk id="2" creationId="{00000000-0000-0000-0000-000000000000}"/>
          </ac:spMkLst>
        </pc:spChg>
      </pc:sldChg>
      <pc:sldChg chg="modSp del mod">
        <pc:chgData name="Tania Maria Guffante Naranjo" userId="40bc4d28-be22-4b14-b546-52f9963193e8" providerId="ADAL" clId="{6240DA99-C6DD-4331-8240-31ED84989BCD}" dt="2022-01-18T00:06:23.512" v="154" actId="47"/>
        <pc:sldMkLst>
          <pc:docMk/>
          <pc:sldMk cId="1243880889" sldId="325"/>
        </pc:sldMkLst>
        <pc:spChg chg="mod">
          <ac:chgData name="Tania Maria Guffante Naranjo" userId="40bc4d28-be22-4b14-b546-52f9963193e8" providerId="ADAL" clId="{6240DA99-C6DD-4331-8240-31ED84989BCD}" dt="2022-01-18T00:06:07.517" v="150" actId="6549"/>
          <ac:spMkLst>
            <pc:docMk/>
            <pc:sldMk cId="1243880889" sldId="325"/>
            <ac:spMk id="2" creationId="{00000000-0000-0000-0000-000000000000}"/>
          </ac:spMkLst>
        </pc:spChg>
      </pc:sldChg>
      <pc:sldChg chg="del">
        <pc:chgData name="Tania Maria Guffante Naranjo" userId="40bc4d28-be22-4b14-b546-52f9963193e8" providerId="ADAL" clId="{6240DA99-C6DD-4331-8240-31ED84989BCD}" dt="2022-01-18T00:06:33.580" v="155" actId="47"/>
        <pc:sldMkLst>
          <pc:docMk/>
          <pc:sldMk cId="1030290695" sldId="326"/>
        </pc:sldMkLst>
      </pc:sldChg>
      <pc:sldChg chg="del">
        <pc:chgData name="Tania Maria Guffante Naranjo" userId="40bc4d28-be22-4b14-b546-52f9963193e8" providerId="ADAL" clId="{6240DA99-C6DD-4331-8240-31ED84989BCD}" dt="2022-01-18T00:06:42.247" v="156" actId="47"/>
        <pc:sldMkLst>
          <pc:docMk/>
          <pc:sldMk cId="828285468" sldId="327"/>
        </pc:sldMkLst>
      </pc:sldChg>
      <pc:sldChg chg="del">
        <pc:chgData name="Tania Maria Guffante Naranjo" userId="40bc4d28-be22-4b14-b546-52f9963193e8" providerId="ADAL" clId="{6240DA99-C6DD-4331-8240-31ED84989BCD}" dt="2022-01-18T00:06:45.920" v="157" actId="47"/>
        <pc:sldMkLst>
          <pc:docMk/>
          <pc:sldMk cId="512505007" sldId="328"/>
        </pc:sldMkLst>
      </pc:sldChg>
      <pc:sldChg chg="del">
        <pc:chgData name="Tania Maria Guffante Naranjo" userId="40bc4d28-be22-4b14-b546-52f9963193e8" providerId="ADAL" clId="{6240DA99-C6DD-4331-8240-31ED84989BCD}" dt="2022-01-18T00:06:51.323" v="158" actId="47"/>
        <pc:sldMkLst>
          <pc:docMk/>
          <pc:sldMk cId="298036431" sldId="329"/>
        </pc:sldMkLst>
      </pc:sldChg>
      <pc:sldChg chg="del">
        <pc:chgData name="Tania Maria Guffante Naranjo" userId="40bc4d28-be22-4b14-b546-52f9963193e8" providerId="ADAL" clId="{6240DA99-C6DD-4331-8240-31ED84989BCD}" dt="2022-01-18T00:06:54.718" v="159" actId="47"/>
        <pc:sldMkLst>
          <pc:docMk/>
          <pc:sldMk cId="1634889816" sldId="330"/>
        </pc:sldMkLst>
      </pc:sldChg>
      <pc:sldChg chg="modSp mod">
        <pc:chgData name="Tania Maria Guffante Naranjo" userId="40bc4d28-be22-4b14-b546-52f9963193e8" providerId="ADAL" clId="{6240DA99-C6DD-4331-8240-31ED84989BCD}" dt="2022-01-18T00:07:19.707" v="167" actId="6549"/>
        <pc:sldMkLst>
          <pc:docMk/>
          <pc:sldMk cId="3412341009" sldId="331"/>
        </pc:sldMkLst>
        <pc:spChg chg="mod">
          <ac:chgData name="Tania Maria Guffante Naranjo" userId="40bc4d28-be22-4b14-b546-52f9963193e8" providerId="ADAL" clId="{6240DA99-C6DD-4331-8240-31ED84989BCD}" dt="2022-01-18T00:07:19.707" v="167" actId="6549"/>
          <ac:spMkLst>
            <pc:docMk/>
            <pc:sldMk cId="3412341009" sldId="331"/>
            <ac:spMk id="2" creationId="{00000000-0000-0000-0000-000000000000}"/>
          </ac:spMkLst>
        </pc:spChg>
      </pc:sldChg>
      <pc:sldChg chg="del">
        <pc:chgData name="Tania Maria Guffante Naranjo" userId="40bc4d28-be22-4b14-b546-52f9963193e8" providerId="ADAL" clId="{6240DA99-C6DD-4331-8240-31ED84989BCD}" dt="2022-01-18T00:07:58.133" v="168" actId="47"/>
        <pc:sldMkLst>
          <pc:docMk/>
          <pc:sldMk cId="924651876" sldId="332"/>
        </pc:sldMkLst>
      </pc:sldChg>
      <pc:sldChg chg="del">
        <pc:chgData name="Tania Maria Guffante Naranjo" userId="40bc4d28-be22-4b14-b546-52f9963193e8" providerId="ADAL" clId="{6240DA99-C6DD-4331-8240-31ED84989BCD}" dt="2022-01-18T00:07:59.302" v="169" actId="47"/>
        <pc:sldMkLst>
          <pc:docMk/>
          <pc:sldMk cId="578620838" sldId="333"/>
        </pc:sldMkLst>
      </pc:sldChg>
      <pc:sldChg chg="del">
        <pc:chgData name="Tania Maria Guffante Naranjo" userId="40bc4d28-be22-4b14-b546-52f9963193e8" providerId="ADAL" clId="{6240DA99-C6DD-4331-8240-31ED84989BCD}" dt="2022-01-18T00:08:00.373" v="170" actId="47"/>
        <pc:sldMkLst>
          <pc:docMk/>
          <pc:sldMk cId="1111418978" sldId="334"/>
        </pc:sldMkLst>
      </pc:sldChg>
      <pc:sldChg chg="del">
        <pc:chgData name="Tania Maria Guffante Naranjo" userId="40bc4d28-be22-4b14-b546-52f9963193e8" providerId="ADAL" clId="{6240DA99-C6DD-4331-8240-31ED84989BCD}" dt="2022-01-18T00:08:05.922" v="171" actId="47"/>
        <pc:sldMkLst>
          <pc:docMk/>
          <pc:sldMk cId="1397539155" sldId="335"/>
        </pc:sldMkLst>
      </pc:sldChg>
      <pc:sldChg chg="del">
        <pc:chgData name="Tania Maria Guffante Naranjo" userId="40bc4d28-be22-4b14-b546-52f9963193e8" providerId="ADAL" clId="{6240DA99-C6DD-4331-8240-31ED84989BCD}" dt="2022-01-18T00:08:06.928" v="172" actId="47"/>
        <pc:sldMkLst>
          <pc:docMk/>
          <pc:sldMk cId="1849851114" sldId="336"/>
        </pc:sldMkLst>
      </pc:sldChg>
      <pc:sldChg chg="del">
        <pc:chgData name="Tania Maria Guffante Naranjo" userId="40bc4d28-be22-4b14-b546-52f9963193e8" providerId="ADAL" clId="{6240DA99-C6DD-4331-8240-31ED84989BCD}" dt="2022-01-18T00:08:08.184" v="173" actId="47"/>
        <pc:sldMkLst>
          <pc:docMk/>
          <pc:sldMk cId="3340896981" sldId="337"/>
        </pc:sldMkLst>
      </pc:sldChg>
      <pc:sldChg chg="del">
        <pc:chgData name="Tania Maria Guffante Naranjo" userId="40bc4d28-be22-4b14-b546-52f9963193e8" providerId="ADAL" clId="{6240DA99-C6DD-4331-8240-31ED84989BCD}" dt="2022-01-18T00:08:08.746" v="174" actId="47"/>
        <pc:sldMkLst>
          <pc:docMk/>
          <pc:sldMk cId="1528525079" sldId="338"/>
        </pc:sldMkLst>
      </pc:sldChg>
      <pc:sldChg chg="del">
        <pc:chgData name="Tania Maria Guffante Naranjo" userId="40bc4d28-be22-4b14-b546-52f9963193e8" providerId="ADAL" clId="{6240DA99-C6DD-4331-8240-31ED84989BCD}" dt="2022-01-18T00:08:09.492" v="175" actId="47"/>
        <pc:sldMkLst>
          <pc:docMk/>
          <pc:sldMk cId="1612045601" sldId="339"/>
        </pc:sldMkLst>
      </pc:sldChg>
      <pc:sldChg chg="modSp mod">
        <pc:chgData name="Tania Maria Guffante Naranjo" userId="40bc4d28-be22-4b14-b546-52f9963193e8" providerId="ADAL" clId="{6240DA99-C6DD-4331-8240-31ED84989BCD}" dt="2022-01-18T00:09:11.775" v="198" actId="20577"/>
        <pc:sldMkLst>
          <pc:docMk/>
          <pc:sldMk cId="3744855813" sldId="340"/>
        </pc:sldMkLst>
        <pc:spChg chg="mod">
          <ac:chgData name="Tania Maria Guffante Naranjo" userId="40bc4d28-be22-4b14-b546-52f9963193e8" providerId="ADAL" clId="{6240DA99-C6DD-4331-8240-31ED84989BCD}" dt="2022-01-18T00:08:49.003" v="197" actId="123"/>
          <ac:spMkLst>
            <pc:docMk/>
            <pc:sldMk cId="3744855813" sldId="340"/>
            <ac:spMk id="2" creationId="{00000000-0000-0000-0000-000000000000}"/>
          </ac:spMkLst>
        </pc:spChg>
        <pc:spChg chg="mod">
          <ac:chgData name="Tania Maria Guffante Naranjo" userId="40bc4d28-be22-4b14-b546-52f9963193e8" providerId="ADAL" clId="{6240DA99-C6DD-4331-8240-31ED84989BCD}" dt="2022-01-18T00:09:11.775" v="198" actId="20577"/>
          <ac:spMkLst>
            <pc:docMk/>
            <pc:sldMk cId="3744855813" sldId="340"/>
            <ac:spMk id="3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13:10.218" v="300" actId="6549"/>
        <pc:sldMkLst>
          <pc:docMk/>
          <pc:sldMk cId="994568751" sldId="342"/>
        </pc:sldMkLst>
        <pc:spChg chg="mod">
          <ac:chgData name="Tania Maria Guffante Naranjo" userId="40bc4d28-be22-4b14-b546-52f9963193e8" providerId="ADAL" clId="{6240DA99-C6DD-4331-8240-31ED84989BCD}" dt="2022-01-18T00:13:10.218" v="300" actId="6549"/>
          <ac:spMkLst>
            <pc:docMk/>
            <pc:sldMk cId="994568751" sldId="342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15:45.129" v="391" actId="1076"/>
        <pc:sldMkLst>
          <pc:docMk/>
          <pc:sldMk cId="1538295040" sldId="343"/>
        </pc:sldMkLst>
        <pc:spChg chg="mod">
          <ac:chgData name="Tania Maria Guffante Naranjo" userId="40bc4d28-be22-4b14-b546-52f9963193e8" providerId="ADAL" clId="{6240DA99-C6DD-4331-8240-31ED84989BCD}" dt="2022-01-18T00:15:45.129" v="391" actId="1076"/>
          <ac:spMkLst>
            <pc:docMk/>
            <pc:sldMk cId="1538295040" sldId="343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22:14:27.506" v="676" actId="20578"/>
        <pc:sldMkLst>
          <pc:docMk/>
          <pc:sldMk cId="1592692433" sldId="344"/>
        </pc:sldMkLst>
        <pc:spChg chg="mod">
          <ac:chgData name="Tania Maria Guffante Naranjo" userId="40bc4d28-be22-4b14-b546-52f9963193e8" providerId="ADAL" clId="{6240DA99-C6DD-4331-8240-31ED84989BCD}" dt="2022-01-18T22:14:27.506" v="676" actId="20578"/>
          <ac:spMkLst>
            <pc:docMk/>
            <pc:sldMk cId="1592692433" sldId="344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17:45.585" v="414" actId="14100"/>
        <pc:sldMkLst>
          <pc:docMk/>
          <pc:sldMk cId="3207062624" sldId="345"/>
        </pc:sldMkLst>
        <pc:spChg chg="mod">
          <ac:chgData name="Tania Maria Guffante Naranjo" userId="40bc4d28-be22-4b14-b546-52f9963193e8" providerId="ADAL" clId="{6240DA99-C6DD-4331-8240-31ED84989BCD}" dt="2022-01-18T00:17:45.585" v="414" actId="14100"/>
          <ac:spMkLst>
            <pc:docMk/>
            <pc:sldMk cId="3207062624" sldId="345"/>
            <ac:spMk id="2" creationId="{00000000-0000-0000-0000-000000000000}"/>
          </ac:spMkLst>
        </pc:spChg>
        <pc:spChg chg="mod">
          <ac:chgData name="Tania Maria Guffante Naranjo" userId="40bc4d28-be22-4b14-b546-52f9963193e8" providerId="ADAL" clId="{6240DA99-C6DD-4331-8240-31ED84989BCD}" dt="2022-01-18T00:17:35.225" v="413" actId="1076"/>
          <ac:spMkLst>
            <pc:docMk/>
            <pc:sldMk cId="3207062624" sldId="345"/>
            <ac:spMk id="3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20:42.308" v="417" actId="6549"/>
        <pc:sldMkLst>
          <pc:docMk/>
          <pc:sldMk cId="2525056979" sldId="350"/>
        </pc:sldMkLst>
        <pc:spChg chg="mod">
          <ac:chgData name="Tania Maria Guffante Naranjo" userId="40bc4d28-be22-4b14-b546-52f9963193e8" providerId="ADAL" clId="{6240DA99-C6DD-4331-8240-31ED84989BCD}" dt="2022-01-18T00:20:42.308" v="417" actId="6549"/>
          <ac:spMkLst>
            <pc:docMk/>
            <pc:sldMk cId="2525056979" sldId="350"/>
            <ac:spMk id="3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21:47.037" v="418" actId="20577"/>
        <pc:sldMkLst>
          <pc:docMk/>
          <pc:sldMk cId="3319660163" sldId="351"/>
        </pc:sldMkLst>
        <pc:spChg chg="mod">
          <ac:chgData name="Tania Maria Guffante Naranjo" userId="40bc4d28-be22-4b14-b546-52f9963193e8" providerId="ADAL" clId="{6240DA99-C6DD-4331-8240-31ED84989BCD}" dt="2022-01-18T00:21:47.037" v="418" actId="20577"/>
          <ac:spMkLst>
            <pc:docMk/>
            <pc:sldMk cId="3319660163" sldId="351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25:22.033" v="459" actId="20577"/>
        <pc:sldMkLst>
          <pc:docMk/>
          <pc:sldMk cId="387911614" sldId="353"/>
        </pc:sldMkLst>
        <pc:spChg chg="mod">
          <ac:chgData name="Tania Maria Guffante Naranjo" userId="40bc4d28-be22-4b14-b546-52f9963193e8" providerId="ADAL" clId="{6240DA99-C6DD-4331-8240-31ED84989BCD}" dt="2022-01-18T00:25:22.033" v="459" actId="20577"/>
          <ac:spMkLst>
            <pc:docMk/>
            <pc:sldMk cId="387911614" sldId="353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26:15.913" v="467" actId="20577"/>
        <pc:sldMkLst>
          <pc:docMk/>
          <pc:sldMk cId="460326301" sldId="354"/>
        </pc:sldMkLst>
        <pc:spChg chg="mod">
          <ac:chgData name="Tania Maria Guffante Naranjo" userId="40bc4d28-be22-4b14-b546-52f9963193e8" providerId="ADAL" clId="{6240DA99-C6DD-4331-8240-31ED84989BCD}" dt="2022-01-18T00:26:15.913" v="467" actId="20577"/>
          <ac:spMkLst>
            <pc:docMk/>
            <pc:sldMk cId="460326301" sldId="354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22:56:12.296" v="679"/>
        <pc:sldMkLst>
          <pc:docMk/>
          <pc:sldMk cId="1606624041" sldId="355"/>
        </pc:sldMkLst>
        <pc:spChg chg="mod">
          <ac:chgData name="Tania Maria Guffante Naranjo" userId="40bc4d28-be22-4b14-b546-52f9963193e8" providerId="ADAL" clId="{6240DA99-C6DD-4331-8240-31ED84989BCD}" dt="2022-01-18T22:56:12.296" v="679"/>
          <ac:spMkLst>
            <pc:docMk/>
            <pc:sldMk cId="1606624041" sldId="355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30:02.727" v="468" actId="6549"/>
        <pc:sldMkLst>
          <pc:docMk/>
          <pc:sldMk cId="3825675359" sldId="356"/>
        </pc:sldMkLst>
        <pc:spChg chg="mod">
          <ac:chgData name="Tania Maria Guffante Naranjo" userId="40bc4d28-be22-4b14-b546-52f9963193e8" providerId="ADAL" clId="{6240DA99-C6DD-4331-8240-31ED84989BCD}" dt="2022-01-18T00:30:02.727" v="468" actId="6549"/>
          <ac:spMkLst>
            <pc:docMk/>
            <pc:sldMk cId="3825675359" sldId="356"/>
            <ac:spMk id="6" creationId="{00000000-0000-0000-0000-000000000000}"/>
          </ac:spMkLst>
        </pc:spChg>
      </pc:sldChg>
      <pc:sldChg chg="addSp delSp modSp mod">
        <pc:chgData name="Tania Maria Guffante Naranjo" userId="40bc4d28-be22-4b14-b546-52f9963193e8" providerId="ADAL" clId="{6240DA99-C6DD-4331-8240-31ED84989BCD}" dt="2022-01-18T00:31:37.648" v="473" actId="1076"/>
        <pc:sldMkLst>
          <pc:docMk/>
          <pc:sldMk cId="2438578276" sldId="357"/>
        </pc:sldMkLst>
        <pc:picChg chg="add mod">
          <ac:chgData name="Tania Maria Guffante Naranjo" userId="40bc4d28-be22-4b14-b546-52f9963193e8" providerId="ADAL" clId="{6240DA99-C6DD-4331-8240-31ED84989BCD}" dt="2022-01-18T00:31:37.648" v="473" actId="1076"/>
          <ac:picMkLst>
            <pc:docMk/>
            <pc:sldMk cId="2438578276" sldId="357"/>
            <ac:picMk id="3" creationId="{23923648-71B3-416B-850D-79C2CF41B59F}"/>
          </ac:picMkLst>
        </pc:picChg>
        <pc:picChg chg="del mod modCrop">
          <ac:chgData name="Tania Maria Guffante Naranjo" userId="40bc4d28-be22-4b14-b546-52f9963193e8" providerId="ADAL" clId="{6240DA99-C6DD-4331-8240-31ED84989BCD}" dt="2022-01-18T00:31:29.676" v="470" actId="21"/>
          <ac:picMkLst>
            <pc:docMk/>
            <pc:sldMk cId="2438578276" sldId="357"/>
            <ac:picMk id="1026" creationId="{00000000-0000-0000-0000-000000000000}"/>
          </ac:picMkLst>
        </pc:picChg>
      </pc:sldChg>
      <pc:sldChg chg="modSp mod">
        <pc:chgData name="Tania Maria Guffante Naranjo" userId="40bc4d28-be22-4b14-b546-52f9963193e8" providerId="ADAL" clId="{6240DA99-C6DD-4331-8240-31ED84989BCD}" dt="2022-01-18T00:33:36.943" v="534" actId="20577"/>
        <pc:sldMkLst>
          <pc:docMk/>
          <pc:sldMk cId="2633010390" sldId="358"/>
        </pc:sldMkLst>
        <pc:spChg chg="mod">
          <ac:chgData name="Tania Maria Guffante Naranjo" userId="40bc4d28-be22-4b14-b546-52f9963193e8" providerId="ADAL" clId="{6240DA99-C6DD-4331-8240-31ED84989BCD}" dt="2022-01-18T00:33:36.943" v="534" actId="20577"/>
          <ac:spMkLst>
            <pc:docMk/>
            <pc:sldMk cId="2633010390" sldId="358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34:53.231" v="535" actId="1076"/>
        <pc:sldMkLst>
          <pc:docMk/>
          <pc:sldMk cId="823035121" sldId="360"/>
        </pc:sldMkLst>
        <pc:spChg chg="mod">
          <ac:chgData name="Tania Maria Guffante Naranjo" userId="40bc4d28-be22-4b14-b546-52f9963193e8" providerId="ADAL" clId="{6240DA99-C6DD-4331-8240-31ED84989BCD}" dt="2022-01-18T00:34:53.231" v="535" actId="1076"/>
          <ac:spMkLst>
            <pc:docMk/>
            <pc:sldMk cId="823035121" sldId="360"/>
            <ac:spMk id="2" creationId="{00000000-0000-0000-0000-000000000000}"/>
          </ac:spMkLst>
        </pc:spChg>
      </pc:sldChg>
      <pc:sldChg chg="modSp mod">
        <pc:chgData name="Tania Maria Guffante Naranjo" userId="40bc4d28-be22-4b14-b546-52f9963193e8" providerId="ADAL" clId="{6240DA99-C6DD-4331-8240-31ED84989BCD}" dt="2022-01-18T00:40:17.142" v="574" actId="1076"/>
        <pc:sldMkLst>
          <pc:docMk/>
          <pc:sldMk cId="598932549" sldId="361"/>
        </pc:sldMkLst>
        <pc:spChg chg="mod">
          <ac:chgData name="Tania Maria Guffante Naranjo" userId="40bc4d28-be22-4b14-b546-52f9963193e8" providerId="ADAL" clId="{6240DA99-C6DD-4331-8240-31ED84989BCD}" dt="2022-01-18T00:40:17.142" v="574" actId="1076"/>
          <ac:spMkLst>
            <pc:docMk/>
            <pc:sldMk cId="598932549" sldId="361"/>
            <ac:spMk id="2" creationId="{00000000-0000-0000-0000-000000000000}"/>
          </ac:spMkLst>
        </pc:spChg>
      </pc:sldChg>
      <pc:sldChg chg="modSp add mod">
        <pc:chgData name="Tania Maria Guffante Naranjo" userId="40bc4d28-be22-4b14-b546-52f9963193e8" providerId="ADAL" clId="{6240DA99-C6DD-4331-8240-31ED84989BCD}" dt="2022-01-18T01:12:15.881" v="610" actId="1076"/>
        <pc:sldMkLst>
          <pc:docMk/>
          <pc:sldMk cId="912309145" sldId="365"/>
        </pc:sldMkLst>
        <pc:spChg chg="mod">
          <ac:chgData name="Tania Maria Guffante Naranjo" userId="40bc4d28-be22-4b14-b546-52f9963193e8" providerId="ADAL" clId="{6240DA99-C6DD-4331-8240-31ED84989BCD}" dt="2022-01-18T01:12:10.010" v="609" actId="20577"/>
          <ac:spMkLst>
            <pc:docMk/>
            <pc:sldMk cId="912309145" sldId="365"/>
            <ac:spMk id="2" creationId="{00000000-0000-0000-0000-000000000000}"/>
          </ac:spMkLst>
        </pc:spChg>
        <pc:spChg chg="mod">
          <ac:chgData name="Tania Maria Guffante Naranjo" userId="40bc4d28-be22-4b14-b546-52f9963193e8" providerId="ADAL" clId="{6240DA99-C6DD-4331-8240-31ED84989BCD}" dt="2022-01-18T01:12:15.881" v="610" actId="1076"/>
          <ac:spMkLst>
            <pc:docMk/>
            <pc:sldMk cId="912309145" sldId="365"/>
            <ac:spMk id="3" creationId="{00000000-0000-0000-0000-000000000000}"/>
          </ac:spMkLst>
        </pc:spChg>
      </pc:sldChg>
      <pc:sldChg chg="modSp add del mod">
        <pc:chgData name="Tania Maria Guffante Naranjo" userId="40bc4d28-be22-4b14-b546-52f9963193e8" providerId="ADAL" clId="{6240DA99-C6DD-4331-8240-31ED84989BCD}" dt="2022-01-18T01:15:59.537" v="620" actId="47"/>
        <pc:sldMkLst>
          <pc:docMk/>
          <pc:sldMk cId="1983909518" sldId="366"/>
        </pc:sldMkLst>
        <pc:spChg chg="mod">
          <ac:chgData name="Tania Maria Guffante Naranjo" userId="40bc4d28-be22-4b14-b546-52f9963193e8" providerId="ADAL" clId="{6240DA99-C6DD-4331-8240-31ED84989BCD}" dt="2022-01-18T01:15:43.786" v="615" actId="21"/>
          <ac:spMkLst>
            <pc:docMk/>
            <pc:sldMk cId="1983909518" sldId="366"/>
            <ac:spMk id="2" creationId="{00000000-0000-0000-0000-000000000000}"/>
          </ac:spMkLst>
        </pc:spChg>
      </pc:sldChg>
      <pc:sldChg chg="modSp add mod">
        <pc:chgData name="Tania Maria Guffante Naranjo" userId="40bc4d28-be22-4b14-b546-52f9963193e8" providerId="ADAL" clId="{6240DA99-C6DD-4331-8240-31ED84989BCD}" dt="2022-01-18T01:15:50.236" v="619"/>
        <pc:sldMkLst>
          <pc:docMk/>
          <pc:sldMk cId="4134143136" sldId="367"/>
        </pc:sldMkLst>
        <pc:spChg chg="mod">
          <ac:chgData name="Tania Maria Guffante Naranjo" userId="40bc4d28-be22-4b14-b546-52f9963193e8" providerId="ADAL" clId="{6240DA99-C6DD-4331-8240-31ED84989BCD}" dt="2022-01-18T01:15:50.236" v="619"/>
          <ac:spMkLst>
            <pc:docMk/>
            <pc:sldMk cId="4134143136" sldId="367"/>
            <ac:spMk id="2" creationId="{00000000-0000-0000-0000-000000000000}"/>
          </ac:spMkLst>
        </pc:spChg>
      </pc:sldChg>
      <pc:sldChg chg="modSp add mod">
        <pc:chgData name="Tania Maria Guffante Naranjo" userId="40bc4d28-be22-4b14-b546-52f9963193e8" providerId="ADAL" clId="{6240DA99-C6DD-4331-8240-31ED84989BCD}" dt="2022-01-18T01:16:49.777" v="628" actId="6549"/>
        <pc:sldMkLst>
          <pc:docMk/>
          <pc:sldMk cId="1453058769" sldId="368"/>
        </pc:sldMkLst>
        <pc:spChg chg="mod">
          <ac:chgData name="Tania Maria Guffante Naranjo" userId="40bc4d28-be22-4b14-b546-52f9963193e8" providerId="ADAL" clId="{6240DA99-C6DD-4331-8240-31ED84989BCD}" dt="2022-01-18T01:16:49.777" v="628" actId="6549"/>
          <ac:spMkLst>
            <pc:docMk/>
            <pc:sldMk cId="1453058769" sldId="368"/>
            <ac:spMk id="2" creationId="{00000000-0000-0000-0000-000000000000}"/>
          </ac:spMkLst>
        </pc:spChg>
      </pc:sldChg>
      <pc:sldChg chg="add del">
        <pc:chgData name="Tania Maria Guffante Naranjo" userId="40bc4d28-be22-4b14-b546-52f9963193e8" providerId="ADAL" clId="{6240DA99-C6DD-4331-8240-31ED84989BCD}" dt="2022-01-18T01:34:33.604" v="638" actId="47"/>
        <pc:sldMkLst>
          <pc:docMk/>
          <pc:sldMk cId="3852569140" sldId="369"/>
        </pc:sldMkLst>
      </pc:sldChg>
      <pc:sldChg chg="modSp add del mod">
        <pc:chgData name="Tania Maria Guffante Naranjo" userId="40bc4d28-be22-4b14-b546-52f9963193e8" providerId="ADAL" clId="{6240DA99-C6DD-4331-8240-31ED84989BCD}" dt="2022-01-18T01:38:51.660" v="665" actId="47"/>
        <pc:sldMkLst>
          <pc:docMk/>
          <pc:sldMk cId="1905612217" sldId="370"/>
        </pc:sldMkLst>
        <pc:spChg chg="mod">
          <ac:chgData name="Tania Maria Guffante Naranjo" userId="40bc4d28-be22-4b14-b546-52f9963193e8" providerId="ADAL" clId="{6240DA99-C6DD-4331-8240-31ED84989BCD}" dt="2022-01-18T01:38:25.679" v="663" actId="6549"/>
          <ac:spMkLst>
            <pc:docMk/>
            <pc:sldMk cId="1905612217" sldId="370"/>
            <ac:spMk id="2" creationId="{00000000-0000-0000-0000-000000000000}"/>
          </ac:spMkLst>
        </pc:spChg>
      </pc:sldChg>
      <pc:sldChg chg="modSp add del mod">
        <pc:chgData name="Tania Maria Guffante Naranjo" userId="40bc4d28-be22-4b14-b546-52f9963193e8" providerId="ADAL" clId="{6240DA99-C6DD-4331-8240-31ED84989BCD}" dt="2022-01-18T01:38:36.582" v="664" actId="47"/>
        <pc:sldMkLst>
          <pc:docMk/>
          <pc:sldMk cId="1734592735" sldId="371"/>
        </pc:sldMkLst>
        <pc:spChg chg="mod">
          <ac:chgData name="Tania Maria Guffante Naranjo" userId="40bc4d28-be22-4b14-b546-52f9963193e8" providerId="ADAL" clId="{6240DA99-C6DD-4331-8240-31ED84989BCD}" dt="2022-01-18T01:37:14.525" v="644" actId="21"/>
          <ac:spMkLst>
            <pc:docMk/>
            <pc:sldMk cId="1734592735" sldId="371"/>
            <ac:spMk id="2" creationId="{00000000-0000-0000-0000-000000000000}"/>
          </ac:spMkLst>
        </pc:spChg>
      </pc:sldChg>
      <pc:sldChg chg="modSp add del mod">
        <pc:chgData name="Tania Maria Guffante Naranjo" userId="40bc4d28-be22-4b14-b546-52f9963193e8" providerId="ADAL" clId="{6240DA99-C6DD-4331-8240-31ED84989BCD}" dt="2022-01-18T01:34:29.677" v="637" actId="47"/>
        <pc:sldMkLst>
          <pc:docMk/>
          <pc:sldMk cId="3725257713" sldId="372"/>
        </pc:sldMkLst>
        <pc:spChg chg="mod">
          <ac:chgData name="Tania Maria Guffante Naranjo" userId="40bc4d28-be22-4b14-b546-52f9963193e8" providerId="ADAL" clId="{6240DA99-C6DD-4331-8240-31ED84989BCD}" dt="2022-01-18T01:17:09.881" v="629" actId="1076"/>
          <ac:spMkLst>
            <pc:docMk/>
            <pc:sldMk cId="3725257713" sldId="372"/>
            <ac:spMk id="2" creationId="{00000000-0000-0000-0000-000000000000}"/>
          </ac:spMkLst>
        </pc:spChg>
      </pc:sldChg>
      <pc:sldChg chg="add del">
        <pc:chgData name="Tania Maria Guffante Naranjo" userId="40bc4d28-be22-4b14-b546-52f9963193e8" providerId="ADAL" clId="{6240DA99-C6DD-4331-8240-31ED84989BCD}" dt="2022-01-18T01:39:01.061" v="668" actId="47"/>
        <pc:sldMkLst>
          <pc:docMk/>
          <pc:sldMk cId="1642288423" sldId="373"/>
        </pc:sldMkLst>
      </pc:sldChg>
      <pc:sldChg chg="add del">
        <pc:chgData name="Tania Maria Guffante Naranjo" userId="40bc4d28-be22-4b14-b546-52f9963193e8" providerId="ADAL" clId="{6240DA99-C6DD-4331-8240-31ED84989BCD}" dt="2022-01-18T01:38:58.793" v="667" actId="47"/>
        <pc:sldMkLst>
          <pc:docMk/>
          <pc:sldMk cId="4154121226" sldId="374"/>
        </pc:sldMkLst>
      </pc:sldChg>
      <pc:sldChg chg="add del">
        <pc:chgData name="Tania Maria Guffante Naranjo" userId="40bc4d28-be22-4b14-b546-52f9963193e8" providerId="ADAL" clId="{6240DA99-C6DD-4331-8240-31ED84989BCD}" dt="2022-01-18T01:38:53.473" v="666" actId="47"/>
        <pc:sldMkLst>
          <pc:docMk/>
          <pc:sldMk cId="179560949" sldId="375"/>
        </pc:sldMkLst>
      </pc:sldChg>
      <pc:sldChg chg="add del">
        <pc:chgData name="Tania Maria Guffante Naranjo" userId="40bc4d28-be22-4b14-b546-52f9963193e8" providerId="ADAL" clId="{6240DA99-C6DD-4331-8240-31ED84989BCD}" dt="2022-01-18T01:39:03.565" v="669" actId="47"/>
        <pc:sldMkLst>
          <pc:docMk/>
          <pc:sldMk cId="2883326793" sldId="376"/>
        </pc:sldMkLst>
      </pc:sldChg>
      <pc:sldChg chg="add del">
        <pc:chgData name="Tania Maria Guffante Naranjo" userId="40bc4d28-be22-4b14-b546-52f9963193e8" providerId="ADAL" clId="{6240DA99-C6DD-4331-8240-31ED84989BCD}" dt="2022-01-18T01:39:13.957" v="670" actId="47"/>
        <pc:sldMkLst>
          <pc:docMk/>
          <pc:sldMk cId="3741790435" sldId="377"/>
        </pc:sldMkLst>
      </pc:sldChg>
      <pc:sldChg chg="add">
        <pc:chgData name="Tania Maria Guffante Naranjo" userId="40bc4d28-be22-4b14-b546-52f9963193e8" providerId="ADAL" clId="{6240DA99-C6DD-4331-8240-31ED84989BCD}" dt="2022-01-18T01:11:41.179" v="575"/>
        <pc:sldMkLst>
          <pc:docMk/>
          <pc:sldMk cId="3184698680" sldId="378"/>
        </pc:sldMkLst>
      </pc:sldChg>
      <pc:sldChg chg="modSp add mod">
        <pc:chgData name="Tania Maria Guffante Naranjo" userId="40bc4d28-be22-4b14-b546-52f9963193e8" providerId="ADAL" clId="{6240DA99-C6DD-4331-8240-31ED84989BCD}" dt="2022-01-18T01:30:57.135" v="635" actId="1076"/>
        <pc:sldMkLst>
          <pc:docMk/>
          <pc:sldMk cId="667518826" sldId="379"/>
        </pc:sldMkLst>
        <pc:spChg chg="mod">
          <ac:chgData name="Tania Maria Guffante Naranjo" userId="40bc4d28-be22-4b14-b546-52f9963193e8" providerId="ADAL" clId="{6240DA99-C6DD-4331-8240-31ED84989BCD}" dt="2022-01-18T01:30:57.135" v="635" actId="1076"/>
          <ac:spMkLst>
            <pc:docMk/>
            <pc:sldMk cId="667518826" sldId="379"/>
            <ac:spMk id="2" creationId="{00000000-0000-0000-0000-000000000000}"/>
          </ac:spMkLst>
        </pc:spChg>
      </pc:sldChg>
      <pc:sldChg chg="modSp add mod">
        <pc:chgData name="Tania Maria Guffante Naranjo" userId="40bc4d28-be22-4b14-b546-52f9963193e8" providerId="ADAL" clId="{6240DA99-C6DD-4331-8240-31ED84989BCD}" dt="2022-01-18T01:31:01.958" v="636" actId="1076"/>
        <pc:sldMkLst>
          <pc:docMk/>
          <pc:sldMk cId="3265570794" sldId="380"/>
        </pc:sldMkLst>
        <pc:spChg chg="mod">
          <ac:chgData name="Tania Maria Guffante Naranjo" userId="40bc4d28-be22-4b14-b546-52f9963193e8" providerId="ADAL" clId="{6240DA99-C6DD-4331-8240-31ED84989BCD}" dt="2022-01-18T01:31:01.958" v="636" actId="1076"/>
          <ac:spMkLst>
            <pc:docMk/>
            <pc:sldMk cId="3265570794" sldId="380"/>
            <ac:spMk id="2" creationId="{00000000-0000-0000-0000-000000000000}"/>
          </ac:spMkLst>
        </pc:spChg>
      </pc:sldChg>
      <pc:sldChg chg="del">
        <pc:chgData name="Tania Maria Guffante Naranjo" userId="40bc4d28-be22-4b14-b546-52f9963193e8" providerId="ADAL" clId="{6240DA99-C6DD-4331-8240-31ED84989BCD}" dt="2022-01-18T00:24:52.179" v="419" actId="47"/>
        <pc:sldMkLst>
          <pc:docMk/>
          <pc:sldMk cId="2182030294" sldId="381"/>
        </pc:sldMkLst>
      </pc:sldChg>
      <pc:sldChg chg="modSp mod">
        <pc:chgData name="Tania Maria Guffante Naranjo" userId="40bc4d28-be22-4b14-b546-52f9963193e8" providerId="ADAL" clId="{6240DA99-C6DD-4331-8240-31ED84989BCD}" dt="2022-01-18T00:32:47.489" v="509" actId="6549"/>
        <pc:sldMkLst>
          <pc:docMk/>
          <pc:sldMk cId="2051468543" sldId="382"/>
        </pc:sldMkLst>
        <pc:spChg chg="mod">
          <ac:chgData name="Tania Maria Guffante Naranjo" userId="40bc4d28-be22-4b14-b546-52f9963193e8" providerId="ADAL" clId="{6240DA99-C6DD-4331-8240-31ED84989BCD}" dt="2022-01-18T00:32:47.489" v="509" actId="6549"/>
          <ac:spMkLst>
            <pc:docMk/>
            <pc:sldMk cId="2051468543" sldId="382"/>
            <ac:spMk id="2" creationId="{00000000-0000-0000-0000-000000000000}"/>
          </ac:spMkLst>
        </pc:spChg>
      </pc:sldChg>
      <pc:sldChg chg="add del">
        <pc:chgData name="Tania Maria Guffante Naranjo" userId="40bc4d28-be22-4b14-b546-52f9963193e8" providerId="ADAL" clId="{6240DA99-C6DD-4331-8240-31ED84989BCD}" dt="2022-01-18T01:30:36.225" v="631" actId="47"/>
        <pc:sldMkLst>
          <pc:docMk/>
          <pc:sldMk cId="917245686" sldId="383"/>
        </pc:sldMkLst>
      </pc:sldChg>
      <pc:sldChg chg="modSp add del mod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448316351" sldId="384"/>
        </pc:sldMkLst>
        <pc:spChg chg="mod">
          <ac:chgData name="Tania Maria Guffante Naranjo" userId="40bc4d28-be22-4b14-b546-52f9963193e8" providerId="ADAL" clId="{6240DA99-C6DD-4331-8240-31ED84989BCD}" dt="2022-01-18T01:30:44.919" v="634" actId="6549"/>
          <ac:spMkLst>
            <pc:docMk/>
            <pc:sldMk cId="448316351" sldId="384"/>
            <ac:spMk id="2" creationId="{00000000-0000-0000-0000-000000000000}"/>
          </ac:spMkLst>
        </pc:spChg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59598171" sldId="385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946270813" sldId="386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201265864" sldId="387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222475327" sldId="388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134450254" sldId="391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935060377" sldId="392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124220510" sldId="394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693941103" sldId="395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420032503" sldId="396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4082424094" sldId="397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182417426" sldId="398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569645951" sldId="399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430611900" sldId="401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514785161" sldId="402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707386370" sldId="403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4263775291" sldId="404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4062960607" sldId="405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124230427" sldId="406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979003158" sldId="407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653829818" sldId="408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544584191" sldId="409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759443822" sldId="410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379478708" sldId="411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823734087" sldId="412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708078238" sldId="413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754309235" sldId="414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530544" sldId="415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801431618" sldId="416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562832460" sldId="417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873417522" sldId="418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41726353" sldId="419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182294132" sldId="420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662715983" sldId="421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811534013" sldId="422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186196747" sldId="423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2345882755" sldId="424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766547698" sldId="425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1230877287" sldId="426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611095960" sldId="427"/>
        </pc:sldMkLst>
      </pc:sldChg>
      <pc:sldChg chg="add del">
        <pc:chgData name="Tania Maria Guffante Naranjo" userId="40bc4d28-be22-4b14-b546-52f9963193e8" providerId="ADAL" clId="{6240DA99-C6DD-4331-8240-31ED84989BCD}" dt="2022-01-18T01:53:15.357" v="671" actId="2696"/>
        <pc:sldMkLst>
          <pc:docMk/>
          <pc:sldMk cId="3934055568" sldId="4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C2955-30D1-4BDE-824B-8C6BB2F6D318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57E51-5924-4301-96F9-14AD1BCB51D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37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88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23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269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64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083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936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306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263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76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57E51-5924-4301-96F9-14AD1BCB51D6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744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330647B-35CD-4CA0-BA10-600552E3FDE1}" type="datetimeFigureOut">
              <a:rPr lang="es-AR" smtClean="0"/>
              <a:t>18/1/2022</a:t>
            </a:fld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0AC8D8-3CD5-47CE-83EF-8970B13B53DA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4400" b="1" dirty="0"/>
              <a:t>CARACTERÍSTICAS DE LOS TEXTOS ACADÉMICOS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6560234" cy="1752600"/>
          </a:xfrm>
        </p:spPr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Tania Guffante 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063999" cy="18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4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988840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otro significado, el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connotativo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sugerido, figurado, simbólico que ‎acompaña a las palabras, por razones ideológicas, estilísticas, emocionales y que reviste un ‎carácter subjetivo. 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Este significado es propio del lenguaje coloquial o del literario.</a:t>
            </a:r>
          </a:p>
        </p:txBody>
      </p:sp>
    </p:spTree>
    <p:extLst>
      <p:ext uri="{BB962C8B-B14F-4D97-AF65-F5344CB8AC3E}">
        <p14:creationId xmlns:p14="http://schemas.microsoft.com/office/powerpoint/2010/main" val="228220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/>
              <a:t>PERRO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AR" sz="2800" b="1" dirty="0">
                <a:solidFill>
                  <a:srgbClr val="FFC000"/>
                </a:solidFill>
              </a:rPr>
              <a:t>Denotación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connotación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</a:rPr>
              <a:t>Animal vertebrado</a:t>
            </a:r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</a:rPr>
              <a:t>Mamífero</a:t>
            </a:r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</a:rPr>
              <a:t>Canino</a:t>
            </a:r>
          </a:p>
          <a:p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Compañía</a:t>
            </a:r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Fidelidad </a:t>
            </a:r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Docilidad </a:t>
            </a:r>
          </a:p>
          <a:p>
            <a:pPr marL="0" indent="0" algn="ctr">
              <a:buNone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 persona</a:t>
            </a:r>
          </a:p>
          <a:p>
            <a:pPr algn="ctr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7"/>
            <a:ext cx="1728192" cy="16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3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234888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en el lenguaje científico habría una fidelidad absoluta a lo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entendida, desde luego, como opuesta a lo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figurado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es-A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A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Bertha Gutiérrez Rodilla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</a:t>
            </a:r>
          </a:p>
          <a:p>
            <a:pPr algn="r"/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 empieza en la palabra, 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</a:t>
            </a:r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1245121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2" y="3957463"/>
            <a:ext cx="1296145" cy="163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0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60133" y="206084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palabras baúl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las que, no generan una imagen clara en la mente del lector porque, al tener un significado amplio y general, resultan inadecuadas y poco precisas al contexto. </a:t>
            </a:r>
          </a:p>
        </p:txBody>
      </p:sp>
    </p:spTree>
    <p:extLst>
      <p:ext uri="{BB962C8B-B14F-4D97-AF65-F5344CB8AC3E}">
        <p14:creationId xmlns:p14="http://schemas.microsoft.com/office/powerpoint/2010/main" val="252505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268760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palabras baúl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mantienen con otras unidades una relación de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hiperonimia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 significado resulta más amplio que el significado de otras unidades léxicas. 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Por ejemplo,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un hiperónimo de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 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verbo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puede ser considerado hiperónimo porque identifica a todo tipo de acciones con sentido más restrictivo: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pintar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coser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cocinar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trabajar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31966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040188" cy="639762"/>
          </a:xfrm>
        </p:spPr>
        <p:txBody>
          <a:bodyPr/>
          <a:lstStyle/>
          <a:p>
            <a:pPr algn="ctr"/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término </a:t>
            </a:r>
            <a:r>
              <a:rPr lang="es-A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hiperónimo</a:t>
            </a:r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aquél cuyo significado incluye el rasgo común o genérico de otras palabras.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572000" y="2204864"/>
            <a:ext cx="4041775" cy="639762"/>
          </a:xfrm>
        </p:spPr>
        <p:txBody>
          <a:bodyPr/>
          <a:lstStyle/>
          <a:p>
            <a:pPr algn="ctr"/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A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hipónimos</a:t>
            </a:r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palabras cuyo significado está incluido en el de otra de sentido genérico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3429000"/>
            <a:ext cx="4040188" cy="287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A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Pájaro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3429000"/>
            <a:ext cx="4041775" cy="2861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Golondrina </a:t>
            </a:r>
          </a:p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Colibrí</a:t>
            </a:r>
          </a:p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Canario</a:t>
            </a:r>
          </a:p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Gorrión</a:t>
            </a:r>
          </a:p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Petirrojo</a:t>
            </a:r>
          </a:p>
          <a:p>
            <a:pPr marL="0" indent="0" algn="ctr">
              <a:buNone/>
            </a:pP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Tórtola</a:t>
            </a:r>
          </a:p>
        </p:txBody>
      </p:sp>
    </p:spTree>
    <p:extLst>
      <p:ext uri="{BB962C8B-B14F-4D97-AF65-F5344CB8AC3E}">
        <p14:creationId xmlns:p14="http://schemas.microsoft.com/office/powerpoint/2010/main" val="401616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/>
              <a:t>CARACTERÍSTICA: </a:t>
            </a:r>
            <a:br>
              <a:rPr lang="es-AR" b="1" dirty="0"/>
            </a:br>
            <a:r>
              <a:rPr lang="es-AR" b="1" dirty="0"/>
              <a:t>La concisión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99592" y="2132856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concisión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la brevedad y la economía de medios en el modo de expresar un concepto con exactitud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Consiste en encontrar las palabras estrictamente necesarias para construir los enunciados que componen el texto, aquellas que expresan con mayor fuerza lo que se quiere decir.</a:t>
            </a:r>
          </a:p>
        </p:txBody>
      </p:sp>
    </p:spTree>
    <p:extLst>
      <p:ext uri="{BB962C8B-B14F-4D97-AF65-F5344CB8AC3E}">
        <p14:creationId xmlns:p14="http://schemas.microsoft.com/office/powerpoint/2010/main" val="38791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772816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esto resulta indispensable la eliminación de palabras innecesarias  como del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sesquipedalismo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(indebida  extensión de las expresiones sin aporte de información)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Sesquipedálico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dicho especialmente de un modo de expresión muy amplio y ampuloso</a:t>
            </a:r>
          </a:p>
          <a:p>
            <a:pPr algn="r"/>
            <a:r>
              <a:rPr lang="es-A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Academia Española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de la Lengua Española</a:t>
            </a:r>
          </a:p>
        </p:txBody>
      </p:sp>
    </p:spTree>
    <p:extLst>
      <p:ext uri="{BB962C8B-B14F-4D97-AF65-F5344CB8AC3E}">
        <p14:creationId xmlns:p14="http://schemas.microsoft.com/office/powerpoint/2010/main" val="46032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548680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concisión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logra: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Verificando si cada palabra cumple una función necesaria y pertinente para omitir aquellas que no afecten el sentido.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A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no identificado, al parecer joven, que se cubría el rostro con una capucha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portaba una pistola  asaltó </a:t>
            </a:r>
            <a:r>
              <a:rPr lang="es-AR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dependencias del Banco X, ubicado en la calle Y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que consiguió alzarse con un botín de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30.000 dólares. (41 palabras)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A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joven encapuchado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portaba una pistola, asaltó </a:t>
            </a:r>
            <a:r>
              <a:rPr lang="es-AR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Banco X de la calle Y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</a:t>
            </a:r>
            <a:r>
              <a:rPr lang="es-A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llevó 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30.000 dólares. (20 palabras)</a:t>
            </a:r>
          </a:p>
        </p:txBody>
      </p:sp>
    </p:spTree>
    <p:extLst>
      <p:ext uri="{BB962C8B-B14F-4D97-AF65-F5344CB8AC3E}">
        <p14:creationId xmlns:p14="http://schemas.microsoft.com/office/powerpoint/2010/main" val="160662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290878"/>
              </p:ext>
            </p:extLst>
          </p:nvPr>
        </p:nvGraphicFramePr>
        <p:xfrm>
          <a:off x="1619672" y="2564904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PROLIJO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CONCISO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Basado</a:t>
                      </a:r>
                      <a:r>
                        <a:rPr lang="es-AR" sz="20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en el hecho de que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nuestros días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presente trabajo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Los datos obtenidos muestran</a:t>
                      </a:r>
                      <a:endParaRPr lang="es-A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Porque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Actualmente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Este trabajo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s-AR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AR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Los datos muestran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971600" y="980727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Evitando las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«expresiones prolijas»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centradas en los detalles. </a:t>
            </a:r>
          </a:p>
        </p:txBody>
      </p:sp>
    </p:spTree>
    <p:extLst>
      <p:ext uri="{BB962C8B-B14F-4D97-AF65-F5344CB8AC3E}">
        <p14:creationId xmlns:p14="http://schemas.microsoft.com/office/powerpoint/2010/main" val="382567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24744"/>
            <a:ext cx="84969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“… un trabajo científico se propone siempre comunicar algo concreto, determinados conocimientos y no estados de ánimo, opiniones o sensaciones subjetivas. Tal propósito introduce ya una distinción entre este tipo de comunicación y otras formas de expresión escrita como la poesía, la literatura de ficción, los ensayos de cualquier naturaleza, los escritos políticos o religiosos, etc.”</a:t>
            </a:r>
          </a:p>
          <a:p>
            <a:endParaRPr lang="es-AR" dirty="0"/>
          </a:p>
          <a:p>
            <a:pPr algn="r"/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Sabino, 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</a:p>
          <a:p>
            <a:pPr algn="r"/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una tesis</a:t>
            </a:r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1994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82598"/>
            <a:ext cx="792088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82598"/>
            <a:ext cx="923801" cy="122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341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23648-71B3-416B-850D-79C2CF41B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/>
          <a:stretch/>
        </p:blipFill>
        <p:spPr bwMode="auto">
          <a:xfrm>
            <a:off x="593911" y="1340768"/>
            <a:ext cx="7956178" cy="36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7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12474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concisión exige evitar 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verborrea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pero teniendo cuidado de no caer en el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laconismo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verborrea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la tendencia a utilizar una cantidad de palabras innecesarias para expresarse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laconismo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la tendencia a expresarse de manera exageradamente breve, lo que puede dificultar la comprensión del mensaje.</a:t>
            </a:r>
          </a:p>
        </p:txBody>
      </p:sp>
    </p:spTree>
    <p:extLst>
      <p:ext uri="{BB962C8B-B14F-4D97-AF65-F5344CB8AC3E}">
        <p14:creationId xmlns:p14="http://schemas.microsoft.com/office/powerpoint/2010/main" val="205146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/>
              <a:t>CARACTERÍSTICA:</a:t>
            </a:r>
            <a:br>
              <a:rPr lang="es-AR" b="1" dirty="0"/>
            </a:br>
            <a:r>
              <a:rPr lang="es-AR" b="1" dirty="0"/>
              <a:t>La claridad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2655227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claridad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la expresión sencilla y jerarquizada de las ideas que se exponen.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Un texto académico debe expresar exactamente lo que se quiere comunicar.</a:t>
            </a:r>
          </a:p>
        </p:txBody>
      </p:sp>
    </p:spTree>
    <p:extLst>
      <p:ext uri="{BB962C8B-B14F-4D97-AF65-F5344CB8AC3E}">
        <p14:creationId xmlns:p14="http://schemas.microsoft.com/office/powerpoint/2010/main" val="263301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764704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claridad expositiva se logra mediante: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lphaLcParenR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predominio del orden lógico de la oración (sujeto, verbo y complementos). 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tribus creen que el espejo es un peligroso enemigo del hombre.</a:t>
            </a:r>
          </a:p>
          <a:p>
            <a:pPr algn="just"/>
            <a:endParaRPr lang="es-A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Este orden lógico se altera únicamente cuando se pretende enfatizar o dar mayor relieve a alguno de los elementos de la oración. </a:t>
            </a:r>
          </a:p>
          <a:p>
            <a:pPr algn="just"/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Poco antes de morir, mi padre donó todos sus libros</a:t>
            </a:r>
          </a:p>
        </p:txBody>
      </p:sp>
    </p:spTree>
    <p:extLst>
      <p:ext uri="{BB962C8B-B14F-4D97-AF65-F5344CB8AC3E}">
        <p14:creationId xmlns:p14="http://schemas.microsoft.com/office/powerpoint/2010/main" val="281995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19675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El orden de la información al expandirla 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modelos explicativos de la lectura incluyen, además de los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estrictamente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cognitivos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factores psicológicos y ecológicos.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modelos explicativos de la lectura incluyen, además de los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estrictamente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cognitivos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factores psicológicos y ecológicos. Los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cognitivos </a:t>
            </a:r>
            <a:r>
              <a:rPr lang="es-A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incluyen las habilidades del sujeto que predicen…</a:t>
            </a:r>
          </a:p>
        </p:txBody>
      </p:sp>
    </p:spTree>
    <p:extLst>
      <p:ext uri="{BB962C8B-B14F-4D97-AF65-F5344CB8AC3E}">
        <p14:creationId xmlns:p14="http://schemas.microsoft.com/office/powerpoint/2010/main" val="823035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55679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El uso de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marcadores discursivos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son expresiones que aportan continuidad  informativa al texto, garantizando su unidad temática y la cohesión entre los segmentos textuales, por lo que guían las inferencias del lector. </a:t>
            </a:r>
          </a:p>
        </p:txBody>
      </p:sp>
    </p:spTree>
    <p:extLst>
      <p:ext uri="{BB962C8B-B14F-4D97-AF65-F5344CB8AC3E}">
        <p14:creationId xmlns:p14="http://schemas.microsoft.com/office/powerpoint/2010/main" val="598932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4887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AR" sz="2800" dirty="0">
                <a:latin typeface="+mn-lt"/>
              </a:rPr>
              <a:t>     </a:t>
            </a:r>
            <a:r>
              <a:rPr lang="es-AR" sz="2800" b="1" dirty="0">
                <a:solidFill>
                  <a:srgbClr val="FFFF00"/>
                </a:solidFill>
                <a:latin typeface="+mn-lt"/>
              </a:rPr>
              <a:t>Estos marcadores, a modo de las señales de tránsito, brindan «instrucciones» para orientar la lectura del texto.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06" y="2420938"/>
            <a:ext cx="4366388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41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7475"/>
            <a:ext cx="885825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90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413338"/>
            <a:ext cx="75608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 leéis a los grandes científicos  o a los grandes críticos veréis que, salvo pocas excepciones, son siempre clarísimos y no se avergüenzan de explicar bien las cosas”</a:t>
            </a:r>
          </a:p>
          <a:p>
            <a:endParaRPr lang="es-AR" dirty="0"/>
          </a:p>
          <a:p>
            <a:pPr algn="r"/>
            <a:r>
              <a:rPr lang="es-A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Umberto Eco, </a:t>
            </a:r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</a:t>
            </a:r>
          </a:p>
          <a:p>
            <a:pPr algn="r"/>
            <a:r>
              <a:rPr lang="es-A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hace una tesis</a:t>
            </a:r>
            <a:r>
              <a:rPr lang="es-A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1224136" cy="16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1402085" cy="16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6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AR" b="1" dirty="0"/>
              <a:t>CARACTERÍSTICA:</a:t>
            </a:r>
            <a:br>
              <a:rPr lang="es-AR" b="1" dirty="0"/>
            </a:br>
            <a:r>
              <a:rPr lang="es-AR" b="1" dirty="0"/>
              <a:t> La objetividad o neutralidad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84482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objetividad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la presentación neutra de datos o acontecimientos.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Se consigue anulando la presencia del sujeto enunciador y destacando la precisión del objeto enunciado.</a:t>
            </a:r>
          </a:p>
        </p:txBody>
      </p:sp>
    </p:spTree>
    <p:extLst>
      <p:ext uri="{BB962C8B-B14F-4D97-AF65-F5344CB8AC3E}">
        <p14:creationId xmlns:p14="http://schemas.microsoft.com/office/powerpoint/2010/main" val="9123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AR" b="1" dirty="0"/>
              <a:t>CARACTERÍSTICAS </a:t>
            </a:r>
            <a:br>
              <a:rPr lang="es-AR" b="1" dirty="0"/>
            </a:br>
            <a:r>
              <a:rPr lang="es-AR" b="1" dirty="0"/>
              <a:t>La precisión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27584" y="2551837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la exactitud rigurosa en el lenguaje y en el estilo.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Un texto es preciso cuando se escribe con las palabras que comunican sin lugar a dudas, exactamente, lo que se quiere decir.</a:t>
            </a:r>
          </a:p>
        </p:txBody>
      </p:sp>
    </p:spTree>
    <p:extLst>
      <p:ext uri="{BB962C8B-B14F-4D97-AF65-F5344CB8AC3E}">
        <p14:creationId xmlns:p14="http://schemas.microsoft.com/office/powerpoint/2010/main" val="374485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1502" y="764704"/>
            <a:ext cx="84209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pretensión designativa o mostrativa se denomina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 apofántico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logos apofántico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discurso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designa o muestra lo que algo es (o no es) y que afirma o niega algo sobre la realidad; es decir, presenta una verdad (o la niega), mediante evidencias, certezas, pruebas.</a:t>
            </a:r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A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143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40466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evita la expresión de deseos, dudas, ruegos, mandatos, prohibiciones, consejos, sorpresa o admiración. 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En consecuencia las oraciones utilizadas serán enunciativas, declarativas o aseverativas (afirmativas o negativas). Es decir, se limitarán a expresar un hecho o una idea a la que se atribuye una realidad objetiva.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libro fue publicado en diciembre de …  </a:t>
            </a:r>
          </a:p>
          <a:p>
            <a:pPr algn="just"/>
            <a:r>
              <a:rPr lang="es-A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No existen evidencias que … </a:t>
            </a:r>
          </a:p>
        </p:txBody>
      </p:sp>
    </p:spTree>
    <p:extLst>
      <p:ext uri="{BB962C8B-B14F-4D97-AF65-F5344CB8AC3E}">
        <p14:creationId xmlns:p14="http://schemas.microsoft.com/office/powerpoint/2010/main" val="145305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412776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En síntesis: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función primaria de los textos científicos académicos es transmitir información o conocimiento, rasgo que requiere de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concisión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claridad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objetividad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para no dar lugar a la ambigüedad ni a los equívocos. </a:t>
            </a:r>
          </a:p>
        </p:txBody>
      </p:sp>
    </p:spTree>
    <p:extLst>
      <p:ext uri="{BB962C8B-B14F-4D97-AF65-F5344CB8AC3E}">
        <p14:creationId xmlns:p14="http://schemas.microsoft.com/office/powerpoint/2010/main" val="3184698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1540" y="191683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lo cual debe cumplir con las normas de la </a:t>
            </a:r>
            <a:r>
              <a:rPr lang="es-A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textualidad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demanda cualquier otro texto: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coherencia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adecuación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corrección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51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532" y="170080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que requiere la organización rigurosa de ideas, y una selección estricta de las formas lingüísticas que se van a utilizar.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estructura se basa en 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exposición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en la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argumentación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57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20486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</a:rPr>
              <a:t>La precisión se logra:</a:t>
            </a:r>
          </a:p>
          <a:p>
            <a:pPr algn="just"/>
            <a:endParaRPr lang="es-AR" sz="2800" b="1" dirty="0">
              <a:solidFill>
                <a:srgbClr val="FFFF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</a:rPr>
              <a:t>empleando sólo </a:t>
            </a:r>
            <a:r>
              <a:rPr lang="es-AR" sz="2800" b="1" i="1" dirty="0">
                <a:solidFill>
                  <a:srgbClr val="FFC000"/>
                </a:solidFill>
              </a:rPr>
              <a:t>adjetivos especificativos</a:t>
            </a:r>
            <a:r>
              <a:rPr lang="es-AR" sz="2800" b="1" dirty="0">
                <a:solidFill>
                  <a:srgbClr val="FFFF00"/>
                </a:solidFill>
              </a:rPr>
              <a:t>,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</a:rPr>
              <a:t>utilizando un </a:t>
            </a:r>
            <a:r>
              <a:rPr lang="es-AR" sz="2800" b="1" i="1" dirty="0">
                <a:solidFill>
                  <a:srgbClr val="FFC000"/>
                </a:solidFill>
              </a:rPr>
              <a:t>vocabulario denotativo</a:t>
            </a:r>
            <a:r>
              <a:rPr lang="es-AR" sz="2800" b="1" i="1" dirty="0">
                <a:solidFill>
                  <a:srgbClr val="FFFF00"/>
                </a:solidFill>
              </a:rPr>
              <a:t>,</a:t>
            </a:r>
            <a:endParaRPr lang="es-AR" sz="2800" b="1" i="1" dirty="0">
              <a:solidFill>
                <a:srgbClr val="FFC00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</a:rPr>
              <a:t>evitando las </a:t>
            </a:r>
            <a:r>
              <a:rPr lang="es-AR" sz="2800" b="1" i="1" dirty="0">
                <a:solidFill>
                  <a:srgbClr val="FFC000"/>
                </a:solidFill>
              </a:rPr>
              <a:t>palabras baúl</a:t>
            </a:r>
            <a:r>
              <a:rPr lang="es-AR" sz="2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49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2436" y="162880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AR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adjetivos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especificativos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aquellos cuya principal función es describir un conjunto de propiedades del sustantivo, que le diferencian de otros.</a:t>
            </a:r>
          </a:p>
          <a:p>
            <a:pPr algn="just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Ej.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«el lápiz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mío»,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adjetivo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expresa una característica que distingue ese lápiz concreto de un conjunto de varios lápices.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56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92696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adjetivos:</a:t>
            </a:r>
          </a:p>
          <a:p>
            <a:pPr algn="just"/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de carácter neutro porque sólo especifican la tipología del sustantivo,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colocan siempre detrás del sustantivo:</a:t>
            </a:r>
          </a:p>
          <a:p>
            <a:pPr algn="ctr"/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conversación informal </a:t>
            </a:r>
          </a:p>
          <a:p>
            <a:pPr algn="ctr"/>
            <a:r>
              <a:rPr lang="es-A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conversación</a:t>
            </a:r>
          </a:p>
          <a:p>
            <a:pPr algn="ctr"/>
            <a:endParaRPr lang="es-AR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 político </a:t>
            </a:r>
          </a:p>
          <a:p>
            <a:pPr algn="ctr"/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 político debate</a:t>
            </a:r>
          </a:p>
        </p:txBody>
      </p:sp>
    </p:spTree>
    <p:extLst>
      <p:ext uri="{BB962C8B-B14F-4D97-AF65-F5344CB8AC3E}">
        <p14:creationId xmlns:p14="http://schemas.microsoft.com/office/powerpoint/2010/main" val="153829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19675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admiten graduación o cuantificación. </a:t>
            </a:r>
          </a:p>
          <a:p>
            <a:pPr marL="457200" indent="-457200">
              <a:buFont typeface="Arial" pitchFamily="34" charset="0"/>
              <a:buChar char="•"/>
            </a:pPr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puede decirse:  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«un ganado muy ovino» </a:t>
            </a:r>
          </a:p>
          <a:p>
            <a:endParaRPr lang="es-AR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 ir precedidos de un prefijo como:</a:t>
            </a:r>
          </a:p>
          <a:p>
            <a:endParaRPr lang="es-A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«ante-»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«pre-»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«anti-»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endParaRPr lang="es-AR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período ante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diluviano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anti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democráticas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pre-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electoral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69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95536" y="764704"/>
            <a:ext cx="842493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efecto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inmediato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agricultura fue la vida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sedentaria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creación de los primeros asentamientos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estables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las aldeas </a:t>
            </a:r>
            <a:r>
              <a:rPr lang="es-A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agrícolas</a:t>
            </a:r>
            <a:r>
              <a:rPr lang="es-AR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39330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suprimimos los adjetivos destacados, los enunciados anteriores pierden parte de su significado. </a:t>
            </a:r>
          </a:p>
        </p:txBody>
      </p:sp>
    </p:spTree>
    <p:extLst>
      <p:ext uri="{BB962C8B-B14F-4D97-AF65-F5344CB8AC3E}">
        <p14:creationId xmlns:p14="http://schemas.microsoft.com/office/powerpoint/2010/main" val="320706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492896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/>
              <a:t>     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función de la precisión que requieren estos textos, el vocabulario empleado es fundamentalmente </a:t>
            </a:r>
            <a:r>
              <a:rPr lang="es-A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denotativo</a:t>
            </a:r>
            <a:r>
              <a:rPr lang="es-A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 sea, se acude a su significado básico, constante, objetivo, tal como aparece en los diccionarios. </a:t>
            </a:r>
          </a:p>
        </p:txBody>
      </p:sp>
    </p:spTree>
    <p:extLst>
      <p:ext uri="{BB962C8B-B14F-4D97-AF65-F5344CB8AC3E}">
        <p14:creationId xmlns:p14="http://schemas.microsoft.com/office/powerpoint/2010/main" val="1588523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4513</TotalTime>
  <Words>1461</Words>
  <Application>Microsoft Office PowerPoint</Application>
  <PresentationFormat>Presentación en pantalla (4:3)</PresentationFormat>
  <Paragraphs>161</Paragraphs>
  <Slides>34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Rockwell</vt:lpstr>
      <vt:lpstr>Wingdings</vt:lpstr>
      <vt:lpstr>Wingdings 2</vt:lpstr>
      <vt:lpstr>Fundición</vt:lpstr>
      <vt:lpstr>CARACTERÍSTICAS DE LOS TEXTOS ACADÉMICOS</vt:lpstr>
      <vt:lpstr>Presentación de PowerPoint</vt:lpstr>
      <vt:lpstr>CARACTERÍSTICAS  La precisión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PERRO</vt:lpstr>
      <vt:lpstr>Presentación de PowerPoint</vt:lpstr>
      <vt:lpstr>Presentación de PowerPoint</vt:lpstr>
      <vt:lpstr>Presentación de PowerPoint</vt:lpstr>
      <vt:lpstr>Presentación de PowerPoint</vt:lpstr>
      <vt:lpstr>CARACTERÍSTICA:  La concisión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CARACTERÍSTICA: La claridad</vt:lpstr>
      <vt:lpstr>Presentación de PowerPoint</vt:lpstr>
      <vt:lpstr>Presentación de PowerPoint</vt:lpstr>
      <vt:lpstr>Presentación de PowerPoint</vt:lpstr>
      <vt:lpstr>     Estos marcadores, a modo de las señales de tránsito, brindan «instrucciones» para orientar la lectura del texto.</vt:lpstr>
      <vt:lpstr>Presentación de PowerPoint</vt:lpstr>
      <vt:lpstr>Presentación de PowerPoint</vt:lpstr>
      <vt:lpstr>CARACTERÍSTICA:  La objetividad o neutralidad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ESCRITURA DE TEXTOS ACADÉMICOS</dc:title>
  <dc:creator>Luffi</dc:creator>
  <cp:lastModifiedBy>Tania Maria Guffante Naranjo</cp:lastModifiedBy>
  <cp:revision>250</cp:revision>
  <dcterms:created xsi:type="dcterms:W3CDTF">2021-09-10T23:32:11Z</dcterms:created>
  <dcterms:modified xsi:type="dcterms:W3CDTF">2022-01-18T22:56:39Z</dcterms:modified>
</cp:coreProperties>
</file>