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4" r:id="rId13"/>
    <p:sldMasterId id="2147483676" r:id="rId14"/>
    <p:sldMasterId id="2147483678" r:id="rId15"/>
    <p:sldMasterId id="2147483680" r:id="rId16"/>
    <p:sldMasterId id="2147483682" r:id="rId17"/>
    <p:sldMasterId id="2147483684" r:id="rId18"/>
    <p:sldMasterId id="2147483686" r:id="rId19"/>
    <p:sldMasterId id="2147483688" r:id="rId20"/>
    <p:sldMasterId id="2147483690" r:id="rId21"/>
    <p:sldMasterId id="2147483692" r:id="rId22"/>
    <p:sldMasterId id="2147483694" r:id="rId23"/>
    <p:sldMasterId id="2147483696" r:id="rId24"/>
  </p:sldMasterIdLst>
  <p:sldIdLst>
    <p:sldId id="256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</p:sldIdLst>
  <p:sldSz cx="9144000" cy="5143500" type="screen16x9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68920" y="1632600"/>
            <a:ext cx="3953880" cy="9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68920" y="1632600"/>
            <a:ext cx="3953880" cy="9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68920" y="1632600"/>
            <a:ext cx="3953880" cy="9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68920" y="1632600"/>
            <a:ext cx="3953880" cy="9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25800" y="337680"/>
            <a:ext cx="4732200" cy="1920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5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596920" y="462960"/>
            <a:ext cx="3198600" cy="421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663560" y="444960"/>
            <a:ext cx="5817240" cy="100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52" name="Google Shape;131;p19"/>
          <p:cNvGrpSpPr/>
          <p:nvPr/>
        </p:nvGrpSpPr>
        <p:grpSpPr>
          <a:xfrm>
            <a:off x="-887040" y="-658800"/>
            <a:ext cx="1494000" cy="1583640"/>
            <a:chOff x="-887040" y="-658800"/>
            <a:chExt cx="1494000" cy="1583640"/>
          </a:xfrm>
        </p:grpSpPr>
        <p:sp>
          <p:nvSpPr>
            <p:cNvPr id="53" name="Google Shape;132;p19"/>
            <p:cNvSpPr/>
            <p:nvPr/>
          </p:nvSpPr>
          <p:spPr>
            <a:xfrm>
              <a:off x="-854640" y="-658800"/>
              <a:ext cx="1461600" cy="1531440"/>
            </a:xfrm>
            <a:custGeom>
              <a:avLst/>
              <a:gdLst>
                <a:gd name="textAreaLeft" fmla="*/ 0 w 1461600"/>
                <a:gd name="textAreaRight" fmla="*/ 1461960 w 1461600"/>
                <a:gd name="textAreaTop" fmla="*/ 0 h 1531440"/>
                <a:gd name="textAreaBottom" fmla="*/ 1531800 h 1531440"/>
              </a:gdLst>
              <a:ahLst/>
              <a:cxnLst/>
              <a:rect l="textAreaLeft" t="textAreaTop" r="textAreaRight" b="textAreaBottom"/>
              <a:pathLst>
                <a:path w="871886" h="913423">
                  <a:moveTo>
                    <a:pt x="347245" y="10003"/>
                  </a:moveTo>
                  <a:cubicBezTo>
                    <a:pt x="254281" y="34673"/>
                    <a:pt x="175700" y="95442"/>
                    <a:pt x="113692" y="167356"/>
                  </a:cubicBezTo>
                  <a:cubicBezTo>
                    <a:pt x="46731" y="244985"/>
                    <a:pt x="3583" y="337092"/>
                    <a:pt x="249" y="440533"/>
                  </a:cubicBezTo>
                  <a:cubicBezTo>
                    <a:pt x="-2894" y="537783"/>
                    <a:pt x="23681" y="641701"/>
                    <a:pt x="81497" y="720759"/>
                  </a:cubicBezTo>
                  <a:cubicBezTo>
                    <a:pt x="109596" y="759144"/>
                    <a:pt x="145315" y="791148"/>
                    <a:pt x="182939" y="819914"/>
                  </a:cubicBezTo>
                  <a:cubicBezTo>
                    <a:pt x="220562" y="848679"/>
                    <a:pt x="261044" y="876492"/>
                    <a:pt x="305906" y="893637"/>
                  </a:cubicBezTo>
                  <a:cubicBezTo>
                    <a:pt x="355341" y="912497"/>
                    <a:pt x="408776" y="915640"/>
                    <a:pt x="461164" y="912211"/>
                  </a:cubicBezTo>
                  <a:cubicBezTo>
                    <a:pt x="506598" y="909258"/>
                    <a:pt x="551747" y="901734"/>
                    <a:pt x="595371" y="888494"/>
                  </a:cubicBezTo>
                  <a:cubicBezTo>
                    <a:pt x="679286" y="863157"/>
                    <a:pt x="758630" y="816009"/>
                    <a:pt x="808445" y="742285"/>
                  </a:cubicBezTo>
                  <a:cubicBezTo>
                    <a:pt x="904457" y="600267"/>
                    <a:pt x="880454" y="404052"/>
                    <a:pt x="809588" y="256796"/>
                  </a:cubicBezTo>
                  <a:cubicBezTo>
                    <a:pt x="777108" y="189359"/>
                    <a:pt x="732055" y="126303"/>
                    <a:pt x="673000" y="79631"/>
                  </a:cubicBezTo>
                  <a:cubicBezTo>
                    <a:pt x="604420" y="25815"/>
                    <a:pt x="515456" y="288"/>
                    <a:pt x="428874" y="2"/>
                  </a:cubicBezTo>
                  <a:cubicBezTo>
                    <a:pt x="401252" y="-93"/>
                    <a:pt x="374010" y="3336"/>
                    <a:pt x="347245" y="10003"/>
                  </a:cubicBezTo>
                  <a:cubicBezTo>
                    <a:pt x="345340" y="10479"/>
                    <a:pt x="352103" y="19338"/>
                    <a:pt x="354865" y="18576"/>
                  </a:cubicBezTo>
                  <a:cubicBezTo>
                    <a:pt x="408110" y="5241"/>
                    <a:pt x="462878" y="6479"/>
                    <a:pt x="516504" y="17052"/>
                  </a:cubicBezTo>
                  <a:cubicBezTo>
                    <a:pt x="556795" y="24957"/>
                    <a:pt x="596133" y="36292"/>
                    <a:pt x="632042" y="56676"/>
                  </a:cubicBezTo>
                  <a:cubicBezTo>
                    <a:pt x="698051" y="94109"/>
                    <a:pt x="748343" y="154497"/>
                    <a:pt x="784919" y="220125"/>
                  </a:cubicBezTo>
                  <a:cubicBezTo>
                    <a:pt x="861119" y="356713"/>
                    <a:pt x="893123" y="537307"/>
                    <a:pt x="827305" y="684087"/>
                  </a:cubicBezTo>
                  <a:cubicBezTo>
                    <a:pt x="754248" y="847155"/>
                    <a:pt x="557747" y="914592"/>
                    <a:pt x="389631" y="903924"/>
                  </a:cubicBezTo>
                  <a:cubicBezTo>
                    <a:pt x="337529" y="900591"/>
                    <a:pt x="289428" y="884970"/>
                    <a:pt x="244756" y="858109"/>
                  </a:cubicBezTo>
                  <a:cubicBezTo>
                    <a:pt x="200084" y="831249"/>
                    <a:pt x="160079" y="800769"/>
                    <a:pt x="124360" y="765240"/>
                  </a:cubicBezTo>
                  <a:cubicBezTo>
                    <a:pt x="52827" y="694089"/>
                    <a:pt x="16727" y="593981"/>
                    <a:pt x="9774" y="494445"/>
                  </a:cubicBezTo>
                  <a:cubicBezTo>
                    <a:pt x="2916" y="395575"/>
                    <a:pt x="29967" y="301087"/>
                    <a:pt x="87022" y="220220"/>
                  </a:cubicBezTo>
                  <a:cubicBezTo>
                    <a:pt x="138743" y="146877"/>
                    <a:pt x="208180" y="81250"/>
                    <a:pt x="289714" y="42388"/>
                  </a:cubicBezTo>
                  <a:cubicBezTo>
                    <a:pt x="310669" y="32387"/>
                    <a:pt x="332386" y="24481"/>
                    <a:pt x="354865" y="18480"/>
                  </a:cubicBezTo>
                  <a:cubicBezTo>
                    <a:pt x="356770" y="18004"/>
                    <a:pt x="350007" y="9146"/>
                    <a:pt x="347245" y="9908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4" name="Google Shape;133;p19"/>
            <p:cNvSpPr/>
            <p:nvPr/>
          </p:nvSpPr>
          <p:spPr>
            <a:xfrm>
              <a:off x="-887040" y="-603360"/>
              <a:ext cx="1463400" cy="1528200"/>
            </a:xfrm>
            <a:custGeom>
              <a:avLst/>
              <a:gdLst>
                <a:gd name="textAreaLeft" fmla="*/ 0 w 1463400"/>
                <a:gd name="textAreaRight" fmla="*/ 1463760 w 1463400"/>
                <a:gd name="textAreaTop" fmla="*/ 0 h 1528200"/>
                <a:gd name="textAreaBottom" fmla="*/ 1528560 h 1528200"/>
              </a:gdLst>
              <a:ahLst/>
              <a:cxnLst/>
              <a:rect l="textAreaLeft" t="textAreaTop" r="textAreaRight" b="textAreaBottom"/>
              <a:pathLst>
                <a:path w="872804" h="911614">
                  <a:moveTo>
                    <a:pt x="355797" y="10303"/>
                  </a:moveTo>
                  <a:cubicBezTo>
                    <a:pt x="269025" y="33354"/>
                    <a:pt x="193491" y="87361"/>
                    <a:pt x="132722" y="152226"/>
                  </a:cubicBezTo>
                  <a:cubicBezTo>
                    <a:pt x="63475" y="226045"/>
                    <a:pt x="12612" y="314627"/>
                    <a:pt x="2325" y="416640"/>
                  </a:cubicBezTo>
                  <a:cubicBezTo>
                    <a:pt x="-7677" y="515605"/>
                    <a:pt x="14612" y="623237"/>
                    <a:pt x="68809" y="707343"/>
                  </a:cubicBezTo>
                  <a:cubicBezTo>
                    <a:pt x="96241" y="750015"/>
                    <a:pt x="133389" y="784972"/>
                    <a:pt x="173203" y="815833"/>
                  </a:cubicBezTo>
                  <a:cubicBezTo>
                    <a:pt x="213018" y="846694"/>
                    <a:pt x="252927" y="874411"/>
                    <a:pt x="298838" y="891937"/>
                  </a:cubicBezTo>
                  <a:cubicBezTo>
                    <a:pt x="349416" y="911273"/>
                    <a:pt x="404184" y="913940"/>
                    <a:pt x="457715" y="910130"/>
                  </a:cubicBezTo>
                  <a:cubicBezTo>
                    <a:pt x="501816" y="906987"/>
                    <a:pt x="545821" y="899462"/>
                    <a:pt x="588112" y="886603"/>
                  </a:cubicBezTo>
                  <a:cubicBezTo>
                    <a:pt x="666598" y="862886"/>
                    <a:pt x="742036" y="820405"/>
                    <a:pt x="793947" y="755825"/>
                  </a:cubicBezTo>
                  <a:cubicBezTo>
                    <a:pt x="903009" y="620380"/>
                    <a:pt x="886245" y="421021"/>
                    <a:pt x="820332" y="270336"/>
                  </a:cubicBezTo>
                  <a:cubicBezTo>
                    <a:pt x="789090" y="198898"/>
                    <a:pt x="744227" y="131271"/>
                    <a:pt x="683362" y="81646"/>
                  </a:cubicBezTo>
                  <a:cubicBezTo>
                    <a:pt x="614211" y="25258"/>
                    <a:pt x="522104" y="-746"/>
                    <a:pt x="433617" y="16"/>
                  </a:cubicBezTo>
                  <a:cubicBezTo>
                    <a:pt x="407328" y="302"/>
                    <a:pt x="381324" y="3731"/>
                    <a:pt x="355797" y="10113"/>
                  </a:cubicBezTo>
                  <a:cubicBezTo>
                    <a:pt x="353416" y="10684"/>
                    <a:pt x="345891" y="17066"/>
                    <a:pt x="347796" y="16590"/>
                  </a:cubicBezTo>
                  <a:cubicBezTo>
                    <a:pt x="401136" y="3160"/>
                    <a:pt x="455810" y="4684"/>
                    <a:pt x="509531" y="15256"/>
                  </a:cubicBezTo>
                  <a:cubicBezTo>
                    <a:pt x="550012" y="23257"/>
                    <a:pt x="589541" y="34687"/>
                    <a:pt x="625641" y="55166"/>
                  </a:cubicBezTo>
                  <a:cubicBezTo>
                    <a:pt x="688410" y="90694"/>
                    <a:pt x="737845" y="146416"/>
                    <a:pt x="774802" y="207757"/>
                  </a:cubicBezTo>
                  <a:cubicBezTo>
                    <a:pt x="854145" y="339392"/>
                    <a:pt x="890436" y="512747"/>
                    <a:pt x="839001" y="660861"/>
                  </a:cubicBezTo>
                  <a:cubicBezTo>
                    <a:pt x="808425" y="748872"/>
                    <a:pt x="744227" y="816214"/>
                    <a:pt x="660312" y="855552"/>
                  </a:cubicBezTo>
                  <a:cubicBezTo>
                    <a:pt x="576397" y="894890"/>
                    <a:pt x="483718" y="910225"/>
                    <a:pt x="394564" y="903558"/>
                  </a:cubicBezTo>
                  <a:cubicBezTo>
                    <a:pt x="295314" y="896128"/>
                    <a:pt x="208636" y="837454"/>
                    <a:pt x="137865" y="770779"/>
                  </a:cubicBezTo>
                  <a:cubicBezTo>
                    <a:pt x="67095" y="704104"/>
                    <a:pt x="28137" y="615522"/>
                    <a:pt x="14707" y="520462"/>
                  </a:cubicBezTo>
                  <a:cubicBezTo>
                    <a:pt x="1277" y="425403"/>
                    <a:pt x="18803" y="324057"/>
                    <a:pt x="70619" y="239475"/>
                  </a:cubicBezTo>
                  <a:cubicBezTo>
                    <a:pt x="122435" y="154893"/>
                    <a:pt x="194444" y="83646"/>
                    <a:pt x="280645" y="41545"/>
                  </a:cubicBezTo>
                  <a:cubicBezTo>
                    <a:pt x="302172" y="31068"/>
                    <a:pt x="324555" y="22781"/>
                    <a:pt x="347701" y="16590"/>
                  </a:cubicBezTo>
                  <a:cubicBezTo>
                    <a:pt x="350082" y="15923"/>
                    <a:pt x="357512" y="9637"/>
                    <a:pt x="355702" y="1011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55" name="Google Shape;134;p19"/>
          <p:cNvSpPr/>
          <p:nvPr/>
        </p:nvSpPr>
        <p:spPr>
          <a:xfrm>
            <a:off x="8645400" y="3919320"/>
            <a:ext cx="773280" cy="993960"/>
          </a:xfrm>
          <a:custGeom>
            <a:avLst/>
            <a:gdLst>
              <a:gd name="textAreaLeft" fmla="*/ 0 w 773280"/>
              <a:gd name="textAreaRight" fmla="*/ 773640 w 773280"/>
              <a:gd name="textAreaTop" fmla="*/ 0 h 993960"/>
              <a:gd name="textAreaBottom" fmla="*/ 994320 h 993960"/>
            </a:gdLst>
            <a:ahLst/>
            <a:cxnLst/>
            <a:rect l="textAreaLeft" t="textAreaTop" r="textAreaRight" b="textAreaBottom"/>
            <a:pathLst>
              <a:path w="425082" h="546302">
                <a:moveTo>
                  <a:pt x="34751" y="545277"/>
                </a:moveTo>
                <a:cubicBezTo>
                  <a:pt x="88187" y="470506"/>
                  <a:pt x="121238" y="382971"/>
                  <a:pt x="135240" y="292388"/>
                </a:cubicBezTo>
                <a:cubicBezTo>
                  <a:pt x="142193" y="247621"/>
                  <a:pt x="144384" y="202187"/>
                  <a:pt x="142384" y="156943"/>
                </a:cubicBezTo>
                <a:cubicBezTo>
                  <a:pt x="140574" y="115700"/>
                  <a:pt x="139431" y="66455"/>
                  <a:pt x="114476" y="31594"/>
                </a:cubicBezTo>
                <a:cubicBezTo>
                  <a:pt x="94092" y="3114"/>
                  <a:pt x="52182" y="-13364"/>
                  <a:pt x="23893" y="13973"/>
                </a:cubicBezTo>
                <a:cubicBezTo>
                  <a:pt x="-2587" y="39595"/>
                  <a:pt x="-3730" y="82838"/>
                  <a:pt x="4557" y="116271"/>
                </a:cubicBezTo>
                <a:cubicBezTo>
                  <a:pt x="13511" y="152752"/>
                  <a:pt x="34942" y="186185"/>
                  <a:pt x="64564" y="209426"/>
                </a:cubicBezTo>
                <a:cubicBezTo>
                  <a:pt x="97616" y="235334"/>
                  <a:pt x="139431" y="245906"/>
                  <a:pt x="180960" y="243525"/>
                </a:cubicBezTo>
                <a:cubicBezTo>
                  <a:pt x="287640" y="237525"/>
                  <a:pt x="364697" y="155610"/>
                  <a:pt x="424610" y="75409"/>
                </a:cubicBezTo>
                <a:cubicBezTo>
                  <a:pt x="427086" y="72075"/>
                  <a:pt x="419180" y="63312"/>
                  <a:pt x="416132" y="67503"/>
                </a:cubicBezTo>
                <a:cubicBezTo>
                  <a:pt x="367460" y="132654"/>
                  <a:pt x="309262" y="198472"/>
                  <a:pt x="229061" y="223523"/>
                </a:cubicBezTo>
                <a:cubicBezTo>
                  <a:pt x="189818" y="235715"/>
                  <a:pt x="146384" y="238191"/>
                  <a:pt x="107237" y="224285"/>
                </a:cubicBezTo>
                <a:cubicBezTo>
                  <a:pt x="68089" y="210378"/>
                  <a:pt x="38752" y="181899"/>
                  <a:pt x="22369" y="145227"/>
                </a:cubicBezTo>
                <a:cubicBezTo>
                  <a:pt x="8081" y="113319"/>
                  <a:pt x="2843" y="73313"/>
                  <a:pt x="18845" y="41024"/>
                </a:cubicBezTo>
                <a:cubicBezTo>
                  <a:pt x="26464" y="25498"/>
                  <a:pt x="39704" y="12544"/>
                  <a:pt x="57421" y="10163"/>
                </a:cubicBezTo>
                <a:cubicBezTo>
                  <a:pt x="80186" y="7115"/>
                  <a:pt x="101426" y="21879"/>
                  <a:pt x="112571" y="40738"/>
                </a:cubicBezTo>
                <a:cubicBezTo>
                  <a:pt x="123715" y="59597"/>
                  <a:pt x="127144" y="82362"/>
                  <a:pt x="129620" y="103889"/>
                </a:cubicBezTo>
                <a:cubicBezTo>
                  <a:pt x="132097" y="125415"/>
                  <a:pt x="133430" y="145132"/>
                  <a:pt x="134002" y="165896"/>
                </a:cubicBezTo>
                <a:cubicBezTo>
                  <a:pt x="134954" y="206187"/>
                  <a:pt x="132478" y="246478"/>
                  <a:pt x="126382" y="286293"/>
                </a:cubicBezTo>
                <a:cubicBezTo>
                  <a:pt x="112475" y="376304"/>
                  <a:pt x="79423" y="463077"/>
                  <a:pt x="26369" y="537276"/>
                </a:cubicBezTo>
                <a:cubicBezTo>
                  <a:pt x="23893" y="540705"/>
                  <a:pt x="31894" y="549373"/>
                  <a:pt x="34847" y="545182"/>
                </a:cubicBezTo>
                <a:lnTo>
                  <a:pt x="34847" y="545182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65320" y="444960"/>
            <a:ext cx="85525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57" name="Google Shape;149;p20"/>
          <p:cNvGrpSpPr/>
          <p:nvPr/>
        </p:nvGrpSpPr>
        <p:grpSpPr>
          <a:xfrm>
            <a:off x="8220240" y="-360360"/>
            <a:ext cx="1451160" cy="1155960"/>
            <a:chOff x="8220240" y="-360360"/>
            <a:chExt cx="1451160" cy="1155960"/>
          </a:xfrm>
        </p:grpSpPr>
        <p:sp>
          <p:nvSpPr>
            <p:cNvPr id="58" name="Google Shape;150;p20"/>
            <p:cNvSpPr/>
            <p:nvPr/>
          </p:nvSpPr>
          <p:spPr>
            <a:xfrm rot="16200000" flipV="1">
              <a:off x="8478000" y="-428400"/>
              <a:ext cx="939600" cy="1364040"/>
            </a:xfrm>
            <a:custGeom>
              <a:avLst/>
              <a:gdLst>
                <a:gd name="textAreaLeft" fmla="*/ 0 w 939600"/>
                <a:gd name="textAreaRight" fmla="*/ 939960 w 939600"/>
                <a:gd name="textAreaTop" fmla="*/ -360 h 1364040"/>
                <a:gd name="textAreaBottom" fmla="*/ 1364040 h 1364040"/>
              </a:gdLst>
              <a:ahLst/>
              <a:cxnLst/>
              <a:rect l="textAreaLeft" t="textAreaTop" r="textAreaRight" b="textAreaBottom"/>
              <a:pathLst>
                <a:path w="532123" h="772620">
                  <a:moveTo>
                    <a:pt x="522296" y="3493"/>
                  </a:moveTo>
                  <a:cubicBezTo>
                    <a:pt x="470861" y="243142"/>
                    <a:pt x="343988" y="464788"/>
                    <a:pt x="165680" y="632619"/>
                  </a:cubicBezTo>
                  <a:cubicBezTo>
                    <a:pt x="115007" y="680339"/>
                    <a:pt x="60143" y="723487"/>
                    <a:pt x="1945" y="761587"/>
                  </a:cubicBezTo>
                  <a:cubicBezTo>
                    <a:pt x="-3103" y="764921"/>
                    <a:pt x="2707" y="775303"/>
                    <a:pt x="7660" y="771970"/>
                  </a:cubicBezTo>
                  <a:cubicBezTo>
                    <a:pt x="111387" y="704152"/>
                    <a:pt x="204161" y="620236"/>
                    <a:pt x="282552" y="524320"/>
                  </a:cubicBezTo>
                  <a:cubicBezTo>
                    <a:pt x="360942" y="428403"/>
                    <a:pt x="424284" y="321818"/>
                    <a:pt x="470575" y="207613"/>
                  </a:cubicBezTo>
                  <a:cubicBezTo>
                    <a:pt x="496864" y="142939"/>
                    <a:pt x="517438" y="75978"/>
                    <a:pt x="532011" y="7684"/>
                  </a:cubicBezTo>
                  <a:cubicBezTo>
                    <a:pt x="533250" y="1873"/>
                    <a:pt x="523820" y="-3842"/>
                    <a:pt x="522296" y="3397"/>
                  </a:cubicBezTo>
                  <a:lnTo>
                    <a:pt x="522296" y="339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9" name="Google Shape;151;p20"/>
            <p:cNvSpPr/>
            <p:nvPr/>
          </p:nvSpPr>
          <p:spPr>
            <a:xfrm rot="16200000" flipV="1">
              <a:off x="9272160" y="-330840"/>
              <a:ext cx="428760" cy="369360"/>
            </a:xfrm>
            <a:custGeom>
              <a:avLst/>
              <a:gdLst>
                <a:gd name="textAreaLeft" fmla="*/ 0 w 428760"/>
                <a:gd name="textAreaRight" fmla="*/ 429120 w 428760"/>
                <a:gd name="textAreaTop" fmla="*/ -360 h 369360"/>
                <a:gd name="textAreaBottom" fmla="*/ 369360 h 369360"/>
              </a:gdLst>
              <a:ahLst/>
              <a:cxnLst/>
              <a:rect l="textAreaLeft" t="textAreaTop" r="textAreaRight" b="textAreaBottom"/>
              <a:pathLst>
                <a:path w="243030" h="209327">
                  <a:moveTo>
                    <a:pt x="242507" y="202160"/>
                  </a:moveTo>
                  <a:cubicBezTo>
                    <a:pt x="219361" y="144438"/>
                    <a:pt x="196215" y="86717"/>
                    <a:pt x="173070" y="29091"/>
                  </a:cubicBezTo>
                  <a:lnTo>
                    <a:pt x="162973" y="3945"/>
                  </a:lnTo>
                  <a:cubicBezTo>
                    <a:pt x="161354" y="-246"/>
                    <a:pt x="156591" y="-1294"/>
                    <a:pt x="153448" y="1754"/>
                  </a:cubicBezTo>
                  <a:cubicBezTo>
                    <a:pt x="109157" y="44521"/>
                    <a:pt x="64866" y="87193"/>
                    <a:pt x="20670" y="129960"/>
                  </a:cubicBezTo>
                  <a:cubicBezTo>
                    <a:pt x="14288" y="136152"/>
                    <a:pt x="7811" y="142343"/>
                    <a:pt x="1429" y="148534"/>
                  </a:cubicBezTo>
                  <a:cubicBezTo>
                    <a:pt x="-3429" y="153201"/>
                    <a:pt x="5239" y="161202"/>
                    <a:pt x="10383" y="156249"/>
                  </a:cubicBezTo>
                  <a:cubicBezTo>
                    <a:pt x="54674" y="113482"/>
                    <a:pt x="98965" y="70810"/>
                    <a:pt x="143161" y="28043"/>
                  </a:cubicBezTo>
                  <a:cubicBezTo>
                    <a:pt x="149543" y="21852"/>
                    <a:pt x="156020" y="15660"/>
                    <a:pt x="162402" y="9469"/>
                  </a:cubicBezTo>
                  <a:lnTo>
                    <a:pt x="152877" y="7278"/>
                  </a:lnTo>
                  <a:cubicBezTo>
                    <a:pt x="176022" y="65000"/>
                    <a:pt x="199168" y="122721"/>
                    <a:pt x="222314" y="180348"/>
                  </a:cubicBezTo>
                  <a:lnTo>
                    <a:pt x="232411" y="205494"/>
                  </a:lnTo>
                  <a:cubicBezTo>
                    <a:pt x="235078" y="212256"/>
                    <a:pt x="245460" y="209399"/>
                    <a:pt x="242507" y="202160"/>
                  </a:cubicBezTo>
                  <a:lnTo>
                    <a:pt x="242507" y="20216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0" name="Google Shape;152;p20"/>
            <p:cNvSpPr/>
            <p:nvPr/>
          </p:nvSpPr>
          <p:spPr>
            <a:xfrm rot="16200000" flipV="1">
              <a:off x="8215200" y="405360"/>
              <a:ext cx="394920" cy="384840"/>
            </a:xfrm>
            <a:custGeom>
              <a:avLst/>
              <a:gdLst>
                <a:gd name="textAreaLeft" fmla="*/ 0 w 394920"/>
                <a:gd name="textAreaRight" fmla="*/ 395280 w 394920"/>
                <a:gd name="textAreaTop" fmla="*/ -360 h 384840"/>
                <a:gd name="textAreaBottom" fmla="*/ 384840 h 384840"/>
              </a:gdLst>
              <a:ahLst/>
              <a:cxnLst/>
              <a:rect l="textAreaLeft" t="textAreaTop" r="textAreaRight" b="textAreaBottom"/>
              <a:pathLst>
                <a:path w="223848" h="218030">
                  <a:moveTo>
                    <a:pt x="220601" y="208385"/>
                  </a:moveTo>
                  <a:cubicBezTo>
                    <a:pt x="158689" y="201909"/>
                    <a:pt x="96776" y="195336"/>
                    <a:pt x="34864" y="188859"/>
                  </a:cubicBezTo>
                  <a:cubicBezTo>
                    <a:pt x="25910" y="187907"/>
                    <a:pt x="17052" y="186954"/>
                    <a:pt x="8099" y="186002"/>
                  </a:cubicBezTo>
                  <a:lnTo>
                    <a:pt x="10956" y="191907"/>
                  </a:lnTo>
                  <a:cubicBezTo>
                    <a:pt x="40103" y="137519"/>
                    <a:pt x="69154" y="83036"/>
                    <a:pt x="98301" y="28649"/>
                  </a:cubicBezTo>
                  <a:cubicBezTo>
                    <a:pt x="102396" y="20934"/>
                    <a:pt x="106492" y="13218"/>
                    <a:pt x="110683" y="5598"/>
                  </a:cubicBezTo>
                  <a:cubicBezTo>
                    <a:pt x="114207" y="-974"/>
                    <a:pt x="103063" y="-1831"/>
                    <a:pt x="100205" y="3408"/>
                  </a:cubicBezTo>
                  <a:cubicBezTo>
                    <a:pt x="71059" y="57795"/>
                    <a:pt x="42008" y="112278"/>
                    <a:pt x="12861" y="166666"/>
                  </a:cubicBezTo>
                  <a:cubicBezTo>
                    <a:pt x="8766" y="174381"/>
                    <a:pt x="4670" y="182096"/>
                    <a:pt x="479" y="189717"/>
                  </a:cubicBezTo>
                  <a:cubicBezTo>
                    <a:pt x="-759" y="192002"/>
                    <a:pt x="479" y="195336"/>
                    <a:pt x="3336" y="195622"/>
                  </a:cubicBezTo>
                  <a:cubicBezTo>
                    <a:pt x="65249" y="202099"/>
                    <a:pt x="127161" y="208671"/>
                    <a:pt x="189074" y="215148"/>
                  </a:cubicBezTo>
                  <a:cubicBezTo>
                    <a:pt x="198027" y="216101"/>
                    <a:pt x="206885" y="217053"/>
                    <a:pt x="215839" y="218006"/>
                  </a:cubicBezTo>
                  <a:cubicBezTo>
                    <a:pt x="221649" y="218577"/>
                    <a:pt x="227841" y="209147"/>
                    <a:pt x="220506" y="208385"/>
                  </a:cubicBezTo>
                  <a:lnTo>
                    <a:pt x="220506" y="208385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67600" y="3995640"/>
            <a:ext cx="345024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2" name="PlaceHolder 2"/>
          <p:cNvSpPr>
            <a:spLocks noGrp="1"/>
          </p:cNvSpPr>
          <p:nvPr>
            <p:ph type="title"/>
          </p:nvPr>
        </p:nvSpPr>
        <p:spPr>
          <a:xfrm>
            <a:off x="420840" y="182520"/>
            <a:ext cx="128844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800" b="0" i="1" strike="noStrike" spc="-1">
                <a:solidFill>
                  <a:schemeClr val="lt2"/>
                </a:solidFill>
                <a:latin typeface="Dawning of a New Day"/>
                <a:ea typeface="Dawning of a New Day"/>
              </a:rPr>
              <a:t>xx%</a:t>
            </a:r>
            <a:endParaRPr lang="fr-FR" sz="6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470120" y="286200"/>
            <a:ext cx="4347720" cy="3584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66;p22"/>
          <p:cNvSpPr/>
          <p:nvPr/>
        </p:nvSpPr>
        <p:spPr>
          <a:xfrm rot="5215800">
            <a:off x="7247160" y="4485960"/>
            <a:ext cx="773280" cy="993960"/>
          </a:xfrm>
          <a:custGeom>
            <a:avLst/>
            <a:gdLst>
              <a:gd name="textAreaLeft" fmla="*/ 0 w 773280"/>
              <a:gd name="textAreaRight" fmla="*/ 773640 w 773280"/>
              <a:gd name="textAreaTop" fmla="*/ 0 h 993960"/>
              <a:gd name="textAreaBottom" fmla="*/ 994320 h 993960"/>
            </a:gdLst>
            <a:ahLst/>
            <a:cxnLst/>
            <a:rect l="textAreaLeft" t="textAreaTop" r="textAreaRight" b="textAreaBottom"/>
            <a:pathLst>
              <a:path w="425082" h="546302">
                <a:moveTo>
                  <a:pt x="34751" y="545277"/>
                </a:moveTo>
                <a:cubicBezTo>
                  <a:pt x="88187" y="470506"/>
                  <a:pt x="121238" y="382971"/>
                  <a:pt x="135240" y="292388"/>
                </a:cubicBezTo>
                <a:cubicBezTo>
                  <a:pt x="142193" y="247621"/>
                  <a:pt x="144384" y="202187"/>
                  <a:pt x="142384" y="156943"/>
                </a:cubicBezTo>
                <a:cubicBezTo>
                  <a:pt x="140574" y="115700"/>
                  <a:pt x="139431" y="66455"/>
                  <a:pt x="114476" y="31594"/>
                </a:cubicBezTo>
                <a:cubicBezTo>
                  <a:pt x="94092" y="3114"/>
                  <a:pt x="52182" y="-13364"/>
                  <a:pt x="23893" y="13973"/>
                </a:cubicBezTo>
                <a:cubicBezTo>
                  <a:pt x="-2587" y="39595"/>
                  <a:pt x="-3730" y="82838"/>
                  <a:pt x="4557" y="116271"/>
                </a:cubicBezTo>
                <a:cubicBezTo>
                  <a:pt x="13511" y="152752"/>
                  <a:pt x="34942" y="186185"/>
                  <a:pt x="64564" y="209426"/>
                </a:cubicBezTo>
                <a:cubicBezTo>
                  <a:pt x="97616" y="235334"/>
                  <a:pt x="139431" y="245906"/>
                  <a:pt x="180960" y="243525"/>
                </a:cubicBezTo>
                <a:cubicBezTo>
                  <a:pt x="287640" y="237525"/>
                  <a:pt x="364697" y="155610"/>
                  <a:pt x="424610" y="75409"/>
                </a:cubicBezTo>
                <a:cubicBezTo>
                  <a:pt x="427086" y="72075"/>
                  <a:pt x="419180" y="63312"/>
                  <a:pt x="416132" y="67503"/>
                </a:cubicBezTo>
                <a:cubicBezTo>
                  <a:pt x="367460" y="132654"/>
                  <a:pt x="309262" y="198472"/>
                  <a:pt x="229061" y="223523"/>
                </a:cubicBezTo>
                <a:cubicBezTo>
                  <a:pt x="189818" y="235715"/>
                  <a:pt x="146384" y="238191"/>
                  <a:pt x="107237" y="224285"/>
                </a:cubicBezTo>
                <a:cubicBezTo>
                  <a:pt x="68089" y="210378"/>
                  <a:pt x="38752" y="181899"/>
                  <a:pt x="22369" y="145227"/>
                </a:cubicBezTo>
                <a:cubicBezTo>
                  <a:pt x="8081" y="113319"/>
                  <a:pt x="2843" y="73313"/>
                  <a:pt x="18845" y="41024"/>
                </a:cubicBezTo>
                <a:cubicBezTo>
                  <a:pt x="26464" y="25498"/>
                  <a:pt x="39704" y="12544"/>
                  <a:pt x="57421" y="10163"/>
                </a:cubicBezTo>
                <a:cubicBezTo>
                  <a:pt x="80186" y="7115"/>
                  <a:pt x="101426" y="21879"/>
                  <a:pt x="112571" y="40738"/>
                </a:cubicBezTo>
                <a:cubicBezTo>
                  <a:pt x="123715" y="59597"/>
                  <a:pt x="127144" y="82362"/>
                  <a:pt x="129620" y="103889"/>
                </a:cubicBezTo>
                <a:cubicBezTo>
                  <a:pt x="132097" y="125415"/>
                  <a:pt x="133430" y="145132"/>
                  <a:pt x="134002" y="165896"/>
                </a:cubicBezTo>
                <a:cubicBezTo>
                  <a:pt x="134954" y="206187"/>
                  <a:pt x="132478" y="246478"/>
                  <a:pt x="126382" y="286293"/>
                </a:cubicBezTo>
                <a:cubicBezTo>
                  <a:pt x="112475" y="376304"/>
                  <a:pt x="79423" y="463077"/>
                  <a:pt x="26369" y="537276"/>
                </a:cubicBezTo>
                <a:cubicBezTo>
                  <a:pt x="23893" y="540705"/>
                  <a:pt x="31894" y="549373"/>
                  <a:pt x="34847" y="545182"/>
                </a:cubicBezTo>
                <a:lnTo>
                  <a:pt x="34847" y="545182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76" name="Google Shape;167;p22"/>
          <p:cNvGrpSpPr/>
          <p:nvPr/>
        </p:nvGrpSpPr>
        <p:grpSpPr>
          <a:xfrm>
            <a:off x="8404920" y="4326120"/>
            <a:ext cx="275040" cy="320400"/>
            <a:chOff x="8404920" y="4326120"/>
            <a:chExt cx="275040" cy="320400"/>
          </a:xfrm>
        </p:grpSpPr>
        <p:sp>
          <p:nvSpPr>
            <p:cNvPr id="77" name="Google Shape;168;p22"/>
            <p:cNvSpPr/>
            <p:nvPr/>
          </p:nvSpPr>
          <p:spPr>
            <a:xfrm>
              <a:off x="8404920" y="4326120"/>
              <a:ext cx="243720" cy="320400"/>
            </a:xfrm>
            <a:custGeom>
              <a:avLst/>
              <a:gdLst>
                <a:gd name="textAreaLeft" fmla="*/ 0 w 243720"/>
                <a:gd name="textAreaRight" fmla="*/ 244080 w 243720"/>
                <a:gd name="textAreaTop" fmla="*/ 0 h 320400"/>
                <a:gd name="textAreaBottom" fmla="*/ 320760 h 320400"/>
              </a:gdLst>
              <a:ahLst/>
              <a:cxnLst/>
              <a:rect l="textAreaLeft" t="textAreaTop" r="textAreaRight" b="textAreaBottom"/>
              <a:pathLst>
                <a:path w="124413" h="163635">
                  <a:moveTo>
                    <a:pt x="11105" y="162447"/>
                  </a:moveTo>
                  <a:lnTo>
                    <a:pt x="123976" y="5761"/>
                  </a:lnTo>
                  <a:cubicBezTo>
                    <a:pt x="126739" y="1951"/>
                    <a:pt x="115594" y="-2050"/>
                    <a:pt x="113308" y="1189"/>
                  </a:cubicBezTo>
                  <a:lnTo>
                    <a:pt x="437" y="157875"/>
                  </a:lnTo>
                  <a:cubicBezTo>
                    <a:pt x="-2325" y="161685"/>
                    <a:pt x="8819" y="165686"/>
                    <a:pt x="11105" y="162447"/>
                  </a:cubicBezTo>
                  <a:lnTo>
                    <a:pt x="11105" y="16244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8" name="Google Shape;169;p22"/>
            <p:cNvSpPr/>
            <p:nvPr/>
          </p:nvSpPr>
          <p:spPr>
            <a:xfrm>
              <a:off x="8439840" y="4340520"/>
              <a:ext cx="240120" cy="298080"/>
            </a:xfrm>
            <a:custGeom>
              <a:avLst/>
              <a:gdLst>
                <a:gd name="textAreaLeft" fmla="*/ 0 w 240120"/>
                <a:gd name="textAreaRight" fmla="*/ 240480 w 240120"/>
                <a:gd name="textAreaTop" fmla="*/ 0 h 298080"/>
                <a:gd name="textAreaBottom" fmla="*/ 298440 h 298080"/>
              </a:gdLst>
              <a:ahLst/>
              <a:cxnLst/>
              <a:rect l="textAreaLeft" t="textAreaTop" r="textAreaRight" b="textAreaBottom"/>
              <a:pathLst>
                <a:path w="122586" h="152291">
                  <a:moveTo>
                    <a:pt x="0" y="2398"/>
                  </a:moveTo>
                  <a:cubicBezTo>
                    <a:pt x="40005" y="49737"/>
                    <a:pt x="76962" y="99458"/>
                    <a:pt x="110680" y="151369"/>
                  </a:cubicBezTo>
                  <a:cubicBezTo>
                    <a:pt x="112395" y="153941"/>
                    <a:pt x="122587" y="150321"/>
                    <a:pt x="122587" y="150321"/>
                  </a:cubicBezTo>
                  <a:cubicBezTo>
                    <a:pt x="88678" y="98219"/>
                    <a:pt x="51530" y="48213"/>
                    <a:pt x="11430" y="683"/>
                  </a:cubicBezTo>
                  <a:cubicBezTo>
                    <a:pt x="9715" y="-1317"/>
                    <a:pt x="-572" y="1636"/>
                    <a:pt x="95" y="2398"/>
                  </a:cubicBezTo>
                  <a:lnTo>
                    <a:pt x="95" y="2398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79" name="Google Shape;170;p22"/>
          <p:cNvGrpSpPr/>
          <p:nvPr/>
        </p:nvGrpSpPr>
        <p:grpSpPr>
          <a:xfrm>
            <a:off x="-555840" y="541080"/>
            <a:ext cx="1451160" cy="1155960"/>
            <a:chOff x="-555840" y="541080"/>
            <a:chExt cx="1451160" cy="1155960"/>
          </a:xfrm>
        </p:grpSpPr>
        <p:sp>
          <p:nvSpPr>
            <p:cNvPr id="80" name="Google Shape;171;p22"/>
            <p:cNvSpPr/>
            <p:nvPr/>
          </p:nvSpPr>
          <p:spPr>
            <a:xfrm rot="16200000" flipV="1">
              <a:off x="-297720" y="472680"/>
              <a:ext cx="939600" cy="1364040"/>
            </a:xfrm>
            <a:custGeom>
              <a:avLst/>
              <a:gdLst>
                <a:gd name="textAreaLeft" fmla="*/ 0 w 939600"/>
                <a:gd name="textAreaRight" fmla="*/ 939960 w 939600"/>
                <a:gd name="textAreaTop" fmla="*/ -360 h 1364040"/>
                <a:gd name="textAreaBottom" fmla="*/ 1364040 h 1364040"/>
              </a:gdLst>
              <a:ahLst/>
              <a:cxnLst/>
              <a:rect l="textAreaLeft" t="textAreaTop" r="textAreaRight" b="textAreaBottom"/>
              <a:pathLst>
                <a:path w="532123" h="772620">
                  <a:moveTo>
                    <a:pt x="522296" y="3493"/>
                  </a:moveTo>
                  <a:cubicBezTo>
                    <a:pt x="470861" y="243142"/>
                    <a:pt x="343988" y="464788"/>
                    <a:pt x="165680" y="632619"/>
                  </a:cubicBezTo>
                  <a:cubicBezTo>
                    <a:pt x="115007" y="680339"/>
                    <a:pt x="60143" y="723487"/>
                    <a:pt x="1945" y="761587"/>
                  </a:cubicBezTo>
                  <a:cubicBezTo>
                    <a:pt x="-3103" y="764921"/>
                    <a:pt x="2707" y="775303"/>
                    <a:pt x="7660" y="771970"/>
                  </a:cubicBezTo>
                  <a:cubicBezTo>
                    <a:pt x="111387" y="704152"/>
                    <a:pt x="204161" y="620236"/>
                    <a:pt x="282552" y="524320"/>
                  </a:cubicBezTo>
                  <a:cubicBezTo>
                    <a:pt x="360942" y="428403"/>
                    <a:pt x="424284" y="321818"/>
                    <a:pt x="470575" y="207613"/>
                  </a:cubicBezTo>
                  <a:cubicBezTo>
                    <a:pt x="496864" y="142939"/>
                    <a:pt x="517438" y="75978"/>
                    <a:pt x="532011" y="7684"/>
                  </a:cubicBezTo>
                  <a:cubicBezTo>
                    <a:pt x="533250" y="1873"/>
                    <a:pt x="523820" y="-3842"/>
                    <a:pt x="522296" y="3397"/>
                  </a:cubicBezTo>
                  <a:lnTo>
                    <a:pt x="522296" y="339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1" name="Google Shape;172;p22"/>
            <p:cNvSpPr/>
            <p:nvPr/>
          </p:nvSpPr>
          <p:spPr>
            <a:xfrm rot="16200000" flipV="1">
              <a:off x="496080" y="570240"/>
              <a:ext cx="428760" cy="369360"/>
            </a:xfrm>
            <a:custGeom>
              <a:avLst/>
              <a:gdLst>
                <a:gd name="textAreaLeft" fmla="*/ 0 w 428760"/>
                <a:gd name="textAreaRight" fmla="*/ 429120 w 428760"/>
                <a:gd name="textAreaTop" fmla="*/ 360 h 369360"/>
                <a:gd name="textAreaBottom" fmla="*/ 370080 h 369360"/>
              </a:gdLst>
              <a:ahLst/>
              <a:cxnLst/>
              <a:rect l="textAreaLeft" t="textAreaTop" r="textAreaRight" b="textAreaBottom"/>
              <a:pathLst>
                <a:path w="243030" h="209327">
                  <a:moveTo>
                    <a:pt x="242507" y="202160"/>
                  </a:moveTo>
                  <a:cubicBezTo>
                    <a:pt x="219361" y="144438"/>
                    <a:pt x="196215" y="86717"/>
                    <a:pt x="173070" y="29091"/>
                  </a:cubicBezTo>
                  <a:lnTo>
                    <a:pt x="162973" y="3945"/>
                  </a:lnTo>
                  <a:cubicBezTo>
                    <a:pt x="161354" y="-246"/>
                    <a:pt x="156591" y="-1294"/>
                    <a:pt x="153448" y="1754"/>
                  </a:cubicBezTo>
                  <a:cubicBezTo>
                    <a:pt x="109157" y="44521"/>
                    <a:pt x="64866" y="87193"/>
                    <a:pt x="20670" y="129960"/>
                  </a:cubicBezTo>
                  <a:cubicBezTo>
                    <a:pt x="14288" y="136152"/>
                    <a:pt x="7811" y="142343"/>
                    <a:pt x="1429" y="148534"/>
                  </a:cubicBezTo>
                  <a:cubicBezTo>
                    <a:pt x="-3429" y="153201"/>
                    <a:pt x="5239" y="161202"/>
                    <a:pt x="10383" y="156249"/>
                  </a:cubicBezTo>
                  <a:cubicBezTo>
                    <a:pt x="54674" y="113482"/>
                    <a:pt x="98965" y="70810"/>
                    <a:pt x="143161" y="28043"/>
                  </a:cubicBezTo>
                  <a:cubicBezTo>
                    <a:pt x="149543" y="21852"/>
                    <a:pt x="156020" y="15660"/>
                    <a:pt x="162402" y="9469"/>
                  </a:cubicBezTo>
                  <a:lnTo>
                    <a:pt x="152877" y="7278"/>
                  </a:lnTo>
                  <a:cubicBezTo>
                    <a:pt x="176022" y="65000"/>
                    <a:pt x="199168" y="122721"/>
                    <a:pt x="222314" y="180348"/>
                  </a:cubicBezTo>
                  <a:lnTo>
                    <a:pt x="232411" y="205494"/>
                  </a:lnTo>
                  <a:cubicBezTo>
                    <a:pt x="235078" y="212256"/>
                    <a:pt x="245460" y="209399"/>
                    <a:pt x="242507" y="202160"/>
                  </a:cubicBezTo>
                  <a:lnTo>
                    <a:pt x="242507" y="20216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2" name="Google Shape;173;p22"/>
            <p:cNvSpPr/>
            <p:nvPr/>
          </p:nvSpPr>
          <p:spPr>
            <a:xfrm rot="16200000" flipV="1">
              <a:off x="-560880" y="1306800"/>
              <a:ext cx="394920" cy="384840"/>
            </a:xfrm>
            <a:custGeom>
              <a:avLst/>
              <a:gdLst>
                <a:gd name="textAreaLeft" fmla="*/ 0 w 394920"/>
                <a:gd name="textAreaRight" fmla="*/ 395280 w 394920"/>
                <a:gd name="textAreaTop" fmla="*/ -360 h 384840"/>
                <a:gd name="textAreaBottom" fmla="*/ 384840 h 384840"/>
              </a:gdLst>
              <a:ahLst/>
              <a:cxnLst/>
              <a:rect l="textAreaLeft" t="textAreaTop" r="textAreaRight" b="textAreaBottom"/>
              <a:pathLst>
                <a:path w="223848" h="218030">
                  <a:moveTo>
                    <a:pt x="220601" y="208385"/>
                  </a:moveTo>
                  <a:cubicBezTo>
                    <a:pt x="158689" y="201909"/>
                    <a:pt x="96776" y="195336"/>
                    <a:pt x="34864" y="188859"/>
                  </a:cubicBezTo>
                  <a:cubicBezTo>
                    <a:pt x="25910" y="187907"/>
                    <a:pt x="17052" y="186954"/>
                    <a:pt x="8099" y="186002"/>
                  </a:cubicBezTo>
                  <a:lnTo>
                    <a:pt x="10956" y="191907"/>
                  </a:lnTo>
                  <a:cubicBezTo>
                    <a:pt x="40103" y="137519"/>
                    <a:pt x="69154" y="83036"/>
                    <a:pt x="98301" y="28649"/>
                  </a:cubicBezTo>
                  <a:cubicBezTo>
                    <a:pt x="102396" y="20934"/>
                    <a:pt x="106492" y="13218"/>
                    <a:pt x="110683" y="5598"/>
                  </a:cubicBezTo>
                  <a:cubicBezTo>
                    <a:pt x="114207" y="-974"/>
                    <a:pt x="103063" y="-1831"/>
                    <a:pt x="100205" y="3408"/>
                  </a:cubicBezTo>
                  <a:cubicBezTo>
                    <a:pt x="71059" y="57795"/>
                    <a:pt x="42008" y="112278"/>
                    <a:pt x="12861" y="166666"/>
                  </a:cubicBezTo>
                  <a:cubicBezTo>
                    <a:pt x="8766" y="174381"/>
                    <a:pt x="4670" y="182096"/>
                    <a:pt x="479" y="189717"/>
                  </a:cubicBezTo>
                  <a:cubicBezTo>
                    <a:pt x="-759" y="192002"/>
                    <a:pt x="479" y="195336"/>
                    <a:pt x="3336" y="195622"/>
                  </a:cubicBezTo>
                  <a:cubicBezTo>
                    <a:pt x="65249" y="202099"/>
                    <a:pt x="127161" y="208671"/>
                    <a:pt x="189074" y="215148"/>
                  </a:cubicBezTo>
                  <a:cubicBezTo>
                    <a:pt x="198027" y="216101"/>
                    <a:pt x="206885" y="217053"/>
                    <a:pt x="215839" y="218006"/>
                  </a:cubicBezTo>
                  <a:cubicBezTo>
                    <a:pt x="221649" y="218577"/>
                    <a:pt x="227841" y="209147"/>
                    <a:pt x="220506" y="208385"/>
                  </a:cubicBezTo>
                  <a:lnTo>
                    <a:pt x="220506" y="208385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175;p23"/>
          <p:cNvGrpSpPr/>
          <p:nvPr/>
        </p:nvGrpSpPr>
        <p:grpSpPr>
          <a:xfrm>
            <a:off x="5744160" y="-1115640"/>
            <a:ext cx="1494000" cy="1583640"/>
            <a:chOff x="5744160" y="-1115640"/>
            <a:chExt cx="1494000" cy="1583640"/>
          </a:xfrm>
        </p:grpSpPr>
        <p:sp>
          <p:nvSpPr>
            <p:cNvPr id="84" name="Google Shape;176;p23"/>
            <p:cNvSpPr/>
            <p:nvPr/>
          </p:nvSpPr>
          <p:spPr>
            <a:xfrm>
              <a:off x="5776560" y="-1115640"/>
              <a:ext cx="1461600" cy="1531440"/>
            </a:xfrm>
            <a:custGeom>
              <a:avLst/>
              <a:gdLst>
                <a:gd name="textAreaLeft" fmla="*/ 0 w 1461600"/>
                <a:gd name="textAreaRight" fmla="*/ 1461960 w 1461600"/>
                <a:gd name="textAreaTop" fmla="*/ 0 h 1531440"/>
                <a:gd name="textAreaBottom" fmla="*/ 1531800 h 1531440"/>
              </a:gdLst>
              <a:ahLst/>
              <a:cxnLst/>
              <a:rect l="textAreaLeft" t="textAreaTop" r="textAreaRight" b="textAreaBottom"/>
              <a:pathLst>
                <a:path w="871886" h="913423">
                  <a:moveTo>
                    <a:pt x="347245" y="10003"/>
                  </a:moveTo>
                  <a:cubicBezTo>
                    <a:pt x="254281" y="34673"/>
                    <a:pt x="175700" y="95442"/>
                    <a:pt x="113692" y="167356"/>
                  </a:cubicBezTo>
                  <a:cubicBezTo>
                    <a:pt x="46731" y="244985"/>
                    <a:pt x="3583" y="337092"/>
                    <a:pt x="249" y="440533"/>
                  </a:cubicBezTo>
                  <a:cubicBezTo>
                    <a:pt x="-2894" y="537783"/>
                    <a:pt x="23681" y="641701"/>
                    <a:pt x="81497" y="720759"/>
                  </a:cubicBezTo>
                  <a:cubicBezTo>
                    <a:pt x="109596" y="759144"/>
                    <a:pt x="145315" y="791148"/>
                    <a:pt x="182939" y="819914"/>
                  </a:cubicBezTo>
                  <a:cubicBezTo>
                    <a:pt x="220562" y="848679"/>
                    <a:pt x="261044" y="876492"/>
                    <a:pt x="305906" y="893637"/>
                  </a:cubicBezTo>
                  <a:cubicBezTo>
                    <a:pt x="355341" y="912497"/>
                    <a:pt x="408776" y="915640"/>
                    <a:pt x="461164" y="912211"/>
                  </a:cubicBezTo>
                  <a:cubicBezTo>
                    <a:pt x="506598" y="909258"/>
                    <a:pt x="551747" y="901734"/>
                    <a:pt x="595371" y="888494"/>
                  </a:cubicBezTo>
                  <a:cubicBezTo>
                    <a:pt x="679286" y="863157"/>
                    <a:pt x="758630" y="816009"/>
                    <a:pt x="808445" y="742285"/>
                  </a:cubicBezTo>
                  <a:cubicBezTo>
                    <a:pt x="904457" y="600267"/>
                    <a:pt x="880454" y="404052"/>
                    <a:pt x="809588" y="256796"/>
                  </a:cubicBezTo>
                  <a:cubicBezTo>
                    <a:pt x="777108" y="189359"/>
                    <a:pt x="732055" y="126303"/>
                    <a:pt x="673000" y="79631"/>
                  </a:cubicBezTo>
                  <a:cubicBezTo>
                    <a:pt x="604420" y="25815"/>
                    <a:pt x="515456" y="288"/>
                    <a:pt x="428874" y="2"/>
                  </a:cubicBezTo>
                  <a:cubicBezTo>
                    <a:pt x="401252" y="-93"/>
                    <a:pt x="374010" y="3336"/>
                    <a:pt x="347245" y="10003"/>
                  </a:cubicBezTo>
                  <a:cubicBezTo>
                    <a:pt x="345340" y="10479"/>
                    <a:pt x="352103" y="19338"/>
                    <a:pt x="354865" y="18576"/>
                  </a:cubicBezTo>
                  <a:cubicBezTo>
                    <a:pt x="408110" y="5241"/>
                    <a:pt x="462878" y="6479"/>
                    <a:pt x="516504" y="17052"/>
                  </a:cubicBezTo>
                  <a:cubicBezTo>
                    <a:pt x="556795" y="24957"/>
                    <a:pt x="596133" y="36292"/>
                    <a:pt x="632042" y="56676"/>
                  </a:cubicBezTo>
                  <a:cubicBezTo>
                    <a:pt x="698051" y="94109"/>
                    <a:pt x="748343" y="154497"/>
                    <a:pt x="784919" y="220125"/>
                  </a:cubicBezTo>
                  <a:cubicBezTo>
                    <a:pt x="861119" y="356713"/>
                    <a:pt x="893123" y="537307"/>
                    <a:pt x="827305" y="684087"/>
                  </a:cubicBezTo>
                  <a:cubicBezTo>
                    <a:pt x="754248" y="847155"/>
                    <a:pt x="557747" y="914592"/>
                    <a:pt x="389631" y="903924"/>
                  </a:cubicBezTo>
                  <a:cubicBezTo>
                    <a:pt x="337529" y="900591"/>
                    <a:pt x="289428" y="884970"/>
                    <a:pt x="244756" y="858109"/>
                  </a:cubicBezTo>
                  <a:cubicBezTo>
                    <a:pt x="200084" y="831249"/>
                    <a:pt x="160079" y="800769"/>
                    <a:pt x="124360" y="765240"/>
                  </a:cubicBezTo>
                  <a:cubicBezTo>
                    <a:pt x="52827" y="694089"/>
                    <a:pt x="16727" y="593981"/>
                    <a:pt x="9774" y="494445"/>
                  </a:cubicBezTo>
                  <a:cubicBezTo>
                    <a:pt x="2916" y="395575"/>
                    <a:pt x="29967" y="301087"/>
                    <a:pt x="87022" y="220220"/>
                  </a:cubicBezTo>
                  <a:cubicBezTo>
                    <a:pt x="138743" y="146877"/>
                    <a:pt x="208180" y="81250"/>
                    <a:pt x="289714" y="42388"/>
                  </a:cubicBezTo>
                  <a:cubicBezTo>
                    <a:pt x="310669" y="32387"/>
                    <a:pt x="332386" y="24481"/>
                    <a:pt x="354865" y="18480"/>
                  </a:cubicBezTo>
                  <a:cubicBezTo>
                    <a:pt x="356770" y="18004"/>
                    <a:pt x="350007" y="9146"/>
                    <a:pt x="347245" y="9908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5" name="Google Shape;177;p23"/>
            <p:cNvSpPr/>
            <p:nvPr/>
          </p:nvSpPr>
          <p:spPr>
            <a:xfrm>
              <a:off x="5744160" y="-1060200"/>
              <a:ext cx="1463400" cy="1528200"/>
            </a:xfrm>
            <a:custGeom>
              <a:avLst/>
              <a:gdLst>
                <a:gd name="textAreaLeft" fmla="*/ 0 w 1463400"/>
                <a:gd name="textAreaRight" fmla="*/ 1463760 w 1463400"/>
                <a:gd name="textAreaTop" fmla="*/ 0 h 1528200"/>
                <a:gd name="textAreaBottom" fmla="*/ 1528560 h 1528200"/>
              </a:gdLst>
              <a:ahLst/>
              <a:cxnLst/>
              <a:rect l="textAreaLeft" t="textAreaTop" r="textAreaRight" b="textAreaBottom"/>
              <a:pathLst>
                <a:path w="872804" h="911614">
                  <a:moveTo>
                    <a:pt x="355797" y="10303"/>
                  </a:moveTo>
                  <a:cubicBezTo>
                    <a:pt x="269025" y="33354"/>
                    <a:pt x="193491" y="87361"/>
                    <a:pt x="132722" y="152226"/>
                  </a:cubicBezTo>
                  <a:cubicBezTo>
                    <a:pt x="63475" y="226045"/>
                    <a:pt x="12612" y="314627"/>
                    <a:pt x="2325" y="416640"/>
                  </a:cubicBezTo>
                  <a:cubicBezTo>
                    <a:pt x="-7677" y="515605"/>
                    <a:pt x="14612" y="623237"/>
                    <a:pt x="68809" y="707343"/>
                  </a:cubicBezTo>
                  <a:cubicBezTo>
                    <a:pt x="96241" y="750015"/>
                    <a:pt x="133389" y="784972"/>
                    <a:pt x="173203" y="815833"/>
                  </a:cubicBezTo>
                  <a:cubicBezTo>
                    <a:pt x="213018" y="846694"/>
                    <a:pt x="252927" y="874411"/>
                    <a:pt x="298838" y="891937"/>
                  </a:cubicBezTo>
                  <a:cubicBezTo>
                    <a:pt x="349416" y="911273"/>
                    <a:pt x="404184" y="913940"/>
                    <a:pt x="457715" y="910130"/>
                  </a:cubicBezTo>
                  <a:cubicBezTo>
                    <a:pt x="501816" y="906987"/>
                    <a:pt x="545821" y="899462"/>
                    <a:pt x="588112" y="886603"/>
                  </a:cubicBezTo>
                  <a:cubicBezTo>
                    <a:pt x="666598" y="862886"/>
                    <a:pt x="742036" y="820405"/>
                    <a:pt x="793947" y="755825"/>
                  </a:cubicBezTo>
                  <a:cubicBezTo>
                    <a:pt x="903009" y="620380"/>
                    <a:pt x="886245" y="421021"/>
                    <a:pt x="820332" y="270336"/>
                  </a:cubicBezTo>
                  <a:cubicBezTo>
                    <a:pt x="789090" y="198898"/>
                    <a:pt x="744227" y="131271"/>
                    <a:pt x="683362" y="81646"/>
                  </a:cubicBezTo>
                  <a:cubicBezTo>
                    <a:pt x="614211" y="25258"/>
                    <a:pt x="522104" y="-746"/>
                    <a:pt x="433617" y="16"/>
                  </a:cubicBezTo>
                  <a:cubicBezTo>
                    <a:pt x="407328" y="302"/>
                    <a:pt x="381324" y="3731"/>
                    <a:pt x="355797" y="10113"/>
                  </a:cubicBezTo>
                  <a:cubicBezTo>
                    <a:pt x="353416" y="10684"/>
                    <a:pt x="345891" y="17066"/>
                    <a:pt x="347796" y="16590"/>
                  </a:cubicBezTo>
                  <a:cubicBezTo>
                    <a:pt x="401136" y="3160"/>
                    <a:pt x="455810" y="4684"/>
                    <a:pt x="509531" y="15256"/>
                  </a:cubicBezTo>
                  <a:cubicBezTo>
                    <a:pt x="550012" y="23257"/>
                    <a:pt x="589541" y="34687"/>
                    <a:pt x="625641" y="55166"/>
                  </a:cubicBezTo>
                  <a:cubicBezTo>
                    <a:pt x="688410" y="90694"/>
                    <a:pt x="737845" y="146416"/>
                    <a:pt x="774802" y="207757"/>
                  </a:cubicBezTo>
                  <a:cubicBezTo>
                    <a:pt x="854145" y="339392"/>
                    <a:pt x="890436" y="512747"/>
                    <a:pt x="839001" y="660861"/>
                  </a:cubicBezTo>
                  <a:cubicBezTo>
                    <a:pt x="808425" y="748872"/>
                    <a:pt x="744227" y="816214"/>
                    <a:pt x="660312" y="855552"/>
                  </a:cubicBezTo>
                  <a:cubicBezTo>
                    <a:pt x="576397" y="894890"/>
                    <a:pt x="483718" y="910225"/>
                    <a:pt x="394564" y="903558"/>
                  </a:cubicBezTo>
                  <a:cubicBezTo>
                    <a:pt x="295314" y="896128"/>
                    <a:pt x="208636" y="837454"/>
                    <a:pt x="137865" y="770779"/>
                  </a:cubicBezTo>
                  <a:cubicBezTo>
                    <a:pt x="67095" y="704104"/>
                    <a:pt x="28137" y="615522"/>
                    <a:pt x="14707" y="520462"/>
                  </a:cubicBezTo>
                  <a:cubicBezTo>
                    <a:pt x="1277" y="425403"/>
                    <a:pt x="18803" y="324057"/>
                    <a:pt x="70619" y="239475"/>
                  </a:cubicBezTo>
                  <a:cubicBezTo>
                    <a:pt x="122435" y="154893"/>
                    <a:pt x="194444" y="83646"/>
                    <a:pt x="280645" y="41545"/>
                  </a:cubicBezTo>
                  <a:cubicBezTo>
                    <a:pt x="302172" y="31068"/>
                    <a:pt x="324555" y="22781"/>
                    <a:pt x="347701" y="16590"/>
                  </a:cubicBezTo>
                  <a:cubicBezTo>
                    <a:pt x="350082" y="15923"/>
                    <a:pt x="357512" y="9637"/>
                    <a:pt x="355702" y="1011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86" name="Google Shape;178;p23"/>
          <p:cNvGrpSpPr/>
          <p:nvPr/>
        </p:nvGrpSpPr>
        <p:grpSpPr>
          <a:xfrm>
            <a:off x="-582480" y="3403800"/>
            <a:ext cx="1816920" cy="1395720"/>
            <a:chOff x="-582480" y="3403800"/>
            <a:chExt cx="1816920" cy="1395720"/>
          </a:xfrm>
        </p:grpSpPr>
        <p:sp>
          <p:nvSpPr>
            <p:cNvPr id="87" name="Google Shape;179;p23"/>
            <p:cNvSpPr/>
            <p:nvPr/>
          </p:nvSpPr>
          <p:spPr>
            <a:xfrm rot="14368200" flipV="1">
              <a:off x="-32040" y="3277080"/>
              <a:ext cx="648720" cy="1648080"/>
            </a:xfrm>
            <a:custGeom>
              <a:avLst/>
              <a:gdLst>
                <a:gd name="textAreaLeft" fmla="*/ 0 w 648720"/>
                <a:gd name="textAreaRight" fmla="*/ 649080 w 648720"/>
                <a:gd name="textAreaTop" fmla="*/ 360 h 1648080"/>
                <a:gd name="textAreaBottom" fmla="*/ 1648800 h 1648080"/>
              </a:gdLst>
              <a:ahLst/>
              <a:cxnLst/>
              <a:rect l="textAreaLeft" t="textAreaTop" r="textAreaRight" b="textAreaBottom"/>
              <a:pathLst>
                <a:path w="399412" h="1014486">
                  <a:moveTo>
                    <a:pt x="31868" y="2165"/>
                  </a:moveTo>
                  <a:cubicBezTo>
                    <a:pt x="2055" y="128276"/>
                    <a:pt x="9484" y="262960"/>
                    <a:pt x="54728" y="384594"/>
                  </a:cubicBezTo>
                  <a:cubicBezTo>
                    <a:pt x="89970" y="479368"/>
                    <a:pt x="159884" y="573474"/>
                    <a:pt x="270564" y="573570"/>
                  </a:cubicBezTo>
                  <a:cubicBezTo>
                    <a:pt x="315141" y="573570"/>
                    <a:pt x="364671" y="556044"/>
                    <a:pt x="388198" y="515658"/>
                  </a:cubicBezTo>
                  <a:cubicBezTo>
                    <a:pt x="400104" y="495179"/>
                    <a:pt x="405248" y="467461"/>
                    <a:pt x="389817" y="447363"/>
                  </a:cubicBezTo>
                  <a:cubicBezTo>
                    <a:pt x="376482" y="429933"/>
                    <a:pt x="352955" y="424503"/>
                    <a:pt x="332096" y="423646"/>
                  </a:cubicBezTo>
                  <a:cubicBezTo>
                    <a:pt x="213700" y="418884"/>
                    <a:pt x="116926" y="509657"/>
                    <a:pt x="64824" y="607574"/>
                  </a:cubicBezTo>
                  <a:cubicBezTo>
                    <a:pt x="-708" y="730732"/>
                    <a:pt x="-16805" y="877227"/>
                    <a:pt x="17675" y="1012101"/>
                  </a:cubicBezTo>
                  <a:cubicBezTo>
                    <a:pt x="18533" y="1015339"/>
                    <a:pt x="30248" y="1015435"/>
                    <a:pt x="29201" y="1011434"/>
                  </a:cubicBezTo>
                  <a:cubicBezTo>
                    <a:pt x="1102" y="901420"/>
                    <a:pt x="7007" y="783215"/>
                    <a:pt x="46250" y="676630"/>
                  </a:cubicBezTo>
                  <a:cubicBezTo>
                    <a:pt x="83684" y="575094"/>
                    <a:pt x="153312" y="475081"/>
                    <a:pt x="260372" y="439934"/>
                  </a:cubicBezTo>
                  <a:cubicBezTo>
                    <a:pt x="286947" y="431266"/>
                    <a:pt x="317999" y="424980"/>
                    <a:pt x="345907" y="430218"/>
                  </a:cubicBezTo>
                  <a:cubicBezTo>
                    <a:pt x="373815" y="435457"/>
                    <a:pt x="391437" y="457841"/>
                    <a:pt x="386769" y="486606"/>
                  </a:cubicBezTo>
                  <a:cubicBezTo>
                    <a:pt x="378768" y="536041"/>
                    <a:pt x="326762" y="564711"/>
                    <a:pt x="280756" y="568045"/>
                  </a:cubicBezTo>
                  <a:cubicBezTo>
                    <a:pt x="173695" y="575856"/>
                    <a:pt x="103591" y="480225"/>
                    <a:pt x="69015" y="390976"/>
                  </a:cubicBezTo>
                  <a:cubicBezTo>
                    <a:pt x="21390" y="268198"/>
                    <a:pt x="13580" y="130943"/>
                    <a:pt x="43869" y="3022"/>
                  </a:cubicBezTo>
                  <a:cubicBezTo>
                    <a:pt x="44631" y="-26"/>
                    <a:pt x="32915" y="-1550"/>
                    <a:pt x="31963" y="2260"/>
                  </a:cubicBezTo>
                  <a:lnTo>
                    <a:pt x="31963" y="226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8" name="Google Shape;180;p23"/>
            <p:cNvSpPr/>
            <p:nvPr/>
          </p:nvSpPr>
          <p:spPr>
            <a:xfrm rot="14368200" flipV="1">
              <a:off x="953640" y="3879000"/>
              <a:ext cx="267120" cy="1836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183600"/>
                <a:gd name="textAreaBottom" fmla="*/ 184320 h 183600"/>
              </a:gdLst>
              <a:ahLst/>
              <a:cxnLst/>
              <a:rect l="textAreaLeft" t="textAreaTop" r="textAreaRight" b="textAreaBottom"/>
              <a:pathLst>
                <a:path w="164626" h="113326">
                  <a:moveTo>
                    <a:pt x="9899" y="81035"/>
                  </a:moveTo>
                  <a:cubicBezTo>
                    <a:pt x="42950" y="57032"/>
                    <a:pt x="76097" y="33124"/>
                    <a:pt x="109149" y="9121"/>
                  </a:cubicBezTo>
                  <a:lnTo>
                    <a:pt x="100100" y="8168"/>
                  </a:lnTo>
                  <a:cubicBezTo>
                    <a:pt x="117912" y="42363"/>
                    <a:pt x="135724" y="76462"/>
                    <a:pt x="153535" y="110657"/>
                  </a:cubicBezTo>
                  <a:cubicBezTo>
                    <a:pt x="156774" y="116849"/>
                    <a:pt x="167251" y="111134"/>
                    <a:pt x="164013" y="105037"/>
                  </a:cubicBezTo>
                  <a:cubicBezTo>
                    <a:pt x="146201" y="70843"/>
                    <a:pt x="128389" y="36743"/>
                    <a:pt x="110578" y="2549"/>
                  </a:cubicBezTo>
                  <a:cubicBezTo>
                    <a:pt x="108673" y="-1071"/>
                    <a:pt x="104196" y="-309"/>
                    <a:pt x="101529" y="1596"/>
                  </a:cubicBezTo>
                  <a:cubicBezTo>
                    <a:pt x="68477" y="25599"/>
                    <a:pt x="35330" y="49507"/>
                    <a:pt x="2278" y="73510"/>
                  </a:cubicBezTo>
                  <a:cubicBezTo>
                    <a:pt x="-4008" y="77986"/>
                    <a:pt x="4088" y="85226"/>
                    <a:pt x="9994" y="81035"/>
                  </a:cubicBezTo>
                  <a:lnTo>
                    <a:pt x="9994" y="81035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89" name="Google Shape;181;p23"/>
          <p:cNvGrpSpPr/>
          <p:nvPr/>
        </p:nvGrpSpPr>
        <p:grpSpPr>
          <a:xfrm>
            <a:off x="8696520" y="3947040"/>
            <a:ext cx="198000" cy="833760"/>
            <a:chOff x="8696520" y="3947040"/>
            <a:chExt cx="198000" cy="833760"/>
          </a:xfrm>
        </p:grpSpPr>
        <p:sp>
          <p:nvSpPr>
            <p:cNvPr id="90" name="Google Shape;182;p23"/>
            <p:cNvSpPr/>
            <p:nvPr/>
          </p:nvSpPr>
          <p:spPr>
            <a:xfrm>
              <a:off x="8698680" y="3947040"/>
              <a:ext cx="194400" cy="26964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269640"/>
                <a:gd name="textAreaBottom" fmla="*/ 270000 h 269640"/>
              </a:gdLst>
              <a:ahLst/>
              <a:cxnLst/>
              <a:rect l="textAreaLeft" t="textAreaTop" r="textAreaRight" b="textAreaBottom"/>
              <a:pathLst>
                <a:path w="124353" h="172425">
                  <a:moveTo>
                    <a:pt x="8332" y="171349"/>
                  </a:moveTo>
                  <a:cubicBezTo>
                    <a:pt x="43194" y="114865"/>
                    <a:pt x="81770" y="60858"/>
                    <a:pt x="123775" y="9519"/>
                  </a:cubicBezTo>
                  <a:cubicBezTo>
                    <a:pt x="126442" y="6280"/>
                    <a:pt x="119203" y="-2959"/>
                    <a:pt x="115869" y="946"/>
                  </a:cubicBezTo>
                  <a:cubicBezTo>
                    <a:pt x="73864" y="52286"/>
                    <a:pt x="35288" y="106388"/>
                    <a:pt x="426" y="162776"/>
                  </a:cubicBezTo>
                  <a:cubicBezTo>
                    <a:pt x="-1860" y="166395"/>
                    <a:pt x="5665" y="175539"/>
                    <a:pt x="8332" y="171349"/>
                  </a:cubicBezTo>
                  <a:lnTo>
                    <a:pt x="8332" y="171349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91" name="Google Shape;183;p23"/>
            <p:cNvSpPr/>
            <p:nvPr/>
          </p:nvSpPr>
          <p:spPr>
            <a:xfrm>
              <a:off x="8696880" y="4235040"/>
              <a:ext cx="197280" cy="2613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61360"/>
                <a:gd name="textAreaBottom" fmla="*/ 261720 h 261360"/>
              </a:gdLst>
              <a:ahLst/>
              <a:cxnLst/>
              <a:rect l="textAreaLeft" t="textAreaTop" r="textAreaRight" b="textAreaBottom"/>
              <a:pathLst>
                <a:path w="126353" h="167234">
                  <a:moveTo>
                    <a:pt x="10879" y="162556"/>
                  </a:moveTo>
                  <a:cubicBezTo>
                    <a:pt x="45645" y="106359"/>
                    <a:pt x="84031" y="52447"/>
                    <a:pt x="125941" y="1298"/>
                  </a:cubicBezTo>
                  <a:cubicBezTo>
                    <a:pt x="127560" y="-702"/>
                    <a:pt x="123941" y="155"/>
                    <a:pt x="123178" y="346"/>
                  </a:cubicBezTo>
                  <a:cubicBezTo>
                    <a:pt x="120893" y="727"/>
                    <a:pt x="117464" y="2346"/>
                    <a:pt x="115940" y="4156"/>
                  </a:cubicBezTo>
                  <a:cubicBezTo>
                    <a:pt x="73744" y="55686"/>
                    <a:pt x="35072" y="109978"/>
                    <a:pt x="116" y="166557"/>
                  </a:cubicBezTo>
                  <a:cubicBezTo>
                    <a:pt x="-837" y="168081"/>
                    <a:pt x="4402" y="166557"/>
                    <a:pt x="4687" y="166557"/>
                  </a:cubicBezTo>
                  <a:cubicBezTo>
                    <a:pt x="6783" y="165795"/>
                    <a:pt x="9641" y="164556"/>
                    <a:pt x="10879" y="162556"/>
                  </a:cubicBezTo>
                  <a:lnTo>
                    <a:pt x="10879" y="162556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92" name="Google Shape;184;p23"/>
            <p:cNvSpPr/>
            <p:nvPr/>
          </p:nvSpPr>
          <p:spPr>
            <a:xfrm>
              <a:off x="8696520" y="4519080"/>
              <a:ext cx="198000" cy="261720"/>
            </a:xfrm>
            <a:custGeom>
              <a:avLst/>
              <a:gdLst>
                <a:gd name="textAreaLeft" fmla="*/ 0 w 198000"/>
                <a:gd name="textAreaRight" fmla="*/ 198360 w 198000"/>
                <a:gd name="textAreaTop" fmla="*/ 0 h 261720"/>
                <a:gd name="textAreaBottom" fmla="*/ 262080 h 261720"/>
              </a:gdLst>
              <a:ahLst/>
              <a:cxnLst/>
              <a:rect l="textAreaLeft" t="textAreaTop" r="textAreaRight" b="textAreaBottom"/>
              <a:pathLst>
                <a:path w="126678" h="167303">
                  <a:moveTo>
                    <a:pt x="11194" y="166692"/>
                  </a:moveTo>
                  <a:cubicBezTo>
                    <a:pt x="46055" y="110208"/>
                    <a:pt x="84632" y="56202"/>
                    <a:pt x="126637" y="4862"/>
                  </a:cubicBezTo>
                  <a:cubicBezTo>
                    <a:pt x="127399" y="3909"/>
                    <a:pt x="117493" y="-1806"/>
                    <a:pt x="115493" y="576"/>
                  </a:cubicBezTo>
                  <a:cubicBezTo>
                    <a:pt x="73487" y="51915"/>
                    <a:pt x="34911" y="106017"/>
                    <a:pt x="50" y="162405"/>
                  </a:cubicBezTo>
                  <a:cubicBezTo>
                    <a:pt x="-807" y="163834"/>
                    <a:pt x="9670" y="169073"/>
                    <a:pt x="11194" y="166692"/>
                  </a:cubicBezTo>
                  <a:lnTo>
                    <a:pt x="11194" y="166692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65320" y="444960"/>
            <a:ext cx="85525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265320" y="990360"/>
            <a:ext cx="8552520" cy="31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5" name="Google Shape;19;p4"/>
          <p:cNvSpPr/>
          <p:nvPr/>
        </p:nvSpPr>
        <p:spPr>
          <a:xfrm>
            <a:off x="8625600" y="473400"/>
            <a:ext cx="773280" cy="993960"/>
          </a:xfrm>
          <a:custGeom>
            <a:avLst/>
            <a:gdLst>
              <a:gd name="textAreaLeft" fmla="*/ 0 w 773280"/>
              <a:gd name="textAreaRight" fmla="*/ 773640 w 773280"/>
              <a:gd name="textAreaTop" fmla="*/ 0 h 993960"/>
              <a:gd name="textAreaBottom" fmla="*/ 994320 h 993960"/>
            </a:gdLst>
            <a:ahLst/>
            <a:cxnLst/>
            <a:rect l="textAreaLeft" t="textAreaTop" r="textAreaRight" b="textAreaBottom"/>
            <a:pathLst>
              <a:path w="425082" h="546302">
                <a:moveTo>
                  <a:pt x="34751" y="545277"/>
                </a:moveTo>
                <a:cubicBezTo>
                  <a:pt x="88187" y="470506"/>
                  <a:pt x="121238" y="382971"/>
                  <a:pt x="135240" y="292388"/>
                </a:cubicBezTo>
                <a:cubicBezTo>
                  <a:pt x="142193" y="247621"/>
                  <a:pt x="144384" y="202187"/>
                  <a:pt x="142384" y="156943"/>
                </a:cubicBezTo>
                <a:cubicBezTo>
                  <a:pt x="140574" y="115700"/>
                  <a:pt x="139431" y="66455"/>
                  <a:pt x="114476" y="31594"/>
                </a:cubicBezTo>
                <a:cubicBezTo>
                  <a:pt x="94092" y="3114"/>
                  <a:pt x="52182" y="-13364"/>
                  <a:pt x="23893" y="13973"/>
                </a:cubicBezTo>
                <a:cubicBezTo>
                  <a:pt x="-2587" y="39595"/>
                  <a:pt x="-3730" y="82838"/>
                  <a:pt x="4557" y="116271"/>
                </a:cubicBezTo>
                <a:cubicBezTo>
                  <a:pt x="13511" y="152752"/>
                  <a:pt x="34942" y="186185"/>
                  <a:pt x="64564" y="209426"/>
                </a:cubicBezTo>
                <a:cubicBezTo>
                  <a:pt x="97616" y="235334"/>
                  <a:pt x="139431" y="245906"/>
                  <a:pt x="180960" y="243525"/>
                </a:cubicBezTo>
                <a:cubicBezTo>
                  <a:pt x="287640" y="237525"/>
                  <a:pt x="364697" y="155610"/>
                  <a:pt x="424610" y="75409"/>
                </a:cubicBezTo>
                <a:cubicBezTo>
                  <a:pt x="427086" y="72075"/>
                  <a:pt x="419180" y="63312"/>
                  <a:pt x="416132" y="67503"/>
                </a:cubicBezTo>
                <a:cubicBezTo>
                  <a:pt x="367460" y="132654"/>
                  <a:pt x="309262" y="198472"/>
                  <a:pt x="229061" y="223523"/>
                </a:cubicBezTo>
                <a:cubicBezTo>
                  <a:pt x="189818" y="235715"/>
                  <a:pt x="146384" y="238191"/>
                  <a:pt x="107237" y="224285"/>
                </a:cubicBezTo>
                <a:cubicBezTo>
                  <a:pt x="68089" y="210378"/>
                  <a:pt x="38752" y="181899"/>
                  <a:pt x="22369" y="145227"/>
                </a:cubicBezTo>
                <a:cubicBezTo>
                  <a:pt x="8081" y="113319"/>
                  <a:pt x="2843" y="73313"/>
                  <a:pt x="18845" y="41024"/>
                </a:cubicBezTo>
                <a:cubicBezTo>
                  <a:pt x="26464" y="25498"/>
                  <a:pt x="39704" y="12544"/>
                  <a:pt x="57421" y="10163"/>
                </a:cubicBezTo>
                <a:cubicBezTo>
                  <a:pt x="80186" y="7115"/>
                  <a:pt x="101426" y="21879"/>
                  <a:pt x="112571" y="40738"/>
                </a:cubicBezTo>
                <a:cubicBezTo>
                  <a:pt x="123715" y="59597"/>
                  <a:pt x="127144" y="82362"/>
                  <a:pt x="129620" y="103889"/>
                </a:cubicBezTo>
                <a:cubicBezTo>
                  <a:pt x="132097" y="125415"/>
                  <a:pt x="133430" y="145132"/>
                  <a:pt x="134002" y="165896"/>
                </a:cubicBezTo>
                <a:cubicBezTo>
                  <a:pt x="134954" y="206187"/>
                  <a:pt x="132478" y="246478"/>
                  <a:pt x="126382" y="286293"/>
                </a:cubicBezTo>
                <a:cubicBezTo>
                  <a:pt x="112475" y="376304"/>
                  <a:pt x="79423" y="463077"/>
                  <a:pt x="26369" y="537276"/>
                </a:cubicBezTo>
                <a:cubicBezTo>
                  <a:pt x="23893" y="540705"/>
                  <a:pt x="31894" y="549373"/>
                  <a:pt x="34847" y="545182"/>
                </a:cubicBezTo>
                <a:lnTo>
                  <a:pt x="34847" y="545182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96" name="Google Shape;20;p4"/>
          <p:cNvGrpSpPr/>
          <p:nvPr/>
        </p:nvGrpSpPr>
        <p:grpSpPr>
          <a:xfrm>
            <a:off x="2734200" y="4805640"/>
            <a:ext cx="1494000" cy="1583640"/>
            <a:chOff x="2734200" y="4805640"/>
            <a:chExt cx="1494000" cy="1583640"/>
          </a:xfrm>
        </p:grpSpPr>
        <p:sp>
          <p:nvSpPr>
            <p:cNvPr id="97" name="Google Shape;21;p4"/>
            <p:cNvSpPr/>
            <p:nvPr/>
          </p:nvSpPr>
          <p:spPr>
            <a:xfrm>
              <a:off x="2766600" y="4805640"/>
              <a:ext cx="1461600" cy="1531440"/>
            </a:xfrm>
            <a:custGeom>
              <a:avLst/>
              <a:gdLst>
                <a:gd name="textAreaLeft" fmla="*/ 0 w 1461600"/>
                <a:gd name="textAreaRight" fmla="*/ 1461960 w 1461600"/>
                <a:gd name="textAreaTop" fmla="*/ 0 h 1531440"/>
                <a:gd name="textAreaBottom" fmla="*/ 1531800 h 1531440"/>
              </a:gdLst>
              <a:ahLst/>
              <a:cxnLst/>
              <a:rect l="textAreaLeft" t="textAreaTop" r="textAreaRight" b="textAreaBottom"/>
              <a:pathLst>
                <a:path w="871886" h="913423">
                  <a:moveTo>
                    <a:pt x="347245" y="10003"/>
                  </a:moveTo>
                  <a:cubicBezTo>
                    <a:pt x="254281" y="34673"/>
                    <a:pt x="175700" y="95442"/>
                    <a:pt x="113692" y="167356"/>
                  </a:cubicBezTo>
                  <a:cubicBezTo>
                    <a:pt x="46731" y="244985"/>
                    <a:pt x="3583" y="337092"/>
                    <a:pt x="249" y="440533"/>
                  </a:cubicBezTo>
                  <a:cubicBezTo>
                    <a:pt x="-2894" y="537783"/>
                    <a:pt x="23681" y="641701"/>
                    <a:pt x="81497" y="720759"/>
                  </a:cubicBezTo>
                  <a:cubicBezTo>
                    <a:pt x="109596" y="759144"/>
                    <a:pt x="145315" y="791148"/>
                    <a:pt x="182939" y="819914"/>
                  </a:cubicBezTo>
                  <a:cubicBezTo>
                    <a:pt x="220562" y="848679"/>
                    <a:pt x="261044" y="876492"/>
                    <a:pt x="305906" y="893637"/>
                  </a:cubicBezTo>
                  <a:cubicBezTo>
                    <a:pt x="355341" y="912497"/>
                    <a:pt x="408776" y="915640"/>
                    <a:pt x="461164" y="912211"/>
                  </a:cubicBezTo>
                  <a:cubicBezTo>
                    <a:pt x="506598" y="909258"/>
                    <a:pt x="551747" y="901734"/>
                    <a:pt x="595371" y="888494"/>
                  </a:cubicBezTo>
                  <a:cubicBezTo>
                    <a:pt x="679286" y="863157"/>
                    <a:pt x="758630" y="816009"/>
                    <a:pt x="808445" y="742285"/>
                  </a:cubicBezTo>
                  <a:cubicBezTo>
                    <a:pt x="904457" y="600267"/>
                    <a:pt x="880454" y="404052"/>
                    <a:pt x="809588" y="256796"/>
                  </a:cubicBezTo>
                  <a:cubicBezTo>
                    <a:pt x="777108" y="189359"/>
                    <a:pt x="732055" y="126303"/>
                    <a:pt x="673000" y="79631"/>
                  </a:cubicBezTo>
                  <a:cubicBezTo>
                    <a:pt x="604420" y="25815"/>
                    <a:pt x="515456" y="288"/>
                    <a:pt x="428874" y="2"/>
                  </a:cubicBezTo>
                  <a:cubicBezTo>
                    <a:pt x="401252" y="-93"/>
                    <a:pt x="374010" y="3336"/>
                    <a:pt x="347245" y="10003"/>
                  </a:cubicBezTo>
                  <a:cubicBezTo>
                    <a:pt x="345340" y="10479"/>
                    <a:pt x="352103" y="19338"/>
                    <a:pt x="354865" y="18576"/>
                  </a:cubicBezTo>
                  <a:cubicBezTo>
                    <a:pt x="408110" y="5241"/>
                    <a:pt x="462878" y="6479"/>
                    <a:pt x="516504" y="17052"/>
                  </a:cubicBezTo>
                  <a:cubicBezTo>
                    <a:pt x="556795" y="24957"/>
                    <a:pt x="596133" y="36292"/>
                    <a:pt x="632042" y="56676"/>
                  </a:cubicBezTo>
                  <a:cubicBezTo>
                    <a:pt x="698051" y="94109"/>
                    <a:pt x="748343" y="154497"/>
                    <a:pt x="784919" y="220125"/>
                  </a:cubicBezTo>
                  <a:cubicBezTo>
                    <a:pt x="861119" y="356713"/>
                    <a:pt x="893123" y="537307"/>
                    <a:pt x="827305" y="684087"/>
                  </a:cubicBezTo>
                  <a:cubicBezTo>
                    <a:pt x="754248" y="847155"/>
                    <a:pt x="557747" y="914592"/>
                    <a:pt x="389631" y="903924"/>
                  </a:cubicBezTo>
                  <a:cubicBezTo>
                    <a:pt x="337529" y="900591"/>
                    <a:pt x="289428" y="884970"/>
                    <a:pt x="244756" y="858109"/>
                  </a:cubicBezTo>
                  <a:cubicBezTo>
                    <a:pt x="200084" y="831249"/>
                    <a:pt x="160079" y="800769"/>
                    <a:pt x="124360" y="765240"/>
                  </a:cubicBezTo>
                  <a:cubicBezTo>
                    <a:pt x="52827" y="694089"/>
                    <a:pt x="16727" y="593981"/>
                    <a:pt x="9774" y="494445"/>
                  </a:cubicBezTo>
                  <a:cubicBezTo>
                    <a:pt x="2916" y="395575"/>
                    <a:pt x="29967" y="301087"/>
                    <a:pt x="87022" y="220220"/>
                  </a:cubicBezTo>
                  <a:cubicBezTo>
                    <a:pt x="138743" y="146877"/>
                    <a:pt x="208180" y="81250"/>
                    <a:pt x="289714" y="42388"/>
                  </a:cubicBezTo>
                  <a:cubicBezTo>
                    <a:pt x="310669" y="32387"/>
                    <a:pt x="332386" y="24481"/>
                    <a:pt x="354865" y="18480"/>
                  </a:cubicBezTo>
                  <a:cubicBezTo>
                    <a:pt x="356770" y="18004"/>
                    <a:pt x="350007" y="9146"/>
                    <a:pt x="347245" y="9908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98" name="Google Shape;22;p4"/>
            <p:cNvSpPr/>
            <p:nvPr/>
          </p:nvSpPr>
          <p:spPr>
            <a:xfrm>
              <a:off x="2734200" y="4861080"/>
              <a:ext cx="1463400" cy="1528200"/>
            </a:xfrm>
            <a:custGeom>
              <a:avLst/>
              <a:gdLst>
                <a:gd name="textAreaLeft" fmla="*/ 0 w 1463400"/>
                <a:gd name="textAreaRight" fmla="*/ 1463760 w 1463400"/>
                <a:gd name="textAreaTop" fmla="*/ 0 h 1528200"/>
                <a:gd name="textAreaBottom" fmla="*/ 1528560 h 1528200"/>
              </a:gdLst>
              <a:ahLst/>
              <a:cxnLst/>
              <a:rect l="textAreaLeft" t="textAreaTop" r="textAreaRight" b="textAreaBottom"/>
              <a:pathLst>
                <a:path w="872804" h="911614">
                  <a:moveTo>
                    <a:pt x="355797" y="10303"/>
                  </a:moveTo>
                  <a:cubicBezTo>
                    <a:pt x="269025" y="33354"/>
                    <a:pt x="193491" y="87361"/>
                    <a:pt x="132722" y="152226"/>
                  </a:cubicBezTo>
                  <a:cubicBezTo>
                    <a:pt x="63475" y="226045"/>
                    <a:pt x="12612" y="314627"/>
                    <a:pt x="2325" y="416640"/>
                  </a:cubicBezTo>
                  <a:cubicBezTo>
                    <a:pt x="-7677" y="515605"/>
                    <a:pt x="14612" y="623237"/>
                    <a:pt x="68809" y="707343"/>
                  </a:cubicBezTo>
                  <a:cubicBezTo>
                    <a:pt x="96241" y="750015"/>
                    <a:pt x="133389" y="784972"/>
                    <a:pt x="173203" y="815833"/>
                  </a:cubicBezTo>
                  <a:cubicBezTo>
                    <a:pt x="213018" y="846694"/>
                    <a:pt x="252927" y="874411"/>
                    <a:pt x="298838" y="891937"/>
                  </a:cubicBezTo>
                  <a:cubicBezTo>
                    <a:pt x="349416" y="911273"/>
                    <a:pt x="404184" y="913940"/>
                    <a:pt x="457715" y="910130"/>
                  </a:cubicBezTo>
                  <a:cubicBezTo>
                    <a:pt x="501816" y="906987"/>
                    <a:pt x="545821" y="899462"/>
                    <a:pt x="588112" y="886603"/>
                  </a:cubicBezTo>
                  <a:cubicBezTo>
                    <a:pt x="666598" y="862886"/>
                    <a:pt x="742036" y="820405"/>
                    <a:pt x="793947" y="755825"/>
                  </a:cubicBezTo>
                  <a:cubicBezTo>
                    <a:pt x="903009" y="620380"/>
                    <a:pt x="886245" y="421021"/>
                    <a:pt x="820332" y="270336"/>
                  </a:cubicBezTo>
                  <a:cubicBezTo>
                    <a:pt x="789090" y="198898"/>
                    <a:pt x="744227" y="131271"/>
                    <a:pt x="683362" y="81646"/>
                  </a:cubicBezTo>
                  <a:cubicBezTo>
                    <a:pt x="614211" y="25258"/>
                    <a:pt x="522104" y="-746"/>
                    <a:pt x="433617" y="16"/>
                  </a:cubicBezTo>
                  <a:cubicBezTo>
                    <a:pt x="407328" y="302"/>
                    <a:pt x="381324" y="3731"/>
                    <a:pt x="355797" y="10113"/>
                  </a:cubicBezTo>
                  <a:cubicBezTo>
                    <a:pt x="353416" y="10684"/>
                    <a:pt x="345891" y="17066"/>
                    <a:pt x="347796" y="16590"/>
                  </a:cubicBezTo>
                  <a:cubicBezTo>
                    <a:pt x="401136" y="3160"/>
                    <a:pt x="455810" y="4684"/>
                    <a:pt x="509531" y="15256"/>
                  </a:cubicBezTo>
                  <a:cubicBezTo>
                    <a:pt x="550012" y="23257"/>
                    <a:pt x="589541" y="34687"/>
                    <a:pt x="625641" y="55166"/>
                  </a:cubicBezTo>
                  <a:cubicBezTo>
                    <a:pt x="688410" y="90694"/>
                    <a:pt x="737845" y="146416"/>
                    <a:pt x="774802" y="207757"/>
                  </a:cubicBezTo>
                  <a:cubicBezTo>
                    <a:pt x="854145" y="339392"/>
                    <a:pt x="890436" y="512747"/>
                    <a:pt x="839001" y="660861"/>
                  </a:cubicBezTo>
                  <a:cubicBezTo>
                    <a:pt x="808425" y="748872"/>
                    <a:pt x="744227" y="816214"/>
                    <a:pt x="660312" y="855552"/>
                  </a:cubicBezTo>
                  <a:cubicBezTo>
                    <a:pt x="576397" y="894890"/>
                    <a:pt x="483718" y="910225"/>
                    <a:pt x="394564" y="903558"/>
                  </a:cubicBezTo>
                  <a:cubicBezTo>
                    <a:pt x="295314" y="896128"/>
                    <a:pt x="208636" y="837454"/>
                    <a:pt x="137865" y="770779"/>
                  </a:cubicBezTo>
                  <a:cubicBezTo>
                    <a:pt x="67095" y="704104"/>
                    <a:pt x="28137" y="615522"/>
                    <a:pt x="14707" y="520462"/>
                  </a:cubicBezTo>
                  <a:cubicBezTo>
                    <a:pt x="1277" y="425403"/>
                    <a:pt x="18803" y="324057"/>
                    <a:pt x="70619" y="239475"/>
                  </a:cubicBezTo>
                  <a:cubicBezTo>
                    <a:pt x="122435" y="154893"/>
                    <a:pt x="194444" y="83646"/>
                    <a:pt x="280645" y="41545"/>
                  </a:cubicBezTo>
                  <a:cubicBezTo>
                    <a:pt x="302172" y="31068"/>
                    <a:pt x="324555" y="22781"/>
                    <a:pt x="347701" y="16590"/>
                  </a:cubicBezTo>
                  <a:cubicBezTo>
                    <a:pt x="350082" y="15923"/>
                    <a:pt x="357512" y="9637"/>
                    <a:pt x="355702" y="1011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11000" y="444960"/>
            <a:ext cx="540720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6080" y="365400"/>
            <a:ext cx="2642760" cy="441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65320" y="444960"/>
            <a:ext cx="85525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25800" y="439200"/>
            <a:ext cx="5050440" cy="1102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624280" y="844200"/>
            <a:ext cx="3058560" cy="389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318040" y="1307160"/>
            <a:ext cx="450792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0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11" name="Google Shape;38;p8"/>
          <p:cNvGrpSpPr/>
          <p:nvPr/>
        </p:nvGrpSpPr>
        <p:grpSpPr>
          <a:xfrm>
            <a:off x="194760" y="3836520"/>
            <a:ext cx="198000" cy="833760"/>
            <a:chOff x="194760" y="3836520"/>
            <a:chExt cx="198000" cy="833760"/>
          </a:xfrm>
        </p:grpSpPr>
        <p:sp>
          <p:nvSpPr>
            <p:cNvPr id="112" name="Google Shape;39;p8"/>
            <p:cNvSpPr/>
            <p:nvPr/>
          </p:nvSpPr>
          <p:spPr>
            <a:xfrm>
              <a:off x="196920" y="3836520"/>
              <a:ext cx="194400" cy="26964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269640"/>
                <a:gd name="textAreaBottom" fmla="*/ 270000 h 269640"/>
              </a:gdLst>
              <a:ahLst/>
              <a:cxnLst/>
              <a:rect l="textAreaLeft" t="textAreaTop" r="textAreaRight" b="textAreaBottom"/>
              <a:pathLst>
                <a:path w="124353" h="172425">
                  <a:moveTo>
                    <a:pt x="8332" y="171349"/>
                  </a:moveTo>
                  <a:cubicBezTo>
                    <a:pt x="43194" y="114865"/>
                    <a:pt x="81770" y="60858"/>
                    <a:pt x="123775" y="9519"/>
                  </a:cubicBezTo>
                  <a:cubicBezTo>
                    <a:pt x="126442" y="6280"/>
                    <a:pt x="119203" y="-2959"/>
                    <a:pt x="115869" y="946"/>
                  </a:cubicBezTo>
                  <a:cubicBezTo>
                    <a:pt x="73864" y="52286"/>
                    <a:pt x="35288" y="106388"/>
                    <a:pt x="426" y="162776"/>
                  </a:cubicBezTo>
                  <a:cubicBezTo>
                    <a:pt x="-1860" y="166395"/>
                    <a:pt x="5665" y="175539"/>
                    <a:pt x="8332" y="171349"/>
                  </a:cubicBezTo>
                  <a:lnTo>
                    <a:pt x="8332" y="171349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3" name="Google Shape;40;p8"/>
            <p:cNvSpPr/>
            <p:nvPr/>
          </p:nvSpPr>
          <p:spPr>
            <a:xfrm>
              <a:off x="195120" y="4124520"/>
              <a:ext cx="197280" cy="2613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61360"/>
                <a:gd name="textAreaBottom" fmla="*/ 261720 h 261360"/>
              </a:gdLst>
              <a:ahLst/>
              <a:cxnLst/>
              <a:rect l="textAreaLeft" t="textAreaTop" r="textAreaRight" b="textAreaBottom"/>
              <a:pathLst>
                <a:path w="126353" h="167234">
                  <a:moveTo>
                    <a:pt x="10879" y="162556"/>
                  </a:moveTo>
                  <a:cubicBezTo>
                    <a:pt x="45645" y="106359"/>
                    <a:pt x="84031" y="52447"/>
                    <a:pt x="125941" y="1298"/>
                  </a:cubicBezTo>
                  <a:cubicBezTo>
                    <a:pt x="127560" y="-702"/>
                    <a:pt x="123941" y="155"/>
                    <a:pt x="123178" y="346"/>
                  </a:cubicBezTo>
                  <a:cubicBezTo>
                    <a:pt x="120893" y="727"/>
                    <a:pt x="117464" y="2346"/>
                    <a:pt x="115940" y="4156"/>
                  </a:cubicBezTo>
                  <a:cubicBezTo>
                    <a:pt x="73744" y="55686"/>
                    <a:pt x="35072" y="109978"/>
                    <a:pt x="116" y="166557"/>
                  </a:cubicBezTo>
                  <a:cubicBezTo>
                    <a:pt x="-837" y="168081"/>
                    <a:pt x="4402" y="166557"/>
                    <a:pt x="4687" y="166557"/>
                  </a:cubicBezTo>
                  <a:cubicBezTo>
                    <a:pt x="6783" y="165795"/>
                    <a:pt x="9641" y="164556"/>
                    <a:pt x="10879" y="162556"/>
                  </a:cubicBezTo>
                  <a:lnTo>
                    <a:pt x="10879" y="162556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4" name="Google Shape;41;p8"/>
            <p:cNvSpPr/>
            <p:nvPr/>
          </p:nvSpPr>
          <p:spPr>
            <a:xfrm>
              <a:off x="194760" y="4408560"/>
              <a:ext cx="198000" cy="261720"/>
            </a:xfrm>
            <a:custGeom>
              <a:avLst/>
              <a:gdLst>
                <a:gd name="textAreaLeft" fmla="*/ 0 w 198000"/>
                <a:gd name="textAreaRight" fmla="*/ 198360 w 198000"/>
                <a:gd name="textAreaTop" fmla="*/ 0 h 261720"/>
                <a:gd name="textAreaBottom" fmla="*/ 262080 h 261720"/>
              </a:gdLst>
              <a:ahLst/>
              <a:cxnLst/>
              <a:rect l="textAreaLeft" t="textAreaTop" r="textAreaRight" b="textAreaBottom"/>
              <a:pathLst>
                <a:path w="126678" h="167303">
                  <a:moveTo>
                    <a:pt x="11194" y="166692"/>
                  </a:moveTo>
                  <a:cubicBezTo>
                    <a:pt x="46055" y="110208"/>
                    <a:pt x="84632" y="56202"/>
                    <a:pt x="126637" y="4862"/>
                  </a:cubicBezTo>
                  <a:cubicBezTo>
                    <a:pt x="127399" y="3909"/>
                    <a:pt x="117493" y="-1806"/>
                    <a:pt x="115493" y="576"/>
                  </a:cubicBezTo>
                  <a:cubicBezTo>
                    <a:pt x="73487" y="51915"/>
                    <a:pt x="34911" y="106017"/>
                    <a:pt x="50" y="162405"/>
                  </a:cubicBezTo>
                  <a:cubicBezTo>
                    <a:pt x="-807" y="163834"/>
                    <a:pt x="9670" y="169073"/>
                    <a:pt x="11194" y="166692"/>
                  </a:cubicBezTo>
                  <a:lnTo>
                    <a:pt x="11194" y="166692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15" name="Google Shape;42;p8"/>
          <p:cNvSpPr/>
          <p:nvPr/>
        </p:nvSpPr>
        <p:spPr>
          <a:xfrm>
            <a:off x="8625600" y="473400"/>
            <a:ext cx="773280" cy="993960"/>
          </a:xfrm>
          <a:custGeom>
            <a:avLst/>
            <a:gdLst>
              <a:gd name="textAreaLeft" fmla="*/ 0 w 773280"/>
              <a:gd name="textAreaRight" fmla="*/ 773640 w 773280"/>
              <a:gd name="textAreaTop" fmla="*/ 0 h 993960"/>
              <a:gd name="textAreaBottom" fmla="*/ 994320 h 993960"/>
            </a:gdLst>
            <a:ahLst/>
            <a:cxnLst/>
            <a:rect l="textAreaLeft" t="textAreaTop" r="textAreaRight" b="textAreaBottom"/>
            <a:pathLst>
              <a:path w="425082" h="546302">
                <a:moveTo>
                  <a:pt x="34751" y="545277"/>
                </a:moveTo>
                <a:cubicBezTo>
                  <a:pt x="88187" y="470506"/>
                  <a:pt x="121238" y="382971"/>
                  <a:pt x="135240" y="292388"/>
                </a:cubicBezTo>
                <a:cubicBezTo>
                  <a:pt x="142193" y="247621"/>
                  <a:pt x="144384" y="202187"/>
                  <a:pt x="142384" y="156943"/>
                </a:cubicBezTo>
                <a:cubicBezTo>
                  <a:pt x="140574" y="115700"/>
                  <a:pt x="139431" y="66455"/>
                  <a:pt x="114476" y="31594"/>
                </a:cubicBezTo>
                <a:cubicBezTo>
                  <a:pt x="94092" y="3114"/>
                  <a:pt x="52182" y="-13364"/>
                  <a:pt x="23893" y="13973"/>
                </a:cubicBezTo>
                <a:cubicBezTo>
                  <a:pt x="-2587" y="39595"/>
                  <a:pt x="-3730" y="82838"/>
                  <a:pt x="4557" y="116271"/>
                </a:cubicBezTo>
                <a:cubicBezTo>
                  <a:pt x="13511" y="152752"/>
                  <a:pt x="34942" y="186185"/>
                  <a:pt x="64564" y="209426"/>
                </a:cubicBezTo>
                <a:cubicBezTo>
                  <a:pt x="97616" y="235334"/>
                  <a:pt x="139431" y="245906"/>
                  <a:pt x="180960" y="243525"/>
                </a:cubicBezTo>
                <a:cubicBezTo>
                  <a:pt x="287640" y="237525"/>
                  <a:pt x="364697" y="155610"/>
                  <a:pt x="424610" y="75409"/>
                </a:cubicBezTo>
                <a:cubicBezTo>
                  <a:pt x="427086" y="72075"/>
                  <a:pt x="419180" y="63312"/>
                  <a:pt x="416132" y="67503"/>
                </a:cubicBezTo>
                <a:cubicBezTo>
                  <a:pt x="367460" y="132654"/>
                  <a:pt x="309262" y="198472"/>
                  <a:pt x="229061" y="223523"/>
                </a:cubicBezTo>
                <a:cubicBezTo>
                  <a:pt x="189818" y="235715"/>
                  <a:pt x="146384" y="238191"/>
                  <a:pt x="107237" y="224285"/>
                </a:cubicBezTo>
                <a:cubicBezTo>
                  <a:pt x="68089" y="210378"/>
                  <a:pt x="38752" y="181899"/>
                  <a:pt x="22369" y="145227"/>
                </a:cubicBezTo>
                <a:cubicBezTo>
                  <a:pt x="8081" y="113319"/>
                  <a:pt x="2843" y="73313"/>
                  <a:pt x="18845" y="41024"/>
                </a:cubicBezTo>
                <a:cubicBezTo>
                  <a:pt x="26464" y="25498"/>
                  <a:pt x="39704" y="12544"/>
                  <a:pt x="57421" y="10163"/>
                </a:cubicBezTo>
                <a:cubicBezTo>
                  <a:pt x="80186" y="7115"/>
                  <a:pt x="101426" y="21879"/>
                  <a:pt x="112571" y="40738"/>
                </a:cubicBezTo>
                <a:cubicBezTo>
                  <a:pt x="123715" y="59597"/>
                  <a:pt x="127144" y="82362"/>
                  <a:pt x="129620" y="103889"/>
                </a:cubicBezTo>
                <a:cubicBezTo>
                  <a:pt x="132097" y="125415"/>
                  <a:pt x="133430" y="145132"/>
                  <a:pt x="134002" y="165896"/>
                </a:cubicBezTo>
                <a:cubicBezTo>
                  <a:pt x="134954" y="206187"/>
                  <a:pt x="132478" y="246478"/>
                  <a:pt x="126382" y="286293"/>
                </a:cubicBezTo>
                <a:cubicBezTo>
                  <a:pt x="112475" y="376304"/>
                  <a:pt x="79423" y="463077"/>
                  <a:pt x="26369" y="537276"/>
                </a:cubicBezTo>
                <a:cubicBezTo>
                  <a:pt x="23893" y="540705"/>
                  <a:pt x="31894" y="549373"/>
                  <a:pt x="34847" y="545182"/>
                </a:cubicBezTo>
                <a:lnTo>
                  <a:pt x="34847" y="545182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116" name="Google Shape;43;p8"/>
          <p:cNvGrpSpPr/>
          <p:nvPr/>
        </p:nvGrpSpPr>
        <p:grpSpPr>
          <a:xfrm>
            <a:off x="7054560" y="-1166760"/>
            <a:ext cx="1494000" cy="1583640"/>
            <a:chOff x="7054560" y="-1166760"/>
            <a:chExt cx="1494000" cy="1583640"/>
          </a:xfrm>
        </p:grpSpPr>
        <p:sp>
          <p:nvSpPr>
            <p:cNvPr id="117" name="Google Shape;44;p8"/>
            <p:cNvSpPr/>
            <p:nvPr/>
          </p:nvSpPr>
          <p:spPr>
            <a:xfrm>
              <a:off x="7086960" y="-1166760"/>
              <a:ext cx="1461600" cy="1531440"/>
            </a:xfrm>
            <a:custGeom>
              <a:avLst/>
              <a:gdLst>
                <a:gd name="textAreaLeft" fmla="*/ 0 w 1461600"/>
                <a:gd name="textAreaRight" fmla="*/ 1461960 w 1461600"/>
                <a:gd name="textAreaTop" fmla="*/ 0 h 1531440"/>
                <a:gd name="textAreaBottom" fmla="*/ 1531800 h 1531440"/>
              </a:gdLst>
              <a:ahLst/>
              <a:cxnLst/>
              <a:rect l="textAreaLeft" t="textAreaTop" r="textAreaRight" b="textAreaBottom"/>
              <a:pathLst>
                <a:path w="871886" h="913423">
                  <a:moveTo>
                    <a:pt x="347245" y="10003"/>
                  </a:moveTo>
                  <a:cubicBezTo>
                    <a:pt x="254281" y="34673"/>
                    <a:pt x="175700" y="95442"/>
                    <a:pt x="113692" y="167356"/>
                  </a:cubicBezTo>
                  <a:cubicBezTo>
                    <a:pt x="46731" y="244985"/>
                    <a:pt x="3583" y="337092"/>
                    <a:pt x="249" y="440533"/>
                  </a:cubicBezTo>
                  <a:cubicBezTo>
                    <a:pt x="-2894" y="537783"/>
                    <a:pt x="23681" y="641701"/>
                    <a:pt x="81497" y="720759"/>
                  </a:cubicBezTo>
                  <a:cubicBezTo>
                    <a:pt x="109596" y="759144"/>
                    <a:pt x="145315" y="791148"/>
                    <a:pt x="182939" y="819914"/>
                  </a:cubicBezTo>
                  <a:cubicBezTo>
                    <a:pt x="220562" y="848679"/>
                    <a:pt x="261044" y="876492"/>
                    <a:pt x="305906" y="893637"/>
                  </a:cubicBezTo>
                  <a:cubicBezTo>
                    <a:pt x="355341" y="912497"/>
                    <a:pt x="408776" y="915640"/>
                    <a:pt x="461164" y="912211"/>
                  </a:cubicBezTo>
                  <a:cubicBezTo>
                    <a:pt x="506598" y="909258"/>
                    <a:pt x="551747" y="901734"/>
                    <a:pt x="595371" y="888494"/>
                  </a:cubicBezTo>
                  <a:cubicBezTo>
                    <a:pt x="679286" y="863157"/>
                    <a:pt x="758630" y="816009"/>
                    <a:pt x="808445" y="742285"/>
                  </a:cubicBezTo>
                  <a:cubicBezTo>
                    <a:pt x="904457" y="600267"/>
                    <a:pt x="880454" y="404052"/>
                    <a:pt x="809588" y="256796"/>
                  </a:cubicBezTo>
                  <a:cubicBezTo>
                    <a:pt x="777108" y="189359"/>
                    <a:pt x="732055" y="126303"/>
                    <a:pt x="673000" y="79631"/>
                  </a:cubicBezTo>
                  <a:cubicBezTo>
                    <a:pt x="604420" y="25815"/>
                    <a:pt x="515456" y="288"/>
                    <a:pt x="428874" y="2"/>
                  </a:cubicBezTo>
                  <a:cubicBezTo>
                    <a:pt x="401252" y="-93"/>
                    <a:pt x="374010" y="3336"/>
                    <a:pt x="347245" y="10003"/>
                  </a:cubicBezTo>
                  <a:cubicBezTo>
                    <a:pt x="345340" y="10479"/>
                    <a:pt x="352103" y="19338"/>
                    <a:pt x="354865" y="18576"/>
                  </a:cubicBezTo>
                  <a:cubicBezTo>
                    <a:pt x="408110" y="5241"/>
                    <a:pt x="462878" y="6479"/>
                    <a:pt x="516504" y="17052"/>
                  </a:cubicBezTo>
                  <a:cubicBezTo>
                    <a:pt x="556795" y="24957"/>
                    <a:pt x="596133" y="36292"/>
                    <a:pt x="632042" y="56676"/>
                  </a:cubicBezTo>
                  <a:cubicBezTo>
                    <a:pt x="698051" y="94109"/>
                    <a:pt x="748343" y="154497"/>
                    <a:pt x="784919" y="220125"/>
                  </a:cubicBezTo>
                  <a:cubicBezTo>
                    <a:pt x="861119" y="356713"/>
                    <a:pt x="893123" y="537307"/>
                    <a:pt x="827305" y="684087"/>
                  </a:cubicBezTo>
                  <a:cubicBezTo>
                    <a:pt x="754248" y="847155"/>
                    <a:pt x="557747" y="914592"/>
                    <a:pt x="389631" y="903924"/>
                  </a:cubicBezTo>
                  <a:cubicBezTo>
                    <a:pt x="337529" y="900591"/>
                    <a:pt x="289428" y="884970"/>
                    <a:pt x="244756" y="858109"/>
                  </a:cubicBezTo>
                  <a:cubicBezTo>
                    <a:pt x="200084" y="831249"/>
                    <a:pt x="160079" y="800769"/>
                    <a:pt x="124360" y="765240"/>
                  </a:cubicBezTo>
                  <a:cubicBezTo>
                    <a:pt x="52827" y="694089"/>
                    <a:pt x="16727" y="593981"/>
                    <a:pt x="9774" y="494445"/>
                  </a:cubicBezTo>
                  <a:cubicBezTo>
                    <a:pt x="2916" y="395575"/>
                    <a:pt x="29967" y="301087"/>
                    <a:pt x="87022" y="220220"/>
                  </a:cubicBezTo>
                  <a:cubicBezTo>
                    <a:pt x="138743" y="146877"/>
                    <a:pt x="208180" y="81250"/>
                    <a:pt x="289714" y="42388"/>
                  </a:cubicBezTo>
                  <a:cubicBezTo>
                    <a:pt x="310669" y="32387"/>
                    <a:pt x="332386" y="24481"/>
                    <a:pt x="354865" y="18480"/>
                  </a:cubicBezTo>
                  <a:cubicBezTo>
                    <a:pt x="356770" y="18004"/>
                    <a:pt x="350007" y="9146"/>
                    <a:pt x="347245" y="9908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8" name="Google Shape;45;p8"/>
            <p:cNvSpPr/>
            <p:nvPr/>
          </p:nvSpPr>
          <p:spPr>
            <a:xfrm>
              <a:off x="7054560" y="-1111320"/>
              <a:ext cx="1463400" cy="1528200"/>
            </a:xfrm>
            <a:custGeom>
              <a:avLst/>
              <a:gdLst>
                <a:gd name="textAreaLeft" fmla="*/ 0 w 1463400"/>
                <a:gd name="textAreaRight" fmla="*/ 1463760 w 1463400"/>
                <a:gd name="textAreaTop" fmla="*/ 0 h 1528200"/>
                <a:gd name="textAreaBottom" fmla="*/ 1528560 h 1528200"/>
              </a:gdLst>
              <a:ahLst/>
              <a:cxnLst/>
              <a:rect l="textAreaLeft" t="textAreaTop" r="textAreaRight" b="textAreaBottom"/>
              <a:pathLst>
                <a:path w="872804" h="911614">
                  <a:moveTo>
                    <a:pt x="355797" y="10303"/>
                  </a:moveTo>
                  <a:cubicBezTo>
                    <a:pt x="269025" y="33354"/>
                    <a:pt x="193491" y="87361"/>
                    <a:pt x="132722" y="152226"/>
                  </a:cubicBezTo>
                  <a:cubicBezTo>
                    <a:pt x="63475" y="226045"/>
                    <a:pt x="12612" y="314627"/>
                    <a:pt x="2325" y="416640"/>
                  </a:cubicBezTo>
                  <a:cubicBezTo>
                    <a:pt x="-7677" y="515605"/>
                    <a:pt x="14612" y="623237"/>
                    <a:pt x="68809" y="707343"/>
                  </a:cubicBezTo>
                  <a:cubicBezTo>
                    <a:pt x="96241" y="750015"/>
                    <a:pt x="133389" y="784972"/>
                    <a:pt x="173203" y="815833"/>
                  </a:cubicBezTo>
                  <a:cubicBezTo>
                    <a:pt x="213018" y="846694"/>
                    <a:pt x="252927" y="874411"/>
                    <a:pt x="298838" y="891937"/>
                  </a:cubicBezTo>
                  <a:cubicBezTo>
                    <a:pt x="349416" y="911273"/>
                    <a:pt x="404184" y="913940"/>
                    <a:pt x="457715" y="910130"/>
                  </a:cubicBezTo>
                  <a:cubicBezTo>
                    <a:pt x="501816" y="906987"/>
                    <a:pt x="545821" y="899462"/>
                    <a:pt x="588112" y="886603"/>
                  </a:cubicBezTo>
                  <a:cubicBezTo>
                    <a:pt x="666598" y="862886"/>
                    <a:pt x="742036" y="820405"/>
                    <a:pt x="793947" y="755825"/>
                  </a:cubicBezTo>
                  <a:cubicBezTo>
                    <a:pt x="903009" y="620380"/>
                    <a:pt x="886245" y="421021"/>
                    <a:pt x="820332" y="270336"/>
                  </a:cubicBezTo>
                  <a:cubicBezTo>
                    <a:pt x="789090" y="198898"/>
                    <a:pt x="744227" y="131271"/>
                    <a:pt x="683362" y="81646"/>
                  </a:cubicBezTo>
                  <a:cubicBezTo>
                    <a:pt x="614211" y="25258"/>
                    <a:pt x="522104" y="-746"/>
                    <a:pt x="433617" y="16"/>
                  </a:cubicBezTo>
                  <a:cubicBezTo>
                    <a:pt x="407328" y="302"/>
                    <a:pt x="381324" y="3731"/>
                    <a:pt x="355797" y="10113"/>
                  </a:cubicBezTo>
                  <a:cubicBezTo>
                    <a:pt x="353416" y="10684"/>
                    <a:pt x="345891" y="17066"/>
                    <a:pt x="347796" y="16590"/>
                  </a:cubicBezTo>
                  <a:cubicBezTo>
                    <a:pt x="401136" y="3160"/>
                    <a:pt x="455810" y="4684"/>
                    <a:pt x="509531" y="15256"/>
                  </a:cubicBezTo>
                  <a:cubicBezTo>
                    <a:pt x="550012" y="23257"/>
                    <a:pt x="589541" y="34687"/>
                    <a:pt x="625641" y="55166"/>
                  </a:cubicBezTo>
                  <a:cubicBezTo>
                    <a:pt x="688410" y="90694"/>
                    <a:pt x="737845" y="146416"/>
                    <a:pt x="774802" y="207757"/>
                  </a:cubicBezTo>
                  <a:cubicBezTo>
                    <a:pt x="854145" y="339392"/>
                    <a:pt x="890436" y="512747"/>
                    <a:pt x="839001" y="660861"/>
                  </a:cubicBezTo>
                  <a:cubicBezTo>
                    <a:pt x="808425" y="748872"/>
                    <a:pt x="744227" y="816214"/>
                    <a:pt x="660312" y="855552"/>
                  </a:cubicBezTo>
                  <a:cubicBezTo>
                    <a:pt x="576397" y="894890"/>
                    <a:pt x="483718" y="910225"/>
                    <a:pt x="394564" y="903558"/>
                  </a:cubicBezTo>
                  <a:cubicBezTo>
                    <a:pt x="295314" y="896128"/>
                    <a:pt x="208636" y="837454"/>
                    <a:pt x="137865" y="770779"/>
                  </a:cubicBezTo>
                  <a:cubicBezTo>
                    <a:pt x="67095" y="704104"/>
                    <a:pt x="28137" y="615522"/>
                    <a:pt x="14707" y="520462"/>
                  </a:cubicBezTo>
                  <a:cubicBezTo>
                    <a:pt x="1277" y="425403"/>
                    <a:pt x="18803" y="324057"/>
                    <a:pt x="70619" y="239475"/>
                  </a:cubicBezTo>
                  <a:cubicBezTo>
                    <a:pt x="122435" y="154893"/>
                    <a:pt x="194444" y="83646"/>
                    <a:pt x="280645" y="41545"/>
                  </a:cubicBezTo>
                  <a:cubicBezTo>
                    <a:pt x="302172" y="31068"/>
                    <a:pt x="324555" y="22781"/>
                    <a:pt x="347701" y="16590"/>
                  </a:cubicBezTo>
                  <a:cubicBezTo>
                    <a:pt x="350082" y="15923"/>
                    <a:pt x="357512" y="9637"/>
                    <a:pt x="355702" y="1011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84120" y="1079640"/>
            <a:ext cx="6575760" cy="157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GFS Didot"/>
                <a:ea typeface="GFS Didot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" name="Google Shape;63;p11"/>
          <p:cNvGrpSpPr/>
          <p:nvPr/>
        </p:nvGrpSpPr>
        <p:grpSpPr>
          <a:xfrm>
            <a:off x="360" y="201960"/>
            <a:ext cx="8862480" cy="5352120"/>
            <a:chOff x="360" y="201960"/>
            <a:chExt cx="8862480" cy="5352120"/>
          </a:xfrm>
        </p:grpSpPr>
        <p:grpSp>
          <p:nvGrpSpPr>
            <p:cNvPr id="6" name="Google Shape;64;p11"/>
            <p:cNvGrpSpPr/>
            <p:nvPr/>
          </p:nvGrpSpPr>
          <p:grpSpPr>
            <a:xfrm>
              <a:off x="8664840" y="201960"/>
              <a:ext cx="198000" cy="833760"/>
              <a:chOff x="8664840" y="201960"/>
              <a:chExt cx="198000" cy="833760"/>
            </a:xfrm>
          </p:grpSpPr>
          <p:sp>
            <p:nvSpPr>
              <p:cNvPr id="7" name="Google Shape;65;p11"/>
              <p:cNvSpPr/>
              <p:nvPr/>
            </p:nvSpPr>
            <p:spPr>
              <a:xfrm>
                <a:off x="8666640" y="201960"/>
                <a:ext cx="194400" cy="269640"/>
              </a:xfrm>
              <a:custGeom>
                <a:avLst/>
                <a:gdLst>
                  <a:gd name="textAreaLeft" fmla="*/ 0 w 194400"/>
                  <a:gd name="textAreaRight" fmla="*/ 194760 w 194400"/>
                  <a:gd name="textAreaTop" fmla="*/ 0 h 269640"/>
                  <a:gd name="textAreaBottom" fmla="*/ 270000 h 269640"/>
                </a:gdLst>
                <a:ahLst/>
                <a:cxnLst/>
                <a:rect l="textAreaLeft" t="textAreaTop" r="textAreaRight" b="textAreaBottom"/>
                <a:pathLst>
                  <a:path w="124353" h="172425">
                    <a:moveTo>
                      <a:pt x="8332" y="171349"/>
                    </a:moveTo>
                    <a:cubicBezTo>
                      <a:pt x="43194" y="114865"/>
                      <a:pt x="81770" y="60858"/>
                      <a:pt x="123775" y="9519"/>
                    </a:cubicBezTo>
                    <a:cubicBezTo>
                      <a:pt x="126442" y="6280"/>
                      <a:pt x="119203" y="-2959"/>
                      <a:pt x="115869" y="946"/>
                    </a:cubicBezTo>
                    <a:cubicBezTo>
                      <a:pt x="73864" y="52286"/>
                      <a:pt x="35288" y="106388"/>
                      <a:pt x="426" y="162776"/>
                    </a:cubicBezTo>
                    <a:cubicBezTo>
                      <a:pt x="-1860" y="166395"/>
                      <a:pt x="5665" y="175539"/>
                      <a:pt x="8332" y="171349"/>
                    </a:cubicBezTo>
                    <a:lnTo>
                      <a:pt x="8332" y="171349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" name="Google Shape;66;p11"/>
              <p:cNvSpPr/>
              <p:nvPr/>
            </p:nvSpPr>
            <p:spPr>
              <a:xfrm>
                <a:off x="8665200" y="489960"/>
                <a:ext cx="197280" cy="261360"/>
              </a:xfrm>
              <a:custGeom>
                <a:avLst/>
                <a:gdLst>
                  <a:gd name="textAreaLeft" fmla="*/ 0 w 197280"/>
                  <a:gd name="textAreaRight" fmla="*/ 197640 w 197280"/>
                  <a:gd name="textAreaTop" fmla="*/ 0 h 261360"/>
                  <a:gd name="textAreaBottom" fmla="*/ 261720 h 261360"/>
                </a:gdLst>
                <a:ahLst/>
                <a:cxnLst/>
                <a:rect l="textAreaLeft" t="textAreaTop" r="textAreaRight" b="textAreaBottom"/>
                <a:pathLst>
                  <a:path w="126353" h="167234">
                    <a:moveTo>
                      <a:pt x="10879" y="162556"/>
                    </a:moveTo>
                    <a:cubicBezTo>
                      <a:pt x="45645" y="106359"/>
                      <a:pt x="84031" y="52447"/>
                      <a:pt x="125941" y="1298"/>
                    </a:cubicBezTo>
                    <a:cubicBezTo>
                      <a:pt x="127560" y="-702"/>
                      <a:pt x="123941" y="155"/>
                      <a:pt x="123178" y="346"/>
                    </a:cubicBezTo>
                    <a:cubicBezTo>
                      <a:pt x="120893" y="727"/>
                      <a:pt x="117464" y="2346"/>
                      <a:pt x="115940" y="4156"/>
                    </a:cubicBezTo>
                    <a:cubicBezTo>
                      <a:pt x="73744" y="55686"/>
                      <a:pt x="35072" y="109978"/>
                      <a:pt x="116" y="166557"/>
                    </a:cubicBezTo>
                    <a:cubicBezTo>
                      <a:pt x="-837" y="168081"/>
                      <a:pt x="4402" y="166557"/>
                      <a:pt x="4687" y="166557"/>
                    </a:cubicBezTo>
                    <a:cubicBezTo>
                      <a:pt x="6783" y="165795"/>
                      <a:pt x="9641" y="164556"/>
                      <a:pt x="10879" y="162556"/>
                    </a:cubicBezTo>
                    <a:lnTo>
                      <a:pt x="10879" y="162556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9" name="Google Shape;67;p11"/>
              <p:cNvSpPr/>
              <p:nvPr/>
            </p:nvSpPr>
            <p:spPr>
              <a:xfrm>
                <a:off x="8664840" y="774000"/>
                <a:ext cx="198000" cy="261720"/>
              </a:xfrm>
              <a:custGeom>
                <a:avLst/>
                <a:gdLst>
                  <a:gd name="textAreaLeft" fmla="*/ 0 w 198000"/>
                  <a:gd name="textAreaRight" fmla="*/ 198360 w 198000"/>
                  <a:gd name="textAreaTop" fmla="*/ 0 h 261720"/>
                  <a:gd name="textAreaBottom" fmla="*/ 262080 h 261720"/>
                </a:gdLst>
                <a:ahLst/>
                <a:cxnLst/>
                <a:rect l="textAreaLeft" t="textAreaTop" r="textAreaRight" b="textAreaBottom"/>
                <a:pathLst>
                  <a:path w="126678" h="167303">
                    <a:moveTo>
                      <a:pt x="11194" y="166692"/>
                    </a:moveTo>
                    <a:cubicBezTo>
                      <a:pt x="46055" y="110208"/>
                      <a:pt x="84632" y="56202"/>
                      <a:pt x="126637" y="4862"/>
                    </a:cubicBezTo>
                    <a:cubicBezTo>
                      <a:pt x="127399" y="3909"/>
                      <a:pt x="117493" y="-1806"/>
                      <a:pt x="115493" y="576"/>
                    </a:cubicBezTo>
                    <a:cubicBezTo>
                      <a:pt x="73487" y="51915"/>
                      <a:pt x="34911" y="106017"/>
                      <a:pt x="50" y="162405"/>
                    </a:cubicBezTo>
                    <a:cubicBezTo>
                      <a:pt x="-807" y="163834"/>
                      <a:pt x="9670" y="169073"/>
                      <a:pt x="11194" y="166692"/>
                    </a:cubicBezTo>
                    <a:lnTo>
                      <a:pt x="11194" y="166692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10" name="Google Shape;68;p11"/>
            <p:cNvGrpSpPr/>
            <p:nvPr/>
          </p:nvGrpSpPr>
          <p:grpSpPr>
            <a:xfrm>
              <a:off x="360" y="4158360"/>
              <a:ext cx="1816920" cy="1395720"/>
              <a:chOff x="360" y="4158360"/>
              <a:chExt cx="1816920" cy="1395720"/>
            </a:xfrm>
          </p:grpSpPr>
          <p:sp>
            <p:nvSpPr>
              <p:cNvPr id="11" name="Google Shape;69;p11"/>
              <p:cNvSpPr/>
              <p:nvPr/>
            </p:nvSpPr>
            <p:spPr>
              <a:xfrm rot="14368200" flipV="1">
                <a:off x="550440" y="4031640"/>
                <a:ext cx="648720" cy="1648080"/>
              </a:xfrm>
              <a:custGeom>
                <a:avLst/>
                <a:gdLst>
                  <a:gd name="textAreaLeft" fmla="*/ 0 w 648720"/>
                  <a:gd name="textAreaRight" fmla="*/ 649080 w 648720"/>
                  <a:gd name="textAreaTop" fmla="*/ 360 h 1648080"/>
                  <a:gd name="textAreaBottom" fmla="*/ 1648800 h 1648080"/>
                </a:gdLst>
                <a:ahLst/>
                <a:cxnLst/>
                <a:rect l="textAreaLeft" t="textAreaTop" r="textAreaRight" b="textAreaBottom"/>
                <a:pathLst>
                  <a:path w="399412" h="1014486">
                    <a:moveTo>
                      <a:pt x="31868" y="2165"/>
                    </a:moveTo>
                    <a:cubicBezTo>
                      <a:pt x="2055" y="128276"/>
                      <a:pt x="9484" y="262960"/>
                      <a:pt x="54728" y="384594"/>
                    </a:cubicBezTo>
                    <a:cubicBezTo>
                      <a:pt x="89970" y="479368"/>
                      <a:pt x="159884" y="573474"/>
                      <a:pt x="270564" y="573570"/>
                    </a:cubicBezTo>
                    <a:cubicBezTo>
                      <a:pt x="315141" y="573570"/>
                      <a:pt x="364671" y="556044"/>
                      <a:pt x="388198" y="515658"/>
                    </a:cubicBezTo>
                    <a:cubicBezTo>
                      <a:pt x="400104" y="495179"/>
                      <a:pt x="405248" y="467461"/>
                      <a:pt x="389817" y="447363"/>
                    </a:cubicBezTo>
                    <a:cubicBezTo>
                      <a:pt x="376482" y="429933"/>
                      <a:pt x="352955" y="424503"/>
                      <a:pt x="332096" y="423646"/>
                    </a:cubicBezTo>
                    <a:cubicBezTo>
                      <a:pt x="213700" y="418884"/>
                      <a:pt x="116926" y="509657"/>
                      <a:pt x="64824" y="607574"/>
                    </a:cubicBezTo>
                    <a:cubicBezTo>
                      <a:pt x="-708" y="730732"/>
                      <a:pt x="-16805" y="877227"/>
                      <a:pt x="17675" y="1012101"/>
                    </a:cubicBezTo>
                    <a:cubicBezTo>
                      <a:pt x="18533" y="1015339"/>
                      <a:pt x="30248" y="1015435"/>
                      <a:pt x="29201" y="1011434"/>
                    </a:cubicBezTo>
                    <a:cubicBezTo>
                      <a:pt x="1102" y="901420"/>
                      <a:pt x="7007" y="783215"/>
                      <a:pt x="46250" y="676630"/>
                    </a:cubicBezTo>
                    <a:cubicBezTo>
                      <a:pt x="83684" y="575094"/>
                      <a:pt x="153312" y="475081"/>
                      <a:pt x="260372" y="439934"/>
                    </a:cubicBezTo>
                    <a:cubicBezTo>
                      <a:pt x="286947" y="431266"/>
                      <a:pt x="317999" y="424980"/>
                      <a:pt x="345907" y="430218"/>
                    </a:cubicBezTo>
                    <a:cubicBezTo>
                      <a:pt x="373815" y="435457"/>
                      <a:pt x="391437" y="457841"/>
                      <a:pt x="386769" y="486606"/>
                    </a:cubicBezTo>
                    <a:cubicBezTo>
                      <a:pt x="378768" y="536041"/>
                      <a:pt x="326762" y="564711"/>
                      <a:pt x="280756" y="568045"/>
                    </a:cubicBezTo>
                    <a:cubicBezTo>
                      <a:pt x="173695" y="575856"/>
                      <a:pt x="103591" y="480225"/>
                      <a:pt x="69015" y="390976"/>
                    </a:cubicBezTo>
                    <a:cubicBezTo>
                      <a:pt x="21390" y="268198"/>
                      <a:pt x="13580" y="130943"/>
                      <a:pt x="43869" y="3022"/>
                    </a:cubicBezTo>
                    <a:cubicBezTo>
                      <a:pt x="44631" y="-26"/>
                      <a:pt x="32915" y="-1550"/>
                      <a:pt x="31963" y="2260"/>
                    </a:cubicBezTo>
                    <a:lnTo>
                      <a:pt x="31963" y="226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" name="Google Shape;70;p11"/>
              <p:cNvSpPr/>
              <p:nvPr/>
            </p:nvSpPr>
            <p:spPr>
              <a:xfrm rot="14368200" flipV="1">
                <a:off x="1536480" y="4633560"/>
                <a:ext cx="267120" cy="183600"/>
              </a:xfrm>
              <a:custGeom>
                <a:avLst/>
                <a:gdLst>
                  <a:gd name="textAreaLeft" fmla="*/ 0 w 267120"/>
                  <a:gd name="textAreaRight" fmla="*/ 267480 w 267120"/>
                  <a:gd name="textAreaTop" fmla="*/ 360 h 183600"/>
                  <a:gd name="textAreaBottom" fmla="*/ 184320 h 183600"/>
                </a:gdLst>
                <a:ahLst/>
                <a:cxnLst/>
                <a:rect l="textAreaLeft" t="textAreaTop" r="textAreaRight" b="textAreaBottom"/>
                <a:pathLst>
                  <a:path w="164626" h="113326">
                    <a:moveTo>
                      <a:pt x="9899" y="81035"/>
                    </a:moveTo>
                    <a:cubicBezTo>
                      <a:pt x="42950" y="57032"/>
                      <a:pt x="76097" y="33124"/>
                      <a:pt x="109149" y="9121"/>
                    </a:cubicBezTo>
                    <a:lnTo>
                      <a:pt x="100100" y="8168"/>
                    </a:lnTo>
                    <a:cubicBezTo>
                      <a:pt x="117912" y="42363"/>
                      <a:pt x="135724" y="76462"/>
                      <a:pt x="153535" y="110657"/>
                    </a:cubicBezTo>
                    <a:cubicBezTo>
                      <a:pt x="156774" y="116849"/>
                      <a:pt x="167251" y="111134"/>
                      <a:pt x="164013" y="105037"/>
                    </a:cubicBezTo>
                    <a:cubicBezTo>
                      <a:pt x="146201" y="70843"/>
                      <a:pt x="128389" y="36743"/>
                      <a:pt x="110578" y="2549"/>
                    </a:cubicBezTo>
                    <a:cubicBezTo>
                      <a:pt x="108673" y="-1071"/>
                      <a:pt x="104196" y="-309"/>
                      <a:pt x="101529" y="1596"/>
                    </a:cubicBezTo>
                    <a:cubicBezTo>
                      <a:pt x="68477" y="25599"/>
                      <a:pt x="35330" y="49507"/>
                      <a:pt x="2278" y="73510"/>
                    </a:cubicBezTo>
                    <a:cubicBezTo>
                      <a:pt x="-4008" y="77986"/>
                      <a:pt x="4088" y="85226"/>
                      <a:pt x="9994" y="81035"/>
                    </a:cubicBezTo>
                    <a:lnTo>
                      <a:pt x="9994" y="81035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135520" y="1189080"/>
            <a:ext cx="4872600" cy="1964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20" name="Google Shape;49;p9"/>
          <p:cNvGrpSpPr/>
          <p:nvPr/>
        </p:nvGrpSpPr>
        <p:grpSpPr>
          <a:xfrm>
            <a:off x="-814680" y="505440"/>
            <a:ext cx="1451160" cy="1156320"/>
            <a:chOff x="-814680" y="505440"/>
            <a:chExt cx="1451160" cy="1156320"/>
          </a:xfrm>
        </p:grpSpPr>
        <p:grpSp>
          <p:nvGrpSpPr>
            <p:cNvPr id="121" name="Google Shape;50;p9"/>
            <p:cNvGrpSpPr/>
            <p:nvPr/>
          </p:nvGrpSpPr>
          <p:grpSpPr>
            <a:xfrm>
              <a:off x="-814680" y="505440"/>
              <a:ext cx="1451160" cy="1156320"/>
              <a:chOff x="-814680" y="505440"/>
              <a:chExt cx="1451160" cy="1156320"/>
            </a:xfrm>
          </p:grpSpPr>
          <p:sp>
            <p:nvSpPr>
              <p:cNvPr id="122" name="Google Shape;51;p9"/>
              <p:cNvSpPr/>
              <p:nvPr/>
            </p:nvSpPr>
            <p:spPr>
              <a:xfrm rot="16200000" flipV="1">
                <a:off x="-556560" y="437400"/>
                <a:ext cx="939600" cy="1364040"/>
              </a:xfrm>
              <a:custGeom>
                <a:avLst/>
                <a:gdLst>
                  <a:gd name="textAreaLeft" fmla="*/ 0 w 939600"/>
                  <a:gd name="textAreaRight" fmla="*/ 939960 w 939600"/>
                  <a:gd name="textAreaTop" fmla="*/ -360 h 1364040"/>
                  <a:gd name="textAreaBottom" fmla="*/ 1364040 h 1364040"/>
                </a:gdLst>
                <a:ahLst/>
                <a:cxnLst/>
                <a:rect l="textAreaLeft" t="textAreaTop" r="textAreaRight" b="textAreaBottom"/>
                <a:pathLst>
                  <a:path w="532123" h="772620">
                    <a:moveTo>
                      <a:pt x="522296" y="3493"/>
                    </a:moveTo>
                    <a:cubicBezTo>
                      <a:pt x="470861" y="243142"/>
                      <a:pt x="343988" y="464788"/>
                      <a:pt x="165680" y="632619"/>
                    </a:cubicBezTo>
                    <a:cubicBezTo>
                      <a:pt x="115007" y="680339"/>
                      <a:pt x="60143" y="723487"/>
                      <a:pt x="1945" y="761587"/>
                    </a:cubicBezTo>
                    <a:cubicBezTo>
                      <a:pt x="-3103" y="764921"/>
                      <a:pt x="2707" y="775303"/>
                      <a:pt x="7660" y="771970"/>
                    </a:cubicBezTo>
                    <a:cubicBezTo>
                      <a:pt x="111387" y="704152"/>
                      <a:pt x="204161" y="620236"/>
                      <a:pt x="282552" y="524320"/>
                    </a:cubicBezTo>
                    <a:cubicBezTo>
                      <a:pt x="360942" y="428403"/>
                      <a:pt x="424284" y="321818"/>
                      <a:pt x="470575" y="207613"/>
                    </a:cubicBezTo>
                    <a:cubicBezTo>
                      <a:pt x="496864" y="142939"/>
                      <a:pt x="517438" y="75978"/>
                      <a:pt x="532011" y="7684"/>
                    </a:cubicBezTo>
                    <a:cubicBezTo>
                      <a:pt x="533250" y="1873"/>
                      <a:pt x="523820" y="-3842"/>
                      <a:pt x="522296" y="3397"/>
                    </a:cubicBezTo>
                    <a:lnTo>
                      <a:pt x="522296" y="3397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3" name="Google Shape;52;p9"/>
              <p:cNvSpPr/>
              <p:nvPr/>
            </p:nvSpPr>
            <p:spPr>
              <a:xfrm rot="16200000" flipV="1">
                <a:off x="237240" y="534600"/>
                <a:ext cx="428760" cy="369360"/>
              </a:xfrm>
              <a:custGeom>
                <a:avLst/>
                <a:gdLst>
                  <a:gd name="textAreaLeft" fmla="*/ 0 w 428760"/>
                  <a:gd name="textAreaRight" fmla="*/ 429120 w 428760"/>
                  <a:gd name="textAreaTop" fmla="*/ 360 h 369360"/>
                  <a:gd name="textAreaBottom" fmla="*/ 370080 h 369360"/>
                </a:gdLst>
                <a:ahLst/>
                <a:cxnLst/>
                <a:rect l="textAreaLeft" t="textAreaTop" r="textAreaRight" b="textAreaBottom"/>
                <a:pathLst>
                  <a:path w="243030" h="209327">
                    <a:moveTo>
                      <a:pt x="242507" y="202160"/>
                    </a:moveTo>
                    <a:cubicBezTo>
                      <a:pt x="219361" y="144438"/>
                      <a:pt x="196215" y="86717"/>
                      <a:pt x="173070" y="29091"/>
                    </a:cubicBezTo>
                    <a:lnTo>
                      <a:pt x="162973" y="3945"/>
                    </a:lnTo>
                    <a:cubicBezTo>
                      <a:pt x="161354" y="-246"/>
                      <a:pt x="156591" y="-1294"/>
                      <a:pt x="153448" y="1754"/>
                    </a:cubicBezTo>
                    <a:cubicBezTo>
                      <a:pt x="109157" y="44521"/>
                      <a:pt x="64866" y="87193"/>
                      <a:pt x="20670" y="129960"/>
                    </a:cubicBezTo>
                    <a:cubicBezTo>
                      <a:pt x="14288" y="136152"/>
                      <a:pt x="7811" y="142343"/>
                      <a:pt x="1429" y="148534"/>
                    </a:cubicBezTo>
                    <a:cubicBezTo>
                      <a:pt x="-3429" y="153201"/>
                      <a:pt x="5239" y="161202"/>
                      <a:pt x="10383" y="156249"/>
                    </a:cubicBezTo>
                    <a:cubicBezTo>
                      <a:pt x="54674" y="113482"/>
                      <a:pt x="98965" y="70810"/>
                      <a:pt x="143161" y="28043"/>
                    </a:cubicBezTo>
                    <a:cubicBezTo>
                      <a:pt x="149543" y="21852"/>
                      <a:pt x="156020" y="15660"/>
                      <a:pt x="162402" y="9469"/>
                    </a:cubicBezTo>
                    <a:lnTo>
                      <a:pt x="152877" y="7278"/>
                    </a:lnTo>
                    <a:cubicBezTo>
                      <a:pt x="176022" y="65000"/>
                      <a:pt x="199168" y="122721"/>
                      <a:pt x="222314" y="180348"/>
                    </a:cubicBezTo>
                    <a:lnTo>
                      <a:pt x="232411" y="205494"/>
                    </a:lnTo>
                    <a:cubicBezTo>
                      <a:pt x="235078" y="212256"/>
                      <a:pt x="245460" y="209399"/>
                      <a:pt x="242507" y="202160"/>
                    </a:cubicBezTo>
                    <a:lnTo>
                      <a:pt x="242507" y="20216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4" name="Google Shape;53;p9"/>
              <p:cNvSpPr/>
              <p:nvPr/>
            </p:nvSpPr>
            <p:spPr>
              <a:xfrm rot="16200000" flipV="1">
                <a:off x="-819720" y="1271520"/>
                <a:ext cx="394920" cy="384840"/>
              </a:xfrm>
              <a:custGeom>
                <a:avLst/>
                <a:gdLst>
                  <a:gd name="textAreaLeft" fmla="*/ 0 w 394920"/>
                  <a:gd name="textAreaRight" fmla="*/ 395280 w 394920"/>
                  <a:gd name="textAreaTop" fmla="*/ -360 h 384840"/>
                  <a:gd name="textAreaBottom" fmla="*/ 384840 h 384840"/>
                </a:gdLst>
                <a:ahLst/>
                <a:cxnLst/>
                <a:rect l="textAreaLeft" t="textAreaTop" r="textAreaRight" b="textAreaBottom"/>
                <a:pathLst>
                  <a:path w="223848" h="218030">
                    <a:moveTo>
                      <a:pt x="220601" y="208385"/>
                    </a:moveTo>
                    <a:cubicBezTo>
                      <a:pt x="158689" y="201909"/>
                      <a:pt x="96776" y="195336"/>
                      <a:pt x="34864" y="188859"/>
                    </a:cubicBezTo>
                    <a:cubicBezTo>
                      <a:pt x="25910" y="187907"/>
                      <a:pt x="17052" y="186954"/>
                      <a:pt x="8099" y="186002"/>
                    </a:cubicBezTo>
                    <a:lnTo>
                      <a:pt x="10956" y="191907"/>
                    </a:lnTo>
                    <a:cubicBezTo>
                      <a:pt x="40103" y="137519"/>
                      <a:pt x="69154" y="83036"/>
                      <a:pt x="98301" y="28649"/>
                    </a:cubicBezTo>
                    <a:cubicBezTo>
                      <a:pt x="102396" y="20934"/>
                      <a:pt x="106492" y="13218"/>
                      <a:pt x="110683" y="5598"/>
                    </a:cubicBezTo>
                    <a:cubicBezTo>
                      <a:pt x="114207" y="-974"/>
                      <a:pt x="103063" y="-1831"/>
                      <a:pt x="100205" y="3408"/>
                    </a:cubicBezTo>
                    <a:cubicBezTo>
                      <a:pt x="71059" y="57795"/>
                      <a:pt x="42008" y="112278"/>
                      <a:pt x="12861" y="166666"/>
                    </a:cubicBezTo>
                    <a:cubicBezTo>
                      <a:pt x="8766" y="174381"/>
                      <a:pt x="4670" y="182096"/>
                      <a:pt x="479" y="189717"/>
                    </a:cubicBezTo>
                    <a:cubicBezTo>
                      <a:pt x="-759" y="192002"/>
                      <a:pt x="479" y="195336"/>
                      <a:pt x="3336" y="195622"/>
                    </a:cubicBezTo>
                    <a:cubicBezTo>
                      <a:pt x="65249" y="202099"/>
                      <a:pt x="127161" y="208671"/>
                      <a:pt x="189074" y="215148"/>
                    </a:cubicBezTo>
                    <a:cubicBezTo>
                      <a:pt x="198027" y="216101"/>
                      <a:pt x="206885" y="217053"/>
                      <a:pt x="215839" y="218006"/>
                    </a:cubicBezTo>
                    <a:cubicBezTo>
                      <a:pt x="221649" y="218577"/>
                      <a:pt x="227841" y="209147"/>
                      <a:pt x="220506" y="208385"/>
                    </a:cubicBezTo>
                    <a:lnTo>
                      <a:pt x="220506" y="208385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125" name="Google Shape;54;p9"/>
            <p:cNvGrpSpPr/>
            <p:nvPr/>
          </p:nvGrpSpPr>
          <p:grpSpPr>
            <a:xfrm>
              <a:off x="213120" y="1170000"/>
              <a:ext cx="275400" cy="320400"/>
              <a:chOff x="213120" y="1170000"/>
              <a:chExt cx="275400" cy="320400"/>
            </a:xfrm>
          </p:grpSpPr>
          <p:sp>
            <p:nvSpPr>
              <p:cNvPr id="126" name="Google Shape;55;p9"/>
              <p:cNvSpPr/>
              <p:nvPr/>
            </p:nvSpPr>
            <p:spPr>
              <a:xfrm>
                <a:off x="213120" y="1170000"/>
                <a:ext cx="243720" cy="320400"/>
              </a:xfrm>
              <a:custGeom>
                <a:avLst/>
                <a:gdLst>
                  <a:gd name="textAreaLeft" fmla="*/ 0 w 243720"/>
                  <a:gd name="textAreaRight" fmla="*/ 244080 w 243720"/>
                  <a:gd name="textAreaTop" fmla="*/ 0 h 320400"/>
                  <a:gd name="textAreaBottom" fmla="*/ 320760 h 320400"/>
                </a:gdLst>
                <a:ahLst/>
                <a:cxnLst/>
                <a:rect l="textAreaLeft" t="textAreaTop" r="textAreaRight" b="textAreaBottom"/>
                <a:pathLst>
                  <a:path w="124413" h="163635">
                    <a:moveTo>
                      <a:pt x="11105" y="162447"/>
                    </a:moveTo>
                    <a:lnTo>
                      <a:pt x="123976" y="5761"/>
                    </a:lnTo>
                    <a:cubicBezTo>
                      <a:pt x="126739" y="1951"/>
                      <a:pt x="115594" y="-2050"/>
                      <a:pt x="113308" y="1189"/>
                    </a:cubicBezTo>
                    <a:lnTo>
                      <a:pt x="437" y="157875"/>
                    </a:lnTo>
                    <a:cubicBezTo>
                      <a:pt x="-2325" y="161685"/>
                      <a:pt x="8819" y="165686"/>
                      <a:pt x="11105" y="162447"/>
                    </a:cubicBezTo>
                    <a:lnTo>
                      <a:pt x="11105" y="162447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7" name="Google Shape;56;p9"/>
              <p:cNvSpPr/>
              <p:nvPr/>
            </p:nvSpPr>
            <p:spPr>
              <a:xfrm>
                <a:off x="248400" y="1184400"/>
                <a:ext cx="240120" cy="298080"/>
              </a:xfrm>
              <a:custGeom>
                <a:avLst/>
                <a:gdLst>
                  <a:gd name="textAreaLeft" fmla="*/ 0 w 240120"/>
                  <a:gd name="textAreaRight" fmla="*/ 240480 w 240120"/>
                  <a:gd name="textAreaTop" fmla="*/ 0 h 298080"/>
                  <a:gd name="textAreaBottom" fmla="*/ 298440 h 298080"/>
                </a:gdLst>
                <a:ahLst/>
                <a:cxnLst/>
                <a:rect l="textAreaLeft" t="textAreaTop" r="textAreaRight" b="textAreaBottom"/>
                <a:pathLst>
                  <a:path w="122586" h="152291">
                    <a:moveTo>
                      <a:pt x="0" y="2398"/>
                    </a:moveTo>
                    <a:cubicBezTo>
                      <a:pt x="40005" y="49737"/>
                      <a:pt x="76962" y="99458"/>
                      <a:pt x="110680" y="151369"/>
                    </a:cubicBezTo>
                    <a:cubicBezTo>
                      <a:pt x="112395" y="153941"/>
                      <a:pt x="122587" y="150321"/>
                      <a:pt x="122587" y="150321"/>
                    </a:cubicBezTo>
                    <a:cubicBezTo>
                      <a:pt x="88678" y="98219"/>
                      <a:pt x="51530" y="48213"/>
                      <a:pt x="11430" y="683"/>
                    </a:cubicBezTo>
                    <a:cubicBezTo>
                      <a:pt x="9715" y="-1317"/>
                      <a:pt x="-572" y="1636"/>
                      <a:pt x="95" y="2398"/>
                    </a:cubicBezTo>
                    <a:lnTo>
                      <a:pt x="95" y="2398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0" y="-14760"/>
            <a:ext cx="9143640" cy="515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5214960" y="603360"/>
            <a:ext cx="3602880" cy="920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90;p26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93;p27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987280" y="444960"/>
            <a:ext cx="58309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title"/>
          </p:nvPr>
        </p:nvSpPr>
        <p:spPr>
          <a:xfrm>
            <a:off x="5121720" y="12790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i="1" strike="noStrike" spc="-1">
                <a:solidFill>
                  <a:schemeClr val="lt2"/>
                </a:solidFill>
                <a:latin typeface="GFS Didot"/>
                <a:ea typeface="GFS Dido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title"/>
          </p:nvPr>
        </p:nvSpPr>
        <p:spPr>
          <a:xfrm>
            <a:off x="5121720" y="18712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i="1" strike="noStrike" spc="-1">
                <a:solidFill>
                  <a:schemeClr val="lt2"/>
                </a:solidFill>
                <a:latin typeface="GFS Didot"/>
                <a:ea typeface="GFS Dido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title"/>
          </p:nvPr>
        </p:nvSpPr>
        <p:spPr>
          <a:xfrm>
            <a:off x="5121720" y="24634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i="1" strike="noStrike" spc="-1">
                <a:solidFill>
                  <a:schemeClr val="lt2"/>
                </a:solidFill>
                <a:latin typeface="GFS Didot"/>
                <a:ea typeface="GFS Dido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title"/>
          </p:nvPr>
        </p:nvSpPr>
        <p:spPr>
          <a:xfrm>
            <a:off x="5121720" y="30556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i="1" strike="noStrike" spc="-1">
                <a:solidFill>
                  <a:schemeClr val="lt2"/>
                </a:solidFill>
                <a:latin typeface="GFS Didot"/>
                <a:ea typeface="GFS Dido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title"/>
          </p:nvPr>
        </p:nvSpPr>
        <p:spPr>
          <a:xfrm>
            <a:off x="5121720" y="36478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i="1" strike="noStrike" spc="-1">
                <a:solidFill>
                  <a:schemeClr val="lt2"/>
                </a:solidFill>
                <a:latin typeface="GFS Didot"/>
                <a:ea typeface="GFS Dido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7"/>
          <p:cNvSpPr>
            <a:spLocks noGrp="1"/>
          </p:cNvSpPr>
          <p:nvPr>
            <p:ph type="title"/>
          </p:nvPr>
        </p:nvSpPr>
        <p:spPr>
          <a:xfrm>
            <a:off x="5121720" y="42400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i="1" strike="noStrike" spc="-1">
                <a:solidFill>
                  <a:schemeClr val="lt2"/>
                </a:solidFill>
                <a:latin typeface="GFS Didot"/>
                <a:ea typeface="GFS Didot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8"/>
          <p:cNvSpPr>
            <a:spLocks noGrp="1"/>
          </p:cNvSpPr>
          <p:nvPr>
            <p:ph type="body"/>
          </p:nvPr>
        </p:nvSpPr>
        <p:spPr>
          <a:xfrm>
            <a:off x="305280" y="740520"/>
            <a:ext cx="2759400" cy="389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37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001960" y="517320"/>
            <a:ext cx="3021120" cy="48240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2" name="Google Shape;89;p14"/>
          <p:cNvGrpSpPr/>
          <p:nvPr/>
        </p:nvGrpSpPr>
        <p:grpSpPr>
          <a:xfrm>
            <a:off x="4015800" y="4686480"/>
            <a:ext cx="1494000" cy="1583640"/>
            <a:chOff x="4015800" y="4686480"/>
            <a:chExt cx="1494000" cy="1583640"/>
          </a:xfrm>
        </p:grpSpPr>
        <p:sp>
          <p:nvSpPr>
            <p:cNvPr id="23" name="Google Shape;90;p14"/>
            <p:cNvSpPr/>
            <p:nvPr/>
          </p:nvSpPr>
          <p:spPr>
            <a:xfrm>
              <a:off x="4048200" y="4686480"/>
              <a:ext cx="1461600" cy="1531440"/>
            </a:xfrm>
            <a:custGeom>
              <a:avLst/>
              <a:gdLst>
                <a:gd name="textAreaLeft" fmla="*/ 0 w 1461600"/>
                <a:gd name="textAreaRight" fmla="*/ 1461960 w 1461600"/>
                <a:gd name="textAreaTop" fmla="*/ 0 h 1531440"/>
                <a:gd name="textAreaBottom" fmla="*/ 1531800 h 1531440"/>
              </a:gdLst>
              <a:ahLst/>
              <a:cxnLst/>
              <a:rect l="textAreaLeft" t="textAreaTop" r="textAreaRight" b="textAreaBottom"/>
              <a:pathLst>
                <a:path w="871886" h="913423">
                  <a:moveTo>
                    <a:pt x="347245" y="10003"/>
                  </a:moveTo>
                  <a:cubicBezTo>
                    <a:pt x="254281" y="34673"/>
                    <a:pt x="175700" y="95442"/>
                    <a:pt x="113692" y="167356"/>
                  </a:cubicBezTo>
                  <a:cubicBezTo>
                    <a:pt x="46731" y="244985"/>
                    <a:pt x="3583" y="337092"/>
                    <a:pt x="249" y="440533"/>
                  </a:cubicBezTo>
                  <a:cubicBezTo>
                    <a:pt x="-2894" y="537783"/>
                    <a:pt x="23681" y="641701"/>
                    <a:pt x="81497" y="720759"/>
                  </a:cubicBezTo>
                  <a:cubicBezTo>
                    <a:pt x="109596" y="759144"/>
                    <a:pt x="145315" y="791148"/>
                    <a:pt x="182939" y="819914"/>
                  </a:cubicBezTo>
                  <a:cubicBezTo>
                    <a:pt x="220562" y="848679"/>
                    <a:pt x="261044" y="876492"/>
                    <a:pt x="305906" y="893637"/>
                  </a:cubicBezTo>
                  <a:cubicBezTo>
                    <a:pt x="355341" y="912497"/>
                    <a:pt x="408776" y="915640"/>
                    <a:pt x="461164" y="912211"/>
                  </a:cubicBezTo>
                  <a:cubicBezTo>
                    <a:pt x="506598" y="909258"/>
                    <a:pt x="551747" y="901734"/>
                    <a:pt x="595371" y="888494"/>
                  </a:cubicBezTo>
                  <a:cubicBezTo>
                    <a:pt x="679286" y="863157"/>
                    <a:pt x="758630" y="816009"/>
                    <a:pt x="808445" y="742285"/>
                  </a:cubicBezTo>
                  <a:cubicBezTo>
                    <a:pt x="904457" y="600267"/>
                    <a:pt x="880454" y="404052"/>
                    <a:pt x="809588" y="256796"/>
                  </a:cubicBezTo>
                  <a:cubicBezTo>
                    <a:pt x="777108" y="189359"/>
                    <a:pt x="732055" y="126303"/>
                    <a:pt x="673000" y="79631"/>
                  </a:cubicBezTo>
                  <a:cubicBezTo>
                    <a:pt x="604420" y="25815"/>
                    <a:pt x="515456" y="288"/>
                    <a:pt x="428874" y="2"/>
                  </a:cubicBezTo>
                  <a:cubicBezTo>
                    <a:pt x="401252" y="-93"/>
                    <a:pt x="374010" y="3336"/>
                    <a:pt x="347245" y="10003"/>
                  </a:cubicBezTo>
                  <a:cubicBezTo>
                    <a:pt x="345340" y="10479"/>
                    <a:pt x="352103" y="19338"/>
                    <a:pt x="354865" y="18576"/>
                  </a:cubicBezTo>
                  <a:cubicBezTo>
                    <a:pt x="408110" y="5241"/>
                    <a:pt x="462878" y="6479"/>
                    <a:pt x="516504" y="17052"/>
                  </a:cubicBezTo>
                  <a:cubicBezTo>
                    <a:pt x="556795" y="24957"/>
                    <a:pt x="596133" y="36292"/>
                    <a:pt x="632042" y="56676"/>
                  </a:cubicBezTo>
                  <a:cubicBezTo>
                    <a:pt x="698051" y="94109"/>
                    <a:pt x="748343" y="154497"/>
                    <a:pt x="784919" y="220125"/>
                  </a:cubicBezTo>
                  <a:cubicBezTo>
                    <a:pt x="861119" y="356713"/>
                    <a:pt x="893123" y="537307"/>
                    <a:pt x="827305" y="684087"/>
                  </a:cubicBezTo>
                  <a:cubicBezTo>
                    <a:pt x="754248" y="847155"/>
                    <a:pt x="557747" y="914592"/>
                    <a:pt x="389631" y="903924"/>
                  </a:cubicBezTo>
                  <a:cubicBezTo>
                    <a:pt x="337529" y="900591"/>
                    <a:pt x="289428" y="884970"/>
                    <a:pt x="244756" y="858109"/>
                  </a:cubicBezTo>
                  <a:cubicBezTo>
                    <a:pt x="200084" y="831249"/>
                    <a:pt x="160079" y="800769"/>
                    <a:pt x="124360" y="765240"/>
                  </a:cubicBezTo>
                  <a:cubicBezTo>
                    <a:pt x="52827" y="694089"/>
                    <a:pt x="16727" y="593981"/>
                    <a:pt x="9774" y="494445"/>
                  </a:cubicBezTo>
                  <a:cubicBezTo>
                    <a:pt x="2916" y="395575"/>
                    <a:pt x="29967" y="301087"/>
                    <a:pt x="87022" y="220220"/>
                  </a:cubicBezTo>
                  <a:cubicBezTo>
                    <a:pt x="138743" y="146877"/>
                    <a:pt x="208180" y="81250"/>
                    <a:pt x="289714" y="42388"/>
                  </a:cubicBezTo>
                  <a:cubicBezTo>
                    <a:pt x="310669" y="32387"/>
                    <a:pt x="332386" y="24481"/>
                    <a:pt x="354865" y="18480"/>
                  </a:cubicBezTo>
                  <a:cubicBezTo>
                    <a:pt x="356770" y="18004"/>
                    <a:pt x="350007" y="9146"/>
                    <a:pt x="347245" y="9908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4" name="Google Shape;91;p14"/>
            <p:cNvSpPr/>
            <p:nvPr/>
          </p:nvSpPr>
          <p:spPr>
            <a:xfrm>
              <a:off x="4015800" y="4741920"/>
              <a:ext cx="1463400" cy="1528200"/>
            </a:xfrm>
            <a:custGeom>
              <a:avLst/>
              <a:gdLst>
                <a:gd name="textAreaLeft" fmla="*/ 0 w 1463400"/>
                <a:gd name="textAreaRight" fmla="*/ 1463760 w 1463400"/>
                <a:gd name="textAreaTop" fmla="*/ 0 h 1528200"/>
                <a:gd name="textAreaBottom" fmla="*/ 1528560 h 1528200"/>
              </a:gdLst>
              <a:ahLst/>
              <a:cxnLst/>
              <a:rect l="textAreaLeft" t="textAreaTop" r="textAreaRight" b="textAreaBottom"/>
              <a:pathLst>
                <a:path w="872804" h="911614">
                  <a:moveTo>
                    <a:pt x="355797" y="10303"/>
                  </a:moveTo>
                  <a:cubicBezTo>
                    <a:pt x="269025" y="33354"/>
                    <a:pt x="193491" y="87361"/>
                    <a:pt x="132722" y="152226"/>
                  </a:cubicBezTo>
                  <a:cubicBezTo>
                    <a:pt x="63475" y="226045"/>
                    <a:pt x="12612" y="314627"/>
                    <a:pt x="2325" y="416640"/>
                  </a:cubicBezTo>
                  <a:cubicBezTo>
                    <a:pt x="-7677" y="515605"/>
                    <a:pt x="14612" y="623237"/>
                    <a:pt x="68809" y="707343"/>
                  </a:cubicBezTo>
                  <a:cubicBezTo>
                    <a:pt x="96241" y="750015"/>
                    <a:pt x="133389" y="784972"/>
                    <a:pt x="173203" y="815833"/>
                  </a:cubicBezTo>
                  <a:cubicBezTo>
                    <a:pt x="213018" y="846694"/>
                    <a:pt x="252927" y="874411"/>
                    <a:pt x="298838" y="891937"/>
                  </a:cubicBezTo>
                  <a:cubicBezTo>
                    <a:pt x="349416" y="911273"/>
                    <a:pt x="404184" y="913940"/>
                    <a:pt x="457715" y="910130"/>
                  </a:cubicBezTo>
                  <a:cubicBezTo>
                    <a:pt x="501816" y="906987"/>
                    <a:pt x="545821" y="899462"/>
                    <a:pt x="588112" y="886603"/>
                  </a:cubicBezTo>
                  <a:cubicBezTo>
                    <a:pt x="666598" y="862886"/>
                    <a:pt x="742036" y="820405"/>
                    <a:pt x="793947" y="755825"/>
                  </a:cubicBezTo>
                  <a:cubicBezTo>
                    <a:pt x="903009" y="620380"/>
                    <a:pt x="886245" y="421021"/>
                    <a:pt x="820332" y="270336"/>
                  </a:cubicBezTo>
                  <a:cubicBezTo>
                    <a:pt x="789090" y="198898"/>
                    <a:pt x="744227" y="131271"/>
                    <a:pt x="683362" y="81646"/>
                  </a:cubicBezTo>
                  <a:cubicBezTo>
                    <a:pt x="614211" y="25258"/>
                    <a:pt x="522104" y="-746"/>
                    <a:pt x="433617" y="16"/>
                  </a:cubicBezTo>
                  <a:cubicBezTo>
                    <a:pt x="407328" y="302"/>
                    <a:pt x="381324" y="3731"/>
                    <a:pt x="355797" y="10113"/>
                  </a:cubicBezTo>
                  <a:cubicBezTo>
                    <a:pt x="353416" y="10684"/>
                    <a:pt x="345891" y="17066"/>
                    <a:pt x="347796" y="16590"/>
                  </a:cubicBezTo>
                  <a:cubicBezTo>
                    <a:pt x="401136" y="3160"/>
                    <a:pt x="455810" y="4684"/>
                    <a:pt x="509531" y="15256"/>
                  </a:cubicBezTo>
                  <a:cubicBezTo>
                    <a:pt x="550012" y="23257"/>
                    <a:pt x="589541" y="34687"/>
                    <a:pt x="625641" y="55166"/>
                  </a:cubicBezTo>
                  <a:cubicBezTo>
                    <a:pt x="688410" y="90694"/>
                    <a:pt x="737845" y="146416"/>
                    <a:pt x="774802" y="207757"/>
                  </a:cubicBezTo>
                  <a:cubicBezTo>
                    <a:pt x="854145" y="339392"/>
                    <a:pt x="890436" y="512747"/>
                    <a:pt x="839001" y="660861"/>
                  </a:cubicBezTo>
                  <a:cubicBezTo>
                    <a:pt x="808425" y="748872"/>
                    <a:pt x="744227" y="816214"/>
                    <a:pt x="660312" y="855552"/>
                  </a:cubicBezTo>
                  <a:cubicBezTo>
                    <a:pt x="576397" y="894890"/>
                    <a:pt x="483718" y="910225"/>
                    <a:pt x="394564" y="903558"/>
                  </a:cubicBezTo>
                  <a:cubicBezTo>
                    <a:pt x="295314" y="896128"/>
                    <a:pt x="208636" y="837454"/>
                    <a:pt x="137865" y="770779"/>
                  </a:cubicBezTo>
                  <a:cubicBezTo>
                    <a:pt x="67095" y="704104"/>
                    <a:pt x="28137" y="615522"/>
                    <a:pt x="14707" y="520462"/>
                  </a:cubicBezTo>
                  <a:cubicBezTo>
                    <a:pt x="1277" y="425403"/>
                    <a:pt x="18803" y="324057"/>
                    <a:pt x="70619" y="239475"/>
                  </a:cubicBezTo>
                  <a:cubicBezTo>
                    <a:pt x="122435" y="154893"/>
                    <a:pt x="194444" y="83646"/>
                    <a:pt x="280645" y="41545"/>
                  </a:cubicBezTo>
                  <a:cubicBezTo>
                    <a:pt x="302172" y="31068"/>
                    <a:pt x="324555" y="22781"/>
                    <a:pt x="347701" y="16590"/>
                  </a:cubicBezTo>
                  <a:cubicBezTo>
                    <a:pt x="350082" y="15923"/>
                    <a:pt x="357512" y="9637"/>
                    <a:pt x="355702" y="1011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65320" y="444960"/>
            <a:ext cx="85525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6" name="Google Shape;94;p15"/>
          <p:cNvGrpSpPr/>
          <p:nvPr/>
        </p:nvGrpSpPr>
        <p:grpSpPr>
          <a:xfrm>
            <a:off x="6389640" y="4747680"/>
            <a:ext cx="1494000" cy="1583640"/>
            <a:chOff x="6389640" y="4747680"/>
            <a:chExt cx="1494000" cy="1583640"/>
          </a:xfrm>
        </p:grpSpPr>
        <p:sp>
          <p:nvSpPr>
            <p:cNvPr id="27" name="Google Shape;95;p15"/>
            <p:cNvSpPr/>
            <p:nvPr/>
          </p:nvSpPr>
          <p:spPr>
            <a:xfrm>
              <a:off x="6422040" y="4747680"/>
              <a:ext cx="1461600" cy="1531440"/>
            </a:xfrm>
            <a:custGeom>
              <a:avLst/>
              <a:gdLst>
                <a:gd name="textAreaLeft" fmla="*/ 0 w 1461600"/>
                <a:gd name="textAreaRight" fmla="*/ 1461960 w 1461600"/>
                <a:gd name="textAreaTop" fmla="*/ 0 h 1531440"/>
                <a:gd name="textAreaBottom" fmla="*/ 1531800 h 1531440"/>
              </a:gdLst>
              <a:ahLst/>
              <a:cxnLst/>
              <a:rect l="textAreaLeft" t="textAreaTop" r="textAreaRight" b="textAreaBottom"/>
              <a:pathLst>
                <a:path w="871886" h="913423">
                  <a:moveTo>
                    <a:pt x="347245" y="10003"/>
                  </a:moveTo>
                  <a:cubicBezTo>
                    <a:pt x="254281" y="34673"/>
                    <a:pt x="175700" y="95442"/>
                    <a:pt x="113692" y="167356"/>
                  </a:cubicBezTo>
                  <a:cubicBezTo>
                    <a:pt x="46731" y="244985"/>
                    <a:pt x="3583" y="337092"/>
                    <a:pt x="249" y="440533"/>
                  </a:cubicBezTo>
                  <a:cubicBezTo>
                    <a:pt x="-2894" y="537783"/>
                    <a:pt x="23681" y="641701"/>
                    <a:pt x="81497" y="720759"/>
                  </a:cubicBezTo>
                  <a:cubicBezTo>
                    <a:pt x="109596" y="759144"/>
                    <a:pt x="145315" y="791148"/>
                    <a:pt x="182939" y="819914"/>
                  </a:cubicBezTo>
                  <a:cubicBezTo>
                    <a:pt x="220562" y="848679"/>
                    <a:pt x="261044" y="876492"/>
                    <a:pt x="305906" y="893637"/>
                  </a:cubicBezTo>
                  <a:cubicBezTo>
                    <a:pt x="355341" y="912497"/>
                    <a:pt x="408776" y="915640"/>
                    <a:pt x="461164" y="912211"/>
                  </a:cubicBezTo>
                  <a:cubicBezTo>
                    <a:pt x="506598" y="909258"/>
                    <a:pt x="551747" y="901734"/>
                    <a:pt x="595371" y="888494"/>
                  </a:cubicBezTo>
                  <a:cubicBezTo>
                    <a:pt x="679286" y="863157"/>
                    <a:pt x="758630" y="816009"/>
                    <a:pt x="808445" y="742285"/>
                  </a:cubicBezTo>
                  <a:cubicBezTo>
                    <a:pt x="904457" y="600267"/>
                    <a:pt x="880454" y="404052"/>
                    <a:pt x="809588" y="256796"/>
                  </a:cubicBezTo>
                  <a:cubicBezTo>
                    <a:pt x="777108" y="189359"/>
                    <a:pt x="732055" y="126303"/>
                    <a:pt x="673000" y="79631"/>
                  </a:cubicBezTo>
                  <a:cubicBezTo>
                    <a:pt x="604420" y="25815"/>
                    <a:pt x="515456" y="288"/>
                    <a:pt x="428874" y="2"/>
                  </a:cubicBezTo>
                  <a:cubicBezTo>
                    <a:pt x="401252" y="-93"/>
                    <a:pt x="374010" y="3336"/>
                    <a:pt x="347245" y="10003"/>
                  </a:cubicBezTo>
                  <a:cubicBezTo>
                    <a:pt x="345340" y="10479"/>
                    <a:pt x="352103" y="19338"/>
                    <a:pt x="354865" y="18576"/>
                  </a:cubicBezTo>
                  <a:cubicBezTo>
                    <a:pt x="408110" y="5241"/>
                    <a:pt x="462878" y="6479"/>
                    <a:pt x="516504" y="17052"/>
                  </a:cubicBezTo>
                  <a:cubicBezTo>
                    <a:pt x="556795" y="24957"/>
                    <a:pt x="596133" y="36292"/>
                    <a:pt x="632042" y="56676"/>
                  </a:cubicBezTo>
                  <a:cubicBezTo>
                    <a:pt x="698051" y="94109"/>
                    <a:pt x="748343" y="154497"/>
                    <a:pt x="784919" y="220125"/>
                  </a:cubicBezTo>
                  <a:cubicBezTo>
                    <a:pt x="861119" y="356713"/>
                    <a:pt x="893123" y="537307"/>
                    <a:pt x="827305" y="684087"/>
                  </a:cubicBezTo>
                  <a:cubicBezTo>
                    <a:pt x="754248" y="847155"/>
                    <a:pt x="557747" y="914592"/>
                    <a:pt x="389631" y="903924"/>
                  </a:cubicBezTo>
                  <a:cubicBezTo>
                    <a:pt x="337529" y="900591"/>
                    <a:pt x="289428" y="884970"/>
                    <a:pt x="244756" y="858109"/>
                  </a:cubicBezTo>
                  <a:cubicBezTo>
                    <a:pt x="200084" y="831249"/>
                    <a:pt x="160079" y="800769"/>
                    <a:pt x="124360" y="765240"/>
                  </a:cubicBezTo>
                  <a:cubicBezTo>
                    <a:pt x="52827" y="694089"/>
                    <a:pt x="16727" y="593981"/>
                    <a:pt x="9774" y="494445"/>
                  </a:cubicBezTo>
                  <a:cubicBezTo>
                    <a:pt x="2916" y="395575"/>
                    <a:pt x="29967" y="301087"/>
                    <a:pt x="87022" y="220220"/>
                  </a:cubicBezTo>
                  <a:cubicBezTo>
                    <a:pt x="138743" y="146877"/>
                    <a:pt x="208180" y="81250"/>
                    <a:pt x="289714" y="42388"/>
                  </a:cubicBezTo>
                  <a:cubicBezTo>
                    <a:pt x="310669" y="32387"/>
                    <a:pt x="332386" y="24481"/>
                    <a:pt x="354865" y="18480"/>
                  </a:cubicBezTo>
                  <a:cubicBezTo>
                    <a:pt x="356770" y="18004"/>
                    <a:pt x="350007" y="9146"/>
                    <a:pt x="347245" y="9908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8" name="Google Shape;96;p15"/>
            <p:cNvSpPr/>
            <p:nvPr/>
          </p:nvSpPr>
          <p:spPr>
            <a:xfrm>
              <a:off x="6389640" y="4803120"/>
              <a:ext cx="1463400" cy="1528200"/>
            </a:xfrm>
            <a:custGeom>
              <a:avLst/>
              <a:gdLst>
                <a:gd name="textAreaLeft" fmla="*/ 0 w 1463400"/>
                <a:gd name="textAreaRight" fmla="*/ 1463760 w 1463400"/>
                <a:gd name="textAreaTop" fmla="*/ 0 h 1528200"/>
                <a:gd name="textAreaBottom" fmla="*/ 1528560 h 1528200"/>
              </a:gdLst>
              <a:ahLst/>
              <a:cxnLst/>
              <a:rect l="textAreaLeft" t="textAreaTop" r="textAreaRight" b="textAreaBottom"/>
              <a:pathLst>
                <a:path w="872804" h="911614">
                  <a:moveTo>
                    <a:pt x="355797" y="10303"/>
                  </a:moveTo>
                  <a:cubicBezTo>
                    <a:pt x="269025" y="33354"/>
                    <a:pt x="193491" y="87361"/>
                    <a:pt x="132722" y="152226"/>
                  </a:cubicBezTo>
                  <a:cubicBezTo>
                    <a:pt x="63475" y="226045"/>
                    <a:pt x="12612" y="314627"/>
                    <a:pt x="2325" y="416640"/>
                  </a:cubicBezTo>
                  <a:cubicBezTo>
                    <a:pt x="-7677" y="515605"/>
                    <a:pt x="14612" y="623237"/>
                    <a:pt x="68809" y="707343"/>
                  </a:cubicBezTo>
                  <a:cubicBezTo>
                    <a:pt x="96241" y="750015"/>
                    <a:pt x="133389" y="784972"/>
                    <a:pt x="173203" y="815833"/>
                  </a:cubicBezTo>
                  <a:cubicBezTo>
                    <a:pt x="213018" y="846694"/>
                    <a:pt x="252927" y="874411"/>
                    <a:pt x="298838" y="891937"/>
                  </a:cubicBezTo>
                  <a:cubicBezTo>
                    <a:pt x="349416" y="911273"/>
                    <a:pt x="404184" y="913940"/>
                    <a:pt x="457715" y="910130"/>
                  </a:cubicBezTo>
                  <a:cubicBezTo>
                    <a:pt x="501816" y="906987"/>
                    <a:pt x="545821" y="899462"/>
                    <a:pt x="588112" y="886603"/>
                  </a:cubicBezTo>
                  <a:cubicBezTo>
                    <a:pt x="666598" y="862886"/>
                    <a:pt x="742036" y="820405"/>
                    <a:pt x="793947" y="755825"/>
                  </a:cubicBezTo>
                  <a:cubicBezTo>
                    <a:pt x="903009" y="620380"/>
                    <a:pt x="886245" y="421021"/>
                    <a:pt x="820332" y="270336"/>
                  </a:cubicBezTo>
                  <a:cubicBezTo>
                    <a:pt x="789090" y="198898"/>
                    <a:pt x="744227" y="131271"/>
                    <a:pt x="683362" y="81646"/>
                  </a:cubicBezTo>
                  <a:cubicBezTo>
                    <a:pt x="614211" y="25258"/>
                    <a:pt x="522104" y="-746"/>
                    <a:pt x="433617" y="16"/>
                  </a:cubicBezTo>
                  <a:cubicBezTo>
                    <a:pt x="407328" y="302"/>
                    <a:pt x="381324" y="3731"/>
                    <a:pt x="355797" y="10113"/>
                  </a:cubicBezTo>
                  <a:cubicBezTo>
                    <a:pt x="353416" y="10684"/>
                    <a:pt x="345891" y="17066"/>
                    <a:pt x="347796" y="16590"/>
                  </a:cubicBezTo>
                  <a:cubicBezTo>
                    <a:pt x="401136" y="3160"/>
                    <a:pt x="455810" y="4684"/>
                    <a:pt x="509531" y="15256"/>
                  </a:cubicBezTo>
                  <a:cubicBezTo>
                    <a:pt x="550012" y="23257"/>
                    <a:pt x="589541" y="34687"/>
                    <a:pt x="625641" y="55166"/>
                  </a:cubicBezTo>
                  <a:cubicBezTo>
                    <a:pt x="688410" y="90694"/>
                    <a:pt x="737845" y="146416"/>
                    <a:pt x="774802" y="207757"/>
                  </a:cubicBezTo>
                  <a:cubicBezTo>
                    <a:pt x="854145" y="339392"/>
                    <a:pt x="890436" y="512747"/>
                    <a:pt x="839001" y="660861"/>
                  </a:cubicBezTo>
                  <a:cubicBezTo>
                    <a:pt x="808425" y="748872"/>
                    <a:pt x="744227" y="816214"/>
                    <a:pt x="660312" y="855552"/>
                  </a:cubicBezTo>
                  <a:cubicBezTo>
                    <a:pt x="576397" y="894890"/>
                    <a:pt x="483718" y="910225"/>
                    <a:pt x="394564" y="903558"/>
                  </a:cubicBezTo>
                  <a:cubicBezTo>
                    <a:pt x="295314" y="896128"/>
                    <a:pt x="208636" y="837454"/>
                    <a:pt x="137865" y="770779"/>
                  </a:cubicBezTo>
                  <a:cubicBezTo>
                    <a:pt x="67095" y="704104"/>
                    <a:pt x="28137" y="615522"/>
                    <a:pt x="14707" y="520462"/>
                  </a:cubicBezTo>
                  <a:cubicBezTo>
                    <a:pt x="1277" y="425403"/>
                    <a:pt x="18803" y="324057"/>
                    <a:pt x="70619" y="239475"/>
                  </a:cubicBezTo>
                  <a:cubicBezTo>
                    <a:pt x="122435" y="154893"/>
                    <a:pt x="194444" y="83646"/>
                    <a:pt x="280645" y="41545"/>
                  </a:cubicBezTo>
                  <a:cubicBezTo>
                    <a:pt x="302172" y="31068"/>
                    <a:pt x="324555" y="22781"/>
                    <a:pt x="347701" y="16590"/>
                  </a:cubicBezTo>
                  <a:cubicBezTo>
                    <a:pt x="350082" y="15923"/>
                    <a:pt x="357512" y="9637"/>
                    <a:pt x="355702" y="1011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969160" y="392040"/>
            <a:ext cx="2696400" cy="1146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5320" y="251280"/>
            <a:ext cx="2832480" cy="450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355560" y="251280"/>
            <a:ext cx="2285280" cy="4100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50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65320" y="444960"/>
            <a:ext cx="7454520" cy="700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75240" y="1867320"/>
            <a:ext cx="7193160" cy="157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34" name="Google Shape;105;p17"/>
          <p:cNvGrpSpPr/>
          <p:nvPr/>
        </p:nvGrpSpPr>
        <p:grpSpPr>
          <a:xfrm>
            <a:off x="8569800" y="444960"/>
            <a:ext cx="198000" cy="833760"/>
            <a:chOff x="8569800" y="444960"/>
            <a:chExt cx="198000" cy="833760"/>
          </a:xfrm>
        </p:grpSpPr>
        <p:sp>
          <p:nvSpPr>
            <p:cNvPr id="35" name="Google Shape;106;p17"/>
            <p:cNvSpPr/>
            <p:nvPr/>
          </p:nvSpPr>
          <p:spPr>
            <a:xfrm>
              <a:off x="8571600" y="444960"/>
              <a:ext cx="194400" cy="26964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269640"/>
                <a:gd name="textAreaBottom" fmla="*/ 270000 h 269640"/>
              </a:gdLst>
              <a:ahLst/>
              <a:cxnLst/>
              <a:rect l="textAreaLeft" t="textAreaTop" r="textAreaRight" b="textAreaBottom"/>
              <a:pathLst>
                <a:path w="124353" h="172425">
                  <a:moveTo>
                    <a:pt x="8332" y="171349"/>
                  </a:moveTo>
                  <a:cubicBezTo>
                    <a:pt x="43194" y="114865"/>
                    <a:pt x="81770" y="60858"/>
                    <a:pt x="123775" y="9519"/>
                  </a:cubicBezTo>
                  <a:cubicBezTo>
                    <a:pt x="126442" y="6280"/>
                    <a:pt x="119203" y="-2959"/>
                    <a:pt x="115869" y="946"/>
                  </a:cubicBezTo>
                  <a:cubicBezTo>
                    <a:pt x="73864" y="52286"/>
                    <a:pt x="35288" y="106388"/>
                    <a:pt x="426" y="162776"/>
                  </a:cubicBezTo>
                  <a:cubicBezTo>
                    <a:pt x="-1860" y="166395"/>
                    <a:pt x="5665" y="175539"/>
                    <a:pt x="8332" y="171349"/>
                  </a:cubicBezTo>
                  <a:lnTo>
                    <a:pt x="8332" y="171349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6" name="Google Shape;107;p17"/>
            <p:cNvSpPr/>
            <p:nvPr/>
          </p:nvSpPr>
          <p:spPr>
            <a:xfrm>
              <a:off x="8570160" y="732960"/>
              <a:ext cx="197280" cy="2613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61360"/>
                <a:gd name="textAreaBottom" fmla="*/ 261720 h 261360"/>
              </a:gdLst>
              <a:ahLst/>
              <a:cxnLst/>
              <a:rect l="textAreaLeft" t="textAreaTop" r="textAreaRight" b="textAreaBottom"/>
              <a:pathLst>
                <a:path w="126353" h="167234">
                  <a:moveTo>
                    <a:pt x="10879" y="162556"/>
                  </a:moveTo>
                  <a:cubicBezTo>
                    <a:pt x="45645" y="106359"/>
                    <a:pt x="84031" y="52447"/>
                    <a:pt x="125941" y="1298"/>
                  </a:cubicBezTo>
                  <a:cubicBezTo>
                    <a:pt x="127560" y="-702"/>
                    <a:pt x="123941" y="155"/>
                    <a:pt x="123178" y="346"/>
                  </a:cubicBezTo>
                  <a:cubicBezTo>
                    <a:pt x="120893" y="727"/>
                    <a:pt x="117464" y="2346"/>
                    <a:pt x="115940" y="4156"/>
                  </a:cubicBezTo>
                  <a:cubicBezTo>
                    <a:pt x="73744" y="55686"/>
                    <a:pt x="35072" y="109978"/>
                    <a:pt x="116" y="166557"/>
                  </a:cubicBezTo>
                  <a:cubicBezTo>
                    <a:pt x="-837" y="168081"/>
                    <a:pt x="4402" y="166557"/>
                    <a:pt x="4687" y="166557"/>
                  </a:cubicBezTo>
                  <a:cubicBezTo>
                    <a:pt x="6783" y="165795"/>
                    <a:pt x="9641" y="164556"/>
                    <a:pt x="10879" y="162556"/>
                  </a:cubicBezTo>
                  <a:lnTo>
                    <a:pt x="10879" y="162556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7" name="Google Shape;108;p17"/>
            <p:cNvSpPr/>
            <p:nvPr/>
          </p:nvSpPr>
          <p:spPr>
            <a:xfrm>
              <a:off x="8569800" y="1017000"/>
              <a:ext cx="198000" cy="261720"/>
            </a:xfrm>
            <a:custGeom>
              <a:avLst/>
              <a:gdLst>
                <a:gd name="textAreaLeft" fmla="*/ 0 w 198000"/>
                <a:gd name="textAreaRight" fmla="*/ 198360 w 198000"/>
                <a:gd name="textAreaTop" fmla="*/ 0 h 261720"/>
                <a:gd name="textAreaBottom" fmla="*/ 262080 h 261720"/>
              </a:gdLst>
              <a:ahLst/>
              <a:cxnLst/>
              <a:rect l="textAreaLeft" t="textAreaTop" r="textAreaRight" b="textAreaBottom"/>
              <a:pathLst>
                <a:path w="126678" h="167303">
                  <a:moveTo>
                    <a:pt x="11194" y="166692"/>
                  </a:moveTo>
                  <a:cubicBezTo>
                    <a:pt x="46055" y="110208"/>
                    <a:pt x="84632" y="56202"/>
                    <a:pt x="126637" y="4862"/>
                  </a:cubicBezTo>
                  <a:cubicBezTo>
                    <a:pt x="127399" y="3909"/>
                    <a:pt x="117493" y="-1806"/>
                    <a:pt x="115493" y="576"/>
                  </a:cubicBezTo>
                  <a:cubicBezTo>
                    <a:pt x="73487" y="51915"/>
                    <a:pt x="34911" y="106017"/>
                    <a:pt x="50" y="162405"/>
                  </a:cubicBezTo>
                  <a:cubicBezTo>
                    <a:pt x="-807" y="163834"/>
                    <a:pt x="9670" y="169073"/>
                    <a:pt x="11194" y="166692"/>
                  </a:cubicBezTo>
                  <a:lnTo>
                    <a:pt x="11194" y="166692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38" name="Google Shape;109;p17"/>
          <p:cNvGrpSpPr/>
          <p:nvPr/>
        </p:nvGrpSpPr>
        <p:grpSpPr>
          <a:xfrm>
            <a:off x="-582480" y="3403800"/>
            <a:ext cx="1816920" cy="1395720"/>
            <a:chOff x="-582480" y="3403800"/>
            <a:chExt cx="1816920" cy="1395720"/>
          </a:xfrm>
        </p:grpSpPr>
        <p:sp>
          <p:nvSpPr>
            <p:cNvPr id="39" name="Google Shape;110;p17"/>
            <p:cNvSpPr/>
            <p:nvPr/>
          </p:nvSpPr>
          <p:spPr>
            <a:xfrm rot="14368200" flipV="1">
              <a:off x="-32040" y="3277080"/>
              <a:ext cx="648720" cy="1648080"/>
            </a:xfrm>
            <a:custGeom>
              <a:avLst/>
              <a:gdLst>
                <a:gd name="textAreaLeft" fmla="*/ 0 w 648720"/>
                <a:gd name="textAreaRight" fmla="*/ 649080 w 648720"/>
                <a:gd name="textAreaTop" fmla="*/ 360 h 1648080"/>
                <a:gd name="textAreaBottom" fmla="*/ 1648800 h 1648080"/>
              </a:gdLst>
              <a:ahLst/>
              <a:cxnLst/>
              <a:rect l="textAreaLeft" t="textAreaTop" r="textAreaRight" b="textAreaBottom"/>
              <a:pathLst>
                <a:path w="399412" h="1014486">
                  <a:moveTo>
                    <a:pt x="31868" y="2165"/>
                  </a:moveTo>
                  <a:cubicBezTo>
                    <a:pt x="2055" y="128276"/>
                    <a:pt x="9484" y="262960"/>
                    <a:pt x="54728" y="384594"/>
                  </a:cubicBezTo>
                  <a:cubicBezTo>
                    <a:pt x="89970" y="479368"/>
                    <a:pt x="159884" y="573474"/>
                    <a:pt x="270564" y="573570"/>
                  </a:cubicBezTo>
                  <a:cubicBezTo>
                    <a:pt x="315141" y="573570"/>
                    <a:pt x="364671" y="556044"/>
                    <a:pt x="388198" y="515658"/>
                  </a:cubicBezTo>
                  <a:cubicBezTo>
                    <a:pt x="400104" y="495179"/>
                    <a:pt x="405248" y="467461"/>
                    <a:pt x="389817" y="447363"/>
                  </a:cubicBezTo>
                  <a:cubicBezTo>
                    <a:pt x="376482" y="429933"/>
                    <a:pt x="352955" y="424503"/>
                    <a:pt x="332096" y="423646"/>
                  </a:cubicBezTo>
                  <a:cubicBezTo>
                    <a:pt x="213700" y="418884"/>
                    <a:pt x="116926" y="509657"/>
                    <a:pt x="64824" y="607574"/>
                  </a:cubicBezTo>
                  <a:cubicBezTo>
                    <a:pt x="-708" y="730732"/>
                    <a:pt x="-16805" y="877227"/>
                    <a:pt x="17675" y="1012101"/>
                  </a:cubicBezTo>
                  <a:cubicBezTo>
                    <a:pt x="18533" y="1015339"/>
                    <a:pt x="30248" y="1015435"/>
                    <a:pt x="29201" y="1011434"/>
                  </a:cubicBezTo>
                  <a:cubicBezTo>
                    <a:pt x="1102" y="901420"/>
                    <a:pt x="7007" y="783215"/>
                    <a:pt x="46250" y="676630"/>
                  </a:cubicBezTo>
                  <a:cubicBezTo>
                    <a:pt x="83684" y="575094"/>
                    <a:pt x="153312" y="475081"/>
                    <a:pt x="260372" y="439934"/>
                  </a:cubicBezTo>
                  <a:cubicBezTo>
                    <a:pt x="286947" y="431266"/>
                    <a:pt x="317999" y="424980"/>
                    <a:pt x="345907" y="430218"/>
                  </a:cubicBezTo>
                  <a:cubicBezTo>
                    <a:pt x="373815" y="435457"/>
                    <a:pt x="391437" y="457841"/>
                    <a:pt x="386769" y="486606"/>
                  </a:cubicBezTo>
                  <a:cubicBezTo>
                    <a:pt x="378768" y="536041"/>
                    <a:pt x="326762" y="564711"/>
                    <a:pt x="280756" y="568045"/>
                  </a:cubicBezTo>
                  <a:cubicBezTo>
                    <a:pt x="173695" y="575856"/>
                    <a:pt x="103591" y="480225"/>
                    <a:pt x="69015" y="390976"/>
                  </a:cubicBezTo>
                  <a:cubicBezTo>
                    <a:pt x="21390" y="268198"/>
                    <a:pt x="13580" y="130943"/>
                    <a:pt x="43869" y="3022"/>
                  </a:cubicBezTo>
                  <a:cubicBezTo>
                    <a:pt x="44631" y="-26"/>
                    <a:pt x="32915" y="-1550"/>
                    <a:pt x="31963" y="2260"/>
                  </a:cubicBezTo>
                  <a:lnTo>
                    <a:pt x="31963" y="226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0" name="Google Shape;111;p17"/>
            <p:cNvSpPr/>
            <p:nvPr/>
          </p:nvSpPr>
          <p:spPr>
            <a:xfrm rot="14368200" flipV="1">
              <a:off x="953640" y="3879000"/>
              <a:ext cx="267120" cy="1836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183600"/>
                <a:gd name="textAreaBottom" fmla="*/ 184320 h 183600"/>
              </a:gdLst>
              <a:ahLst/>
              <a:cxnLst/>
              <a:rect l="textAreaLeft" t="textAreaTop" r="textAreaRight" b="textAreaBottom"/>
              <a:pathLst>
                <a:path w="164626" h="113326">
                  <a:moveTo>
                    <a:pt x="9899" y="81035"/>
                  </a:moveTo>
                  <a:cubicBezTo>
                    <a:pt x="42950" y="57032"/>
                    <a:pt x="76097" y="33124"/>
                    <a:pt x="109149" y="9121"/>
                  </a:cubicBezTo>
                  <a:lnTo>
                    <a:pt x="100100" y="8168"/>
                  </a:lnTo>
                  <a:cubicBezTo>
                    <a:pt x="117912" y="42363"/>
                    <a:pt x="135724" y="76462"/>
                    <a:pt x="153535" y="110657"/>
                  </a:cubicBezTo>
                  <a:cubicBezTo>
                    <a:pt x="156774" y="116849"/>
                    <a:pt x="167251" y="111134"/>
                    <a:pt x="164013" y="105037"/>
                  </a:cubicBezTo>
                  <a:cubicBezTo>
                    <a:pt x="146201" y="70843"/>
                    <a:pt x="128389" y="36743"/>
                    <a:pt x="110578" y="2549"/>
                  </a:cubicBezTo>
                  <a:cubicBezTo>
                    <a:pt x="108673" y="-1071"/>
                    <a:pt x="104196" y="-309"/>
                    <a:pt x="101529" y="1596"/>
                  </a:cubicBezTo>
                  <a:cubicBezTo>
                    <a:pt x="68477" y="25599"/>
                    <a:pt x="35330" y="49507"/>
                    <a:pt x="2278" y="73510"/>
                  </a:cubicBezTo>
                  <a:cubicBezTo>
                    <a:pt x="-4008" y="77986"/>
                    <a:pt x="4088" y="85226"/>
                    <a:pt x="9994" y="81035"/>
                  </a:cubicBezTo>
                  <a:lnTo>
                    <a:pt x="9994" y="81035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65320" y="472320"/>
            <a:ext cx="5549040" cy="198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65320" y="2668680"/>
            <a:ext cx="4635720" cy="1729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918400" y="548280"/>
            <a:ext cx="2784240" cy="404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37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44" name="Google Shape;116;p18"/>
          <p:cNvGrpSpPr/>
          <p:nvPr/>
        </p:nvGrpSpPr>
        <p:grpSpPr>
          <a:xfrm>
            <a:off x="3035160" y="4552560"/>
            <a:ext cx="1451160" cy="1155960"/>
            <a:chOff x="3035160" y="4552560"/>
            <a:chExt cx="1451160" cy="1155960"/>
          </a:xfrm>
        </p:grpSpPr>
        <p:sp>
          <p:nvSpPr>
            <p:cNvPr id="45" name="Google Shape;117;p18"/>
            <p:cNvSpPr/>
            <p:nvPr/>
          </p:nvSpPr>
          <p:spPr>
            <a:xfrm rot="16200000" flipV="1">
              <a:off x="3292920" y="4484160"/>
              <a:ext cx="939600" cy="1364040"/>
            </a:xfrm>
            <a:custGeom>
              <a:avLst/>
              <a:gdLst>
                <a:gd name="textAreaLeft" fmla="*/ 0 w 939600"/>
                <a:gd name="textAreaRight" fmla="*/ 939960 w 939600"/>
                <a:gd name="textAreaTop" fmla="*/ -360 h 1364040"/>
                <a:gd name="textAreaBottom" fmla="*/ 1364040 h 1364040"/>
              </a:gdLst>
              <a:ahLst/>
              <a:cxnLst/>
              <a:rect l="textAreaLeft" t="textAreaTop" r="textAreaRight" b="textAreaBottom"/>
              <a:pathLst>
                <a:path w="532123" h="772620">
                  <a:moveTo>
                    <a:pt x="522296" y="3493"/>
                  </a:moveTo>
                  <a:cubicBezTo>
                    <a:pt x="470861" y="243142"/>
                    <a:pt x="343988" y="464788"/>
                    <a:pt x="165680" y="632619"/>
                  </a:cubicBezTo>
                  <a:cubicBezTo>
                    <a:pt x="115007" y="680339"/>
                    <a:pt x="60143" y="723487"/>
                    <a:pt x="1945" y="761587"/>
                  </a:cubicBezTo>
                  <a:cubicBezTo>
                    <a:pt x="-3103" y="764921"/>
                    <a:pt x="2707" y="775303"/>
                    <a:pt x="7660" y="771970"/>
                  </a:cubicBezTo>
                  <a:cubicBezTo>
                    <a:pt x="111387" y="704152"/>
                    <a:pt x="204161" y="620236"/>
                    <a:pt x="282552" y="524320"/>
                  </a:cubicBezTo>
                  <a:cubicBezTo>
                    <a:pt x="360942" y="428403"/>
                    <a:pt x="424284" y="321818"/>
                    <a:pt x="470575" y="207613"/>
                  </a:cubicBezTo>
                  <a:cubicBezTo>
                    <a:pt x="496864" y="142939"/>
                    <a:pt x="517438" y="75978"/>
                    <a:pt x="532011" y="7684"/>
                  </a:cubicBezTo>
                  <a:cubicBezTo>
                    <a:pt x="533250" y="1873"/>
                    <a:pt x="523820" y="-3842"/>
                    <a:pt x="522296" y="3397"/>
                  </a:cubicBezTo>
                  <a:lnTo>
                    <a:pt x="522296" y="339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6" name="Google Shape;118;p18"/>
            <p:cNvSpPr/>
            <p:nvPr/>
          </p:nvSpPr>
          <p:spPr>
            <a:xfrm rot="16200000" flipV="1">
              <a:off x="4087080" y="4581720"/>
              <a:ext cx="428760" cy="369360"/>
            </a:xfrm>
            <a:custGeom>
              <a:avLst/>
              <a:gdLst>
                <a:gd name="textAreaLeft" fmla="*/ 0 w 428760"/>
                <a:gd name="textAreaRight" fmla="*/ 429120 w 428760"/>
                <a:gd name="textAreaTop" fmla="*/ 360 h 369360"/>
                <a:gd name="textAreaBottom" fmla="*/ 370080 h 369360"/>
              </a:gdLst>
              <a:ahLst/>
              <a:cxnLst/>
              <a:rect l="textAreaLeft" t="textAreaTop" r="textAreaRight" b="textAreaBottom"/>
              <a:pathLst>
                <a:path w="243030" h="209327">
                  <a:moveTo>
                    <a:pt x="242507" y="202160"/>
                  </a:moveTo>
                  <a:cubicBezTo>
                    <a:pt x="219361" y="144438"/>
                    <a:pt x="196215" y="86717"/>
                    <a:pt x="173070" y="29091"/>
                  </a:cubicBezTo>
                  <a:lnTo>
                    <a:pt x="162973" y="3945"/>
                  </a:lnTo>
                  <a:cubicBezTo>
                    <a:pt x="161354" y="-246"/>
                    <a:pt x="156591" y="-1294"/>
                    <a:pt x="153448" y="1754"/>
                  </a:cubicBezTo>
                  <a:cubicBezTo>
                    <a:pt x="109157" y="44521"/>
                    <a:pt x="64866" y="87193"/>
                    <a:pt x="20670" y="129960"/>
                  </a:cubicBezTo>
                  <a:cubicBezTo>
                    <a:pt x="14288" y="136152"/>
                    <a:pt x="7811" y="142343"/>
                    <a:pt x="1429" y="148534"/>
                  </a:cubicBezTo>
                  <a:cubicBezTo>
                    <a:pt x="-3429" y="153201"/>
                    <a:pt x="5239" y="161202"/>
                    <a:pt x="10383" y="156249"/>
                  </a:cubicBezTo>
                  <a:cubicBezTo>
                    <a:pt x="54674" y="113482"/>
                    <a:pt x="98965" y="70810"/>
                    <a:pt x="143161" y="28043"/>
                  </a:cubicBezTo>
                  <a:cubicBezTo>
                    <a:pt x="149543" y="21852"/>
                    <a:pt x="156020" y="15660"/>
                    <a:pt x="162402" y="9469"/>
                  </a:cubicBezTo>
                  <a:lnTo>
                    <a:pt x="152877" y="7278"/>
                  </a:lnTo>
                  <a:cubicBezTo>
                    <a:pt x="176022" y="65000"/>
                    <a:pt x="199168" y="122721"/>
                    <a:pt x="222314" y="180348"/>
                  </a:cubicBezTo>
                  <a:lnTo>
                    <a:pt x="232411" y="205494"/>
                  </a:lnTo>
                  <a:cubicBezTo>
                    <a:pt x="235078" y="212256"/>
                    <a:pt x="245460" y="209399"/>
                    <a:pt x="242507" y="202160"/>
                  </a:cubicBezTo>
                  <a:lnTo>
                    <a:pt x="242507" y="20216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7" name="Google Shape;119;p18"/>
            <p:cNvSpPr/>
            <p:nvPr/>
          </p:nvSpPr>
          <p:spPr>
            <a:xfrm rot="16200000" flipV="1">
              <a:off x="3030120" y="5318280"/>
              <a:ext cx="394920" cy="384840"/>
            </a:xfrm>
            <a:custGeom>
              <a:avLst/>
              <a:gdLst>
                <a:gd name="textAreaLeft" fmla="*/ 0 w 394920"/>
                <a:gd name="textAreaRight" fmla="*/ 395280 w 394920"/>
                <a:gd name="textAreaTop" fmla="*/ -360 h 384840"/>
                <a:gd name="textAreaBottom" fmla="*/ 384840 h 384840"/>
              </a:gdLst>
              <a:ahLst/>
              <a:cxnLst/>
              <a:rect l="textAreaLeft" t="textAreaTop" r="textAreaRight" b="textAreaBottom"/>
              <a:pathLst>
                <a:path w="223848" h="218030">
                  <a:moveTo>
                    <a:pt x="220601" y="208385"/>
                  </a:moveTo>
                  <a:cubicBezTo>
                    <a:pt x="158689" y="201909"/>
                    <a:pt x="96776" y="195336"/>
                    <a:pt x="34864" y="188859"/>
                  </a:cubicBezTo>
                  <a:cubicBezTo>
                    <a:pt x="25910" y="187907"/>
                    <a:pt x="17052" y="186954"/>
                    <a:pt x="8099" y="186002"/>
                  </a:cubicBezTo>
                  <a:lnTo>
                    <a:pt x="10956" y="191907"/>
                  </a:lnTo>
                  <a:cubicBezTo>
                    <a:pt x="40103" y="137519"/>
                    <a:pt x="69154" y="83036"/>
                    <a:pt x="98301" y="28649"/>
                  </a:cubicBezTo>
                  <a:cubicBezTo>
                    <a:pt x="102396" y="20934"/>
                    <a:pt x="106492" y="13218"/>
                    <a:pt x="110683" y="5598"/>
                  </a:cubicBezTo>
                  <a:cubicBezTo>
                    <a:pt x="114207" y="-974"/>
                    <a:pt x="103063" y="-1831"/>
                    <a:pt x="100205" y="3408"/>
                  </a:cubicBezTo>
                  <a:cubicBezTo>
                    <a:pt x="71059" y="57795"/>
                    <a:pt x="42008" y="112278"/>
                    <a:pt x="12861" y="166666"/>
                  </a:cubicBezTo>
                  <a:cubicBezTo>
                    <a:pt x="8766" y="174381"/>
                    <a:pt x="4670" y="182096"/>
                    <a:pt x="479" y="189717"/>
                  </a:cubicBezTo>
                  <a:cubicBezTo>
                    <a:pt x="-759" y="192002"/>
                    <a:pt x="479" y="195336"/>
                    <a:pt x="3336" y="195622"/>
                  </a:cubicBezTo>
                  <a:cubicBezTo>
                    <a:pt x="65249" y="202099"/>
                    <a:pt x="127161" y="208671"/>
                    <a:pt x="189074" y="215148"/>
                  </a:cubicBezTo>
                  <a:cubicBezTo>
                    <a:pt x="198027" y="216101"/>
                    <a:pt x="206885" y="217053"/>
                    <a:pt x="215839" y="218006"/>
                  </a:cubicBezTo>
                  <a:cubicBezTo>
                    <a:pt x="221649" y="218577"/>
                    <a:pt x="227841" y="209147"/>
                    <a:pt x="220506" y="208385"/>
                  </a:cubicBezTo>
                  <a:lnTo>
                    <a:pt x="220506" y="208385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48" name="Google Shape;120;p18"/>
          <p:cNvGrpSpPr/>
          <p:nvPr/>
        </p:nvGrpSpPr>
        <p:grpSpPr>
          <a:xfrm>
            <a:off x="8066160" y="-1112040"/>
            <a:ext cx="1494000" cy="1583640"/>
            <a:chOff x="8066160" y="-1112040"/>
            <a:chExt cx="1494000" cy="1583640"/>
          </a:xfrm>
        </p:grpSpPr>
        <p:sp>
          <p:nvSpPr>
            <p:cNvPr id="49" name="Google Shape;121;p18"/>
            <p:cNvSpPr/>
            <p:nvPr/>
          </p:nvSpPr>
          <p:spPr>
            <a:xfrm>
              <a:off x="8098560" y="-1112040"/>
              <a:ext cx="1461600" cy="1531440"/>
            </a:xfrm>
            <a:custGeom>
              <a:avLst/>
              <a:gdLst>
                <a:gd name="textAreaLeft" fmla="*/ 0 w 1461600"/>
                <a:gd name="textAreaRight" fmla="*/ 1461960 w 1461600"/>
                <a:gd name="textAreaTop" fmla="*/ 0 h 1531440"/>
                <a:gd name="textAreaBottom" fmla="*/ 1531800 h 1531440"/>
              </a:gdLst>
              <a:ahLst/>
              <a:cxnLst/>
              <a:rect l="textAreaLeft" t="textAreaTop" r="textAreaRight" b="textAreaBottom"/>
              <a:pathLst>
                <a:path w="871886" h="913423">
                  <a:moveTo>
                    <a:pt x="347245" y="10003"/>
                  </a:moveTo>
                  <a:cubicBezTo>
                    <a:pt x="254281" y="34673"/>
                    <a:pt x="175700" y="95442"/>
                    <a:pt x="113692" y="167356"/>
                  </a:cubicBezTo>
                  <a:cubicBezTo>
                    <a:pt x="46731" y="244985"/>
                    <a:pt x="3583" y="337092"/>
                    <a:pt x="249" y="440533"/>
                  </a:cubicBezTo>
                  <a:cubicBezTo>
                    <a:pt x="-2894" y="537783"/>
                    <a:pt x="23681" y="641701"/>
                    <a:pt x="81497" y="720759"/>
                  </a:cubicBezTo>
                  <a:cubicBezTo>
                    <a:pt x="109596" y="759144"/>
                    <a:pt x="145315" y="791148"/>
                    <a:pt x="182939" y="819914"/>
                  </a:cubicBezTo>
                  <a:cubicBezTo>
                    <a:pt x="220562" y="848679"/>
                    <a:pt x="261044" y="876492"/>
                    <a:pt x="305906" y="893637"/>
                  </a:cubicBezTo>
                  <a:cubicBezTo>
                    <a:pt x="355341" y="912497"/>
                    <a:pt x="408776" y="915640"/>
                    <a:pt x="461164" y="912211"/>
                  </a:cubicBezTo>
                  <a:cubicBezTo>
                    <a:pt x="506598" y="909258"/>
                    <a:pt x="551747" y="901734"/>
                    <a:pt x="595371" y="888494"/>
                  </a:cubicBezTo>
                  <a:cubicBezTo>
                    <a:pt x="679286" y="863157"/>
                    <a:pt x="758630" y="816009"/>
                    <a:pt x="808445" y="742285"/>
                  </a:cubicBezTo>
                  <a:cubicBezTo>
                    <a:pt x="904457" y="600267"/>
                    <a:pt x="880454" y="404052"/>
                    <a:pt x="809588" y="256796"/>
                  </a:cubicBezTo>
                  <a:cubicBezTo>
                    <a:pt x="777108" y="189359"/>
                    <a:pt x="732055" y="126303"/>
                    <a:pt x="673000" y="79631"/>
                  </a:cubicBezTo>
                  <a:cubicBezTo>
                    <a:pt x="604420" y="25815"/>
                    <a:pt x="515456" y="288"/>
                    <a:pt x="428874" y="2"/>
                  </a:cubicBezTo>
                  <a:cubicBezTo>
                    <a:pt x="401252" y="-93"/>
                    <a:pt x="374010" y="3336"/>
                    <a:pt x="347245" y="10003"/>
                  </a:cubicBezTo>
                  <a:cubicBezTo>
                    <a:pt x="345340" y="10479"/>
                    <a:pt x="352103" y="19338"/>
                    <a:pt x="354865" y="18576"/>
                  </a:cubicBezTo>
                  <a:cubicBezTo>
                    <a:pt x="408110" y="5241"/>
                    <a:pt x="462878" y="6479"/>
                    <a:pt x="516504" y="17052"/>
                  </a:cubicBezTo>
                  <a:cubicBezTo>
                    <a:pt x="556795" y="24957"/>
                    <a:pt x="596133" y="36292"/>
                    <a:pt x="632042" y="56676"/>
                  </a:cubicBezTo>
                  <a:cubicBezTo>
                    <a:pt x="698051" y="94109"/>
                    <a:pt x="748343" y="154497"/>
                    <a:pt x="784919" y="220125"/>
                  </a:cubicBezTo>
                  <a:cubicBezTo>
                    <a:pt x="861119" y="356713"/>
                    <a:pt x="893123" y="537307"/>
                    <a:pt x="827305" y="684087"/>
                  </a:cubicBezTo>
                  <a:cubicBezTo>
                    <a:pt x="754248" y="847155"/>
                    <a:pt x="557747" y="914592"/>
                    <a:pt x="389631" y="903924"/>
                  </a:cubicBezTo>
                  <a:cubicBezTo>
                    <a:pt x="337529" y="900591"/>
                    <a:pt x="289428" y="884970"/>
                    <a:pt x="244756" y="858109"/>
                  </a:cubicBezTo>
                  <a:cubicBezTo>
                    <a:pt x="200084" y="831249"/>
                    <a:pt x="160079" y="800769"/>
                    <a:pt x="124360" y="765240"/>
                  </a:cubicBezTo>
                  <a:cubicBezTo>
                    <a:pt x="52827" y="694089"/>
                    <a:pt x="16727" y="593981"/>
                    <a:pt x="9774" y="494445"/>
                  </a:cubicBezTo>
                  <a:cubicBezTo>
                    <a:pt x="2916" y="395575"/>
                    <a:pt x="29967" y="301087"/>
                    <a:pt x="87022" y="220220"/>
                  </a:cubicBezTo>
                  <a:cubicBezTo>
                    <a:pt x="138743" y="146877"/>
                    <a:pt x="208180" y="81250"/>
                    <a:pt x="289714" y="42388"/>
                  </a:cubicBezTo>
                  <a:cubicBezTo>
                    <a:pt x="310669" y="32387"/>
                    <a:pt x="332386" y="24481"/>
                    <a:pt x="354865" y="18480"/>
                  </a:cubicBezTo>
                  <a:cubicBezTo>
                    <a:pt x="356770" y="18004"/>
                    <a:pt x="350007" y="9146"/>
                    <a:pt x="347245" y="9908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0" name="Google Shape;122;p18"/>
            <p:cNvSpPr/>
            <p:nvPr/>
          </p:nvSpPr>
          <p:spPr>
            <a:xfrm>
              <a:off x="8066160" y="-1056600"/>
              <a:ext cx="1463400" cy="1528200"/>
            </a:xfrm>
            <a:custGeom>
              <a:avLst/>
              <a:gdLst>
                <a:gd name="textAreaLeft" fmla="*/ 0 w 1463400"/>
                <a:gd name="textAreaRight" fmla="*/ 1463760 w 1463400"/>
                <a:gd name="textAreaTop" fmla="*/ 0 h 1528200"/>
                <a:gd name="textAreaBottom" fmla="*/ 1528560 h 1528200"/>
              </a:gdLst>
              <a:ahLst/>
              <a:cxnLst/>
              <a:rect l="textAreaLeft" t="textAreaTop" r="textAreaRight" b="textAreaBottom"/>
              <a:pathLst>
                <a:path w="872804" h="911614">
                  <a:moveTo>
                    <a:pt x="355797" y="10303"/>
                  </a:moveTo>
                  <a:cubicBezTo>
                    <a:pt x="269025" y="33354"/>
                    <a:pt x="193491" y="87361"/>
                    <a:pt x="132722" y="152226"/>
                  </a:cubicBezTo>
                  <a:cubicBezTo>
                    <a:pt x="63475" y="226045"/>
                    <a:pt x="12612" y="314627"/>
                    <a:pt x="2325" y="416640"/>
                  </a:cubicBezTo>
                  <a:cubicBezTo>
                    <a:pt x="-7677" y="515605"/>
                    <a:pt x="14612" y="623237"/>
                    <a:pt x="68809" y="707343"/>
                  </a:cubicBezTo>
                  <a:cubicBezTo>
                    <a:pt x="96241" y="750015"/>
                    <a:pt x="133389" y="784972"/>
                    <a:pt x="173203" y="815833"/>
                  </a:cubicBezTo>
                  <a:cubicBezTo>
                    <a:pt x="213018" y="846694"/>
                    <a:pt x="252927" y="874411"/>
                    <a:pt x="298838" y="891937"/>
                  </a:cubicBezTo>
                  <a:cubicBezTo>
                    <a:pt x="349416" y="911273"/>
                    <a:pt x="404184" y="913940"/>
                    <a:pt x="457715" y="910130"/>
                  </a:cubicBezTo>
                  <a:cubicBezTo>
                    <a:pt x="501816" y="906987"/>
                    <a:pt x="545821" y="899462"/>
                    <a:pt x="588112" y="886603"/>
                  </a:cubicBezTo>
                  <a:cubicBezTo>
                    <a:pt x="666598" y="862886"/>
                    <a:pt x="742036" y="820405"/>
                    <a:pt x="793947" y="755825"/>
                  </a:cubicBezTo>
                  <a:cubicBezTo>
                    <a:pt x="903009" y="620380"/>
                    <a:pt x="886245" y="421021"/>
                    <a:pt x="820332" y="270336"/>
                  </a:cubicBezTo>
                  <a:cubicBezTo>
                    <a:pt x="789090" y="198898"/>
                    <a:pt x="744227" y="131271"/>
                    <a:pt x="683362" y="81646"/>
                  </a:cubicBezTo>
                  <a:cubicBezTo>
                    <a:pt x="614211" y="25258"/>
                    <a:pt x="522104" y="-746"/>
                    <a:pt x="433617" y="16"/>
                  </a:cubicBezTo>
                  <a:cubicBezTo>
                    <a:pt x="407328" y="302"/>
                    <a:pt x="381324" y="3731"/>
                    <a:pt x="355797" y="10113"/>
                  </a:cubicBezTo>
                  <a:cubicBezTo>
                    <a:pt x="353416" y="10684"/>
                    <a:pt x="345891" y="17066"/>
                    <a:pt x="347796" y="16590"/>
                  </a:cubicBezTo>
                  <a:cubicBezTo>
                    <a:pt x="401136" y="3160"/>
                    <a:pt x="455810" y="4684"/>
                    <a:pt x="509531" y="15256"/>
                  </a:cubicBezTo>
                  <a:cubicBezTo>
                    <a:pt x="550012" y="23257"/>
                    <a:pt x="589541" y="34687"/>
                    <a:pt x="625641" y="55166"/>
                  </a:cubicBezTo>
                  <a:cubicBezTo>
                    <a:pt x="688410" y="90694"/>
                    <a:pt x="737845" y="146416"/>
                    <a:pt x="774802" y="207757"/>
                  </a:cubicBezTo>
                  <a:cubicBezTo>
                    <a:pt x="854145" y="339392"/>
                    <a:pt x="890436" y="512747"/>
                    <a:pt x="839001" y="660861"/>
                  </a:cubicBezTo>
                  <a:cubicBezTo>
                    <a:pt x="808425" y="748872"/>
                    <a:pt x="744227" y="816214"/>
                    <a:pt x="660312" y="855552"/>
                  </a:cubicBezTo>
                  <a:cubicBezTo>
                    <a:pt x="576397" y="894890"/>
                    <a:pt x="483718" y="910225"/>
                    <a:pt x="394564" y="903558"/>
                  </a:cubicBezTo>
                  <a:cubicBezTo>
                    <a:pt x="295314" y="896128"/>
                    <a:pt x="208636" y="837454"/>
                    <a:pt x="137865" y="770779"/>
                  </a:cubicBezTo>
                  <a:cubicBezTo>
                    <a:pt x="67095" y="704104"/>
                    <a:pt x="28137" y="615522"/>
                    <a:pt x="14707" y="520462"/>
                  </a:cubicBezTo>
                  <a:cubicBezTo>
                    <a:pt x="1277" y="425403"/>
                    <a:pt x="18803" y="324057"/>
                    <a:pt x="70619" y="239475"/>
                  </a:cubicBezTo>
                  <a:cubicBezTo>
                    <a:pt x="122435" y="154893"/>
                    <a:pt x="194444" y="83646"/>
                    <a:pt x="280645" y="41545"/>
                  </a:cubicBezTo>
                  <a:cubicBezTo>
                    <a:pt x="302172" y="31068"/>
                    <a:pt x="324555" y="22781"/>
                    <a:pt x="347701" y="16590"/>
                  </a:cubicBezTo>
                  <a:cubicBezTo>
                    <a:pt x="350082" y="15923"/>
                    <a:pt x="357512" y="9637"/>
                    <a:pt x="355702" y="1011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00;p28"/>
          <p:cNvSpPr/>
          <p:nvPr/>
        </p:nvSpPr>
        <p:spPr>
          <a:xfrm>
            <a:off x="5596920" y="462960"/>
            <a:ext cx="3198600" cy="4217040"/>
          </a:xfrm>
          <a:prstGeom prst="round1Rect">
            <a:avLst>
              <a:gd name="adj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24000" y="333360"/>
            <a:ext cx="4733640" cy="1923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90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600" b="0" strike="noStrike" spc="-1">
                <a:solidFill>
                  <a:schemeClr val="dk1"/>
                </a:solidFill>
                <a:latin typeface="GFS Didot"/>
                <a:ea typeface="GFS Didot"/>
              </a:rPr>
              <a:t>Liderazgo Inclusivo y Diversidad</a:t>
            </a:r>
            <a:endParaRPr lang="fr-FR" sz="5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324000" y="4400640"/>
            <a:ext cx="4266720" cy="409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r>
              <a:rPr lang="en-US" sz="1600" b="0" strike="noStrike" spc="-1" dirty="0">
                <a:solidFill>
                  <a:schemeClr val="dk1"/>
                </a:solidFill>
                <a:latin typeface="Chivo"/>
                <a:ea typeface="Chivo"/>
              </a:rPr>
              <a:t>Unidad 3 </a:t>
            </a:r>
          </a:p>
        </p:txBody>
      </p:sp>
      <p:sp>
        <p:nvSpPr>
          <p:cNvPr id="138" name="Google Shape;203;p28"/>
          <p:cNvSpPr/>
          <p:nvPr/>
        </p:nvSpPr>
        <p:spPr>
          <a:xfrm>
            <a:off x="2171880" y="1181160"/>
            <a:ext cx="3390480" cy="1645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33061160" tIns="4115160" rIns="870823080" bIns="411516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en" sz="6000" b="0" i="1" strike="noStrike" spc="-1">
                <a:solidFill>
                  <a:schemeClr val="dk1"/>
                </a:solidFill>
                <a:latin typeface="Arial"/>
              </a:rPr>
              <a:t>Jenna Doe</a:t>
            </a:r>
            <a:endParaRPr lang="en-US" sz="60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39" name="Google Shape;204;p28"/>
          <p:cNvGrpSpPr/>
          <p:nvPr/>
        </p:nvGrpSpPr>
        <p:grpSpPr>
          <a:xfrm>
            <a:off x="4014000" y="189720"/>
            <a:ext cx="5510880" cy="4442760"/>
            <a:chOff x="4014000" y="189720"/>
            <a:chExt cx="5510880" cy="4442760"/>
          </a:xfrm>
        </p:grpSpPr>
        <p:grpSp>
          <p:nvGrpSpPr>
            <p:cNvPr id="140" name="Google Shape;205;p28"/>
            <p:cNvGrpSpPr/>
            <p:nvPr/>
          </p:nvGrpSpPr>
          <p:grpSpPr>
            <a:xfrm>
              <a:off x="4014000" y="3144960"/>
              <a:ext cx="1750320" cy="1487520"/>
              <a:chOff x="4014000" y="3144960"/>
              <a:chExt cx="1750320" cy="1487520"/>
            </a:xfrm>
          </p:grpSpPr>
          <p:sp>
            <p:nvSpPr>
              <p:cNvPr id="141" name="Google Shape;206;p28"/>
              <p:cNvSpPr/>
              <p:nvPr/>
            </p:nvSpPr>
            <p:spPr>
              <a:xfrm rot="3583800">
                <a:off x="4564800" y="3112560"/>
                <a:ext cx="648720" cy="1648080"/>
              </a:xfrm>
              <a:custGeom>
                <a:avLst/>
                <a:gdLst>
                  <a:gd name="textAreaLeft" fmla="*/ 0 w 648720"/>
                  <a:gd name="textAreaRight" fmla="*/ 649080 w 648720"/>
                  <a:gd name="textAreaTop" fmla="*/ 0 h 1648080"/>
                  <a:gd name="textAreaBottom" fmla="*/ 1648440 h 1648080"/>
                </a:gdLst>
                <a:ahLst/>
                <a:cxnLst/>
                <a:rect l="textAreaLeft" t="textAreaTop" r="textAreaRight" b="textAreaBottom"/>
                <a:pathLst>
                  <a:path w="399412" h="1014486">
                    <a:moveTo>
                      <a:pt x="31868" y="2165"/>
                    </a:moveTo>
                    <a:cubicBezTo>
                      <a:pt x="2055" y="128276"/>
                      <a:pt x="9484" y="262960"/>
                      <a:pt x="54728" y="384594"/>
                    </a:cubicBezTo>
                    <a:cubicBezTo>
                      <a:pt x="89970" y="479368"/>
                      <a:pt x="159884" y="573474"/>
                      <a:pt x="270564" y="573570"/>
                    </a:cubicBezTo>
                    <a:cubicBezTo>
                      <a:pt x="315141" y="573570"/>
                      <a:pt x="364671" y="556044"/>
                      <a:pt x="388198" y="515658"/>
                    </a:cubicBezTo>
                    <a:cubicBezTo>
                      <a:pt x="400104" y="495179"/>
                      <a:pt x="405248" y="467461"/>
                      <a:pt x="389817" y="447363"/>
                    </a:cubicBezTo>
                    <a:cubicBezTo>
                      <a:pt x="376482" y="429933"/>
                      <a:pt x="352955" y="424503"/>
                      <a:pt x="332096" y="423646"/>
                    </a:cubicBezTo>
                    <a:cubicBezTo>
                      <a:pt x="213700" y="418884"/>
                      <a:pt x="116926" y="509657"/>
                      <a:pt x="64824" y="607574"/>
                    </a:cubicBezTo>
                    <a:cubicBezTo>
                      <a:pt x="-708" y="730732"/>
                      <a:pt x="-16805" y="877227"/>
                      <a:pt x="17675" y="1012101"/>
                    </a:cubicBezTo>
                    <a:cubicBezTo>
                      <a:pt x="18533" y="1015339"/>
                      <a:pt x="30248" y="1015435"/>
                      <a:pt x="29201" y="1011434"/>
                    </a:cubicBezTo>
                    <a:cubicBezTo>
                      <a:pt x="1102" y="901420"/>
                      <a:pt x="7007" y="783215"/>
                      <a:pt x="46250" y="676630"/>
                    </a:cubicBezTo>
                    <a:cubicBezTo>
                      <a:pt x="83684" y="575094"/>
                      <a:pt x="153312" y="475081"/>
                      <a:pt x="260372" y="439934"/>
                    </a:cubicBezTo>
                    <a:cubicBezTo>
                      <a:pt x="286947" y="431266"/>
                      <a:pt x="317999" y="424980"/>
                      <a:pt x="345907" y="430218"/>
                    </a:cubicBezTo>
                    <a:cubicBezTo>
                      <a:pt x="373815" y="435457"/>
                      <a:pt x="391437" y="457841"/>
                      <a:pt x="386769" y="486606"/>
                    </a:cubicBezTo>
                    <a:cubicBezTo>
                      <a:pt x="378768" y="536041"/>
                      <a:pt x="326762" y="564711"/>
                      <a:pt x="280756" y="568045"/>
                    </a:cubicBezTo>
                    <a:cubicBezTo>
                      <a:pt x="173695" y="575856"/>
                      <a:pt x="103591" y="480225"/>
                      <a:pt x="69015" y="390976"/>
                    </a:cubicBezTo>
                    <a:cubicBezTo>
                      <a:pt x="21390" y="268198"/>
                      <a:pt x="13580" y="130943"/>
                      <a:pt x="43869" y="3022"/>
                    </a:cubicBezTo>
                    <a:cubicBezTo>
                      <a:pt x="44631" y="-26"/>
                      <a:pt x="32915" y="-1550"/>
                      <a:pt x="31963" y="2260"/>
                    </a:cubicBezTo>
                    <a:lnTo>
                      <a:pt x="31963" y="226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42" name="Google Shape;207;p28"/>
              <p:cNvSpPr/>
              <p:nvPr/>
            </p:nvSpPr>
            <p:spPr>
              <a:xfrm rot="3583800">
                <a:off x="5257800" y="3214440"/>
                <a:ext cx="267120" cy="183600"/>
              </a:xfrm>
              <a:custGeom>
                <a:avLst/>
                <a:gdLst>
                  <a:gd name="textAreaLeft" fmla="*/ 0 w 267120"/>
                  <a:gd name="textAreaRight" fmla="*/ 267480 w 267120"/>
                  <a:gd name="textAreaTop" fmla="*/ 0 h 183600"/>
                  <a:gd name="textAreaBottom" fmla="*/ 183960 h 183600"/>
                </a:gdLst>
                <a:ahLst/>
                <a:cxnLst/>
                <a:rect l="textAreaLeft" t="textAreaTop" r="textAreaRight" b="textAreaBottom"/>
                <a:pathLst>
                  <a:path w="164626" h="113326">
                    <a:moveTo>
                      <a:pt x="9899" y="81035"/>
                    </a:moveTo>
                    <a:cubicBezTo>
                      <a:pt x="42950" y="57032"/>
                      <a:pt x="76097" y="33124"/>
                      <a:pt x="109149" y="9121"/>
                    </a:cubicBezTo>
                    <a:lnTo>
                      <a:pt x="100100" y="8168"/>
                    </a:lnTo>
                    <a:cubicBezTo>
                      <a:pt x="117912" y="42363"/>
                      <a:pt x="135724" y="76462"/>
                      <a:pt x="153535" y="110657"/>
                    </a:cubicBezTo>
                    <a:cubicBezTo>
                      <a:pt x="156774" y="116849"/>
                      <a:pt x="167251" y="111134"/>
                      <a:pt x="164013" y="105037"/>
                    </a:cubicBezTo>
                    <a:cubicBezTo>
                      <a:pt x="146201" y="70843"/>
                      <a:pt x="128389" y="36743"/>
                      <a:pt x="110578" y="2549"/>
                    </a:cubicBezTo>
                    <a:cubicBezTo>
                      <a:pt x="108673" y="-1071"/>
                      <a:pt x="104196" y="-309"/>
                      <a:pt x="101529" y="1596"/>
                    </a:cubicBezTo>
                    <a:cubicBezTo>
                      <a:pt x="68477" y="25599"/>
                      <a:pt x="35330" y="49507"/>
                      <a:pt x="2278" y="73510"/>
                    </a:cubicBezTo>
                    <a:cubicBezTo>
                      <a:pt x="-4008" y="77986"/>
                      <a:pt x="4088" y="85226"/>
                      <a:pt x="9994" y="81035"/>
                    </a:cubicBezTo>
                    <a:lnTo>
                      <a:pt x="9994" y="81035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143" name="Google Shape;208;p28"/>
            <p:cNvGrpSpPr/>
            <p:nvPr/>
          </p:nvGrpSpPr>
          <p:grpSpPr>
            <a:xfrm>
              <a:off x="8457840" y="189720"/>
              <a:ext cx="1067040" cy="1339200"/>
              <a:chOff x="8457840" y="189720"/>
              <a:chExt cx="1067040" cy="1339200"/>
            </a:xfrm>
          </p:grpSpPr>
          <p:sp>
            <p:nvSpPr>
              <p:cNvPr id="144" name="Google Shape;209;p28"/>
              <p:cNvSpPr/>
              <p:nvPr/>
            </p:nvSpPr>
            <p:spPr>
              <a:xfrm>
                <a:off x="8525160" y="227880"/>
                <a:ext cx="866880" cy="1258920"/>
              </a:xfrm>
              <a:custGeom>
                <a:avLst/>
                <a:gdLst>
                  <a:gd name="textAreaLeft" fmla="*/ 0 w 866880"/>
                  <a:gd name="textAreaRight" fmla="*/ 867240 w 866880"/>
                  <a:gd name="textAreaTop" fmla="*/ 0 h 1258920"/>
                  <a:gd name="textAreaBottom" fmla="*/ 1259280 h 1258920"/>
                </a:gdLst>
                <a:ahLst/>
                <a:cxnLst/>
                <a:rect l="textAreaLeft" t="textAreaTop" r="textAreaRight" b="textAreaBottom"/>
                <a:pathLst>
                  <a:path w="532123" h="772620">
                    <a:moveTo>
                      <a:pt x="522296" y="3493"/>
                    </a:moveTo>
                    <a:cubicBezTo>
                      <a:pt x="470861" y="243142"/>
                      <a:pt x="343988" y="464788"/>
                      <a:pt x="165680" y="632619"/>
                    </a:cubicBezTo>
                    <a:cubicBezTo>
                      <a:pt x="115007" y="680339"/>
                      <a:pt x="60143" y="723487"/>
                      <a:pt x="1945" y="761587"/>
                    </a:cubicBezTo>
                    <a:cubicBezTo>
                      <a:pt x="-3103" y="764921"/>
                      <a:pt x="2707" y="775303"/>
                      <a:pt x="7660" y="771970"/>
                    </a:cubicBezTo>
                    <a:cubicBezTo>
                      <a:pt x="111387" y="704152"/>
                      <a:pt x="204161" y="620236"/>
                      <a:pt x="282552" y="524320"/>
                    </a:cubicBezTo>
                    <a:cubicBezTo>
                      <a:pt x="360942" y="428403"/>
                      <a:pt x="424284" y="321818"/>
                      <a:pt x="470575" y="207613"/>
                    </a:cubicBezTo>
                    <a:cubicBezTo>
                      <a:pt x="496864" y="142939"/>
                      <a:pt x="517438" y="75978"/>
                      <a:pt x="532011" y="7684"/>
                    </a:cubicBezTo>
                    <a:cubicBezTo>
                      <a:pt x="533250" y="1873"/>
                      <a:pt x="523820" y="-3842"/>
                      <a:pt x="522296" y="3397"/>
                    </a:cubicBezTo>
                    <a:lnTo>
                      <a:pt x="522296" y="3397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45" name="Google Shape;210;p28"/>
              <p:cNvSpPr/>
              <p:nvPr/>
            </p:nvSpPr>
            <p:spPr>
              <a:xfrm>
                <a:off x="9129240" y="189720"/>
                <a:ext cx="395640" cy="340920"/>
              </a:xfrm>
              <a:custGeom>
                <a:avLst/>
                <a:gdLst>
                  <a:gd name="textAreaLeft" fmla="*/ 0 w 395640"/>
                  <a:gd name="textAreaRight" fmla="*/ 396000 w 395640"/>
                  <a:gd name="textAreaTop" fmla="*/ 0 h 340920"/>
                  <a:gd name="textAreaBottom" fmla="*/ 341280 h 340920"/>
                </a:gdLst>
                <a:ahLst/>
                <a:cxnLst/>
                <a:rect l="textAreaLeft" t="textAreaTop" r="textAreaRight" b="textAreaBottom"/>
                <a:pathLst>
                  <a:path w="243030" h="209327">
                    <a:moveTo>
                      <a:pt x="242507" y="202160"/>
                    </a:moveTo>
                    <a:cubicBezTo>
                      <a:pt x="219361" y="144438"/>
                      <a:pt x="196215" y="86717"/>
                      <a:pt x="173070" y="29091"/>
                    </a:cubicBezTo>
                    <a:lnTo>
                      <a:pt x="162973" y="3945"/>
                    </a:lnTo>
                    <a:cubicBezTo>
                      <a:pt x="161354" y="-246"/>
                      <a:pt x="156591" y="-1294"/>
                      <a:pt x="153448" y="1754"/>
                    </a:cubicBezTo>
                    <a:cubicBezTo>
                      <a:pt x="109157" y="44521"/>
                      <a:pt x="64866" y="87193"/>
                      <a:pt x="20670" y="129960"/>
                    </a:cubicBezTo>
                    <a:cubicBezTo>
                      <a:pt x="14288" y="136152"/>
                      <a:pt x="7811" y="142343"/>
                      <a:pt x="1429" y="148534"/>
                    </a:cubicBezTo>
                    <a:cubicBezTo>
                      <a:pt x="-3429" y="153201"/>
                      <a:pt x="5239" y="161202"/>
                      <a:pt x="10383" y="156249"/>
                    </a:cubicBezTo>
                    <a:cubicBezTo>
                      <a:pt x="54674" y="113482"/>
                      <a:pt x="98965" y="70810"/>
                      <a:pt x="143161" y="28043"/>
                    </a:cubicBezTo>
                    <a:cubicBezTo>
                      <a:pt x="149543" y="21852"/>
                      <a:pt x="156020" y="15660"/>
                      <a:pt x="162402" y="9469"/>
                    </a:cubicBezTo>
                    <a:lnTo>
                      <a:pt x="152877" y="7278"/>
                    </a:lnTo>
                    <a:cubicBezTo>
                      <a:pt x="176022" y="65000"/>
                      <a:pt x="199168" y="122721"/>
                      <a:pt x="222314" y="180348"/>
                    </a:cubicBezTo>
                    <a:lnTo>
                      <a:pt x="232411" y="205494"/>
                    </a:lnTo>
                    <a:cubicBezTo>
                      <a:pt x="235078" y="212256"/>
                      <a:pt x="245460" y="209399"/>
                      <a:pt x="242507" y="202160"/>
                    </a:cubicBezTo>
                    <a:lnTo>
                      <a:pt x="242507" y="20216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46" name="Google Shape;211;p28"/>
              <p:cNvSpPr/>
              <p:nvPr/>
            </p:nvSpPr>
            <p:spPr>
              <a:xfrm>
                <a:off x="8457840" y="1173960"/>
                <a:ext cx="364680" cy="354960"/>
              </a:xfrm>
              <a:custGeom>
                <a:avLst/>
                <a:gdLst>
                  <a:gd name="textAreaLeft" fmla="*/ 0 w 364680"/>
                  <a:gd name="textAreaRight" fmla="*/ 365040 w 364680"/>
                  <a:gd name="textAreaTop" fmla="*/ 0 h 354960"/>
                  <a:gd name="textAreaBottom" fmla="*/ 355320 h 354960"/>
                </a:gdLst>
                <a:ahLst/>
                <a:cxnLst/>
                <a:rect l="textAreaLeft" t="textAreaTop" r="textAreaRight" b="textAreaBottom"/>
                <a:pathLst>
                  <a:path w="223848" h="218030">
                    <a:moveTo>
                      <a:pt x="220601" y="208385"/>
                    </a:moveTo>
                    <a:cubicBezTo>
                      <a:pt x="158689" y="201909"/>
                      <a:pt x="96776" y="195336"/>
                      <a:pt x="34864" y="188859"/>
                    </a:cubicBezTo>
                    <a:cubicBezTo>
                      <a:pt x="25910" y="187907"/>
                      <a:pt x="17052" y="186954"/>
                      <a:pt x="8099" y="186002"/>
                    </a:cubicBezTo>
                    <a:lnTo>
                      <a:pt x="10956" y="191907"/>
                    </a:lnTo>
                    <a:cubicBezTo>
                      <a:pt x="40103" y="137519"/>
                      <a:pt x="69154" y="83036"/>
                      <a:pt x="98301" y="28649"/>
                    </a:cubicBezTo>
                    <a:cubicBezTo>
                      <a:pt x="102396" y="20934"/>
                      <a:pt x="106492" y="13218"/>
                      <a:pt x="110683" y="5598"/>
                    </a:cubicBezTo>
                    <a:cubicBezTo>
                      <a:pt x="114207" y="-974"/>
                      <a:pt x="103063" y="-1831"/>
                      <a:pt x="100205" y="3408"/>
                    </a:cubicBezTo>
                    <a:cubicBezTo>
                      <a:pt x="71059" y="57795"/>
                      <a:pt x="42008" y="112278"/>
                      <a:pt x="12861" y="166666"/>
                    </a:cubicBezTo>
                    <a:cubicBezTo>
                      <a:pt x="8766" y="174381"/>
                      <a:pt x="4670" y="182096"/>
                      <a:pt x="479" y="189717"/>
                    </a:cubicBezTo>
                    <a:cubicBezTo>
                      <a:pt x="-759" y="192002"/>
                      <a:pt x="479" y="195336"/>
                      <a:pt x="3336" y="195622"/>
                    </a:cubicBezTo>
                    <a:cubicBezTo>
                      <a:pt x="65249" y="202099"/>
                      <a:pt x="127161" y="208671"/>
                      <a:pt x="189074" y="215148"/>
                    </a:cubicBezTo>
                    <a:cubicBezTo>
                      <a:pt x="198027" y="216101"/>
                      <a:pt x="206885" y="217053"/>
                      <a:pt x="215839" y="218006"/>
                    </a:cubicBezTo>
                    <a:cubicBezTo>
                      <a:pt x="221649" y="218577"/>
                      <a:pt x="227841" y="209147"/>
                      <a:pt x="220506" y="208385"/>
                    </a:cubicBezTo>
                    <a:lnTo>
                      <a:pt x="220506" y="208385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147" name="Google Shape;212;p28"/>
            <p:cNvGrpSpPr/>
            <p:nvPr/>
          </p:nvGrpSpPr>
          <p:grpSpPr>
            <a:xfrm>
              <a:off x="4501080" y="3353400"/>
              <a:ext cx="275400" cy="320400"/>
              <a:chOff x="4501080" y="3353400"/>
              <a:chExt cx="275400" cy="320400"/>
            </a:xfrm>
          </p:grpSpPr>
          <p:sp>
            <p:nvSpPr>
              <p:cNvPr id="148" name="Google Shape;213;p28"/>
              <p:cNvSpPr/>
              <p:nvPr/>
            </p:nvSpPr>
            <p:spPr>
              <a:xfrm>
                <a:off x="4501080" y="3353400"/>
                <a:ext cx="243720" cy="320400"/>
              </a:xfrm>
              <a:custGeom>
                <a:avLst/>
                <a:gdLst>
                  <a:gd name="textAreaLeft" fmla="*/ 0 w 243720"/>
                  <a:gd name="textAreaRight" fmla="*/ 244080 w 243720"/>
                  <a:gd name="textAreaTop" fmla="*/ 0 h 320400"/>
                  <a:gd name="textAreaBottom" fmla="*/ 320760 h 320400"/>
                </a:gdLst>
                <a:ahLst/>
                <a:cxnLst/>
                <a:rect l="textAreaLeft" t="textAreaTop" r="textAreaRight" b="textAreaBottom"/>
                <a:pathLst>
                  <a:path w="124413" h="163635">
                    <a:moveTo>
                      <a:pt x="11105" y="162447"/>
                    </a:moveTo>
                    <a:lnTo>
                      <a:pt x="123976" y="5761"/>
                    </a:lnTo>
                    <a:cubicBezTo>
                      <a:pt x="126739" y="1951"/>
                      <a:pt x="115594" y="-2050"/>
                      <a:pt x="113308" y="1189"/>
                    </a:cubicBezTo>
                    <a:lnTo>
                      <a:pt x="437" y="157875"/>
                    </a:lnTo>
                    <a:cubicBezTo>
                      <a:pt x="-2325" y="161685"/>
                      <a:pt x="8819" y="165686"/>
                      <a:pt x="11105" y="162447"/>
                    </a:cubicBezTo>
                    <a:lnTo>
                      <a:pt x="11105" y="162447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49" name="Google Shape;214;p28"/>
              <p:cNvSpPr/>
              <p:nvPr/>
            </p:nvSpPr>
            <p:spPr>
              <a:xfrm>
                <a:off x="4536360" y="3367800"/>
                <a:ext cx="240120" cy="298080"/>
              </a:xfrm>
              <a:custGeom>
                <a:avLst/>
                <a:gdLst>
                  <a:gd name="textAreaLeft" fmla="*/ 0 w 240120"/>
                  <a:gd name="textAreaRight" fmla="*/ 240480 w 240120"/>
                  <a:gd name="textAreaTop" fmla="*/ 0 h 298080"/>
                  <a:gd name="textAreaBottom" fmla="*/ 298440 h 298080"/>
                </a:gdLst>
                <a:ahLst/>
                <a:cxnLst/>
                <a:rect l="textAreaLeft" t="textAreaTop" r="textAreaRight" b="textAreaBottom"/>
                <a:pathLst>
                  <a:path w="122586" h="152291">
                    <a:moveTo>
                      <a:pt x="0" y="2398"/>
                    </a:moveTo>
                    <a:cubicBezTo>
                      <a:pt x="40005" y="49737"/>
                      <a:pt x="76962" y="99458"/>
                      <a:pt x="110680" y="151369"/>
                    </a:cubicBezTo>
                    <a:cubicBezTo>
                      <a:pt x="112395" y="153941"/>
                      <a:pt x="122587" y="150321"/>
                      <a:pt x="122587" y="150321"/>
                    </a:cubicBezTo>
                    <a:cubicBezTo>
                      <a:pt x="88678" y="98219"/>
                      <a:pt x="51530" y="48213"/>
                      <a:pt x="11430" y="683"/>
                    </a:cubicBezTo>
                    <a:cubicBezTo>
                      <a:pt x="9715" y="-1317"/>
                      <a:pt x="-572" y="1636"/>
                      <a:pt x="95" y="2398"/>
                    </a:cubicBezTo>
                    <a:lnTo>
                      <a:pt x="95" y="2398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280;p33"/>
          <p:cNvPicPr/>
          <p:nvPr/>
        </p:nvPicPr>
        <p:blipFill>
          <a:blip r:embed="rId2"/>
          <a:srcRect l="6480" t="4771" b="26683"/>
          <a:stretch/>
        </p:blipFill>
        <p:spPr>
          <a:xfrm>
            <a:off x="4470120" y="286200"/>
            <a:ext cx="4347720" cy="3584160"/>
          </a:xfrm>
          <a:prstGeom prst="rect">
            <a:avLst/>
          </a:prstGeom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372280" y="3990960"/>
            <a:ext cx="34477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59196"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GFS Didot"/>
                <a:ea typeface="GFS Didot"/>
              </a:rPr>
              <a:t>Competencias Culturales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title"/>
          </p:nvPr>
        </p:nvSpPr>
        <p:spPr>
          <a:xfrm>
            <a:off x="419040" y="181080"/>
            <a:ext cx="128556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6543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800" b="0" i="1" strike="noStrike" spc="-1">
                <a:solidFill>
                  <a:schemeClr val="lt2"/>
                </a:solidFill>
                <a:latin typeface="Dawning of a New Day"/>
                <a:ea typeface="Dawning of a New Day"/>
              </a:rPr>
              <a:t>03</a:t>
            </a:r>
            <a:endParaRPr lang="fr-FR" sz="6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91" name="Google Shape;283;p33"/>
          <p:cNvGrpSpPr/>
          <p:nvPr/>
        </p:nvGrpSpPr>
        <p:grpSpPr>
          <a:xfrm>
            <a:off x="1466280" y="485280"/>
            <a:ext cx="4632480" cy="5196600"/>
            <a:chOff x="1466280" y="485280"/>
            <a:chExt cx="4632480" cy="5196600"/>
          </a:xfrm>
        </p:grpSpPr>
        <p:grpSp>
          <p:nvGrpSpPr>
            <p:cNvPr id="192" name="Google Shape;284;p33"/>
            <p:cNvGrpSpPr/>
            <p:nvPr/>
          </p:nvGrpSpPr>
          <p:grpSpPr>
            <a:xfrm>
              <a:off x="4348440" y="4194360"/>
              <a:ext cx="1750320" cy="1487520"/>
              <a:chOff x="4348440" y="4194360"/>
              <a:chExt cx="1750320" cy="1487520"/>
            </a:xfrm>
          </p:grpSpPr>
          <p:sp>
            <p:nvSpPr>
              <p:cNvPr id="193" name="Google Shape;285;p33"/>
              <p:cNvSpPr/>
              <p:nvPr/>
            </p:nvSpPr>
            <p:spPr>
              <a:xfrm rot="3583800">
                <a:off x="4899240" y="4161960"/>
                <a:ext cx="648720" cy="1648080"/>
              </a:xfrm>
              <a:custGeom>
                <a:avLst/>
                <a:gdLst>
                  <a:gd name="textAreaLeft" fmla="*/ 0 w 648720"/>
                  <a:gd name="textAreaRight" fmla="*/ 649080 w 648720"/>
                  <a:gd name="textAreaTop" fmla="*/ 0 h 1648080"/>
                  <a:gd name="textAreaBottom" fmla="*/ 1648440 h 1648080"/>
                </a:gdLst>
                <a:ahLst/>
                <a:cxnLst/>
                <a:rect l="textAreaLeft" t="textAreaTop" r="textAreaRight" b="textAreaBottom"/>
                <a:pathLst>
                  <a:path w="399412" h="1014486">
                    <a:moveTo>
                      <a:pt x="31868" y="2165"/>
                    </a:moveTo>
                    <a:cubicBezTo>
                      <a:pt x="2055" y="128276"/>
                      <a:pt x="9484" y="262960"/>
                      <a:pt x="54728" y="384594"/>
                    </a:cubicBezTo>
                    <a:cubicBezTo>
                      <a:pt x="89970" y="479368"/>
                      <a:pt x="159884" y="573474"/>
                      <a:pt x="270564" y="573570"/>
                    </a:cubicBezTo>
                    <a:cubicBezTo>
                      <a:pt x="315141" y="573570"/>
                      <a:pt x="364671" y="556044"/>
                      <a:pt x="388198" y="515658"/>
                    </a:cubicBezTo>
                    <a:cubicBezTo>
                      <a:pt x="400104" y="495179"/>
                      <a:pt x="405248" y="467461"/>
                      <a:pt x="389817" y="447363"/>
                    </a:cubicBezTo>
                    <a:cubicBezTo>
                      <a:pt x="376482" y="429933"/>
                      <a:pt x="352955" y="424503"/>
                      <a:pt x="332096" y="423646"/>
                    </a:cubicBezTo>
                    <a:cubicBezTo>
                      <a:pt x="213700" y="418884"/>
                      <a:pt x="116926" y="509657"/>
                      <a:pt x="64824" y="607574"/>
                    </a:cubicBezTo>
                    <a:cubicBezTo>
                      <a:pt x="-708" y="730732"/>
                      <a:pt x="-16805" y="877227"/>
                      <a:pt x="17675" y="1012101"/>
                    </a:cubicBezTo>
                    <a:cubicBezTo>
                      <a:pt x="18533" y="1015339"/>
                      <a:pt x="30248" y="1015435"/>
                      <a:pt x="29201" y="1011434"/>
                    </a:cubicBezTo>
                    <a:cubicBezTo>
                      <a:pt x="1102" y="901420"/>
                      <a:pt x="7007" y="783215"/>
                      <a:pt x="46250" y="676630"/>
                    </a:cubicBezTo>
                    <a:cubicBezTo>
                      <a:pt x="83684" y="575094"/>
                      <a:pt x="153312" y="475081"/>
                      <a:pt x="260372" y="439934"/>
                    </a:cubicBezTo>
                    <a:cubicBezTo>
                      <a:pt x="286947" y="431266"/>
                      <a:pt x="317999" y="424980"/>
                      <a:pt x="345907" y="430218"/>
                    </a:cubicBezTo>
                    <a:cubicBezTo>
                      <a:pt x="373815" y="435457"/>
                      <a:pt x="391437" y="457841"/>
                      <a:pt x="386769" y="486606"/>
                    </a:cubicBezTo>
                    <a:cubicBezTo>
                      <a:pt x="378768" y="536041"/>
                      <a:pt x="326762" y="564711"/>
                      <a:pt x="280756" y="568045"/>
                    </a:cubicBezTo>
                    <a:cubicBezTo>
                      <a:pt x="173695" y="575856"/>
                      <a:pt x="103591" y="480225"/>
                      <a:pt x="69015" y="390976"/>
                    </a:cubicBezTo>
                    <a:cubicBezTo>
                      <a:pt x="21390" y="268198"/>
                      <a:pt x="13580" y="130943"/>
                      <a:pt x="43869" y="3022"/>
                    </a:cubicBezTo>
                    <a:cubicBezTo>
                      <a:pt x="44631" y="-26"/>
                      <a:pt x="32915" y="-1550"/>
                      <a:pt x="31963" y="2260"/>
                    </a:cubicBezTo>
                    <a:lnTo>
                      <a:pt x="31963" y="226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94" name="Google Shape;286;p33"/>
              <p:cNvSpPr/>
              <p:nvPr/>
            </p:nvSpPr>
            <p:spPr>
              <a:xfrm rot="3583800">
                <a:off x="5592240" y="4263840"/>
                <a:ext cx="267120" cy="183600"/>
              </a:xfrm>
              <a:custGeom>
                <a:avLst/>
                <a:gdLst>
                  <a:gd name="textAreaLeft" fmla="*/ 0 w 267120"/>
                  <a:gd name="textAreaRight" fmla="*/ 267480 w 267120"/>
                  <a:gd name="textAreaTop" fmla="*/ 0 h 183600"/>
                  <a:gd name="textAreaBottom" fmla="*/ 183960 h 183600"/>
                </a:gdLst>
                <a:ahLst/>
                <a:cxnLst/>
                <a:rect l="textAreaLeft" t="textAreaTop" r="textAreaRight" b="textAreaBottom"/>
                <a:pathLst>
                  <a:path w="164626" h="113326">
                    <a:moveTo>
                      <a:pt x="9899" y="81035"/>
                    </a:moveTo>
                    <a:cubicBezTo>
                      <a:pt x="42950" y="57032"/>
                      <a:pt x="76097" y="33124"/>
                      <a:pt x="109149" y="9121"/>
                    </a:cubicBezTo>
                    <a:lnTo>
                      <a:pt x="100100" y="8168"/>
                    </a:lnTo>
                    <a:cubicBezTo>
                      <a:pt x="117912" y="42363"/>
                      <a:pt x="135724" y="76462"/>
                      <a:pt x="153535" y="110657"/>
                    </a:cubicBezTo>
                    <a:cubicBezTo>
                      <a:pt x="156774" y="116849"/>
                      <a:pt x="167251" y="111134"/>
                      <a:pt x="164013" y="105037"/>
                    </a:cubicBezTo>
                    <a:cubicBezTo>
                      <a:pt x="146201" y="70843"/>
                      <a:pt x="128389" y="36743"/>
                      <a:pt x="110578" y="2549"/>
                    </a:cubicBezTo>
                    <a:cubicBezTo>
                      <a:pt x="108673" y="-1071"/>
                      <a:pt x="104196" y="-309"/>
                      <a:pt x="101529" y="1596"/>
                    </a:cubicBezTo>
                    <a:cubicBezTo>
                      <a:pt x="68477" y="25599"/>
                      <a:pt x="35330" y="49507"/>
                      <a:pt x="2278" y="73510"/>
                    </a:cubicBezTo>
                    <a:cubicBezTo>
                      <a:pt x="-4008" y="77986"/>
                      <a:pt x="4088" y="85226"/>
                      <a:pt x="9994" y="81035"/>
                    </a:cubicBezTo>
                    <a:lnTo>
                      <a:pt x="9994" y="81035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195" name="Google Shape;287;p33"/>
            <p:cNvGrpSpPr/>
            <p:nvPr/>
          </p:nvGrpSpPr>
          <p:grpSpPr>
            <a:xfrm>
              <a:off x="1466280" y="485280"/>
              <a:ext cx="198000" cy="833760"/>
              <a:chOff x="1466280" y="485280"/>
              <a:chExt cx="198000" cy="833760"/>
            </a:xfrm>
          </p:grpSpPr>
          <p:sp>
            <p:nvSpPr>
              <p:cNvPr id="196" name="Google Shape;288;p33"/>
              <p:cNvSpPr/>
              <p:nvPr/>
            </p:nvSpPr>
            <p:spPr>
              <a:xfrm>
                <a:off x="1468080" y="485280"/>
                <a:ext cx="194400" cy="269640"/>
              </a:xfrm>
              <a:custGeom>
                <a:avLst/>
                <a:gdLst>
                  <a:gd name="textAreaLeft" fmla="*/ 0 w 194400"/>
                  <a:gd name="textAreaRight" fmla="*/ 194760 w 194400"/>
                  <a:gd name="textAreaTop" fmla="*/ 0 h 269640"/>
                  <a:gd name="textAreaBottom" fmla="*/ 270000 h 269640"/>
                </a:gdLst>
                <a:ahLst/>
                <a:cxnLst/>
                <a:rect l="textAreaLeft" t="textAreaTop" r="textAreaRight" b="textAreaBottom"/>
                <a:pathLst>
                  <a:path w="124353" h="172425">
                    <a:moveTo>
                      <a:pt x="8332" y="171349"/>
                    </a:moveTo>
                    <a:cubicBezTo>
                      <a:pt x="43194" y="114865"/>
                      <a:pt x="81770" y="60858"/>
                      <a:pt x="123775" y="9519"/>
                    </a:cubicBezTo>
                    <a:cubicBezTo>
                      <a:pt x="126442" y="6280"/>
                      <a:pt x="119203" y="-2959"/>
                      <a:pt x="115869" y="946"/>
                    </a:cubicBezTo>
                    <a:cubicBezTo>
                      <a:pt x="73864" y="52286"/>
                      <a:pt x="35288" y="106388"/>
                      <a:pt x="426" y="162776"/>
                    </a:cubicBezTo>
                    <a:cubicBezTo>
                      <a:pt x="-1860" y="166395"/>
                      <a:pt x="5665" y="175539"/>
                      <a:pt x="8332" y="171349"/>
                    </a:cubicBezTo>
                    <a:lnTo>
                      <a:pt x="8332" y="171349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97" name="Google Shape;289;p33"/>
              <p:cNvSpPr/>
              <p:nvPr/>
            </p:nvSpPr>
            <p:spPr>
              <a:xfrm>
                <a:off x="1466640" y="773280"/>
                <a:ext cx="197280" cy="261360"/>
              </a:xfrm>
              <a:custGeom>
                <a:avLst/>
                <a:gdLst>
                  <a:gd name="textAreaLeft" fmla="*/ 0 w 197280"/>
                  <a:gd name="textAreaRight" fmla="*/ 197640 w 197280"/>
                  <a:gd name="textAreaTop" fmla="*/ 0 h 261360"/>
                  <a:gd name="textAreaBottom" fmla="*/ 261720 h 261360"/>
                </a:gdLst>
                <a:ahLst/>
                <a:cxnLst/>
                <a:rect l="textAreaLeft" t="textAreaTop" r="textAreaRight" b="textAreaBottom"/>
                <a:pathLst>
                  <a:path w="126353" h="167234">
                    <a:moveTo>
                      <a:pt x="10879" y="162556"/>
                    </a:moveTo>
                    <a:cubicBezTo>
                      <a:pt x="45645" y="106359"/>
                      <a:pt x="84031" y="52447"/>
                      <a:pt x="125941" y="1298"/>
                    </a:cubicBezTo>
                    <a:cubicBezTo>
                      <a:pt x="127560" y="-702"/>
                      <a:pt x="123941" y="155"/>
                      <a:pt x="123178" y="346"/>
                    </a:cubicBezTo>
                    <a:cubicBezTo>
                      <a:pt x="120893" y="727"/>
                      <a:pt x="117464" y="2346"/>
                      <a:pt x="115940" y="4156"/>
                    </a:cubicBezTo>
                    <a:cubicBezTo>
                      <a:pt x="73744" y="55686"/>
                      <a:pt x="35072" y="109978"/>
                      <a:pt x="116" y="166557"/>
                    </a:cubicBezTo>
                    <a:cubicBezTo>
                      <a:pt x="-837" y="168081"/>
                      <a:pt x="4402" y="166557"/>
                      <a:pt x="4687" y="166557"/>
                    </a:cubicBezTo>
                    <a:cubicBezTo>
                      <a:pt x="6783" y="165795"/>
                      <a:pt x="9641" y="164556"/>
                      <a:pt x="10879" y="162556"/>
                    </a:cubicBezTo>
                    <a:lnTo>
                      <a:pt x="10879" y="162556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98" name="Google Shape;290;p33"/>
              <p:cNvSpPr/>
              <p:nvPr/>
            </p:nvSpPr>
            <p:spPr>
              <a:xfrm>
                <a:off x="1466280" y="1057320"/>
                <a:ext cx="198000" cy="261720"/>
              </a:xfrm>
              <a:custGeom>
                <a:avLst/>
                <a:gdLst>
                  <a:gd name="textAreaLeft" fmla="*/ 0 w 198000"/>
                  <a:gd name="textAreaRight" fmla="*/ 198360 w 198000"/>
                  <a:gd name="textAreaTop" fmla="*/ 0 h 261720"/>
                  <a:gd name="textAreaBottom" fmla="*/ 262080 h 261720"/>
                </a:gdLst>
                <a:ahLst/>
                <a:cxnLst/>
                <a:rect l="textAreaLeft" t="textAreaTop" r="textAreaRight" b="textAreaBottom"/>
                <a:pathLst>
                  <a:path w="126678" h="167303">
                    <a:moveTo>
                      <a:pt x="11194" y="166692"/>
                    </a:moveTo>
                    <a:cubicBezTo>
                      <a:pt x="46055" y="110208"/>
                      <a:pt x="84632" y="56202"/>
                      <a:pt x="126637" y="4862"/>
                    </a:cubicBezTo>
                    <a:cubicBezTo>
                      <a:pt x="127399" y="3909"/>
                      <a:pt x="117493" y="-1806"/>
                      <a:pt x="115493" y="576"/>
                    </a:cubicBezTo>
                    <a:cubicBezTo>
                      <a:pt x="73487" y="51915"/>
                      <a:pt x="34911" y="106017"/>
                      <a:pt x="50" y="162405"/>
                    </a:cubicBezTo>
                    <a:cubicBezTo>
                      <a:pt x="-807" y="163834"/>
                      <a:pt x="9670" y="169073"/>
                      <a:pt x="11194" y="166692"/>
                    </a:cubicBezTo>
                    <a:lnTo>
                      <a:pt x="11194" y="166692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66760" y="447840"/>
            <a:ext cx="7457760" cy="70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Habilidades Necesarias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971640" y="1866960"/>
            <a:ext cx="719100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dirty="0">
                <a:solidFill>
                  <a:schemeClr val="dk1"/>
                </a:solidFill>
                <a:latin typeface="Chivo"/>
                <a:ea typeface="Chivo"/>
              </a:rPr>
              <a:t>Para liderar de manera inclusiva, es fundamental desarrollar habilidades culturales como la empatía, la comunicación efectiva y la apertura mental. Estas competencias ayudan a los líderes a comprender y respetar las diferencias culturales, lo que a su vez fortalece la cohesión del equipo y mejora las dinámicas de trabajo.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66760" y="447840"/>
            <a:ext cx="7457760" cy="70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Desarrollo Personal y Profesional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971640" y="1866960"/>
            <a:ext cx="719100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dirty="0">
                <a:solidFill>
                  <a:schemeClr val="dk1"/>
                </a:solidFill>
                <a:latin typeface="Chivo"/>
                <a:ea typeface="Chivo"/>
              </a:rPr>
              <a:t>El desarrollo de competencias culturales no solo beneficia a los equipos, sino también a los líderes en su crecimiento personal y profesional. Aprender a ser inclusivo permite expandir horizontes, aprender de los demás y mejorar la capacidad de adaptación en entornos multiculturales, beneficiando así la carrera profesional.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66760" y="476280"/>
            <a:ext cx="5552640" cy="68304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 dirty="0">
                <a:solidFill>
                  <a:schemeClr val="dk1"/>
                </a:solidFill>
                <a:latin typeface="GFS Didot"/>
                <a:ea typeface="GFS Didot"/>
              </a:rPr>
              <a:t>Adaptación a Diferentes Culturas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72896" y="1705140"/>
            <a:ext cx="4638240" cy="1733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dirty="0">
                <a:solidFill>
                  <a:schemeClr val="dk1"/>
                </a:solidFill>
                <a:latin typeface="Chivo"/>
                <a:ea typeface="Chivo"/>
              </a:rPr>
              <a:t>La habilidad de adaptarse a diversas culturas es clave en la actualidad. Los líderes deben ser capaces de interactuar eficazmente con personas de diferentes orígenes, lo que les ayudará a crear un entorno colaborativo. Esta adaptabilidad fomenta el respeto, el entendimiento y una mejor comunicación dentro del equipo.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Google Shape;353;p37"/>
          <p:cNvPicPr/>
          <p:nvPr/>
        </p:nvPicPr>
        <p:blipFill>
          <a:blip r:embed="rId2"/>
          <a:srcRect t="1560" b="1570"/>
          <a:stretch/>
        </p:blipFill>
        <p:spPr>
          <a:xfrm>
            <a:off x="5918400" y="548280"/>
            <a:ext cx="2784240" cy="404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80;p33"/>
          <p:cNvPicPr/>
          <p:nvPr/>
        </p:nvPicPr>
        <p:blipFill>
          <a:blip r:embed="rId2"/>
          <a:srcRect l="6480" t="4771" b="26683"/>
          <a:stretch/>
        </p:blipFill>
        <p:spPr>
          <a:xfrm>
            <a:off x="4470120" y="286200"/>
            <a:ext cx="4347720" cy="3584160"/>
          </a:xfrm>
          <a:prstGeom prst="rect">
            <a:avLst/>
          </a:prstGeom>
          <a:ln w="0">
            <a:noFill/>
          </a:ln>
        </p:spPr>
      </p:pic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372280" y="3990960"/>
            <a:ext cx="34477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70195"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GFS Didot"/>
                <a:ea typeface="GFS Didot"/>
              </a:rPr>
              <a:t>Inclusión y Equidad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title"/>
          </p:nvPr>
        </p:nvSpPr>
        <p:spPr>
          <a:xfrm>
            <a:off x="419040" y="181080"/>
            <a:ext cx="128556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6543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800" b="0" i="1" strike="noStrike" spc="-1">
                <a:solidFill>
                  <a:schemeClr val="lt2"/>
                </a:solidFill>
                <a:latin typeface="Dawning of a New Day"/>
                <a:ea typeface="Dawning of a New Day"/>
              </a:rPr>
              <a:t>04</a:t>
            </a:r>
            <a:endParaRPr lang="fr-FR" sz="6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09" name="Google Shape;283;p33"/>
          <p:cNvGrpSpPr/>
          <p:nvPr/>
        </p:nvGrpSpPr>
        <p:grpSpPr>
          <a:xfrm>
            <a:off x="1466280" y="485280"/>
            <a:ext cx="4632480" cy="5196600"/>
            <a:chOff x="1466280" y="485280"/>
            <a:chExt cx="4632480" cy="5196600"/>
          </a:xfrm>
        </p:grpSpPr>
        <p:grpSp>
          <p:nvGrpSpPr>
            <p:cNvPr id="210" name="Google Shape;284;p33"/>
            <p:cNvGrpSpPr/>
            <p:nvPr/>
          </p:nvGrpSpPr>
          <p:grpSpPr>
            <a:xfrm>
              <a:off x="4348440" y="4194360"/>
              <a:ext cx="1750320" cy="1487520"/>
              <a:chOff x="4348440" y="4194360"/>
              <a:chExt cx="1750320" cy="1487520"/>
            </a:xfrm>
          </p:grpSpPr>
          <p:sp>
            <p:nvSpPr>
              <p:cNvPr id="211" name="Google Shape;285;p33"/>
              <p:cNvSpPr/>
              <p:nvPr/>
            </p:nvSpPr>
            <p:spPr>
              <a:xfrm rot="3583800">
                <a:off x="4899240" y="4161960"/>
                <a:ext cx="648720" cy="1648080"/>
              </a:xfrm>
              <a:custGeom>
                <a:avLst/>
                <a:gdLst>
                  <a:gd name="textAreaLeft" fmla="*/ 0 w 648720"/>
                  <a:gd name="textAreaRight" fmla="*/ 649080 w 648720"/>
                  <a:gd name="textAreaTop" fmla="*/ 0 h 1648080"/>
                  <a:gd name="textAreaBottom" fmla="*/ 1648440 h 1648080"/>
                </a:gdLst>
                <a:ahLst/>
                <a:cxnLst/>
                <a:rect l="textAreaLeft" t="textAreaTop" r="textAreaRight" b="textAreaBottom"/>
                <a:pathLst>
                  <a:path w="399412" h="1014486">
                    <a:moveTo>
                      <a:pt x="31868" y="2165"/>
                    </a:moveTo>
                    <a:cubicBezTo>
                      <a:pt x="2055" y="128276"/>
                      <a:pt x="9484" y="262960"/>
                      <a:pt x="54728" y="384594"/>
                    </a:cubicBezTo>
                    <a:cubicBezTo>
                      <a:pt x="89970" y="479368"/>
                      <a:pt x="159884" y="573474"/>
                      <a:pt x="270564" y="573570"/>
                    </a:cubicBezTo>
                    <a:cubicBezTo>
                      <a:pt x="315141" y="573570"/>
                      <a:pt x="364671" y="556044"/>
                      <a:pt x="388198" y="515658"/>
                    </a:cubicBezTo>
                    <a:cubicBezTo>
                      <a:pt x="400104" y="495179"/>
                      <a:pt x="405248" y="467461"/>
                      <a:pt x="389817" y="447363"/>
                    </a:cubicBezTo>
                    <a:cubicBezTo>
                      <a:pt x="376482" y="429933"/>
                      <a:pt x="352955" y="424503"/>
                      <a:pt x="332096" y="423646"/>
                    </a:cubicBezTo>
                    <a:cubicBezTo>
                      <a:pt x="213700" y="418884"/>
                      <a:pt x="116926" y="509657"/>
                      <a:pt x="64824" y="607574"/>
                    </a:cubicBezTo>
                    <a:cubicBezTo>
                      <a:pt x="-708" y="730732"/>
                      <a:pt x="-16805" y="877227"/>
                      <a:pt x="17675" y="1012101"/>
                    </a:cubicBezTo>
                    <a:cubicBezTo>
                      <a:pt x="18533" y="1015339"/>
                      <a:pt x="30248" y="1015435"/>
                      <a:pt x="29201" y="1011434"/>
                    </a:cubicBezTo>
                    <a:cubicBezTo>
                      <a:pt x="1102" y="901420"/>
                      <a:pt x="7007" y="783215"/>
                      <a:pt x="46250" y="676630"/>
                    </a:cubicBezTo>
                    <a:cubicBezTo>
                      <a:pt x="83684" y="575094"/>
                      <a:pt x="153312" y="475081"/>
                      <a:pt x="260372" y="439934"/>
                    </a:cubicBezTo>
                    <a:cubicBezTo>
                      <a:pt x="286947" y="431266"/>
                      <a:pt x="317999" y="424980"/>
                      <a:pt x="345907" y="430218"/>
                    </a:cubicBezTo>
                    <a:cubicBezTo>
                      <a:pt x="373815" y="435457"/>
                      <a:pt x="391437" y="457841"/>
                      <a:pt x="386769" y="486606"/>
                    </a:cubicBezTo>
                    <a:cubicBezTo>
                      <a:pt x="378768" y="536041"/>
                      <a:pt x="326762" y="564711"/>
                      <a:pt x="280756" y="568045"/>
                    </a:cubicBezTo>
                    <a:cubicBezTo>
                      <a:pt x="173695" y="575856"/>
                      <a:pt x="103591" y="480225"/>
                      <a:pt x="69015" y="390976"/>
                    </a:cubicBezTo>
                    <a:cubicBezTo>
                      <a:pt x="21390" y="268198"/>
                      <a:pt x="13580" y="130943"/>
                      <a:pt x="43869" y="3022"/>
                    </a:cubicBezTo>
                    <a:cubicBezTo>
                      <a:pt x="44631" y="-26"/>
                      <a:pt x="32915" y="-1550"/>
                      <a:pt x="31963" y="2260"/>
                    </a:cubicBezTo>
                    <a:lnTo>
                      <a:pt x="31963" y="226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212" name="Google Shape;286;p33"/>
              <p:cNvSpPr/>
              <p:nvPr/>
            </p:nvSpPr>
            <p:spPr>
              <a:xfrm rot="3583800">
                <a:off x="5592240" y="4263840"/>
                <a:ext cx="267120" cy="183600"/>
              </a:xfrm>
              <a:custGeom>
                <a:avLst/>
                <a:gdLst>
                  <a:gd name="textAreaLeft" fmla="*/ 0 w 267120"/>
                  <a:gd name="textAreaRight" fmla="*/ 267480 w 267120"/>
                  <a:gd name="textAreaTop" fmla="*/ 0 h 183600"/>
                  <a:gd name="textAreaBottom" fmla="*/ 183960 h 183600"/>
                </a:gdLst>
                <a:ahLst/>
                <a:cxnLst/>
                <a:rect l="textAreaLeft" t="textAreaTop" r="textAreaRight" b="textAreaBottom"/>
                <a:pathLst>
                  <a:path w="164626" h="113326">
                    <a:moveTo>
                      <a:pt x="9899" y="81035"/>
                    </a:moveTo>
                    <a:cubicBezTo>
                      <a:pt x="42950" y="57032"/>
                      <a:pt x="76097" y="33124"/>
                      <a:pt x="109149" y="9121"/>
                    </a:cubicBezTo>
                    <a:lnTo>
                      <a:pt x="100100" y="8168"/>
                    </a:lnTo>
                    <a:cubicBezTo>
                      <a:pt x="117912" y="42363"/>
                      <a:pt x="135724" y="76462"/>
                      <a:pt x="153535" y="110657"/>
                    </a:cubicBezTo>
                    <a:cubicBezTo>
                      <a:pt x="156774" y="116849"/>
                      <a:pt x="167251" y="111134"/>
                      <a:pt x="164013" y="105037"/>
                    </a:cubicBezTo>
                    <a:cubicBezTo>
                      <a:pt x="146201" y="70843"/>
                      <a:pt x="128389" y="36743"/>
                      <a:pt x="110578" y="2549"/>
                    </a:cubicBezTo>
                    <a:cubicBezTo>
                      <a:pt x="108673" y="-1071"/>
                      <a:pt x="104196" y="-309"/>
                      <a:pt x="101529" y="1596"/>
                    </a:cubicBezTo>
                    <a:cubicBezTo>
                      <a:pt x="68477" y="25599"/>
                      <a:pt x="35330" y="49507"/>
                      <a:pt x="2278" y="73510"/>
                    </a:cubicBezTo>
                    <a:cubicBezTo>
                      <a:pt x="-4008" y="77986"/>
                      <a:pt x="4088" y="85226"/>
                      <a:pt x="9994" y="81035"/>
                    </a:cubicBezTo>
                    <a:lnTo>
                      <a:pt x="9994" y="81035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213" name="Google Shape;287;p33"/>
            <p:cNvGrpSpPr/>
            <p:nvPr/>
          </p:nvGrpSpPr>
          <p:grpSpPr>
            <a:xfrm>
              <a:off x="1466280" y="485280"/>
              <a:ext cx="198000" cy="833760"/>
              <a:chOff x="1466280" y="485280"/>
              <a:chExt cx="198000" cy="833760"/>
            </a:xfrm>
          </p:grpSpPr>
          <p:sp>
            <p:nvSpPr>
              <p:cNvPr id="214" name="Google Shape;288;p33"/>
              <p:cNvSpPr/>
              <p:nvPr/>
            </p:nvSpPr>
            <p:spPr>
              <a:xfrm>
                <a:off x="1468080" y="485280"/>
                <a:ext cx="194400" cy="269640"/>
              </a:xfrm>
              <a:custGeom>
                <a:avLst/>
                <a:gdLst>
                  <a:gd name="textAreaLeft" fmla="*/ 0 w 194400"/>
                  <a:gd name="textAreaRight" fmla="*/ 194760 w 194400"/>
                  <a:gd name="textAreaTop" fmla="*/ 0 h 269640"/>
                  <a:gd name="textAreaBottom" fmla="*/ 270000 h 269640"/>
                </a:gdLst>
                <a:ahLst/>
                <a:cxnLst/>
                <a:rect l="textAreaLeft" t="textAreaTop" r="textAreaRight" b="textAreaBottom"/>
                <a:pathLst>
                  <a:path w="124353" h="172425">
                    <a:moveTo>
                      <a:pt x="8332" y="171349"/>
                    </a:moveTo>
                    <a:cubicBezTo>
                      <a:pt x="43194" y="114865"/>
                      <a:pt x="81770" y="60858"/>
                      <a:pt x="123775" y="9519"/>
                    </a:cubicBezTo>
                    <a:cubicBezTo>
                      <a:pt x="126442" y="6280"/>
                      <a:pt x="119203" y="-2959"/>
                      <a:pt x="115869" y="946"/>
                    </a:cubicBezTo>
                    <a:cubicBezTo>
                      <a:pt x="73864" y="52286"/>
                      <a:pt x="35288" y="106388"/>
                      <a:pt x="426" y="162776"/>
                    </a:cubicBezTo>
                    <a:cubicBezTo>
                      <a:pt x="-1860" y="166395"/>
                      <a:pt x="5665" y="175539"/>
                      <a:pt x="8332" y="171349"/>
                    </a:cubicBezTo>
                    <a:lnTo>
                      <a:pt x="8332" y="171349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215" name="Google Shape;289;p33"/>
              <p:cNvSpPr/>
              <p:nvPr/>
            </p:nvSpPr>
            <p:spPr>
              <a:xfrm>
                <a:off x="1466640" y="773280"/>
                <a:ext cx="197280" cy="261360"/>
              </a:xfrm>
              <a:custGeom>
                <a:avLst/>
                <a:gdLst>
                  <a:gd name="textAreaLeft" fmla="*/ 0 w 197280"/>
                  <a:gd name="textAreaRight" fmla="*/ 197640 w 197280"/>
                  <a:gd name="textAreaTop" fmla="*/ 0 h 261360"/>
                  <a:gd name="textAreaBottom" fmla="*/ 261720 h 261360"/>
                </a:gdLst>
                <a:ahLst/>
                <a:cxnLst/>
                <a:rect l="textAreaLeft" t="textAreaTop" r="textAreaRight" b="textAreaBottom"/>
                <a:pathLst>
                  <a:path w="126353" h="167234">
                    <a:moveTo>
                      <a:pt x="10879" y="162556"/>
                    </a:moveTo>
                    <a:cubicBezTo>
                      <a:pt x="45645" y="106359"/>
                      <a:pt x="84031" y="52447"/>
                      <a:pt x="125941" y="1298"/>
                    </a:cubicBezTo>
                    <a:cubicBezTo>
                      <a:pt x="127560" y="-702"/>
                      <a:pt x="123941" y="155"/>
                      <a:pt x="123178" y="346"/>
                    </a:cubicBezTo>
                    <a:cubicBezTo>
                      <a:pt x="120893" y="727"/>
                      <a:pt x="117464" y="2346"/>
                      <a:pt x="115940" y="4156"/>
                    </a:cubicBezTo>
                    <a:cubicBezTo>
                      <a:pt x="73744" y="55686"/>
                      <a:pt x="35072" y="109978"/>
                      <a:pt x="116" y="166557"/>
                    </a:cubicBezTo>
                    <a:cubicBezTo>
                      <a:pt x="-837" y="168081"/>
                      <a:pt x="4402" y="166557"/>
                      <a:pt x="4687" y="166557"/>
                    </a:cubicBezTo>
                    <a:cubicBezTo>
                      <a:pt x="6783" y="165795"/>
                      <a:pt x="9641" y="164556"/>
                      <a:pt x="10879" y="162556"/>
                    </a:cubicBezTo>
                    <a:lnTo>
                      <a:pt x="10879" y="162556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216" name="Google Shape;290;p33"/>
              <p:cNvSpPr/>
              <p:nvPr/>
            </p:nvSpPr>
            <p:spPr>
              <a:xfrm>
                <a:off x="1466280" y="1057320"/>
                <a:ext cx="198000" cy="261720"/>
              </a:xfrm>
              <a:custGeom>
                <a:avLst/>
                <a:gdLst>
                  <a:gd name="textAreaLeft" fmla="*/ 0 w 198000"/>
                  <a:gd name="textAreaRight" fmla="*/ 198360 w 198000"/>
                  <a:gd name="textAreaTop" fmla="*/ 0 h 261720"/>
                  <a:gd name="textAreaBottom" fmla="*/ 262080 h 261720"/>
                </a:gdLst>
                <a:ahLst/>
                <a:cxnLst/>
                <a:rect l="textAreaLeft" t="textAreaTop" r="textAreaRight" b="textAreaBottom"/>
                <a:pathLst>
                  <a:path w="126678" h="167303">
                    <a:moveTo>
                      <a:pt x="11194" y="166692"/>
                    </a:moveTo>
                    <a:cubicBezTo>
                      <a:pt x="46055" y="110208"/>
                      <a:pt x="84632" y="56202"/>
                      <a:pt x="126637" y="4862"/>
                    </a:cubicBezTo>
                    <a:cubicBezTo>
                      <a:pt x="127399" y="3909"/>
                      <a:pt x="117493" y="-1806"/>
                      <a:pt x="115493" y="576"/>
                    </a:cubicBezTo>
                    <a:cubicBezTo>
                      <a:pt x="73487" y="51915"/>
                      <a:pt x="34911" y="106017"/>
                      <a:pt x="50" y="162405"/>
                    </a:cubicBezTo>
                    <a:cubicBezTo>
                      <a:pt x="-807" y="163834"/>
                      <a:pt x="9670" y="169073"/>
                      <a:pt x="11194" y="166692"/>
                    </a:cubicBezTo>
                    <a:lnTo>
                      <a:pt x="11194" y="166692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66760" y="476280"/>
            <a:ext cx="555264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Diferencias entre Inclusión y Diversidad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266760" y="2666880"/>
            <a:ext cx="4638240" cy="1733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chemeClr val="dk1"/>
                </a:solidFill>
                <a:latin typeface="Chivo"/>
                <a:ea typeface="Chivo"/>
              </a:rPr>
              <a:t>Es importante distinguir entre inclusión y diversidad. La diversidad se refiere a la variedad de identidades y perspectivas, mientras que la inclusión es el acto de asegurar que todas estas voces sean escuchadas y valoradas en el proceso de toma de decisiones. Ambos son fundamentales para un entorno laboral saludable.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Google Shape;353;p37"/>
          <p:cNvPicPr/>
          <p:nvPr/>
        </p:nvPicPr>
        <p:blipFill>
          <a:blip r:embed="rId2"/>
          <a:srcRect t="1560" b="1570"/>
          <a:stretch/>
        </p:blipFill>
        <p:spPr>
          <a:xfrm>
            <a:off x="5918400" y="548280"/>
            <a:ext cx="2784240" cy="404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266760" y="447840"/>
            <a:ext cx="7457760" cy="70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Prácticas para la Equidad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971640" y="1866960"/>
            <a:ext cx="719100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dirty="0">
                <a:solidFill>
                  <a:schemeClr val="dk1"/>
                </a:solidFill>
                <a:latin typeface="Chivo"/>
                <a:ea typeface="Chivo"/>
              </a:rPr>
              <a:t>Para lograr la equidad en el trabajo, es esencial implementar prácticas que promuevan un trato justo y equitativo para todos. Esto incluye la evaluación de políticas de contratación, capacitación en sesgos inconscientes y la creación de espacios seguros donde todos los empleados puedan expresar sus preocupaciones y sugerencias.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66760" y="447840"/>
            <a:ext cx="7457760" cy="70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Métricas para Evaluar el Progreso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971640" y="1866960"/>
            <a:ext cx="719100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dirty="0">
                <a:solidFill>
                  <a:schemeClr val="dk1"/>
                </a:solidFill>
                <a:latin typeface="Chivo"/>
                <a:ea typeface="Chivo"/>
              </a:rPr>
              <a:t>Medir el progreso hacia un ambiente inclusivo y equitativo es crucial. Esto puede incluir encuestas de clima laboral, métricas de retención de empleados y el seguimiento de la diversidad en posiciones de liderazgo. Analizar estos datos ayuda a las organizaciones a dar pasos efectivos hacia la mejora continua.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66760" y="476280"/>
            <a:ext cx="555264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Conclusiones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266760" y="2666880"/>
            <a:ext cx="4638240" cy="1733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chemeClr val="dk1"/>
                </a:solidFill>
                <a:latin typeface="Chivo"/>
                <a:ea typeface="Chivo"/>
              </a:rPr>
              <a:t>En resumen, el liderazgo inclusivo y la diversidad son elementos fundamentales para el éxito de las organizaciones. Al adoptar una mentalidad inclusiva y desarrollar competencias culturales, los líderes pueden crear un entorno de trabajo positivo y productivo. Esto no solo beneficia a los empleados, sino también impulsa la innovación y el crecimiento en la empresa.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Google Shape;353;p37"/>
          <p:cNvPicPr/>
          <p:nvPr/>
        </p:nvPicPr>
        <p:blipFill>
          <a:blip r:embed="rId2"/>
          <a:srcRect t="1560" b="1570"/>
          <a:stretch/>
        </p:blipFill>
        <p:spPr>
          <a:xfrm>
            <a:off x="5918400" y="548280"/>
            <a:ext cx="2784240" cy="404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280;p33"/>
          <p:cNvPicPr/>
          <p:nvPr/>
        </p:nvPicPr>
        <p:blipFill>
          <a:blip r:embed="rId2"/>
          <a:srcRect l="6480" t="4771" b="26683"/>
          <a:stretch/>
        </p:blipFill>
        <p:spPr>
          <a:xfrm>
            <a:off x="4470120" y="286200"/>
            <a:ext cx="4347720" cy="358416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72280" y="3990960"/>
            <a:ext cx="34477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71795"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GFS Didot"/>
                <a:ea typeface="GFS Didot"/>
              </a:rPr>
              <a:t>Liderazgo Inclusivo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419040" y="181080"/>
            <a:ext cx="128556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6543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800" b="0" i="1" strike="noStrike" spc="-1">
                <a:solidFill>
                  <a:schemeClr val="lt2"/>
                </a:solidFill>
                <a:latin typeface="Dawning of a New Day"/>
                <a:ea typeface="Dawning of a New Day"/>
              </a:rPr>
              <a:t>01</a:t>
            </a:r>
            <a:endParaRPr lang="fr-FR" sz="6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5" name="Google Shape;283;p33"/>
          <p:cNvGrpSpPr/>
          <p:nvPr/>
        </p:nvGrpSpPr>
        <p:grpSpPr>
          <a:xfrm>
            <a:off x="1466280" y="485280"/>
            <a:ext cx="4632480" cy="5196600"/>
            <a:chOff x="1466280" y="485280"/>
            <a:chExt cx="4632480" cy="5196600"/>
          </a:xfrm>
        </p:grpSpPr>
        <p:grpSp>
          <p:nvGrpSpPr>
            <p:cNvPr id="156" name="Google Shape;284;p33"/>
            <p:cNvGrpSpPr/>
            <p:nvPr/>
          </p:nvGrpSpPr>
          <p:grpSpPr>
            <a:xfrm>
              <a:off x="4348440" y="4194360"/>
              <a:ext cx="1750320" cy="1487520"/>
              <a:chOff x="4348440" y="4194360"/>
              <a:chExt cx="1750320" cy="1487520"/>
            </a:xfrm>
          </p:grpSpPr>
          <p:sp>
            <p:nvSpPr>
              <p:cNvPr id="157" name="Google Shape;285;p33"/>
              <p:cNvSpPr/>
              <p:nvPr/>
            </p:nvSpPr>
            <p:spPr>
              <a:xfrm rot="3583800">
                <a:off x="4899240" y="4161960"/>
                <a:ext cx="648720" cy="1648080"/>
              </a:xfrm>
              <a:custGeom>
                <a:avLst/>
                <a:gdLst>
                  <a:gd name="textAreaLeft" fmla="*/ 0 w 648720"/>
                  <a:gd name="textAreaRight" fmla="*/ 649080 w 648720"/>
                  <a:gd name="textAreaTop" fmla="*/ 0 h 1648080"/>
                  <a:gd name="textAreaBottom" fmla="*/ 1648440 h 1648080"/>
                </a:gdLst>
                <a:ahLst/>
                <a:cxnLst/>
                <a:rect l="textAreaLeft" t="textAreaTop" r="textAreaRight" b="textAreaBottom"/>
                <a:pathLst>
                  <a:path w="399412" h="1014486">
                    <a:moveTo>
                      <a:pt x="31868" y="2165"/>
                    </a:moveTo>
                    <a:cubicBezTo>
                      <a:pt x="2055" y="128276"/>
                      <a:pt x="9484" y="262960"/>
                      <a:pt x="54728" y="384594"/>
                    </a:cubicBezTo>
                    <a:cubicBezTo>
                      <a:pt x="89970" y="479368"/>
                      <a:pt x="159884" y="573474"/>
                      <a:pt x="270564" y="573570"/>
                    </a:cubicBezTo>
                    <a:cubicBezTo>
                      <a:pt x="315141" y="573570"/>
                      <a:pt x="364671" y="556044"/>
                      <a:pt x="388198" y="515658"/>
                    </a:cubicBezTo>
                    <a:cubicBezTo>
                      <a:pt x="400104" y="495179"/>
                      <a:pt x="405248" y="467461"/>
                      <a:pt x="389817" y="447363"/>
                    </a:cubicBezTo>
                    <a:cubicBezTo>
                      <a:pt x="376482" y="429933"/>
                      <a:pt x="352955" y="424503"/>
                      <a:pt x="332096" y="423646"/>
                    </a:cubicBezTo>
                    <a:cubicBezTo>
                      <a:pt x="213700" y="418884"/>
                      <a:pt x="116926" y="509657"/>
                      <a:pt x="64824" y="607574"/>
                    </a:cubicBezTo>
                    <a:cubicBezTo>
                      <a:pt x="-708" y="730732"/>
                      <a:pt x="-16805" y="877227"/>
                      <a:pt x="17675" y="1012101"/>
                    </a:cubicBezTo>
                    <a:cubicBezTo>
                      <a:pt x="18533" y="1015339"/>
                      <a:pt x="30248" y="1015435"/>
                      <a:pt x="29201" y="1011434"/>
                    </a:cubicBezTo>
                    <a:cubicBezTo>
                      <a:pt x="1102" y="901420"/>
                      <a:pt x="7007" y="783215"/>
                      <a:pt x="46250" y="676630"/>
                    </a:cubicBezTo>
                    <a:cubicBezTo>
                      <a:pt x="83684" y="575094"/>
                      <a:pt x="153312" y="475081"/>
                      <a:pt x="260372" y="439934"/>
                    </a:cubicBezTo>
                    <a:cubicBezTo>
                      <a:pt x="286947" y="431266"/>
                      <a:pt x="317999" y="424980"/>
                      <a:pt x="345907" y="430218"/>
                    </a:cubicBezTo>
                    <a:cubicBezTo>
                      <a:pt x="373815" y="435457"/>
                      <a:pt x="391437" y="457841"/>
                      <a:pt x="386769" y="486606"/>
                    </a:cubicBezTo>
                    <a:cubicBezTo>
                      <a:pt x="378768" y="536041"/>
                      <a:pt x="326762" y="564711"/>
                      <a:pt x="280756" y="568045"/>
                    </a:cubicBezTo>
                    <a:cubicBezTo>
                      <a:pt x="173695" y="575856"/>
                      <a:pt x="103591" y="480225"/>
                      <a:pt x="69015" y="390976"/>
                    </a:cubicBezTo>
                    <a:cubicBezTo>
                      <a:pt x="21390" y="268198"/>
                      <a:pt x="13580" y="130943"/>
                      <a:pt x="43869" y="3022"/>
                    </a:cubicBezTo>
                    <a:cubicBezTo>
                      <a:pt x="44631" y="-26"/>
                      <a:pt x="32915" y="-1550"/>
                      <a:pt x="31963" y="2260"/>
                    </a:cubicBezTo>
                    <a:lnTo>
                      <a:pt x="31963" y="226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58" name="Google Shape;286;p33"/>
              <p:cNvSpPr/>
              <p:nvPr/>
            </p:nvSpPr>
            <p:spPr>
              <a:xfrm rot="3583800">
                <a:off x="5592240" y="4263840"/>
                <a:ext cx="267120" cy="183600"/>
              </a:xfrm>
              <a:custGeom>
                <a:avLst/>
                <a:gdLst>
                  <a:gd name="textAreaLeft" fmla="*/ 0 w 267120"/>
                  <a:gd name="textAreaRight" fmla="*/ 267480 w 267120"/>
                  <a:gd name="textAreaTop" fmla="*/ 0 h 183600"/>
                  <a:gd name="textAreaBottom" fmla="*/ 183960 h 183600"/>
                </a:gdLst>
                <a:ahLst/>
                <a:cxnLst/>
                <a:rect l="textAreaLeft" t="textAreaTop" r="textAreaRight" b="textAreaBottom"/>
                <a:pathLst>
                  <a:path w="164626" h="113326">
                    <a:moveTo>
                      <a:pt x="9899" y="81035"/>
                    </a:moveTo>
                    <a:cubicBezTo>
                      <a:pt x="42950" y="57032"/>
                      <a:pt x="76097" y="33124"/>
                      <a:pt x="109149" y="9121"/>
                    </a:cubicBezTo>
                    <a:lnTo>
                      <a:pt x="100100" y="8168"/>
                    </a:lnTo>
                    <a:cubicBezTo>
                      <a:pt x="117912" y="42363"/>
                      <a:pt x="135724" y="76462"/>
                      <a:pt x="153535" y="110657"/>
                    </a:cubicBezTo>
                    <a:cubicBezTo>
                      <a:pt x="156774" y="116849"/>
                      <a:pt x="167251" y="111134"/>
                      <a:pt x="164013" y="105037"/>
                    </a:cubicBezTo>
                    <a:cubicBezTo>
                      <a:pt x="146201" y="70843"/>
                      <a:pt x="128389" y="36743"/>
                      <a:pt x="110578" y="2549"/>
                    </a:cubicBezTo>
                    <a:cubicBezTo>
                      <a:pt x="108673" y="-1071"/>
                      <a:pt x="104196" y="-309"/>
                      <a:pt x="101529" y="1596"/>
                    </a:cubicBezTo>
                    <a:cubicBezTo>
                      <a:pt x="68477" y="25599"/>
                      <a:pt x="35330" y="49507"/>
                      <a:pt x="2278" y="73510"/>
                    </a:cubicBezTo>
                    <a:cubicBezTo>
                      <a:pt x="-4008" y="77986"/>
                      <a:pt x="4088" y="85226"/>
                      <a:pt x="9994" y="81035"/>
                    </a:cubicBezTo>
                    <a:lnTo>
                      <a:pt x="9994" y="81035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159" name="Google Shape;287;p33"/>
            <p:cNvGrpSpPr/>
            <p:nvPr/>
          </p:nvGrpSpPr>
          <p:grpSpPr>
            <a:xfrm>
              <a:off x="1466280" y="485280"/>
              <a:ext cx="198000" cy="833760"/>
              <a:chOff x="1466280" y="485280"/>
              <a:chExt cx="198000" cy="833760"/>
            </a:xfrm>
          </p:grpSpPr>
          <p:sp>
            <p:nvSpPr>
              <p:cNvPr id="160" name="Google Shape;288;p33"/>
              <p:cNvSpPr/>
              <p:nvPr/>
            </p:nvSpPr>
            <p:spPr>
              <a:xfrm>
                <a:off x="1468080" y="485280"/>
                <a:ext cx="194400" cy="269640"/>
              </a:xfrm>
              <a:custGeom>
                <a:avLst/>
                <a:gdLst>
                  <a:gd name="textAreaLeft" fmla="*/ 0 w 194400"/>
                  <a:gd name="textAreaRight" fmla="*/ 194760 w 194400"/>
                  <a:gd name="textAreaTop" fmla="*/ 0 h 269640"/>
                  <a:gd name="textAreaBottom" fmla="*/ 270000 h 269640"/>
                </a:gdLst>
                <a:ahLst/>
                <a:cxnLst/>
                <a:rect l="textAreaLeft" t="textAreaTop" r="textAreaRight" b="textAreaBottom"/>
                <a:pathLst>
                  <a:path w="124353" h="172425">
                    <a:moveTo>
                      <a:pt x="8332" y="171349"/>
                    </a:moveTo>
                    <a:cubicBezTo>
                      <a:pt x="43194" y="114865"/>
                      <a:pt x="81770" y="60858"/>
                      <a:pt x="123775" y="9519"/>
                    </a:cubicBezTo>
                    <a:cubicBezTo>
                      <a:pt x="126442" y="6280"/>
                      <a:pt x="119203" y="-2959"/>
                      <a:pt x="115869" y="946"/>
                    </a:cubicBezTo>
                    <a:cubicBezTo>
                      <a:pt x="73864" y="52286"/>
                      <a:pt x="35288" y="106388"/>
                      <a:pt x="426" y="162776"/>
                    </a:cubicBezTo>
                    <a:cubicBezTo>
                      <a:pt x="-1860" y="166395"/>
                      <a:pt x="5665" y="175539"/>
                      <a:pt x="8332" y="171349"/>
                    </a:cubicBezTo>
                    <a:lnTo>
                      <a:pt x="8332" y="171349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61" name="Google Shape;289;p33"/>
              <p:cNvSpPr/>
              <p:nvPr/>
            </p:nvSpPr>
            <p:spPr>
              <a:xfrm>
                <a:off x="1466640" y="773280"/>
                <a:ext cx="197280" cy="261360"/>
              </a:xfrm>
              <a:custGeom>
                <a:avLst/>
                <a:gdLst>
                  <a:gd name="textAreaLeft" fmla="*/ 0 w 197280"/>
                  <a:gd name="textAreaRight" fmla="*/ 197640 w 197280"/>
                  <a:gd name="textAreaTop" fmla="*/ 0 h 261360"/>
                  <a:gd name="textAreaBottom" fmla="*/ 261720 h 261360"/>
                </a:gdLst>
                <a:ahLst/>
                <a:cxnLst/>
                <a:rect l="textAreaLeft" t="textAreaTop" r="textAreaRight" b="textAreaBottom"/>
                <a:pathLst>
                  <a:path w="126353" h="167234">
                    <a:moveTo>
                      <a:pt x="10879" y="162556"/>
                    </a:moveTo>
                    <a:cubicBezTo>
                      <a:pt x="45645" y="106359"/>
                      <a:pt x="84031" y="52447"/>
                      <a:pt x="125941" y="1298"/>
                    </a:cubicBezTo>
                    <a:cubicBezTo>
                      <a:pt x="127560" y="-702"/>
                      <a:pt x="123941" y="155"/>
                      <a:pt x="123178" y="346"/>
                    </a:cubicBezTo>
                    <a:cubicBezTo>
                      <a:pt x="120893" y="727"/>
                      <a:pt x="117464" y="2346"/>
                      <a:pt x="115940" y="4156"/>
                    </a:cubicBezTo>
                    <a:cubicBezTo>
                      <a:pt x="73744" y="55686"/>
                      <a:pt x="35072" y="109978"/>
                      <a:pt x="116" y="166557"/>
                    </a:cubicBezTo>
                    <a:cubicBezTo>
                      <a:pt x="-837" y="168081"/>
                      <a:pt x="4402" y="166557"/>
                      <a:pt x="4687" y="166557"/>
                    </a:cubicBezTo>
                    <a:cubicBezTo>
                      <a:pt x="6783" y="165795"/>
                      <a:pt x="9641" y="164556"/>
                      <a:pt x="10879" y="162556"/>
                    </a:cubicBezTo>
                    <a:lnTo>
                      <a:pt x="10879" y="162556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62" name="Google Shape;290;p33"/>
              <p:cNvSpPr/>
              <p:nvPr/>
            </p:nvSpPr>
            <p:spPr>
              <a:xfrm>
                <a:off x="1466280" y="1057320"/>
                <a:ext cx="198000" cy="261720"/>
              </a:xfrm>
              <a:custGeom>
                <a:avLst/>
                <a:gdLst>
                  <a:gd name="textAreaLeft" fmla="*/ 0 w 198000"/>
                  <a:gd name="textAreaRight" fmla="*/ 198360 w 198000"/>
                  <a:gd name="textAreaTop" fmla="*/ 0 h 261720"/>
                  <a:gd name="textAreaBottom" fmla="*/ 262080 h 261720"/>
                </a:gdLst>
                <a:ahLst/>
                <a:cxnLst/>
                <a:rect l="textAreaLeft" t="textAreaTop" r="textAreaRight" b="textAreaBottom"/>
                <a:pathLst>
                  <a:path w="126678" h="167303">
                    <a:moveTo>
                      <a:pt x="11194" y="166692"/>
                    </a:moveTo>
                    <a:cubicBezTo>
                      <a:pt x="46055" y="110208"/>
                      <a:pt x="84632" y="56202"/>
                      <a:pt x="126637" y="4862"/>
                    </a:cubicBezTo>
                    <a:cubicBezTo>
                      <a:pt x="127399" y="3909"/>
                      <a:pt x="117493" y="-1806"/>
                      <a:pt x="115493" y="576"/>
                    </a:cubicBezTo>
                    <a:cubicBezTo>
                      <a:pt x="73487" y="51915"/>
                      <a:pt x="34911" y="106017"/>
                      <a:pt x="50" y="162405"/>
                    </a:cubicBezTo>
                    <a:cubicBezTo>
                      <a:pt x="-807" y="163834"/>
                      <a:pt x="9670" y="169073"/>
                      <a:pt x="11194" y="166692"/>
                    </a:cubicBezTo>
                    <a:lnTo>
                      <a:pt x="11194" y="166692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66760" y="476280"/>
            <a:ext cx="5170654" cy="813677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 dirty="0">
                <a:solidFill>
                  <a:schemeClr val="dk1"/>
                </a:solidFill>
                <a:latin typeface="GFS Didot"/>
                <a:ea typeface="GFS Didot"/>
              </a:rPr>
              <a:t>Definición y Concepto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41360" y="1853203"/>
            <a:ext cx="4638240" cy="1733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dirty="0">
                <a:solidFill>
                  <a:schemeClr val="dk1"/>
                </a:solidFill>
                <a:latin typeface="Chivo"/>
                <a:ea typeface="Chivo"/>
              </a:rPr>
              <a:t>El liderazgo inclusivo se refiere a un enfoque donde se busca que todas las voces sean escuchadas y todos los empleados se sientan parte del proceso de toma de decisiones. Este estilo de liderazgo promueve un ambiente de trabajo donde la diversidad es celebrada y todos pueden contribuir con sus múltiples perspectivas.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Google Shape;353;p37"/>
          <p:cNvPicPr/>
          <p:nvPr/>
        </p:nvPicPr>
        <p:blipFill>
          <a:blip r:embed="rId2"/>
          <a:srcRect t="1560" b="1570"/>
          <a:stretch/>
        </p:blipFill>
        <p:spPr>
          <a:xfrm>
            <a:off x="5918400" y="548280"/>
            <a:ext cx="2784240" cy="404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66760" y="447840"/>
            <a:ext cx="7457760" cy="70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Características Clave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971640" y="1866960"/>
            <a:ext cx="719100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0" strike="noStrike" spc="-1" dirty="0">
                <a:solidFill>
                  <a:schemeClr val="dk1"/>
                </a:solidFill>
                <a:latin typeface="Chivo"/>
                <a:ea typeface="Chivo"/>
              </a:rPr>
              <a:t>Un líder inclusivo es empático, flexible y tiene una mentalidad abierta. Fomenta la comunicación y el respeto mutuo, y trabaja activamente para eliminar barreras que puedan impedir la participación plena de todos los miembros del equipo. Estas características ayudan a cultivar un ambiente colaborativo y efectivo.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66760" y="447840"/>
            <a:ext cx="7457760" cy="70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Importancia en el Entorno Laboral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971640" y="1866960"/>
            <a:ext cx="719100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400" b="0" strike="noStrike" spc="-1" dirty="0">
                <a:solidFill>
                  <a:schemeClr val="dk1"/>
                </a:solidFill>
                <a:latin typeface="Chivo"/>
                <a:ea typeface="Chivo"/>
              </a:rPr>
              <a:t>El liderazgo inclusivo es esencial para el éxito de las organizaciones modernas. Promueve la retención del talento, aumenta la satisfacción laboral y mejora la innovación. Cuando los empleados se sienten incluidos, son más propensos a compartir ideas y contribuir al crecimiento de la empresa.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280;p33"/>
          <p:cNvPicPr/>
          <p:nvPr/>
        </p:nvPicPr>
        <p:blipFill>
          <a:blip r:embed="rId2"/>
          <a:srcRect l="6480" t="4771" b="26683"/>
          <a:stretch/>
        </p:blipFill>
        <p:spPr>
          <a:xfrm>
            <a:off x="4470120" y="286200"/>
            <a:ext cx="4347720" cy="358416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72280" y="3990960"/>
            <a:ext cx="34477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63795"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GFS Didot"/>
                <a:ea typeface="GFS Didot"/>
              </a:rPr>
              <a:t>Diversidad en Equipos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title"/>
          </p:nvPr>
        </p:nvSpPr>
        <p:spPr>
          <a:xfrm>
            <a:off x="419040" y="181080"/>
            <a:ext cx="128556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6543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800" b="0" i="1" strike="noStrike" spc="-1">
                <a:solidFill>
                  <a:schemeClr val="lt2"/>
                </a:solidFill>
                <a:latin typeface="Dawning of a New Day"/>
                <a:ea typeface="Dawning of a New Day"/>
              </a:rPr>
              <a:t>02</a:t>
            </a:r>
            <a:endParaRPr lang="fr-FR" sz="6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73" name="Google Shape;283;p33"/>
          <p:cNvGrpSpPr/>
          <p:nvPr/>
        </p:nvGrpSpPr>
        <p:grpSpPr>
          <a:xfrm>
            <a:off x="1466280" y="485280"/>
            <a:ext cx="4632480" cy="5196600"/>
            <a:chOff x="1466280" y="485280"/>
            <a:chExt cx="4632480" cy="5196600"/>
          </a:xfrm>
        </p:grpSpPr>
        <p:grpSp>
          <p:nvGrpSpPr>
            <p:cNvPr id="174" name="Google Shape;284;p33"/>
            <p:cNvGrpSpPr/>
            <p:nvPr/>
          </p:nvGrpSpPr>
          <p:grpSpPr>
            <a:xfrm>
              <a:off x="4348440" y="4194360"/>
              <a:ext cx="1750320" cy="1487520"/>
              <a:chOff x="4348440" y="4194360"/>
              <a:chExt cx="1750320" cy="1487520"/>
            </a:xfrm>
          </p:grpSpPr>
          <p:sp>
            <p:nvSpPr>
              <p:cNvPr id="175" name="Google Shape;285;p33"/>
              <p:cNvSpPr/>
              <p:nvPr/>
            </p:nvSpPr>
            <p:spPr>
              <a:xfrm rot="3583800">
                <a:off x="4899240" y="4161960"/>
                <a:ext cx="648720" cy="1648080"/>
              </a:xfrm>
              <a:custGeom>
                <a:avLst/>
                <a:gdLst>
                  <a:gd name="textAreaLeft" fmla="*/ 0 w 648720"/>
                  <a:gd name="textAreaRight" fmla="*/ 649080 w 648720"/>
                  <a:gd name="textAreaTop" fmla="*/ 0 h 1648080"/>
                  <a:gd name="textAreaBottom" fmla="*/ 1648440 h 1648080"/>
                </a:gdLst>
                <a:ahLst/>
                <a:cxnLst/>
                <a:rect l="textAreaLeft" t="textAreaTop" r="textAreaRight" b="textAreaBottom"/>
                <a:pathLst>
                  <a:path w="399412" h="1014486">
                    <a:moveTo>
                      <a:pt x="31868" y="2165"/>
                    </a:moveTo>
                    <a:cubicBezTo>
                      <a:pt x="2055" y="128276"/>
                      <a:pt x="9484" y="262960"/>
                      <a:pt x="54728" y="384594"/>
                    </a:cubicBezTo>
                    <a:cubicBezTo>
                      <a:pt x="89970" y="479368"/>
                      <a:pt x="159884" y="573474"/>
                      <a:pt x="270564" y="573570"/>
                    </a:cubicBezTo>
                    <a:cubicBezTo>
                      <a:pt x="315141" y="573570"/>
                      <a:pt x="364671" y="556044"/>
                      <a:pt x="388198" y="515658"/>
                    </a:cubicBezTo>
                    <a:cubicBezTo>
                      <a:pt x="400104" y="495179"/>
                      <a:pt x="405248" y="467461"/>
                      <a:pt x="389817" y="447363"/>
                    </a:cubicBezTo>
                    <a:cubicBezTo>
                      <a:pt x="376482" y="429933"/>
                      <a:pt x="352955" y="424503"/>
                      <a:pt x="332096" y="423646"/>
                    </a:cubicBezTo>
                    <a:cubicBezTo>
                      <a:pt x="213700" y="418884"/>
                      <a:pt x="116926" y="509657"/>
                      <a:pt x="64824" y="607574"/>
                    </a:cubicBezTo>
                    <a:cubicBezTo>
                      <a:pt x="-708" y="730732"/>
                      <a:pt x="-16805" y="877227"/>
                      <a:pt x="17675" y="1012101"/>
                    </a:cubicBezTo>
                    <a:cubicBezTo>
                      <a:pt x="18533" y="1015339"/>
                      <a:pt x="30248" y="1015435"/>
                      <a:pt x="29201" y="1011434"/>
                    </a:cubicBezTo>
                    <a:cubicBezTo>
                      <a:pt x="1102" y="901420"/>
                      <a:pt x="7007" y="783215"/>
                      <a:pt x="46250" y="676630"/>
                    </a:cubicBezTo>
                    <a:cubicBezTo>
                      <a:pt x="83684" y="575094"/>
                      <a:pt x="153312" y="475081"/>
                      <a:pt x="260372" y="439934"/>
                    </a:cubicBezTo>
                    <a:cubicBezTo>
                      <a:pt x="286947" y="431266"/>
                      <a:pt x="317999" y="424980"/>
                      <a:pt x="345907" y="430218"/>
                    </a:cubicBezTo>
                    <a:cubicBezTo>
                      <a:pt x="373815" y="435457"/>
                      <a:pt x="391437" y="457841"/>
                      <a:pt x="386769" y="486606"/>
                    </a:cubicBezTo>
                    <a:cubicBezTo>
                      <a:pt x="378768" y="536041"/>
                      <a:pt x="326762" y="564711"/>
                      <a:pt x="280756" y="568045"/>
                    </a:cubicBezTo>
                    <a:cubicBezTo>
                      <a:pt x="173695" y="575856"/>
                      <a:pt x="103591" y="480225"/>
                      <a:pt x="69015" y="390976"/>
                    </a:cubicBezTo>
                    <a:cubicBezTo>
                      <a:pt x="21390" y="268198"/>
                      <a:pt x="13580" y="130943"/>
                      <a:pt x="43869" y="3022"/>
                    </a:cubicBezTo>
                    <a:cubicBezTo>
                      <a:pt x="44631" y="-26"/>
                      <a:pt x="32915" y="-1550"/>
                      <a:pt x="31963" y="2260"/>
                    </a:cubicBezTo>
                    <a:lnTo>
                      <a:pt x="31963" y="226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76" name="Google Shape;286;p33"/>
              <p:cNvSpPr/>
              <p:nvPr/>
            </p:nvSpPr>
            <p:spPr>
              <a:xfrm rot="3583800">
                <a:off x="5592240" y="4263840"/>
                <a:ext cx="267120" cy="183600"/>
              </a:xfrm>
              <a:custGeom>
                <a:avLst/>
                <a:gdLst>
                  <a:gd name="textAreaLeft" fmla="*/ 0 w 267120"/>
                  <a:gd name="textAreaRight" fmla="*/ 267480 w 267120"/>
                  <a:gd name="textAreaTop" fmla="*/ 0 h 183600"/>
                  <a:gd name="textAreaBottom" fmla="*/ 183960 h 183600"/>
                </a:gdLst>
                <a:ahLst/>
                <a:cxnLst/>
                <a:rect l="textAreaLeft" t="textAreaTop" r="textAreaRight" b="textAreaBottom"/>
                <a:pathLst>
                  <a:path w="164626" h="113326">
                    <a:moveTo>
                      <a:pt x="9899" y="81035"/>
                    </a:moveTo>
                    <a:cubicBezTo>
                      <a:pt x="42950" y="57032"/>
                      <a:pt x="76097" y="33124"/>
                      <a:pt x="109149" y="9121"/>
                    </a:cubicBezTo>
                    <a:lnTo>
                      <a:pt x="100100" y="8168"/>
                    </a:lnTo>
                    <a:cubicBezTo>
                      <a:pt x="117912" y="42363"/>
                      <a:pt x="135724" y="76462"/>
                      <a:pt x="153535" y="110657"/>
                    </a:cubicBezTo>
                    <a:cubicBezTo>
                      <a:pt x="156774" y="116849"/>
                      <a:pt x="167251" y="111134"/>
                      <a:pt x="164013" y="105037"/>
                    </a:cubicBezTo>
                    <a:cubicBezTo>
                      <a:pt x="146201" y="70843"/>
                      <a:pt x="128389" y="36743"/>
                      <a:pt x="110578" y="2549"/>
                    </a:cubicBezTo>
                    <a:cubicBezTo>
                      <a:pt x="108673" y="-1071"/>
                      <a:pt x="104196" y="-309"/>
                      <a:pt x="101529" y="1596"/>
                    </a:cubicBezTo>
                    <a:cubicBezTo>
                      <a:pt x="68477" y="25599"/>
                      <a:pt x="35330" y="49507"/>
                      <a:pt x="2278" y="73510"/>
                    </a:cubicBezTo>
                    <a:cubicBezTo>
                      <a:pt x="-4008" y="77986"/>
                      <a:pt x="4088" y="85226"/>
                      <a:pt x="9994" y="81035"/>
                    </a:cubicBezTo>
                    <a:lnTo>
                      <a:pt x="9994" y="81035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177" name="Google Shape;287;p33"/>
            <p:cNvGrpSpPr/>
            <p:nvPr/>
          </p:nvGrpSpPr>
          <p:grpSpPr>
            <a:xfrm>
              <a:off x="1466280" y="485280"/>
              <a:ext cx="198000" cy="833760"/>
              <a:chOff x="1466280" y="485280"/>
              <a:chExt cx="198000" cy="833760"/>
            </a:xfrm>
          </p:grpSpPr>
          <p:sp>
            <p:nvSpPr>
              <p:cNvPr id="178" name="Google Shape;288;p33"/>
              <p:cNvSpPr/>
              <p:nvPr/>
            </p:nvSpPr>
            <p:spPr>
              <a:xfrm>
                <a:off x="1468080" y="485280"/>
                <a:ext cx="194400" cy="269640"/>
              </a:xfrm>
              <a:custGeom>
                <a:avLst/>
                <a:gdLst>
                  <a:gd name="textAreaLeft" fmla="*/ 0 w 194400"/>
                  <a:gd name="textAreaRight" fmla="*/ 194760 w 194400"/>
                  <a:gd name="textAreaTop" fmla="*/ 0 h 269640"/>
                  <a:gd name="textAreaBottom" fmla="*/ 270000 h 269640"/>
                </a:gdLst>
                <a:ahLst/>
                <a:cxnLst/>
                <a:rect l="textAreaLeft" t="textAreaTop" r="textAreaRight" b="textAreaBottom"/>
                <a:pathLst>
                  <a:path w="124353" h="172425">
                    <a:moveTo>
                      <a:pt x="8332" y="171349"/>
                    </a:moveTo>
                    <a:cubicBezTo>
                      <a:pt x="43194" y="114865"/>
                      <a:pt x="81770" y="60858"/>
                      <a:pt x="123775" y="9519"/>
                    </a:cubicBezTo>
                    <a:cubicBezTo>
                      <a:pt x="126442" y="6280"/>
                      <a:pt x="119203" y="-2959"/>
                      <a:pt x="115869" y="946"/>
                    </a:cubicBezTo>
                    <a:cubicBezTo>
                      <a:pt x="73864" y="52286"/>
                      <a:pt x="35288" y="106388"/>
                      <a:pt x="426" y="162776"/>
                    </a:cubicBezTo>
                    <a:cubicBezTo>
                      <a:pt x="-1860" y="166395"/>
                      <a:pt x="5665" y="175539"/>
                      <a:pt x="8332" y="171349"/>
                    </a:cubicBezTo>
                    <a:lnTo>
                      <a:pt x="8332" y="171349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79" name="Google Shape;289;p33"/>
              <p:cNvSpPr/>
              <p:nvPr/>
            </p:nvSpPr>
            <p:spPr>
              <a:xfrm>
                <a:off x="1466640" y="773280"/>
                <a:ext cx="197280" cy="261360"/>
              </a:xfrm>
              <a:custGeom>
                <a:avLst/>
                <a:gdLst>
                  <a:gd name="textAreaLeft" fmla="*/ 0 w 197280"/>
                  <a:gd name="textAreaRight" fmla="*/ 197640 w 197280"/>
                  <a:gd name="textAreaTop" fmla="*/ 0 h 261360"/>
                  <a:gd name="textAreaBottom" fmla="*/ 261720 h 261360"/>
                </a:gdLst>
                <a:ahLst/>
                <a:cxnLst/>
                <a:rect l="textAreaLeft" t="textAreaTop" r="textAreaRight" b="textAreaBottom"/>
                <a:pathLst>
                  <a:path w="126353" h="167234">
                    <a:moveTo>
                      <a:pt x="10879" y="162556"/>
                    </a:moveTo>
                    <a:cubicBezTo>
                      <a:pt x="45645" y="106359"/>
                      <a:pt x="84031" y="52447"/>
                      <a:pt x="125941" y="1298"/>
                    </a:cubicBezTo>
                    <a:cubicBezTo>
                      <a:pt x="127560" y="-702"/>
                      <a:pt x="123941" y="155"/>
                      <a:pt x="123178" y="346"/>
                    </a:cubicBezTo>
                    <a:cubicBezTo>
                      <a:pt x="120893" y="727"/>
                      <a:pt x="117464" y="2346"/>
                      <a:pt x="115940" y="4156"/>
                    </a:cubicBezTo>
                    <a:cubicBezTo>
                      <a:pt x="73744" y="55686"/>
                      <a:pt x="35072" y="109978"/>
                      <a:pt x="116" y="166557"/>
                    </a:cubicBezTo>
                    <a:cubicBezTo>
                      <a:pt x="-837" y="168081"/>
                      <a:pt x="4402" y="166557"/>
                      <a:pt x="4687" y="166557"/>
                    </a:cubicBezTo>
                    <a:cubicBezTo>
                      <a:pt x="6783" y="165795"/>
                      <a:pt x="9641" y="164556"/>
                      <a:pt x="10879" y="162556"/>
                    </a:cubicBezTo>
                    <a:lnTo>
                      <a:pt x="10879" y="162556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80" name="Google Shape;290;p33"/>
              <p:cNvSpPr/>
              <p:nvPr/>
            </p:nvSpPr>
            <p:spPr>
              <a:xfrm>
                <a:off x="1466280" y="1057320"/>
                <a:ext cx="198000" cy="261720"/>
              </a:xfrm>
              <a:custGeom>
                <a:avLst/>
                <a:gdLst>
                  <a:gd name="textAreaLeft" fmla="*/ 0 w 198000"/>
                  <a:gd name="textAreaRight" fmla="*/ 198360 w 198000"/>
                  <a:gd name="textAreaTop" fmla="*/ 0 h 261720"/>
                  <a:gd name="textAreaBottom" fmla="*/ 262080 h 261720"/>
                </a:gdLst>
                <a:ahLst/>
                <a:cxnLst/>
                <a:rect l="textAreaLeft" t="textAreaTop" r="textAreaRight" b="textAreaBottom"/>
                <a:pathLst>
                  <a:path w="126678" h="167303">
                    <a:moveTo>
                      <a:pt x="11194" y="166692"/>
                    </a:moveTo>
                    <a:cubicBezTo>
                      <a:pt x="46055" y="110208"/>
                      <a:pt x="84632" y="56202"/>
                      <a:pt x="126637" y="4862"/>
                    </a:cubicBezTo>
                    <a:cubicBezTo>
                      <a:pt x="127399" y="3909"/>
                      <a:pt x="117493" y="-1806"/>
                      <a:pt x="115493" y="576"/>
                    </a:cubicBezTo>
                    <a:cubicBezTo>
                      <a:pt x="73487" y="51915"/>
                      <a:pt x="34911" y="106017"/>
                      <a:pt x="50" y="162405"/>
                    </a:cubicBezTo>
                    <a:cubicBezTo>
                      <a:pt x="-807" y="163834"/>
                      <a:pt x="9670" y="169073"/>
                      <a:pt x="11194" y="166692"/>
                    </a:cubicBezTo>
                    <a:lnTo>
                      <a:pt x="11194" y="166692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66760" y="447840"/>
            <a:ext cx="7457760" cy="70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Ventajas de la Diversidad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971640" y="1866960"/>
            <a:ext cx="719100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0" strike="noStrike" spc="-1" dirty="0">
                <a:solidFill>
                  <a:schemeClr val="dk1"/>
                </a:solidFill>
                <a:latin typeface="Chivo"/>
                <a:ea typeface="Chivo"/>
              </a:rPr>
              <a:t>La diversidad en los equipos de trabajo trae consigo una variedad de perspectivas que pueden resultar en soluciones más creativas y efectivas. Fomenta la innovación al permitir que diferentes experiencias y habilidades se integren, lo que puede ayudar a la empresa a adaptarse mejor a los cambios del mercado.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66760" y="447840"/>
            <a:ext cx="7457760" cy="70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>
                <a:solidFill>
                  <a:schemeClr val="dk1"/>
                </a:solidFill>
                <a:latin typeface="GFS Didot"/>
                <a:ea typeface="GFS Didot"/>
              </a:rPr>
              <a:t>Impacto en la Innovación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971640" y="1866960"/>
            <a:ext cx="719100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0" strike="noStrike" spc="-1" dirty="0">
                <a:solidFill>
                  <a:schemeClr val="dk1"/>
                </a:solidFill>
                <a:latin typeface="Chivo"/>
                <a:ea typeface="Chivo"/>
              </a:rPr>
              <a:t>Un equipo diverso puede generar nuevas ideas y enfoques que de otro modo no surgirían en un grupo homogéneo. La mezcla de diferentes antecedentes culturales y profesionales facilita un ambiente dinámico donde la innovación puede florecer, impulsando el desarrollo de productos y servicios únicos.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66760" y="476280"/>
            <a:ext cx="5552640" cy="71570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0" strike="noStrike" spc="-1" dirty="0">
                <a:solidFill>
                  <a:schemeClr val="dk1"/>
                </a:solidFill>
                <a:latin typeface="GFS Didot"/>
                <a:ea typeface="GFS Didot"/>
              </a:rPr>
              <a:t>Mejora del Clima Laboral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348402" y="1705140"/>
            <a:ext cx="4638240" cy="1733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dirty="0">
                <a:solidFill>
                  <a:schemeClr val="dk1"/>
                </a:solidFill>
                <a:latin typeface="Chivo"/>
                <a:ea typeface="Chivo"/>
              </a:rPr>
              <a:t>Un ambiente de trabajo diverso y inclusivo contribuye a un clima laboral positivo. Cuando los empleados se sienten aceptados y valorados, esto se traduce en mayor satisfacción y menor rotación. Promover la inclusividad crea un espacio donde todos pueden expresarse libremente, fomentando el trabajo en equipo y la colaboración.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Google Shape;353;p37"/>
          <p:cNvPicPr/>
          <p:nvPr/>
        </p:nvPicPr>
        <p:blipFill>
          <a:blip r:embed="rId2"/>
          <a:srcRect t="1560" b="1570"/>
          <a:stretch/>
        </p:blipFill>
        <p:spPr>
          <a:xfrm>
            <a:off x="5918400" y="548280"/>
            <a:ext cx="2784240" cy="404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oodle Portfolio by Slidesgo">
  <a:themeElements>
    <a:clrScheme name="Simple Light">
      <a:dk1>
        <a:srgbClr val="191919"/>
      </a:dk1>
      <a:lt1>
        <a:srgbClr val="FDFDFD"/>
      </a:lt1>
      <a:dk2>
        <a:srgbClr val="F8F4EE"/>
      </a:dk2>
      <a:lt2>
        <a:srgbClr val="EB343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754</Words>
  <Application>Microsoft Office PowerPoint</Application>
  <PresentationFormat>Presentación en pantalla (16:9)</PresentationFormat>
  <Paragraphs>37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24</vt:i4>
      </vt:variant>
      <vt:variant>
        <vt:lpstr>Títulos de diapositiva</vt:lpstr>
      </vt:variant>
      <vt:variant>
        <vt:i4>18</vt:i4>
      </vt:variant>
    </vt:vector>
  </HeadingPairs>
  <TitlesOfParts>
    <vt:vector size="49" baseType="lpstr">
      <vt:lpstr>Arial</vt:lpstr>
      <vt:lpstr>Chivo</vt:lpstr>
      <vt:lpstr>Dawning of a New Day</vt:lpstr>
      <vt:lpstr>GFS Didot</vt:lpstr>
      <vt:lpstr>OpenSymbol</vt:lpstr>
      <vt:lpstr>Symbol</vt:lpstr>
      <vt:lpstr>Wingdings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Doodle Portfolio by Slidesgo</vt:lpstr>
      <vt:lpstr>Slidesgo Final Pages</vt:lpstr>
      <vt:lpstr>Slidesgo Final Pages</vt:lpstr>
      <vt:lpstr>Slidesgo Final Pages</vt:lpstr>
      <vt:lpstr>Liderazgo Inclusivo y Diversidad</vt:lpstr>
      <vt:lpstr>Liderazgo Inclusivo</vt:lpstr>
      <vt:lpstr>Definición y Concepto</vt:lpstr>
      <vt:lpstr>Características Clave</vt:lpstr>
      <vt:lpstr>Importancia en el Entorno Laboral</vt:lpstr>
      <vt:lpstr>Diversidad en Equipos</vt:lpstr>
      <vt:lpstr>Ventajas de la Diversidad</vt:lpstr>
      <vt:lpstr>Impacto en la Innovación</vt:lpstr>
      <vt:lpstr>Mejora del Clima Laboral</vt:lpstr>
      <vt:lpstr>Competencias Culturales</vt:lpstr>
      <vt:lpstr>Habilidades Necesarias</vt:lpstr>
      <vt:lpstr>Desarrollo Personal y Profesional</vt:lpstr>
      <vt:lpstr>Adaptación a Diferentes Culturas</vt:lpstr>
      <vt:lpstr>Inclusión y Equidad</vt:lpstr>
      <vt:lpstr>Diferencias entre Inclusión y Diversidad</vt:lpstr>
      <vt:lpstr>Prácticas para la Equidad</vt:lpstr>
      <vt:lpstr>Métricas para Evaluar el Progreso</vt:lpstr>
      <vt:lpstr>Conclusiones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Asus-TecSoft</dc:creator>
  <cp:lastModifiedBy>Diana Carolina Villagomez Vacacela</cp:lastModifiedBy>
  <cp:revision>1</cp:revision>
  <dcterms:modified xsi:type="dcterms:W3CDTF">2025-06-30T17:37:50Z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2025-06-30T16:18:15Z</dcterms:created>
  <dc:creator>Unknown Creator</dc:creator>
  <dc:description/>
  <dc:language>en-US</dc:language>
  <cp:lastModifiedBy>Unknown Creator</cp:lastModifiedBy>
  <dcterms:modified xsi:type="dcterms:W3CDTF">2025-06-30T16:18:15Z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20</vt:r8>
  </property>
</Properties>
</file>