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2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1443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8200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977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06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656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4665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255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685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6469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7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341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55CDB-3D71-444C-A963-AD95F4AC2BE5}" type="datetimeFigureOut">
              <a:rPr lang="es-EC" smtClean="0"/>
              <a:pPr/>
              <a:t>29/4/2022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2935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VIRTUALIZACION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1486154" y="2060848"/>
            <a:ext cx="697427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rgbClr val="FF0000"/>
                </a:solidFill>
                <a:latin typeface="metropolislight"/>
              </a:rPr>
              <a:t>INTRODUCCION</a:t>
            </a:r>
          </a:p>
          <a:p>
            <a:pPr algn="just"/>
            <a:r>
              <a:rPr lang="es-MX" sz="2400" dirty="0">
                <a:solidFill>
                  <a:srgbClr val="565656"/>
                </a:solidFill>
                <a:latin typeface="metropolislight"/>
              </a:rPr>
              <a:t>La</a:t>
            </a:r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s limitaciones de los servidores han llevado a muchas organizaciones de TI </a:t>
            </a:r>
            <a:r>
              <a:rPr lang="es-MX" sz="2400" dirty="0">
                <a:solidFill>
                  <a:srgbClr val="565656"/>
                </a:solidFill>
                <a:latin typeface="metropolislight"/>
              </a:rPr>
              <a:t> verse </a:t>
            </a:r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obligadas a implementar múltiples servidores, que funcionan muy por debajo de su capacidad, a fin de responder a las necesidades actuales de almacenamiento y procesamiento. Esta situación genera una gran ineficiencia y unos costes operativos excesivos.</a:t>
            </a:r>
          </a:p>
          <a:p>
            <a:pPr algn="l"/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</p:spTree>
    <p:extLst>
      <p:ext uri="{BB962C8B-B14F-4D97-AF65-F5344CB8AC3E}">
        <p14:creationId xmlns:p14="http://schemas.microsoft.com/office/powerpoint/2010/main" val="3661285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VIRTUALIZACION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395536" y="1657404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0" i="1" dirty="0">
                <a:solidFill>
                  <a:srgbClr val="FF0000"/>
                </a:solidFill>
                <a:effectLst/>
                <a:latin typeface="metropolislight"/>
              </a:rPr>
              <a:t>SOFTWARE DE VIRTUALIZACION</a:t>
            </a:r>
            <a:endParaRPr lang="es-MX" b="0" i="1" dirty="0">
              <a:solidFill>
                <a:srgbClr val="565656"/>
              </a:solidFill>
              <a:effectLst/>
              <a:latin typeface="metropolislight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BFC8D21-23DE-4AE1-AFD4-EB10646B74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625" t="16980" r="70475" b="54202"/>
          <a:stretch/>
        </p:blipFill>
        <p:spPr>
          <a:xfrm>
            <a:off x="2252584" y="2087420"/>
            <a:ext cx="4350799" cy="372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8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VIRTUALIZACION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1486154" y="2060848"/>
            <a:ext cx="6974278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rgbClr val="FF0000"/>
                </a:solidFill>
                <a:latin typeface="metropolislight"/>
              </a:rPr>
              <a:t>DEFINICION</a:t>
            </a:r>
          </a:p>
          <a:p>
            <a:pPr algn="ctr"/>
            <a:endParaRPr lang="es-MX" sz="2400" dirty="0">
              <a:solidFill>
                <a:srgbClr val="FF0000"/>
              </a:solidFill>
              <a:latin typeface="metropolislight"/>
            </a:endParaRPr>
          </a:p>
          <a:p>
            <a:pPr algn="just"/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La virtualización utiliza el software para imitar las características del hardware y crear un sistema informático virtual. Esto permite a las organizaciones de TI ejecutar más de un sistema virtual, y múltiples sistemas operativos y aplicaciones, en un solo servidor. Entre las ventajas obtenidas, se incluyen las economías de escala y una mayor eficiencia</a:t>
            </a:r>
            <a:endParaRPr lang="es-MX" sz="2400" dirty="0">
              <a:solidFill>
                <a:srgbClr val="FF0000"/>
              </a:solidFill>
              <a:latin typeface="metropolislight"/>
            </a:endParaRPr>
          </a:p>
          <a:p>
            <a:pPr algn="l"/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</p:spTree>
    <p:extLst>
      <p:ext uri="{BB962C8B-B14F-4D97-AF65-F5344CB8AC3E}">
        <p14:creationId xmlns:p14="http://schemas.microsoft.com/office/powerpoint/2010/main" val="345613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VIRTUALIZACION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395536" y="2060848"/>
            <a:ext cx="8064896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0" i="0" dirty="0">
                <a:solidFill>
                  <a:srgbClr val="FF0000"/>
                </a:solidFill>
                <a:effectLst/>
                <a:latin typeface="metropolislight"/>
              </a:rPr>
              <a:t>Máquinas </a:t>
            </a:r>
            <a:r>
              <a:rPr lang="es-MX" sz="2400" dirty="0">
                <a:solidFill>
                  <a:srgbClr val="FF0000"/>
                </a:solidFill>
                <a:latin typeface="metropolislight"/>
              </a:rPr>
              <a:t>V</a:t>
            </a:r>
            <a:r>
              <a:rPr lang="es-MX" sz="2400" b="0" i="0" dirty="0">
                <a:solidFill>
                  <a:srgbClr val="FF0000"/>
                </a:solidFill>
                <a:effectLst/>
                <a:latin typeface="metropolislight"/>
              </a:rPr>
              <a:t>irtuales</a:t>
            </a:r>
          </a:p>
          <a:p>
            <a:pPr algn="l"/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Una máquina virtual es un sistema informático virtual, es decir, un contenedor de software bien aislado que incluye un sistema operativo y una aplicación. Cada máquina virtual autónoma es completamente independiente. Si se instalan varias máquinas virtuales en un mismo ordenador, es posible ejecutar varios sistemas operativos y aplicaciones en un solo servidor físico o «host».</a:t>
            </a:r>
            <a:b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</a:br>
            <a:endParaRPr lang="es-MX" sz="2400" b="0" i="0" dirty="0">
              <a:solidFill>
                <a:srgbClr val="565656"/>
              </a:solidFill>
              <a:effectLst/>
              <a:latin typeface="metropolislight"/>
            </a:endParaRPr>
          </a:p>
          <a:p>
            <a:pPr algn="ctr"/>
            <a:endParaRPr lang="es-MX" sz="2400" dirty="0">
              <a:solidFill>
                <a:srgbClr val="FF0000"/>
              </a:solidFill>
              <a:latin typeface="metropolislight"/>
            </a:endParaRPr>
          </a:p>
          <a:p>
            <a:pPr algn="l"/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</p:spTree>
    <p:extLst>
      <p:ext uri="{BB962C8B-B14F-4D97-AF65-F5344CB8AC3E}">
        <p14:creationId xmlns:p14="http://schemas.microsoft.com/office/powerpoint/2010/main" val="18801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VIRTUALIZACION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395536" y="2060848"/>
            <a:ext cx="8064896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400" b="0" i="0" dirty="0">
                <a:solidFill>
                  <a:srgbClr val="FF0000"/>
                </a:solidFill>
                <a:effectLst/>
                <a:latin typeface="metropolislight"/>
              </a:rPr>
              <a:t>Principales características de las máquinas virtuales</a:t>
            </a:r>
          </a:p>
          <a:p>
            <a:pPr algn="ctr"/>
            <a:b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</a:br>
            <a:endParaRPr lang="es-MX" sz="2400" b="0" i="0" dirty="0">
              <a:solidFill>
                <a:srgbClr val="565656"/>
              </a:solidFill>
              <a:effectLst/>
              <a:latin typeface="metropolislight"/>
            </a:endParaRPr>
          </a:p>
          <a:p>
            <a:pPr algn="ctr"/>
            <a:endParaRPr lang="es-MX" sz="2400" dirty="0">
              <a:solidFill>
                <a:srgbClr val="FF0000"/>
              </a:solidFill>
              <a:latin typeface="metropolislight"/>
            </a:endParaRPr>
          </a:p>
          <a:p>
            <a:pPr algn="l"/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F7325E2-C54D-4A00-810E-FAAABECDED4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50" t="27590" r="50481" b="27642"/>
          <a:stretch/>
        </p:blipFill>
        <p:spPr>
          <a:xfrm>
            <a:off x="1580218" y="2845950"/>
            <a:ext cx="5695532" cy="306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40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VIRTUALIZACION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395536" y="2060848"/>
            <a:ext cx="8064896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400" b="0" i="0" dirty="0">
                <a:solidFill>
                  <a:srgbClr val="FF0000"/>
                </a:solidFill>
                <a:effectLst/>
                <a:latin typeface="metropolislight"/>
              </a:rPr>
              <a:t>Principales características de las máquinas virtuales</a:t>
            </a:r>
          </a:p>
          <a:p>
            <a:pPr algn="ctr"/>
            <a:b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</a:br>
            <a:endParaRPr lang="es-MX" sz="2400" b="0" i="0" dirty="0">
              <a:solidFill>
                <a:srgbClr val="565656"/>
              </a:solidFill>
              <a:effectLst/>
              <a:latin typeface="metropolislight"/>
            </a:endParaRPr>
          </a:p>
          <a:p>
            <a:pPr algn="ctr"/>
            <a:endParaRPr lang="es-MX" sz="2400" dirty="0">
              <a:solidFill>
                <a:srgbClr val="FF0000"/>
              </a:solidFill>
              <a:latin typeface="metropolislight"/>
            </a:endParaRPr>
          </a:p>
          <a:p>
            <a:pPr algn="l"/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B76C3549-69E1-49B0-9E56-42423BEF13C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519" t="27590" r="1963" b="26188"/>
          <a:stretch/>
        </p:blipFill>
        <p:spPr>
          <a:xfrm>
            <a:off x="1484460" y="2763331"/>
            <a:ext cx="6111876" cy="327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58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VIRTUALIZACION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395536" y="1657404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0" i="0" dirty="0">
                <a:solidFill>
                  <a:srgbClr val="FF0000"/>
                </a:solidFill>
                <a:effectLst/>
                <a:latin typeface="metropolislight"/>
              </a:rPr>
              <a:t>TIPOS DE VIRTUALIZACION</a:t>
            </a:r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359359E-02E0-4FDE-9A3A-32EDE96F4C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26" t="28165" r="50000" b="24519"/>
          <a:stretch/>
        </p:blipFill>
        <p:spPr>
          <a:xfrm>
            <a:off x="1187624" y="2119069"/>
            <a:ext cx="7488832" cy="436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47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VIRTUALIZACION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395536" y="1657404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0" i="0" dirty="0">
                <a:solidFill>
                  <a:srgbClr val="FF0000"/>
                </a:solidFill>
                <a:effectLst/>
                <a:latin typeface="metropolislight"/>
              </a:rPr>
              <a:t>TIPOS DE VIRTUALIZACION</a:t>
            </a:r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359359E-02E0-4FDE-9A3A-32EDE96F4C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26" t="28165" r="50000" b="24519"/>
          <a:stretch/>
        </p:blipFill>
        <p:spPr>
          <a:xfrm>
            <a:off x="1187624" y="2119069"/>
            <a:ext cx="7488832" cy="436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358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VIRTUALIZACION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395536" y="1657404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0" i="0" dirty="0">
                <a:solidFill>
                  <a:srgbClr val="FF0000"/>
                </a:solidFill>
                <a:effectLst/>
                <a:latin typeface="metropolislight"/>
              </a:rPr>
              <a:t>TIPOS DE VIRTUALIZACION</a:t>
            </a:r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AD9CC9D-5CBD-4A75-B03D-CC0958A8EA3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000" t="28165" r="5113" b="31791"/>
          <a:stretch/>
        </p:blipFill>
        <p:spPr>
          <a:xfrm>
            <a:off x="1118803" y="2306448"/>
            <a:ext cx="7341629" cy="368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59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VIRTUALIZACION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395536" y="1657404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0" i="0" dirty="0">
                <a:solidFill>
                  <a:srgbClr val="FF0000"/>
                </a:solidFill>
                <a:effectLst/>
                <a:latin typeface="metropolislight"/>
              </a:rPr>
              <a:t>TIPOS DE VIRTUALIZACION</a:t>
            </a:r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F9B1A83-6123-45BC-9D01-DE0EA97231D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26" t="19185" r="50000" b="47199"/>
          <a:stretch/>
        </p:blipFill>
        <p:spPr>
          <a:xfrm>
            <a:off x="539551" y="2306448"/>
            <a:ext cx="8455467" cy="349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038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8041</TotalTime>
  <Words>269</Words>
  <Application>Microsoft Office PowerPoint</Application>
  <PresentationFormat>Presentación en pantalla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metropolislight</vt:lpstr>
      <vt:lpstr>Tema de Office</vt:lpstr>
      <vt:lpstr> UNIDAD 1  VIRTUALIZACION </vt:lpstr>
      <vt:lpstr> UNIDAD 1  VIRTUALIZACION </vt:lpstr>
      <vt:lpstr> UNIDAD 1  VIRTUALIZACION </vt:lpstr>
      <vt:lpstr> UNIDAD 1  VIRTUALIZACION </vt:lpstr>
      <vt:lpstr> UNIDAD 1  VIRTUALIZACION </vt:lpstr>
      <vt:lpstr> UNIDAD 1  VIRTUALIZACION </vt:lpstr>
      <vt:lpstr> UNIDAD 1  VIRTUALIZACION </vt:lpstr>
      <vt:lpstr> UNIDAD 1  VIRTUALIZACION </vt:lpstr>
      <vt:lpstr> UNIDAD 1  VIRTUALIZACION </vt:lpstr>
      <vt:lpstr> UNIDAD 1  VIRTUALIZACION </vt:lpstr>
    </vt:vector>
  </TitlesOfParts>
  <Company>ESPOCH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Centro de Idiomas</dc:creator>
  <cp:lastModifiedBy>Luis Gonzalo Allauca Peñafiel</cp:lastModifiedBy>
  <cp:revision>269</cp:revision>
  <cp:lastPrinted>2013-09-23T15:01:37Z</cp:lastPrinted>
  <dcterms:created xsi:type="dcterms:W3CDTF">2013-09-23T06:00:44Z</dcterms:created>
  <dcterms:modified xsi:type="dcterms:W3CDTF">2022-04-29T21:04:12Z</dcterms:modified>
</cp:coreProperties>
</file>