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4" r:id="rId13"/>
    <p:sldId id="267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1B7065-A5A7-47A7-9D99-A54614666E11}" type="datetimeFigureOut">
              <a:rPr lang="es-ES" smtClean="0"/>
              <a:t>15/06/2022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471B81-B0AE-4D82-B001-3C32FA7463F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LABORATORIO CLÌNICO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DR. ENRIQUE ORTEGA SALVADOR</a:t>
            </a:r>
          </a:p>
          <a:p>
            <a:r>
              <a:rPr lang="es-ES" dirty="0" smtClean="0"/>
              <a:t>MÈDICO PATÒLOGO CLÌNICO</a:t>
            </a:r>
          </a:p>
          <a:p>
            <a:r>
              <a:rPr lang="es-ES" dirty="0" smtClean="0"/>
              <a:t>PERFIL PLAQUETARIO Y DE COAGULACIÒN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77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 DE COAGULACIÒN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04664"/>
            <a:ext cx="8905875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6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9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2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4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64609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4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1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9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0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0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PERFIL PLAQUETARIO Y DE COAGULACIÒN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LAS PRUEBAS DEL PERFIL PLAQUETARIO Y DE COAGULACIÒN SON : </a:t>
            </a:r>
          </a:p>
          <a:p>
            <a:pPr>
              <a:buFontTx/>
              <a:buChar char="-"/>
            </a:pPr>
            <a:r>
              <a:rPr lang="es-ES" dirty="0" smtClean="0"/>
              <a:t>CONTAJE DE PLAQUETAS</a:t>
            </a:r>
          </a:p>
          <a:p>
            <a:pPr>
              <a:buFontTx/>
              <a:buChar char="-"/>
            </a:pPr>
            <a:r>
              <a:rPr lang="es-ES" dirty="0" smtClean="0"/>
              <a:t>TIEMPO DE SANGRÌA</a:t>
            </a:r>
          </a:p>
          <a:p>
            <a:pPr>
              <a:buFontTx/>
              <a:buChar char="-"/>
            </a:pPr>
            <a:r>
              <a:rPr lang="es-ES" dirty="0" smtClean="0"/>
              <a:t>TP</a:t>
            </a:r>
          </a:p>
          <a:p>
            <a:pPr>
              <a:buFontTx/>
              <a:buChar char="-"/>
            </a:pPr>
            <a:r>
              <a:rPr lang="es-ES" dirty="0" smtClean="0"/>
              <a:t>TTP</a:t>
            </a:r>
          </a:p>
          <a:p>
            <a:pPr>
              <a:buFontTx/>
              <a:buChar char="-"/>
            </a:pPr>
            <a:r>
              <a:rPr lang="es-ES" dirty="0" smtClean="0"/>
              <a:t>FIBRINÒGENO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62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PERFIL PLAQUETARIO Y DE COAGULACIÒN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7488831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2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20880" cy="55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0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20879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83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84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925"/>
            <a:ext cx="8496943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47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47</Words>
  <Application>Microsoft Office PowerPoint</Application>
  <PresentationFormat>Presentación en pantalla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Aspecto</vt:lpstr>
      <vt:lpstr>LABORATORIO CLÌNICO</vt:lpstr>
      <vt:lpstr>Presentación de PowerPoint</vt:lpstr>
      <vt:lpstr>Presentación de PowerPoint</vt:lpstr>
      <vt:lpstr>PERFIL PLAQUETARIO Y DE COAGULACIÒN</vt:lpstr>
      <vt:lpstr>PERFIL PLAQUETARIO Y DE COAGULACIÒN</vt:lpstr>
      <vt:lpstr>Presentación de PowerPoint</vt:lpstr>
      <vt:lpstr>Presentación de PowerPoint</vt:lpstr>
      <vt:lpstr>Presentación de PowerPoint</vt:lpstr>
      <vt:lpstr>Presentación de PowerPoint</vt:lpstr>
      <vt:lpstr>PRUEBAS DE COAGULACIÒN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CLÌNICO</dc:title>
  <dc:creator>SYSTEMARKET</dc:creator>
  <cp:lastModifiedBy>SYSTEMARKET</cp:lastModifiedBy>
  <cp:revision>7</cp:revision>
  <dcterms:created xsi:type="dcterms:W3CDTF">2020-07-01T21:43:30Z</dcterms:created>
  <dcterms:modified xsi:type="dcterms:W3CDTF">2022-06-15T18:16:44Z</dcterms:modified>
</cp:coreProperties>
</file>