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0" r:id="rId2"/>
    <p:sldId id="262" r:id="rId3"/>
    <p:sldId id="268" r:id="rId4"/>
    <p:sldId id="257" r:id="rId5"/>
    <p:sldId id="274" r:id="rId6"/>
    <p:sldId id="281" r:id="rId7"/>
    <p:sldId id="279" r:id="rId8"/>
    <p:sldId id="282" r:id="rId9"/>
    <p:sldId id="277" r:id="rId10"/>
    <p:sldId id="259" r:id="rId11"/>
    <p:sldId id="260" r:id="rId12"/>
    <p:sldId id="261" r:id="rId13"/>
    <p:sldId id="269" r:id="rId14"/>
    <p:sldId id="270" r:id="rId15"/>
    <p:sldId id="271" r:id="rId16"/>
    <p:sldId id="272" r:id="rId17"/>
    <p:sldId id="275" r:id="rId18"/>
    <p:sldId id="276"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C3314B-5A62-4186-8FB8-8B4E475DE57A}" type="doc">
      <dgm:prSet loTypeId="urn:microsoft.com/office/officeart/2005/8/layout/process1" loCatId="process" qsTypeId="urn:microsoft.com/office/officeart/2005/8/quickstyle/simple1" qsCatId="simple" csTypeId="urn:microsoft.com/office/officeart/2005/8/colors/colorful4" csCatId="colorful"/>
      <dgm:spPr/>
      <dgm:t>
        <a:bodyPr/>
        <a:lstStyle/>
        <a:p>
          <a:endParaRPr lang="es-EC"/>
        </a:p>
      </dgm:t>
    </dgm:pt>
    <dgm:pt modelId="{70577A13-275A-485E-A081-FBFEA3F16E12}">
      <dgm:prSet/>
      <dgm:spPr/>
      <dgm:t>
        <a:bodyPr/>
        <a:lstStyle/>
        <a:p>
          <a:r>
            <a:rPr lang="es-ES">
              <a:solidFill>
                <a:schemeClr val="tx1"/>
              </a:solidFill>
            </a:rPr>
            <a:t>El estudio científico de los músculos se conoce como miología (myos- musculo; -logia, de logos-, estudio).</a:t>
          </a:r>
          <a:endParaRPr lang="es-EC">
            <a:solidFill>
              <a:schemeClr val="tx1"/>
            </a:solidFill>
          </a:endParaRPr>
        </a:p>
      </dgm:t>
    </dgm:pt>
    <dgm:pt modelId="{82CD6D98-2444-4E57-946C-830D155F993C}" type="parTrans" cxnId="{BB5217FA-F1D2-44C7-8352-3ACB5964A08D}">
      <dgm:prSet/>
      <dgm:spPr/>
      <dgm:t>
        <a:bodyPr/>
        <a:lstStyle/>
        <a:p>
          <a:endParaRPr lang="es-EC">
            <a:solidFill>
              <a:schemeClr val="tx1"/>
            </a:solidFill>
          </a:endParaRPr>
        </a:p>
      </dgm:t>
    </dgm:pt>
    <dgm:pt modelId="{7A4D2450-39FE-4906-ACC4-07B1C21807EE}" type="sibTrans" cxnId="{BB5217FA-F1D2-44C7-8352-3ACB5964A08D}">
      <dgm:prSet/>
      <dgm:spPr/>
      <dgm:t>
        <a:bodyPr/>
        <a:lstStyle/>
        <a:p>
          <a:endParaRPr lang="es-EC">
            <a:solidFill>
              <a:schemeClr val="tx1"/>
            </a:solidFill>
          </a:endParaRPr>
        </a:p>
      </dgm:t>
    </dgm:pt>
    <dgm:pt modelId="{1F9AC956-DF5E-4D30-B56B-868D39DF0777}">
      <dgm:prSet/>
      <dgm:spPr/>
      <dgm:t>
        <a:bodyPr/>
        <a:lstStyle/>
        <a:p>
          <a:r>
            <a:rPr lang="es-MX">
              <a:solidFill>
                <a:schemeClr val="tx1"/>
              </a:solidFill>
            </a:rPr>
            <a:t>El sistema muscular es el conjunto de más de 600 músculos que existen en el cuerpo humano, la función de la mayoría de los músculos es producir  movimientos de las partes del cuerpo.</a:t>
          </a:r>
          <a:endParaRPr lang="es-EC">
            <a:solidFill>
              <a:schemeClr val="tx1"/>
            </a:solidFill>
          </a:endParaRPr>
        </a:p>
      </dgm:t>
    </dgm:pt>
    <dgm:pt modelId="{8B947DC2-B0E3-4E18-BB67-E1FC7099B635}" type="parTrans" cxnId="{D7F8857F-8CB9-4D4E-BB74-23D5015BC935}">
      <dgm:prSet/>
      <dgm:spPr/>
      <dgm:t>
        <a:bodyPr/>
        <a:lstStyle/>
        <a:p>
          <a:endParaRPr lang="es-EC">
            <a:solidFill>
              <a:schemeClr val="tx1"/>
            </a:solidFill>
          </a:endParaRPr>
        </a:p>
      </dgm:t>
    </dgm:pt>
    <dgm:pt modelId="{A59F44D2-1A2F-4D82-8C5A-2848FA62E4E2}" type="sibTrans" cxnId="{D7F8857F-8CB9-4D4E-BB74-23D5015BC935}">
      <dgm:prSet/>
      <dgm:spPr/>
      <dgm:t>
        <a:bodyPr/>
        <a:lstStyle/>
        <a:p>
          <a:endParaRPr lang="es-EC">
            <a:solidFill>
              <a:schemeClr val="tx1"/>
            </a:solidFill>
          </a:endParaRPr>
        </a:p>
      </dgm:t>
    </dgm:pt>
    <dgm:pt modelId="{1E62020D-2358-42FB-9402-DF59578AD30E}">
      <dgm:prSet/>
      <dgm:spPr/>
      <dgm:t>
        <a:bodyPr/>
        <a:lstStyle/>
        <a:p>
          <a:r>
            <a:rPr lang="es-MX">
              <a:solidFill>
                <a:schemeClr val="tx1"/>
              </a:solidFill>
            </a:rPr>
            <a:t>Un 40 a 50% del peso corporal corresponde al musculo esquelético. </a:t>
          </a:r>
          <a:endParaRPr lang="es-EC">
            <a:solidFill>
              <a:schemeClr val="tx1"/>
            </a:solidFill>
          </a:endParaRPr>
        </a:p>
      </dgm:t>
    </dgm:pt>
    <dgm:pt modelId="{9A4E6D3D-D04A-4809-8173-FB1497FC3954}" type="parTrans" cxnId="{597CDD57-423E-4B81-B4CC-997B8A162D52}">
      <dgm:prSet/>
      <dgm:spPr/>
      <dgm:t>
        <a:bodyPr/>
        <a:lstStyle/>
        <a:p>
          <a:endParaRPr lang="es-EC">
            <a:solidFill>
              <a:schemeClr val="tx1"/>
            </a:solidFill>
          </a:endParaRPr>
        </a:p>
      </dgm:t>
    </dgm:pt>
    <dgm:pt modelId="{7767FED5-4842-4D7E-9456-D52EA9E6AD2D}" type="sibTrans" cxnId="{597CDD57-423E-4B81-B4CC-997B8A162D52}">
      <dgm:prSet/>
      <dgm:spPr/>
      <dgm:t>
        <a:bodyPr/>
        <a:lstStyle/>
        <a:p>
          <a:endParaRPr lang="es-EC">
            <a:solidFill>
              <a:schemeClr val="tx1"/>
            </a:solidFill>
          </a:endParaRPr>
        </a:p>
      </dgm:t>
    </dgm:pt>
    <dgm:pt modelId="{5C4A15B5-2FC1-4A5C-9579-823684A2F70E}">
      <dgm:prSet/>
      <dgm:spPr/>
      <dgm:t>
        <a:bodyPr/>
        <a:lstStyle/>
        <a:p>
          <a:r>
            <a:rPr lang="es-ES">
              <a:solidFill>
                <a:schemeClr val="tx1"/>
              </a:solidFill>
            </a:rPr>
            <a:t>Esta compuesto por músculos y tendones </a:t>
          </a:r>
          <a:endParaRPr lang="es-EC">
            <a:solidFill>
              <a:schemeClr val="tx1"/>
            </a:solidFill>
          </a:endParaRPr>
        </a:p>
      </dgm:t>
    </dgm:pt>
    <dgm:pt modelId="{95B22294-4E88-4354-A4DC-623D2EC4812D}" type="parTrans" cxnId="{527A3E7C-24D3-4861-9852-42191CE2D1CF}">
      <dgm:prSet/>
      <dgm:spPr/>
      <dgm:t>
        <a:bodyPr/>
        <a:lstStyle/>
        <a:p>
          <a:endParaRPr lang="es-EC">
            <a:solidFill>
              <a:schemeClr val="tx1"/>
            </a:solidFill>
          </a:endParaRPr>
        </a:p>
      </dgm:t>
    </dgm:pt>
    <dgm:pt modelId="{A97E1D71-7EC6-4770-9456-95CA76C5F9A0}" type="sibTrans" cxnId="{527A3E7C-24D3-4861-9852-42191CE2D1CF}">
      <dgm:prSet/>
      <dgm:spPr/>
      <dgm:t>
        <a:bodyPr/>
        <a:lstStyle/>
        <a:p>
          <a:endParaRPr lang="es-EC">
            <a:solidFill>
              <a:schemeClr val="tx1"/>
            </a:solidFill>
          </a:endParaRPr>
        </a:p>
      </dgm:t>
    </dgm:pt>
    <dgm:pt modelId="{B29F859B-E4DB-49E7-8F27-E7295C1F379A}" type="pres">
      <dgm:prSet presAssocID="{02C3314B-5A62-4186-8FB8-8B4E475DE57A}" presName="Name0" presStyleCnt="0">
        <dgm:presLayoutVars>
          <dgm:dir/>
          <dgm:resizeHandles val="exact"/>
        </dgm:presLayoutVars>
      </dgm:prSet>
      <dgm:spPr/>
    </dgm:pt>
    <dgm:pt modelId="{3FC55C47-E6A5-463E-8B61-B101309CFCD9}" type="pres">
      <dgm:prSet presAssocID="{70577A13-275A-485E-A081-FBFEA3F16E12}" presName="node" presStyleLbl="node1" presStyleIdx="0" presStyleCnt="4">
        <dgm:presLayoutVars>
          <dgm:bulletEnabled val="1"/>
        </dgm:presLayoutVars>
      </dgm:prSet>
      <dgm:spPr/>
    </dgm:pt>
    <dgm:pt modelId="{A4F2A6AB-DBD9-473A-ADED-7D556AE0772B}" type="pres">
      <dgm:prSet presAssocID="{7A4D2450-39FE-4906-ACC4-07B1C21807EE}" presName="sibTrans" presStyleLbl="sibTrans2D1" presStyleIdx="0" presStyleCnt="3"/>
      <dgm:spPr/>
    </dgm:pt>
    <dgm:pt modelId="{7ABB8F11-08C7-4C38-92DF-6A74CAAA834F}" type="pres">
      <dgm:prSet presAssocID="{7A4D2450-39FE-4906-ACC4-07B1C21807EE}" presName="connectorText" presStyleLbl="sibTrans2D1" presStyleIdx="0" presStyleCnt="3"/>
      <dgm:spPr/>
    </dgm:pt>
    <dgm:pt modelId="{8C6E61D0-C59B-4589-8623-5C66BE229B3A}" type="pres">
      <dgm:prSet presAssocID="{1F9AC956-DF5E-4D30-B56B-868D39DF0777}" presName="node" presStyleLbl="node1" presStyleIdx="1" presStyleCnt="4">
        <dgm:presLayoutVars>
          <dgm:bulletEnabled val="1"/>
        </dgm:presLayoutVars>
      </dgm:prSet>
      <dgm:spPr/>
    </dgm:pt>
    <dgm:pt modelId="{E137B853-B226-419F-88B7-53FAC62600C1}" type="pres">
      <dgm:prSet presAssocID="{A59F44D2-1A2F-4D82-8C5A-2848FA62E4E2}" presName="sibTrans" presStyleLbl="sibTrans2D1" presStyleIdx="1" presStyleCnt="3"/>
      <dgm:spPr/>
    </dgm:pt>
    <dgm:pt modelId="{782DB3F8-F435-4212-9987-4F4FDFDC3A03}" type="pres">
      <dgm:prSet presAssocID="{A59F44D2-1A2F-4D82-8C5A-2848FA62E4E2}" presName="connectorText" presStyleLbl="sibTrans2D1" presStyleIdx="1" presStyleCnt="3"/>
      <dgm:spPr/>
    </dgm:pt>
    <dgm:pt modelId="{C78F4FC2-DE5D-47E4-BBA8-A714B38B51EC}" type="pres">
      <dgm:prSet presAssocID="{1E62020D-2358-42FB-9402-DF59578AD30E}" presName="node" presStyleLbl="node1" presStyleIdx="2" presStyleCnt="4">
        <dgm:presLayoutVars>
          <dgm:bulletEnabled val="1"/>
        </dgm:presLayoutVars>
      </dgm:prSet>
      <dgm:spPr/>
    </dgm:pt>
    <dgm:pt modelId="{8225BC77-DB34-4732-BE89-E7BBAC8BDB73}" type="pres">
      <dgm:prSet presAssocID="{7767FED5-4842-4D7E-9456-D52EA9E6AD2D}" presName="sibTrans" presStyleLbl="sibTrans2D1" presStyleIdx="2" presStyleCnt="3"/>
      <dgm:spPr/>
    </dgm:pt>
    <dgm:pt modelId="{560A4210-0609-450A-A212-CC4A5A8EB020}" type="pres">
      <dgm:prSet presAssocID="{7767FED5-4842-4D7E-9456-D52EA9E6AD2D}" presName="connectorText" presStyleLbl="sibTrans2D1" presStyleIdx="2" presStyleCnt="3"/>
      <dgm:spPr/>
    </dgm:pt>
    <dgm:pt modelId="{A53001C0-0A78-44D7-97A1-337D34BE1C85}" type="pres">
      <dgm:prSet presAssocID="{5C4A15B5-2FC1-4A5C-9579-823684A2F70E}" presName="node" presStyleLbl="node1" presStyleIdx="3" presStyleCnt="4">
        <dgm:presLayoutVars>
          <dgm:bulletEnabled val="1"/>
        </dgm:presLayoutVars>
      </dgm:prSet>
      <dgm:spPr/>
    </dgm:pt>
  </dgm:ptLst>
  <dgm:cxnLst>
    <dgm:cxn modelId="{14057E28-619E-446C-82C3-F140C985BE0D}" type="presOf" srcId="{1F9AC956-DF5E-4D30-B56B-868D39DF0777}" destId="{8C6E61D0-C59B-4589-8623-5C66BE229B3A}" srcOrd="0" destOrd="0" presId="urn:microsoft.com/office/officeart/2005/8/layout/process1"/>
    <dgm:cxn modelId="{63A7683A-676C-40EA-9D79-81B9D9D61802}" type="presOf" srcId="{7A4D2450-39FE-4906-ACC4-07B1C21807EE}" destId="{7ABB8F11-08C7-4C38-92DF-6A74CAAA834F}" srcOrd="1" destOrd="0" presId="urn:microsoft.com/office/officeart/2005/8/layout/process1"/>
    <dgm:cxn modelId="{597CDD57-423E-4B81-B4CC-997B8A162D52}" srcId="{02C3314B-5A62-4186-8FB8-8B4E475DE57A}" destId="{1E62020D-2358-42FB-9402-DF59578AD30E}" srcOrd="2" destOrd="0" parTransId="{9A4E6D3D-D04A-4809-8173-FB1497FC3954}" sibTransId="{7767FED5-4842-4D7E-9456-D52EA9E6AD2D}"/>
    <dgm:cxn modelId="{527A3E7C-24D3-4861-9852-42191CE2D1CF}" srcId="{02C3314B-5A62-4186-8FB8-8B4E475DE57A}" destId="{5C4A15B5-2FC1-4A5C-9579-823684A2F70E}" srcOrd="3" destOrd="0" parTransId="{95B22294-4E88-4354-A4DC-623D2EC4812D}" sibTransId="{A97E1D71-7EC6-4770-9456-95CA76C5F9A0}"/>
    <dgm:cxn modelId="{D7F8857F-8CB9-4D4E-BB74-23D5015BC935}" srcId="{02C3314B-5A62-4186-8FB8-8B4E475DE57A}" destId="{1F9AC956-DF5E-4D30-B56B-868D39DF0777}" srcOrd="1" destOrd="0" parTransId="{8B947DC2-B0E3-4E18-BB67-E1FC7099B635}" sibTransId="{A59F44D2-1A2F-4D82-8C5A-2848FA62E4E2}"/>
    <dgm:cxn modelId="{98483082-421B-406A-9BDE-7F745F410F0C}" type="presOf" srcId="{7767FED5-4842-4D7E-9456-D52EA9E6AD2D}" destId="{560A4210-0609-450A-A212-CC4A5A8EB020}" srcOrd="1" destOrd="0" presId="urn:microsoft.com/office/officeart/2005/8/layout/process1"/>
    <dgm:cxn modelId="{9E9B5583-B7D8-4693-9E8B-A347721643A5}" type="presOf" srcId="{1E62020D-2358-42FB-9402-DF59578AD30E}" destId="{C78F4FC2-DE5D-47E4-BBA8-A714B38B51EC}" srcOrd="0" destOrd="0" presId="urn:microsoft.com/office/officeart/2005/8/layout/process1"/>
    <dgm:cxn modelId="{F5F9E389-C34D-44E1-8924-23C8D772BA73}" type="presOf" srcId="{7767FED5-4842-4D7E-9456-D52EA9E6AD2D}" destId="{8225BC77-DB34-4732-BE89-E7BBAC8BDB73}" srcOrd="0" destOrd="0" presId="urn:microsoft.com/office/officeart/2005/8/layout/process1"/>
    <dgm:cxn modelId="{223BA6A6-A4C8-4F63-9E14-77AFD904E1C0}" type="presOf" srcId="{A59F44D2-1A2F-4D82-8C5A-2848FA62E4E2}" destId="{E137B853-B226-419F-88B7-53FAC62600C1}" srcOrd="0" destOrd="0" presId="urn:microsoft.com/office/officeart/2005/8/layout/process1"/>
    <dgm:cxn modelId="{0FFDFEBB-C37E-404A-8177-2A73F9F913CE}" type="presOf" srcId="{02C3314B-5A62-4186-8FB8-8B4E475DE57A}" destId="{B29F859B-E4DB-49E7-8F27-E7295C1F379A}" srcOrd="0" destOrd="0" presId="urn:microsoft.com/office/officeart/2005/8/layout/process1"/>
    <dgm:cxn modelId="{7AD297CD-ABAB-44CF-80C6-5EE07D9483BE}" type="presOf" srcId="{5C4A15B5-2FC1-4A5C-9579-823684A2F70E}" destId="{A53001C0-0A78-44D7-97A1-337D34BE1C85}" srcOrd="0" destOrd="0" presId="urn:microsoft.com/office/officeart/2005/8/layout/process1"/>
    <dgm:cxn modelId="{0279D8DA-5ADF-4462-AC94-BC16603942BD}" type="presOf" srcId="{A59F44D2-1A2F-4D82-8C5A-2848FA62E4E2}" destId="{782DB3F8-F435-4212-9987-4F4FDFDC3A03}" srcOrd="1" destOrd="0" presId="urn:microsoft.com/office/officeart/2005/8/layout/process1"/>
    <dgm:cxn modelId="{3FF69BEF-A64F-4F8D-A5F7-2E80BDD260DA}" type="presOf" srcId="{7A4D2450-39FE-4906-ACC4-07B1C21807EE}" destId="{A4F2A6AB-DBD9-473A-ADED-7D556AE0772B}" srcOrd="0" destOrd="0" presId="urn:microsoft.com/office/officeart/2005/8/layout/process1"/>
    <dgm:cxn modelId="{E8F3E3F0-DA48-40DB-AD79-C7710CFDD409}" type="presOf" srcId="{70577A13-275A-485E-A081-FBFEA3F16E12}" destId="{3FC55C47-E6A5-463E-8B61-B101309CFCD9}" srcOrd="0" destOrd="0" presId="urn:microsoft.com/office/officeart/2005/8/layout/process1"/>
    <dgm:cxn modelId="{BB5217FA-F1D2-44C7-8352-3ACB5964A08D}" srcId="{02C3314B-5A62-4186-8FB8-8B4E475DE57A}" destId="{70577A13-275A-485E-A081-FBFEA3F16E12}" srcOrd="0" destOrd="0" parTransId="{82CD6D98-2444-4E57-946C-830D155F993C}" sibTransId="{7A4D2450-39FE-4906-ACC4-07B1C21807EE}"/>
    <dgm:cxn modelId="{3A51AB89-D04A-49C8-B7B0-7853855B6667}" type="presParOf" srcId="{B29F859B-E4DB-49E7-8F27-E7295C1F379A}" destId="{3FC55C47-E6A5-463E-8B61-B101309CFCD9}" srcOrd="0" destOrd="0" presId="urn:microsoft.com/office/officeart/2005/8/layout/process1"/>
    <dgm:cxn modelId="{724444CD-5468-416F-BF02-9716413291F3}" type="presParOf" srcId="{B29F859B-E4DB-49E7-8F27-E7295C1F379A}" destId="{A4F2A6AB-DBD9-473A-ADED-7D556AE0772B}" srcOrd="1" destOrd="0" presId="urn:microsoft.com/office/officeart/2005/8/layout/process1"/>
    <dgm:cxn modelId="{DF441B93-1FA1-4BD7-9A1F-2F288ADF83CB}" type="presParOf" srcId="{A4F2A6AB-DBD9-473A-ADED-7D556AE0772B}" destId="{7ABB8F11-08C7-4C38-92DF-6A74CAAA834F}" srcOrd="0" destOrd="0" presId="urn:microsoft.com/office/officeart/2005/8/layout/process1"/>
    <dgm:cxn modelId="{59559987-B8F2-4BFC-8D79-D623EF14C55F}" type="presParOf" srcId="{B29F859B-E4DB-49E7-8F27-E7295C1F379A}" destId="{8C6E61D0-C59B-4589-8623-5C66BE229B3A}" srcOrd="2" destOrd="0" presId="urn:microsoft.com/office/officeart/2005/8/layout/process1"/>
    <dgm:cxn modelId="{4853F7A3-08FF-45D9-82AC-BCE0B994197A}" type="presParOf" srcId="{B29F859B-E4DB-49E7-8F27-E7295C1F379A}" destId="{E137B853-B226-419F-88B7-53FAC62600C1}" srcOrd="3" destOrd="0" presId="urn:microsoft.com/office/officeart/2005/8/layout/process1"/>
    <dgm:cxn modelId="{A69C1445-5ECD-41F8-A8A2-4016952B723C}" type="presParOf" srcId="{E137B853-B226-419F-88B7-53FAC62600C1}" destId="{782DB3F8-F435-4212-9987-4F4FDFDC3A03}" srcOrd="0" destOrd="0" presId="urn:microsoft.com/office/officeart/2005/8/layout/process1"/>
    <dgm:cxn modelId="{77BBF59E-BE1E-4914-AC17-0E0E98035FB1}" type="presParOf" srcId="{B29F859B-E4DB-49E7-8F27-E7295C1F379A}" destId="{C78F4FC2-DE5D-47E4-BBA8-A714B38B51EC}" srcOrd="4" destOrd="0" presId="urn:microsoft.com/office/officeart/2005/8/layout/process1"/>
    <dgm:cxn modelId="{B1D019AA-7C85-4916-8BF5-85A6463E6B31}" type="presParOf" srcId="{B29F859B-E4DB-49E7-8F27-E7295C1F379A}" destId="{8225BC77-DB34-4732-BE89-E7BBAC8BDB73}" srcOrd="5" destOrd="0" presId="urn:microsoft.com/office/officeart/2005/8/layout/process1"/>
    <dgm:cxn modelId="{2E10561D-2387-4955-A8F8-3DA6E25385C7}" type="presParOf" srcId="{8225BC77-DB34-4732-BE89-E7BBAC8BDB73}" destId="{560A4210-0609-450A-A212-CC4A5A8EB020}" srcOrd="0" destOrd="0" presId="urn:microsoft.com/office/officeart/2005/8/layout/process1"/>
    <dgm:cxn modelId="{1ADE123D-9628-4D49-9EED-374DCE27522F}" type="presParOf" srcId="{B29F859B-E4DB-49E7-8F27-E7295C1F379A}" destId="{A53001C0-0A78-44D7-97A1-337D34BE1C85}"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C773EF8-84B0-45F7-B616-251288325F4C}" type="doc">
      <dgm:prSet loTypeId="urn:microsoft.com/office/officeart/2005/8/layout/hierarchy3" loCatId="hierarchy" qsTypeId="urn:microsoft.com/office/officeart/2005/8/quickstyle/simple1" qsCatId="simple" csTypeId="urn:microsoft.com/office/officeart/2005/8/colors/colorful5" csCatId="colorful"/>
      <dgm:spPr/>
      <dgm:t>
        <a:bodyPr/>
        <a:lstStyle/>
        <a:p>
          <a:endParaRPr lang="es-EC"/>
        </a:p>
      </dgm:t>
    </dgm:pt>
    <dgm:pt modelId="{F02EC8E1-1DBA-46A6-8127-2B4F7D6FDE05}">
      <dgm:prSet/>
      <dgm:spPr/>
      <dgm:t>
        <a:bodyPr/>
        <a:lstStyle/>
        <a:p>
          <a:r>
            <a:rPr lang="es-ES"/>
            <a:t>S</a:t>
          </a:r>
          <a:r>
            <a:rPr lang="es-ES" b="0" i="0" baseline="0"/>
            <a:t>e distinguen dos inserciones en un músculo: </a:t>
          </a:r>
          <a:endParaRPr lang="es-EC"/>
        </a:p>
      </dgm:t>
    </dgm:pt>
    <dgm:pt modelId="{E19C24CC-8B01-4A94-8658-9771F6FD4A3C}" type="parTrans" cxnId="{42E6AB4D-F656-4EA7-BA5C-115C7CA8C337}">
      <dgm:prSet/>
      <dgm:spPr/>
      <dgm:t>
        <a:bodyPr/>
        <a:lstStyle/>
        <a:p>
          <a:endParaRPr lang="es-EC"/>
        </a:p>
      </dgm:t>
    </dgm:pt>
    <dgm:pt modelId="{704C2A6E-2CBA-49CE-B1E3-3AC077D53B84}" type="sibTrans" cxnId="{42E6AB4D-F656-4EA7-BA5C-115C7CA8C337}">
      <dgm:prSet/>
      <dgm:spPr/>
      <dgm:t>
        <a:bodyPr/>
        <a:lstStyle/>
        <a:p>
          <a:endParaRPr lang="es-EC"/>
        </a:p>
      </dgm:t>
    </dgm:pt>
    <dgm:pt modelId="{87D4AE86-AEC7-465B-AABE-34EE551D241F}">
      <dgm:prSet/>
      <dgm:spPr/>
      <dgm:t>
        <a:bodyPr/>
        <a:lstStyle/>
        <a:p>
          <a:r>
            <a:rPr lang="es-ES" b="0" i="0" baseline="0"/>
            <a:t>La </a:t>
          </a:r>
          <a:r>
            <a:rPr lang="es-ES" b="1" i="0" baseline="0"/>
            <a:t>Inserción De Origen </a:t>
          </a:r>
          <a:endParaRPr lang="es-EC"/>
        </a:p>
      </dgm:t>
    </dgm:pt>
    <dgm:pt modelId="{34C053AB-CAFB-4C5C-A25B-6F8602C3C026}" type="parTrans" cxnId="{F2DFB3C0-4200-4055-A297-0D8C846202ED}">
      <dgm:prSet/>
      <dgm:spPr/>
      <dgm:t>
        <a:bodyPr/>
        <a:lstStyle/>
        <a:p>
          <a:endParaRPr lang="es-EC"/>
        </a:p>
      </dgm:t>
    </dgm:pt>
    <dgm:pt modelId="{FBEA0014-E7FB-4A3B-A340-F83B6CAE881C}" type="sibTrans" cxnId="{F2DFB3C0-4200-4055-A297-0D8C846202ED}">
      <dgm:prSet/>
      <dgm:spPr/>
      <dgm:t>
        <a:bodyPr/>
        <a:lstStyle/>
        <a:p>
          <a:endParaRPr lang="es-EC"/>
        </a:p>
      </dgm:t>
    </dgm:pt>
    <dgm:pt modelId="{C08FCCE3-2009-40EC-8660-21DD55D2411E}">
      <dgm:prSet/>
      <dgm:spPr/>
      <dgm:t>
        <a:bodyPr/>
        <a:lstStyle/>
        <a:p>
          <a:r>
            <a:rPr lang="es-ES" b="1" i="0" baseline="0"/>
            <a:t>La Inserción Terminal</a:t>
          </a:r>
          <a:r>
            <a:rPr lang="es-ES" b="0" i="0" baseline="0"/>
            <a:t>. </a:t>
          </a:r>
          <a:endParaRPr lang="es-EC"/>
        </a:p>
      </dgm:t>
    </dgm:pt>
    <dgm:pt modelId="{57F9A37A-957E-4C0D-B501-6219CBFAE9E5}" type="parTrans" cxnId="{9CFF7A09-1DDB-4593-8605-DD9A4405ABDB}">
      <dgm:prSet/>
      <dgm:spPr/>
      <dgm:t>
        <a:bodyPr/>
        <a:lstStyle/>
        <a:p>
          <a:endParaRPr lang="es-EC"/>
        </a:p>
      </dgm:t>
    </dgm:pt>
    <dgm:pt modelId="{55858F10-5C77-4542-91E4-E00736D4D5C3}" type="sibTrans" cxnId="{9CFF7A09-1DDB-4593-8605-DD9A4405ABDB}">
      <dgm:prSet/>
      <dgm:spPr/>
      <dgm:t>
        <a:bodyPr/>
        <a:lstStyle/>
        <a:p>
          <a:endParaRPr lang="es-EC"/>
        </a:p>
      </dgm:t>
    </dgm:pt>
    <dgm:pt modelId="{EF069B03-0FAA-44DD-8B0C-97BEA0FA04DB}">
      <dgm:prSet/>
      <dgm:spPr/>
      <dgm:t>
        <a:bodyPr/>
        <a:lstStyle/>
        <a:p>
          <a:r>
            <a:rPr lang="es-ES" b="0" i="0" baseline="0"/>
            <a:t>En el cuello y los miembros se habla también de </a:t>
          </a:r>
          <a:endParaRPr lang="es-EC"/>
        </a:p>
      </dgm:t>
    </dgm:pt>
    <dgm:pt modelId="{86FCC788-5AB6-40CB-ABBC-F78B4F364DA1}" type="parTrans" cxnId="{FCA2FDDB-A777-4215-9297-32CFC4359F4D}">
      <dgm:prSet/>
      <dgm:spPr/>
      <dgm:t>
        <a:bodyPr/>
        <a:lstStyle/>
        <a:p>
          <a:endParaRPr lang="es-EC"/>
        </a:p>
      </dgm:t>
    </dgm:pt>
    <dgm:pt modelId="{6CC75B3B-EE11-4992-A46E-BB3FEBCE988B}" type="sibTrans" cxnId="{FCA2FDDB-A777-4215-9297-32CFC4359F4D}">
      <dgm:prSet/>
      <dgm:spPr/>
      <dgm:t>
        <a:bodyPr/>
        <a:lstStyle/>
        <a:p>
          <a:endParaRPr lang="es-EC"/>
        </a:p>
      </dgm:t>
    </dgm:pt>
    <dgm:pt modelId="{6613DB83-80F8-4BAF-8F13-1E3D96C53D29}">
      <dgm:prSet/>
      <dgm:spPr/>
      <dgm:t>
        <a:bodyPr/>
        <a:lstStyle/>
        <a:p>
          <a:r>
            <a:rPr lang="es-ES" b="1" i="0" baseline="0"/>
            <a:t>Inserción Superior </a:t>
          </a:r>
          <a:r>
            <a:rPr lang="es-ES"/>
            <a:t>e </a:t>
          </a:r>
          <a:r>
            <a:rPr lang="es-ES" b="1" i="0" baseline="0"/>
            <a:t>Inferior</a:t>
          </a:r>
          <a:endParaRPr lang="es-EC"/>
        </a:p>
      </dgm:t>
    </dgm:pt>
    <dgm:pt modelId="{FEB0F2D8-DCC0-4FE8-B1ED-1E22EFCDFB9A}" type="parTrans" cxnId="{D6058174-5FAE-4031-AF97-71BCEEA6E2FA}">
      <dgm:prSet/>
      <dgm:spPr/>
      <dgm:t>
        <a:bodyPr/>
        <a:lstStyle/>
        <a:p>
          <a:endParaRPr lang="es-EC"/>
        </a:p>
      </dgm:t>
    </dgm:pt>
    <dgm:pt modelId="{2DC92A70-40C7-4A27-9413-345BD8220C64}" type="sibTrans" cxnId="{D6058174-5FAE-4031-AF97-71BCEEA6E2FA}">
      <dgm:prSet/>
      <dgm:spPr/>
      <dgm:t>
        <a:bodyPr/>
        <a:lstStyle/>
        <a:p>
          <a:endParaRPr lang="es-EC"/>
        </a:p>
      </dgm:t>
    </dgm:pt>
    <dgm:pt modelId="{A43CF168-58B0-47D0-B06C-C6AC20638BBD}">
      <dgm:prSet/>
      <dgm:spPr/>
      <dgm:t>
        <a:bodyPr/>
        <a:lstStyle/>
        <a:p>
          <a:r>
            <a:rPr lang="es-ES" b="1" i="0" baseline="0"/>
            <a:t>Inserción Proximal </a:t>
          </a:r>
          <a:r>
            <a:rPr lang="es-ES"/>
            <a:t> y </a:t>
          </a:r>
          <a:r>
            <a:rPr lang="es-ES" b="1" i="0" baseline="0"/>
            <a:t>Distal</a:t>
          </a:r>
          <a:r>
            <a:rPr lang="es-ES" b="0" i="0" baseline="0"/>
            <a:t>.</a:t>
          </a:r>
          <a:endParaRPr lang="es-EC"/>
        </a:p>
      </dgm:t>
    </dgm:pt>
    <dgm:pt modelId="{C3D2F250-7AE0-4871-9486-9757E3544BAF}" type="parTrans" cxnId="{98E855FF-8316-4461-A035-990E42A708E1}">
      <dgm:prSet/>
      <dgm:spPr/>
      <dgm:t>
        <a:bodyPr/>
        <a:lstStyle/>
        <a:p>
          <a:endParaRPr lang="es-EC"/>
        </a:p>
      </dgm:t>
    </dgm:pt>
    <dgm:pt modelId="{D9606C01-028F-4CA1-8B25-5E3E1BB4E473}" type="sibTrans" cxnId="{98E855FF-8316-4461-A035-990E42A708E1}">
      <dgm:prSet/>
      <dgm:spPr/>
      <dgm:t>
        <a:bodyPr/>
        <a:lstStyle/>
        <a:p>
          <a:endParaRPr lang="es-EC"/>
        </a:p>
      </dgm:t>
    </dgm:pt>
    <dgm:pt modelId="{E66694E2-023B-4341-B703-4A5EF72F006D}" type="pres">
      <dgm:prSet presAssocID="{3C773EF8-84B0-45F7-B616-251288325F4C}" presName="diagram" presStyleCnt="0">
        <dgm:presLayoutVars>
          <dgm:chPref val="1"/>
          <dgm:dir/>
          <dgm:animOne val="branch"/>
          <dgm:animLvl val="lvl"/>
          <dgm:resizeHandles/>
        </dgm:presLayoutVars>
      </dgm:prSet>
      <dgm:spPr/>
    </dgm:pt>
    <dgm:pt modelId="{4B48C0AD-E8FA-4773-8469-4DE5AED049D7}" type="pres">
      <dgm:prSet presAssocID="{F02EC8E1-1DBA-46A6-8127-2B4F7D6FDE05}" presName="root" presStyleCnt="0"/>
      <dgm:spPr/>
    </dgm:pt>
    <dgm:pt modelId="{072D1D56-0DF1-4E08-BE06-B5F0D3E0AD25}" type="pres">
      <dgm:prSet presAssocID="{F02EC8E1-1DBA-46A6-8127-2B4F7D6FDE05}" presName="rootComposite" presStyleCnt="0"/>
      <dgm:spPr/>
    </dgm:pt>
    <dgm:pt modelId="{030546B3-8AD9-47C2-BFB8-057249443CE7}" type="pres">
      <dgm:prSet presAssocID="{F02EC8E1-1DBA-46A6-8127-2B4F7D6FDE05}" presName="rootText" presStyleLbl="node1" presStyleIdx="0" presStyleCnt="2"/>
      <dgm:spPr/>
    </dgm:pt>
    <dgm:pt modelId="{CBEBBB57-EF10-4801-8C5A-DA15594649F9}" type="pres">
      <dgm:prSet presAssocID="{F02EC8E1-1DBA-46A6-8127-2B4F7D6FDE05}" presName="rootConnector" presStyleLbl="node1" presStyleIdx="0" presStyleCnt="2"/>
      <dgm:spPr/>
    </dgm:pt>
    <dgm:pt modelId="{0A9B68F6-E9BF-47EE-B258-E6CD167E3706}" type="pres">
      <dgm:prSet presAssocID="{F02EC8E1-1DBA-46A6-8127-2B4F7D6FDE05}" presName="childShape" presStyleCnt="0"/>
      <dgm:spPr/>
    </dgm:pt>
    <dgm:pt modelId="{1752DBFA-4337-4D49-8A45-0FA5E1B2D55D}" type="pres">
      <dgm:prSet presAssocID="{34C053AB-CAFB-4C5C-A25B-6F8602C3C026}" presName="Name13" presStyleLbl="parChTrans1D2" presStyleIdx="0" presStyleCnt="4"/>
      <dgm:spPr/>
    </dgm:pt>
    <dgm:pt modelId="{2691AC09-BFEF-4EEB-B502-B626FB09DE7B}" type="pres">
      <dgm:prSet presAssocID="{87D4AE86-AEC7-465B-AABE-34EE551D241F}" presName="childText" presStyleLbl="bgAcc1" presStyleIdx="0" presStyleCnt="4">
        <dgm:presLayoutVars>
          <dgm:bulletEnabled val="1"/>
        </dgm:presLayoutVars>
      </dgm:prSet>
      <dgm:spPr/>
    </dgm:pt>
    <dgm:pt modelId="{F51D5F8A-C8EB-4433-A25D-67243014D957}" type="pres">
      <dgm:prSet presAssocID="{57F9A37A-957E-4C0D-B501-6219CBFAE9E5}" presName="Name13" presStyleLbl="parChTrans1D2" presStyleIdx="1" presStyleCnt="4"/>
      <dgm:spPr/>
    </dgm:pt>
    <dgm:pt modelId="{3F9D42AB-76EB-4CB8-92FA-4F7C4B91B0DA}" type="pres">
      <dgm:prSet presAssocID="{C08FCCE3-2009-40EC-8660-21DD55D2411E}" presName="childText" presStyleLbl="bgAcc1" presStyleIdx="1" presStyleCnt="4">
        <dgm:presLayoutVars>
          <dgm:bulletEnabled val="1"/>
        </dgm:presLayoutVars>
      </dgm:prSet>
      <dgm:spPr/>
    </dgm:pt>
    <dgm:pt modelId="{2F6C7094-D066-4FE1-BA34-C2C4E497A3A7}" type="pres">
      <dgm:prSet presAssocID="{EF069B03-0FAA-44DD-8B0C-97BEA0FA04DB}" presName="root" presStyleCnt="0"/>
      <dgm:spPr/>
    </dgm:pt>
    <dgm:pt modelId="{38B245C1-25A9-44FE-ABE5-CD303207D6F1}" type="pres">
      <dgm:prSet presAssocID="{EF069B03-0FAA-44DD-8B0C-97BEA0FA04DB}" presName="rootComposite" presStyleCnt="0"/>
      <dgm:spPr/>
    </dgm:pt>
    <dgm:pt modelId="{193E7073-C5A4-40E7-98C4-1D85583377C1}" type="pres">
      <dgm:prSet presAssocID="{EF069B03-0FAA-44DD-8B0C-97BEA0FA04DB}" presName="rootText" presStyleLbl="node1" presStyleIdx="1" presStyleCnt="2"/>
      <dgm:spPr/>
    </dgm:pt>
    <dgm:pt modelId="{375B29D1-C308-4F0D-AB7F-F5FFFF94C44F}" type="pres">
      <dgm:prSet presAssocID="{EF069B03-0FAA-44DD-8B0C-97BEA0FA04DB}" presName="rootConnector" presStyleLbl="node1" presStyleIdx="1" presStyleCnt="2"/>
      <dgm:spPr/>
    </dgm:pt>
    <dgm:pt modelId="{C89D2915-BD9C-4200-8E95-F5E55F037C6C}" type="pres">
      <dgm:prSet presAssocID="{EF069B03-0FAA-44DD-8B0C-97BEA0FA04DB}" presName="childShape" presStyleCnt="0"/>
      <dgm:spPr/>
    </dgm:pt>
    <dgm:pt modelId="{C2BDA68D-EF04-4DA6-AD38-AE788EEE3FC9}" type="pres">
      <dgm:prSet presAssocID="{FEB0F2D8-DCC0-4FE8-B1ED-1E22EFCDFB9A}" presName="Name13" presStyleLbl="parChTrans1D2" presStyleIdx="2" presStyleCnt="4"/>
      <dgm:spPr/>
    </dgm:pt>
    <dgm:pt modelId="{F3DAF0B0-1DBE-4BA3-87D0-18EEA7CBDECD}" type="pres">
      <dgm:prSet presAssocID="{6613DB83-80F8-4BAF-8F13-1E3D96C53D29}" presName="childText" presStyleLbl="bgAcc1" presStyleIdx="2" presStyleCnt="4">
        <dgm:presLayoutVars>
          <dgm:bulletEnabled val="1"/>
        </dgm:presLayoutVars>
      </dgm:prSet>
      <dgm:spPr/>
    </dgm:pt>
    <dgm:pt modelId="{585E2CB1-9875-4812-AD94-A7E6C349B13F}" type="pres">
      <dgm:prSet presAssocID="{C3D2F250-7AE0-4871-9486-9757E3544BAF}" presName="Name13" presStyleLbl="parChTrans1D2" presStyleIdx="3" presStyleCnt="4"/>
      <dgm:spPr/>
    </dgm:pt>
    <dgm:pt modelId="{B5336CFA-09EA-4DB1-B276-1C6C006CE456}" type="pres">
      <dgm:prSet presAssocID="{A43CF168-58B0-47D0-B06C-C6AC20638BBD}" presName="childText" presStyleLbl="bgAcc1" presStyleIdx="3" presStyleCnt="4">
        <dgm:presLayoutVars>
          <dgm:bulletEnabled val="1"/>
        </dgm:presLayoutVars>
      </dgm:prSet>
      <dgm:spPr/>
    </dgm:pt>
  </dgm:ptLst>
  <dgm:cxnLst>
    <dgm:cxn modelId="{9CFF7A09-1DDB-4593-8605-DD9A4405ABDB}" srcId="{F02EC8E1-1DBA-46A6-8127-2B4F7D6FDE05}" destId="{C08FCCE3-2009-40EC-8660-21DD55D2411E}" srcOrd="1" destOrd="0" parTransId="{57F9A37A-957E-4C0D-B501-6219CBFAE9E5}" sibTransId="{55858F10-5C77-4542-91E4-E00736D4D5C3}"/>
    <dgm:cxn modelId="{4891D911-017C-437B-9FC8-249B4E660791}" type="presOf" srcId="{87D4AE86-AEC7-465B-AABE-34EE551D241F}" destId="{2691AC09-BFEF-4EEB-B502-B626FB09DE7B}" srcOrd="0" destOrd="0" presId="urn:microsoft.com/office/officeart/2005/8/layout/hierarchy3"/>
    <dgm:cxn modelId="{F85C0926-28D2-4C8A-9F9F-A2ABF8C36F2A}" type="presOf" srcId="{34C053AB-CAFB-4C5C-A25B-6F8602C3C026}" destId="{1752DBFA-4337-4D49-8A45-0FA5E1B2D55D}" srcOrd="0" destOrd="0" presId="urn:microsoft.com/office/officeart/2005/8/layout/hierarchy3"/>
    <dgm:cxn modelId="{66DFB833-E10B-4778-961C-0E90705485A8}" type="presOf" srcId="{EF069B03-0FAA-44DD-8B0C-97BEA0FA04DB}" destId="{193E7073-C5A4-40E7-98C4-1D85583377C1}" srcOrd="0" destOrd="0" presId="urn:microsoft.com/office/officeart/2005/8/layout/hierarchy3"/>
    <dgm:cxn modelId="{42E6AB4D-F656-4EA7-BA5C-115C7CA8C337}" srcId="{3C773EF8-84B0-45F7-B616-251288325F4C}" destId="{F02EC8E1-1DBA-46A6-8127-2B4F7D6FDE05}" srcOrd="0" destOrd="0" parTransId="{E19C24CC-8B01-4A94-8658-9771F6FD4A3C}" sibTransId="{704C2A6E-2CBA-49CE-B1E3-3AC077D53B84}"/>
    <dgm:cxn modelId="{6A3F4970-499E-40DF-9F83-4BBC3C93AF4D}" type="presOf" srcId="{FEB0F2D8-DCC0-4FE8-B1ED-1E22EFCDFB9A}" destId="{C2BDA68D-EF04-4DA6-AD38-AE788EEE3FC9}" srcOrd="0" destOrd="0" presId="urn:microsoft.com/office/officeart/2005/8/layout/hierarchy3"/>
    <dgm:cxn modelId="{D6058174-5FAE-4031-AF97-71BCEEA6E2FA}" srcId="{EF069B03-0FAA-44DD-8B0C-97BEA0FA04DB}" destId="{6613DB83-80F8-4BAF-8F13-1E3D96C53D29}" srcOrd="0" destOrd="0" parTransId="{FEB0F2D8-DCC0-4FE8-B1ED-1E22EFCDFB9A}" sibTransId="{2DC92A70-40C7-4A27-9413-345BD8220C64}"/>
    <dgm:cxn modelId="{623E1D56-40D3-424A-8EE9-1D55D1669E65}" type="presOf" srcId="{3C773EF8-84B0-45F7-B616-251288325F4C}" destId="{E66694E2-023B-4341-B703-4A5EF72F006D}" srcOrd="0" destOrd="0" presId="urn:microsoft.com/office/officeart/2005/8/layout/hierarchy3"/>
    <dgm:cxn modelId="{AF4F977B-9220-4D78-97D9-00F5FB07BAD6}" type="presOf" srcId="{F02EC8E1-1DBA-46A6-8127-2B4F7D6FDE05}" destId="{CBEBBB57-EF10-4801-8C5A-DA15594649F9}" srcOrd="1" destOrd="0" presId="urn:microsoft.com/office/officeart/2005/8/layout/hierarchy3"/>
    <dgm:cxn modelId="{0810ED96-14DB-4086-B657-4DA12F2E8E00}" type="presOf" srcId="{A43CF168-58B0-47D0-B06C-C6AC20638BBD}" destId="{B5336CFA-09EA-4DB1-B276-1C6C006CE456}" srcOrd="0" destOrd="0" presId="urn:microsoft.com/office/officeart/2005/8/layout/hierarchy3"/>
    <dgm:cxn modelId="{424A089A-6C37-47E7-B27E-1C88CB1A5DD8}" type="presOf" srcId="{F02EC8E1-1DBA-46A6-8127-2B4F7D6FDE05}" destId="{030546B3-8AD9-47C2-BFB8-057249443CE7}" srcOrd="0" destOrd="0" presId="urn:microsoft.com/office/officeart/2005/8/layout/hierarchy3"/>
    <dgm:cxn modelId="{B48EC69C-4A74-4388-BF53-064A753B36FF}" type="presOf" srcId="{6613DB83-80F8-4BAF-8F13-1E3D96C53D29}" destId="{F3DAF0B0-1DBE-4BA3-87D0-18EEA7CBDECD}" srcOrd="0" destOrd="0" presId="urn:microsoft.com/office/officeart/2005/8/layout/hierarchy3"/>
    <dgm:cxn modelId="{E1DBB0A6-D89E-4515-865A-6AA3C39F3D2C}" type="presOf" srcId="{C3D2F250-7AE0-4871-9486-9757E3544BAF}" destId="{585E2CB1-9875-4812-AD94-A7E6C349B13F}" srcOrd="0" destOrd="0" presId="urn:microsoft.com/office/officeart/2005/8/layout/hierarchy3"/>
    <dgm:cxn modelId="{F2DFB3C0-4200-4055-A297-0D8C846202ED}" srcId="{F02EC8E1-1DBA-46A6-8127-2B4F7D6FDE05}" destId="{87D4AE86-AEC7-465B-AABE-34EE551D241F}" srcOrd="0" destOrd="0" parTransId="{34C053AB-CAFB-4C5C-A25B-6F8602C3C026}" sibTransId="{FBEA0014-E7FB-4A3B-A340-F83B6CAE881C}"/>
    <dgm:cxn modelId="{E29BB5D7-4A8F-452F-B0FD-A2B48DA4455A}" type="presOf" srcId="{57F9A37A-957E-4C0D-B501-6219CBFAE9E5}" destId="{F51D5F8A-C8EB-4433-A25D-67243014D957}" srcOrd="0" destOrd="0" presId="urn:microsoft.com/office/officeart/2005/8/layout/hierarchy3"/>
    <dgm:cxn modelId="{9F97EED7-0845-402A-8820-9B645CC60AE1}" type="presOf" srcId="{C08FCCE3-2009-40EC-8660-21DD55D2411E}" destId="{3F9D42AB-76EB-4CB8-92FA-4F7C4B91B0DA}" srcOrd="0" destOrd="0" presId="urn:microsoft.com/office/officeart/2005/8/layout/hierarchy3"/>
    <dgm:cxn modelId="{FCA2FDDB-A777-4215-9297-32CFC4359F4D}" srcId="{3C773EF8-84B0-45F7-B616-251288325F4C}" destId="{EF069B03-0FAA-44DD-8B0C-97BEA0FA04DB}" srcOrd="1" destOrd="0" parTransId="{86FCC788-5AB6-40CB-ABBC-F78B4F364DA1}" sibTransId="{6CC75B3B-EE11-4992-A46E-BB3FEBCE988B}"/>
    <dgm:cxn modelId="{875334ED-4BEC-4425-B923-4EE566932BEC}" type="presOf" srcId="{EF069B03-0FAA-44DD-8B0C-97BEA0FA04DB}" destId="{375B29D1-C308-4F0D-AB7F-F5FFFF94C44F}" srcOrd="1" destOrd="0" presId="urn:microsoft.com/office/officeart/2005/8/layout/hierarchy3"/>
    <dgm:cxn modelId="{98E855FF-8316-4461-A035-990E42A708E1}" srcId="{EF069B03-0FAA-44DD-8B0C-97BEA0FA04DB}" destId="{A43CF168-58B0-47D0-B06C-C6AC20638BBD}" srcOrd="1" destOrd="0" parTransId="{C3D2F250-7AE0-4871-9486-9757E3544BAF}" sibTransId="{D9606C01-028F-4CA1-8B25-5E3E1BB4E473}"/>
    <dgm:cxn modelId="{21E9FBE7-D54D-4E4A-AEF0-FD953EAE01B0}" type="presParOf" srcId="{E66694E2-023B-4341-B703-4A5EF72F006D}" destId="{4B48C0AD-E8FA-4773-8469-4DE5AED049D7}" srcOrd="0" destOrd="0" presId="urn:microsoft.com/office/officeart/2005/8/layout/hierarchy3"/>
    <dgm:cxn modelId="{E02B74B6-4C2F-4119-B287-E22B7DB28985}" type="presParOf" srcId="{4B48C0AD-E8FA-4773-8469-4DE5AED049D7}" destId="{072D1D56-0DF1-4E08-BE06-B5F0D3E0AD25}" srcOrd="0" destOrd="0" presId="urn:microsoft.com/office/officeart/2005/8/layout/hierarchy3"/>
    <dgm:cxn modelId="{78B9BBA5-7E8F-4D05-A771-9D3A701B00AF}" type="presParOf" srcId="{072D1D56-0DF1-4E08-BE06-B5F0D3E0AD25}" destId="{030546B3-8AD9-47C2-BFB8-057249443CE7}" srcOrd="0" destOrd="0" presId="urn:microsoft.com/office/officeart/2005/8/layout/hierarchy3"/>
    <dgm:cxn modelId="{47EED300-670E-4C35-BFBF-14E5005261C8}" type="presParOf" srcId="{072D1D56-0DF1-4E08-BE06-B5F0D3E0AD25}" destId="{CBEBBB57-EF10-4801-8C5A-DA15594649F9}" srcOrd="1" destOrd="0" presId="urn:microsoft.com/office/officeart/2005/8/layout/hierarchy3"/>
    <dgm:cxn modelId="{637DC7D5-FE73-48FA-B1C2-B57BC8CA4DED}" type="presParOf" srcId="{4B48C0AD-E8FA-4773-8469-4DE5AED049D7}" destId="{0A9B68F6-E9BF-47EE-B258-E6CD167E3706}" srcOrd="1" destOrd="0" presId="urn:microsoft.com/office/officeart/2005/8/layout/hierarchy3"/>
    <dgm:cxn modelId="{635C7553-64D4-4F4F-A3E7-84158A1B61D6}" type="presParOf" srcId="{0A9B68F6-E9BF-47EE-B258-E6CD167E3706}" destId="{1752DBFA-4337-4D49-8A45-0FA5E1B2D55D}" srcOrd="0" destOrd="0" presId="urn:microsoft.com/office/officeart/2005/8/layout/hierarchy3"/>
    <dgm:cxn modelId="{1D246CD1-385D-4A7C-9F2F-333250E18A6F}" type="presParOf" srcId="{0A9B68F6-E9BF-47EE-B258-E6CD167E3706}" destId="{2691AC09-BFEF-4EEB-B502-B626FB09DE7B}" srcOrd="1" destOrd="0" presId="urn:microsoft.com/office/officeart/2005/8/layout/hierarchy3"/>
    <dgm:cxn modelId="{435DD7EA-4BE0-4351-8718-106F9824F15D}" type="presParOf" srcId="{0A9B68F6-E9BF-47EE-B258-E6CD167E3706}" destId="{F51D5F8A-C8EB-4433-A25D-67243014D957}" srcOrd="2" destOrd="0" presId="urn:microsoft.com/office/officeart/2005/8/layout/hierarchy3"/>
    <dgm:cxn modelId="{A30ED67B-7530-48E3-814A-59DCD0E880E8}" type="presParOf" srcId="{0A9B68F6-E9BF-47EE-B258-E6CD167E3706}" destId="{3F9D42AB-76EB-4CB8-92FA-4F7C4B91B0DA}" srcOrd="3" destOrd="0" presId="urn:microsoft.com/office/officeart/2005/8/layout/hierarchy3"/>
    <dgm:cxn modelId="{A29F7F0D-0784-486B-90FE-BF4A011ABD9D}" type="presParOf" srcId="{E66694E2-023B-4341-B703-4A5EF72F006D}" destId="{2F6C7094-D066-4FE1-BA34-C2C4E497A3A7}" srcOrd="1" destOrd="0" presId="urn:microsoft.com/office/officeart/2005/8/layout/hierarchy3"/>
    <dgm:cxn modelId="{C6AAB15E-D2B9-42C1-83CF-182BDEA1C6D2}" type="presParOf" srcId="{2F6C7094-D066-4FE1-BA34-C2C4E497A3A7}" destId="{38B245C1-25A9-44FE-ABE5-CD303207D6F1}" srcOrd="0" destOrd="0" presId="urn:microsoft.com/office/officeart/2005/8/layout/hierarchy3"/>
    <dgm:cxn modelId="{A6E4FBD7-AD9F-492E-B974-A564D299F71C}" type="presParOf" srcId="{38B245C1-25A9-44FE-ABE5-CD303207D6F1}" destId="{193E7073-C5A4-40E7-98C4-1D85583377C1}" srcOrd="0" destOrd="0" presId="urn:microsoft.com/office/officeart/2005/8/layout/hierarchy3"/>
    <dgm:cxn modelId="{CF70495D-AD8A-4087-A72F-5F18795DA0AA}" type="presParOf" srcId="{38B245C1-25A9-44FE-ABE5-CD303207D6F1}" destId="{375B29D1-C308-4F0D-AB7F-F5FFFF94C44F}" srcOrd="1" destOrd="0" presId="urn:microsoft.com/office/officeart/2005/8/layout/hierarchy3"/>
    <dgm:cxn modelId="{1497247D-2342-4679-8C30-152FD4CC6DA8}" type="presParOf" srcId="{2F6C7094-D066-4FE1-BA34-C2C4E497A3A7}" destId="{C89D2915-BD9C-4200-8E95-F5E55F037C6C}" srcOrd="1" destOrd="0" presId="urn:microsoft.com/office/officeart/2005/8/layout/hierarchy3"/>
    <dgm:cxn modelId="{2118C420-3824-486E-866B-2F9D53F40FAA}" type="presParOf" srcId="{C89D2915-BD9C-4200-8E95-F5E55F037C6C}" destId="{C2BDA68D-EF04-4DA6-AD38-AE788EEE3FC9}" srcOrd="0" destOrd="0" presId="urn:microsoft.com/office/officeart/2005/8/layout/hierarchy3"/>
    <dgm:cxn modelId="{9BED1965-4A3D-4DD5-B00D-CB7F90DCC524}" type="presParOf" srcId="{C89D2915-BD9C-4200-8E95-F5E55F037C6C}" destId="{F3DAF0B0-1DBE-4BA3-87D0-18EEA7CBDECD}" srcOrd="1" destOrd="0" presId="urn:microsoft.com/office/officeart/2005/8/layout/hierarchy3"/>
    <dgm:cxn modelId="{1513BE61-B96B-4EA5-A50E-1EBC54412325}" type="presParOf" srcId="{C89D2915-BD9C-4200-8E95-F5E55F037C6C}" destId="{585E2CB1-9875-4812-AD94-A7E6C349B13F}" srcOrd="2" destOrd="0" presId="urn:microsoft.com/office/officeart/2005/8/layout/hierarchy3"/>
    <dgm:cxn modelId="{6DAD35BF-A4A2-4E83-9E06-09F425BFE09B}" type="presParOf" srcId="{C89D2915-BD9C-4200-8E95-F5E55F037C6C}" destId="{B5336CFA-09EA-4DB1-B276-1C6C006CE456}"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54D6D20-FC00-4E66-B5AD-D038DEB0973B}" type="doc">
      <dgm:prSet loTypeId="urn:microsoft.com/office/officeart/2005/8/layout/vList2" loCatId="list" qsTypeId="urn:microsoft.com/office/officeart/2005/8/quickstyle/simple1" qsCatId="simple" csTypeId="urn:microsoft.com/office/officeart/2005/8/colors/colorful4" csCatId="colorful"/>
      <dgm:spPr/>
      <dgm:t>
        <a:bodyPr/>
        <a:lstStyle/>
        <a:p>
          <a:endParaRPr lang="es-EC"/>
        </a:p>
      </dgm:t>
    </dgm:pt>
    <dgm:pt modelId="{317E6268-EDD7-49C8-A45C-920930C242B7}">
      <dgm:prSet/>
      <dgm:spPr/>
      <dgm:t>
        <a:bodyPr/>
        <a:lstStyle/>
        <a:p>
          <a:r>
            <a:rPr lang="es-ES" b="1" i="0" baseline="0">
              <a:solidFill>
                <a:schemeClr val="tx1"/>
              </a:solidFill>
            </a:rPr>
            <a:t>Carnosas: </a:t>
          </a:r>
          <a:endParaRPr lang="es-EC">
            <a:solidFill>
              <a:schemeClr val="tx1"/>
            </a:solidFill>
          </a:endParaRPr>
        </a:p>
      </dgm:t>
    </dgm:pt>
    <dgm:pt modelId="{026C8DDB-17B6-443E-ABBF-6F3B5092B152}" type="parTrans" cxnId="{9D593614-3F59-45C1-ACA0-23BF33C032AE}">
      <dgm:prSet/>
      <dgm:spPr/>
      <dgm:t>
        <a:bodyPr/>
        <a:lstStyle/>
        <a:p>
          <a:endParaRPr lang="es-EC">
            <a:solidFill>
              <a:schemeClr val="tx1"/>
            </a:solidFill>
          </a:endParaRPr>
        </a:p>
      </dgm:t>
    </dgm:pt>
    <dgm:pt modelId="{BDE0144F-86CA-4D0B-835E-417B8759F985}" type="sibTrans" cxnId="{9D593614-3F59-45C1-ACA0-23BF33C032AE}">
      <dgm:prSet/>
      <dgm:spPr/>
      <dgm:t>
        <a:bodyPr/>
        <a:lstStyle/>
        <a:p>
          <a:endParaRPr lang="es-EC">
            <a:solidFill>
              <a:schemeClr val="tx1"/>
            </a:solidFill>
          </a:endParaRPr>
        </a:p>
      </dgm:t>
    </dgm:pt>
    <dgm:pt modelId="{BEFCF73B-D528-4ED1-B08E-4336B7445DF7}">
      <dgm:prSet/>
      <dgm:spPr/>
      <dgm:t>
        <a:bodyPr/>
        <a:lstStyle/>
        <a:p>
          <a:r>
            <a:rPr lang="es-ES">
              <a:solidFill>
                <a:schemeClr val="tx1"/>
              </a:solidFill>
            </a:rPr>
            <a:t>L</a:t>
          </a:r>
          <a:r>
            <a:rPr lang="es-ES" b="0" i="0" baseline="0">
              <a:solidFill>
                <a:schemeClr val="tx1"/>
              </a:solidFill>
            </a:rPr>
            <a:t>as fibras musculares llegan a la superficie ósea de inserción y se pierden en el periostio</a:t>
          </a:r>
          <a:endParaRPr lang="es-EC">
            <a:solidFill>
              <a:schemeClr val="tx1"/>
            </a:solidFill>
          </a:endParaRPr>
        </a:p>
      </dgm:t>
    </dgm:pt>
    <dgm:pt modelId="{9E2463CF-0AC6-463B-BA3B-E1D0A13A2F2E}" type="parTrans" cxnId="{BC6970B0-5944-4999-9E87-92D72A436C4E}">
      <dgm:prSet/>
      <dgm:spPr/>
      <dgm:t>
        <a:bodyPr/>
        <a:lstStyle/>
        <a:p>
          <a:endParaRPr lang="es-EC">
            <a:solidFill>
              <a:schemeClr val="tx1"/>
            </a:solidFill>
          </a:endParaRPr>
        </a:p>
      </dgm:t>
    </dgm:pt>
    <dgm:pt modelId="{86C1D82C-8779-4D3F-8976-E728FEA70F64}" type="sibTrans" cxnId="{BC6970B0-5944-4999-9E87-92D72A436C4E}">
      <dgm:prSet/>
      <dgm:spPr/>
      <dgm:t>
        <a:bodyPr/>
        <a:lstStyle/>
        <a:p>
          <a:endParaRPr lang="es-EC">
            <a:solidFill>
              <a:schemeClr val="tx1"/>
            </a:solidFill>
          </a:endParaRPr>
        </a:p>
      </dgm:t>
    </dgm:pt>
    <dgm:pt modelId="{FD51F845-76C9-4EAE-8A5E-0A850BACB432}">
      <dgm:prSet/>
      <dgm:spPr/>
      <dgm:t>
        <a:bodyPr/>
        <a:lstStyle/>
        <a:p>
          <a:r>
            <a:rPr lang="es-ES">
              <a:solidFill>
                <a:schemeClr val="tx1"/>
              </a:solidFill>
            </a:rPr>
            <a:t>S</a:t>
          </a:r>
          <a:r>
            <a:rPr lang="es-ES" b="0" i="0" baseline="0">
              <a:solidFill>
                <a:schemeClr val="tx1"/>
              </a:solidFill>
            </a:rPr>
            <a:t>on las menos frecuentes.</a:t>
          </a:r>
          <a:endParaRPr lang="es-EC">
            <a:solidFill>
              <a:schemeClr val="tx1"/>
            </a:solidFill>
          </a:endParaRPr>
        </a:p>
      </dgm:t>
    </dgm:pt>
    <dgm:pt modelId="{4B1007EB-ECD1-4EB2-8535-31FACE087765}" type="parTrans" cxnId="{D92F11B7-F253-433E-936B-3AEB89595F73}">
      <dgm:prSet/>
      <dgm:spPr/>
      <dgm:t>
        <a:bodyPr/>
        <a:lstStyle/>
        <a:p>
          <a:endParaRPr lang="es-EC">
            <a:solidFill>
              <a:schemeClr val="tx1"/>
            </a:solidFill>
          </a:endParaRPr>
        </a:p>
      </dgm:t>
    </dgm:pt>
    <dgm:pt modelId="{112F8E99-1A4A-46FA-B65E-3DB9E2E03213}" type="sibTrans" cxnId="{D92F11B7-F253-433E-936B-3AEB89595F73}">
      <dgm:prSet/>
      <dgm:spPr/>
      <dgm:t>
        <a:bodyPr/>
        <a:lstStyle/>
        <a:p>
          <a:endParaRPr lang="es-EC">
            <a:solidFill>
              <a:schemeClr val="tx1"/>
            </a:solidFill>
          </a:endParaRPr>
        </a:p>
      </dgm:t>
    </dgm:pt>
    <dgm:pt modelId="{B54800ED-3517-4253-8E54-7E9410D40C95}">
      <dgm:prSet/>
      <dgm:spPr/>
      <dgm:t>
        <a:bodyPr/>
        <a:lstStyle/>
        <a:p>
          <a:r>
            <a:rPr lang="es-ES" b="1" i="0" baseline="0">
              <a:solidFill>
                <a:schemeClr val="tx1"/>
              </a:solidFill>
            </a:rPr>
            <a:t>Tendinosas: </a:t>
          </a:r>
          <a:endParaRPr lang="es-EC">
            <a:solidFill>
              <a:schemeClr val="tx1"/>
            </a:solidFill>
          </a:endParaRPr>
        </a:p>
      </dgm:t>
    </dgm:pt>
    <dgm:pt modelId="{6951E7B9-D848-4375-96D1-8A0F72A36E0B}" type="parTrans" cxnId="{6CE34DFB-F498-436A-9546-FB2DC924019D}">
      <dgm:prSet/>
      <dgm:spPr/>
      <dgm:t>
        <a:bodyPr/>
        <a:lstStyle/>
        <a:p>
          <a:endParaRPr lang="es-EC">
            <a:solidFill>
              <a:schemeClr val="tx1"/>
            </a:solidFill>
          </a:endParaRPr>
        </a:p>
      </dgm:t>
    </dgm:pt>
    <dgm:pt modelId="{E7C700D1-BE10-4713-9F0B-D6BAD8474483}" type="sibTrans" cxnId="{6CE34DFB-F498-436A-9546-FB2DC924019D}">
      <dgm:prSet/>
      <dgm:spPr/>
      <dgm:t>
        <a:bodyPr/>
        <a:lstStyle/>
        <a:p>
          <a:endParaRPr lang="es-EC">
            <a:solidFill>
              <a:schemeClr val="tx1"/>
            </a:solidFill>
          </a:endParaRPr>
        </a:p>
      </dgm:t>
    </dgm:pt>
    <dgm:pt modelId="{BDCE3C47-E1C9-4940-A19C-7384474C9830}">
      <dgm:prSet/>
      <dgm:spPr/>
      <dgm:t>
        <a:bodyPr/>
        <a:lstStyle/>
        <a:p>
          <a:r>
            <a:rPr lang="es-ES">
              <a:solidFill>
                <a:schemeClr val="tx1"/>
              </a:solidFill>
            </a:rPr>
            <a:t>E</a:t>
          </a:r>
          <a:r>
            <a:rPr lang="es-ES" b="0" i="0" baseline="0">
              <a:solidFill>
                <a:schemeClr val="tx1"/>
              </a:solidFill>
            </a:rPr>
            <a:t>l músculo se origina por medio de fibras blanquecinas en un </a:t>
          </a:r>
          <a:r>
            <a:rPr lang="es-ES" b="1" i="0" baseline="0">
              <a:solidFill>
                <a:schemeClr val="tx1"/>
              </a:solidFill>
            </a:rPr>
            <a:t>tendón de origen </a:t>
          </a:r>
          <a:r>
            <a:rPr lang="es-ES" b="0" i="0" baseline="0">
              <a:solidFill>
                <a:schemeClr val="tx1"/>
              </a:solidFill>
            </a:rPr>
            <a:t>de forma variable: cilíndrico, </a:t>
          </a:r>
          <a:r>
            <a:rPr lang="es-EC" b="0" i="0" baseline="0">
              <a:solidFill>
                <a:schemeClr val="tx1"/>
              </a:solidFill>
            </a:rPr>
            <a:t>aplanado, etcétera.</a:t>
          </a:r>
          <a:endParaRPr lang="es-EC">
            <a:solidFill>
              <a:schemeClr val="tx1"/>
            </a:solidFill>
          </a:endParaRPr>
        </a:p>
      </dgm:t>
    </dgm:pt>
    <dgm:pt modelId="{EB47736F-E2E9-44B5-AB49-E1798891B478}" type="parTrans" cxnId="{C372935B-F4CA-4D07-8892-1716B5266AAD}">
      <dgm:prSet/>
      <dgm:spPr/>
      <dgm:t>
        <a:bodyPr/>
        <a:lstStyle/>
        <a:p>
          <a:endParaRPr lang="es-EC">
            <a:solidFill>
              <a:schemeClr val="tx1"/>
            </a:solidFill>
          </a:endParaRPr>
        </a:p>
      </dgm:t>
    </dgm:pt>
    <dgm:pt modelId="{85E0F3BA-2557-4A3C-B62C-74012B7D46EC}" type="sibTrans" cxnId="{C372935B-F4CA-4D07-8892-1716B5266AAD}">
      <dgm:prSet/>
      <dgm:spPr/>
      <dgm:t>
        <a:bodyPr/>
        <a:lstStyle/>
        <a:p>
          <a:endParaRPr lang="es-EC">
            <a:solidFill>
              <a:schemeClr val="tx1"/>
            </a:solidFill>
          </a:endParaRPr>
        </a:p>
      </dgm:t>
    </dgm:pt>
    <dgm:pt modelId="{2F37BAA7-56C0-40BE-91DB-3E3C860B5855}">
      <dgm:prSet/>
      <dgm:spPr/>
      <dgm:t>
        <a:bodyPr/>
        <a:lstStyle/>
        <a:p>
          <a:r>
            <a:rPr lang="es-ES" b="1" i="0" baseline="0">
              <a:solidFill>
                <a:schemeClr val="tx1"/>
              </a:solidFill>
            </a:rPr>
            <a:t>Tendinomusculares: </a:t>
          </a:r>
          <a:endParaRPr lang="es-EC">
            <a:solidFill>
              <a:schemeClr val="tx1"/>
            </a:solidFill>
          </a:endParaRPr>
        </a:p>
      </dgm:t>
    </dgm:pt>
    <dgm:pt modelId="{CF3211B9-F999-4B11-8F68-959563DECD21}" type="parTrans" cxnId="{BF44A955-4C2F-41D2-B756-D34D0E0016E9}">
      <dgm:prSet/>
      <dgm:spPr/>
      <dgm:t>
        <a:bodyPr/>
        <a:lstStyle/>
        <a:p>
          <a:endParaRPr lang="es-EC">
            <a:solidFill>
              <a:schemeClr val="tx1"/>
            </a:solidFill>
          </a:endParaRPr>
        </a:p>
      </dgm:t>
    </dgm:pt>
    <dgm:pt modelId="{85A68ECA-77E8-4357-BAE2-A30882BCFB08}" type="sibTrans" cxnId="{BF44A955-4C2F-41D2-B756-D34D0E0016E9}">
      <dgm:prSet/>
      <dgm:spPr/>
      <dgm:t>
        <a:bodyPr/>
        <a:lstStyle/>
        <a:p>
          <a:endParaRPr lang="es-EC">
            <a:solidFill>
              <a:schemeClr val="tx1"/>
            </a:solidFill>
          </a:endParaRPr>
        </a:p>
      </dgm:t>
    </dgm:pt>
    <dgm:pt modelId="{78E27B61-5262-4E3F-9ACC-FB5ECA524E30}">
      <dgm:prSet/>
      <dgm:spPr/>
      <dgm:t>
        <a:bodyPr/>
        <a:lstStyle/>
        <a:p>
          <a:r>
            <a:rPr lang="es-ES" b="0" i="0" baseline="0">
              <a:solidFill>
                <a:schemeClr val="tx1"/>
              </a:solidFill>
            </a:rPr>
            <a:t>Son una combinación de las precedentes.</a:t>
          </a:r>
          <a:endParaRPr lang="es-EC">
            <a:solidFill>
              <a:schemeClr val="tx1"/>
            </a:solidFill>
          </a:endParaRPr>
        </a:p>
      </dgm:t>
    </dgm:pt>
    <dgm:pt modelId="{91AE8AC8-CCB3-45B2-81B9-7818502A5218}" type="parTrans" cxnId="{55D0D008-A068-4C20-AFD0-FD0D3BEBD354}">
      <dgm:prSet/>
      <dgm:spPr/>
      <dgm:t>
        <a:bodyPr/>
        <a:lstStyle/>
        <a:p>
          <a:endParaRPr lang="es-EC">
            <a:solidFill>
              <a:schemeClr val="tx1"/>
            </a:solidFill>
          </a:endParaRPr>
        </a:p>
      </dgm:t>
    </dgm:pt>
    <dgm:pt modelId="{5B712D7B-4688-467D-AFF3-CD0614AE3D77}" type="sibTrans" cxnId="{55D0D008-A068-4C20-AFD0-FD0D3BEBD354}">
      <dgm:prSet/>
      <dgm:spPr/>
      <dgm:t>
        <a:bodyPr/>
        <a:lstStyle/>
        <a:p>
          <a:endParaRPr lang="es-EC">
            <a:solidFill>
              <a:schemeClr val="tx1"/>
            </a:solidFill>
          </a:endParaRPr>
        </a:p>
      </dgm:t>
    </dgm:pt>
    <dgm:pt modelId="{756E3AD3-45FE-42A9-B8E7-F1F8216C4767}">
      <dgm:prSet/>
      <dgm:spPr/>
      <dgm:t>
        <a:bodyPr/>
        <a:lstStyle/>
        <a:p>
          <a:r>
            <a:rPr lang="es-EC" b="1" i="0" baseline="0">
              <a:solidFill>
                <a:schemeClr val="tx1"/>
              </a:solidFill>
            </a:rPr>
            <a:t>Arcos fibrosos: </a:t>
          </a:r>
          <a:endParaRPr lang="es-EC">
            <a:solidFill>
              <a:schemeClr val="tx1"/>
            </a:solidFill>
          </a:endParaRPr>
        </a:p>
      </dgm:t>
    </dgm:pt>
    <dgm:pt modelId="{A6E4AC1A-5DAE-4620-8DC0-60E7000DE8EC}" type="parTrans" cxnId="{C425D964-97F1-498A-947F-324EAA383183}">
      <dgm:prSet/>
      <dgm:spPr/>
      <dgm:t>
        <a:bodyPr/>
        <a:lstStyle/>
        <a:p>
          <a:endParaRPr lang="es-EC">
            <a:solidFill>
              <a:schemeClr val="tx1"/>
            </a:solidFill>
          </a:endParaRPr>
        </a:p>
      </dgm:t>
    </dgm:pt>
    <dgm:pt modelId="{16367B0A-3C53-4D72-8554-8DC4D10A9744}" type="sibTrans" cxnId="{C425D964-97F1-498A-947F-324EAA383183}">
      <dgm:prSet/>
      <dgm:spPr/>
      <dgm:t>
        <a:bodyPr/>
        <a:lstStyle/>
        <a:p>
          <a:endParaRPr lang="es-EC">
            <a:solidFill>
              <a:schemeClr val="tx1"/>
            </a:solidFill>
          </a:endParaRPr>
        </a:p>
      </dgm:t>
    </dgm:pt>
    <dgm:pt modelId="{4E03D92A-4152-46C9-ABD3-B14EA34EFDFD}">
      <dgm:prSet/>
      <dgm:spPr/>
      <dgm:t>
        <a:bodyPr/>
        <a:lstStyle/>
        <a:p>
          <a:r>
            <a:rPr lang="es-EC">
              <a:solidFill>
                <a:schemeClr val="tx1"/>
              </a:solidFill>
            </a:rPr>
            <a:t>S</a:t>
          </a:r>
          <a:r>
            <a:rPr lang="es-EC" b="0" i="0" baseline="0">
              <a:solidFill>
                <a:schemeClr val="tx1"/>
              </a:solidFill>
            </a:rPr>
            <a:t>on bastante frecuentes</a:t>
          </a:r>
          <a:endParaRPr lang="es-EC">
            <a:solidFill>
              <a:schemeClr val="tx1"/>
            </a:solidFill>
          </a:endParaRPr>
        </a:p>
      </dgm:t>
    </dgm:pt>
    <dgm:pt modelId="{F106CCE3-B157-4432-BF31-E1D4C69FA291}" type="parTrans" cxnId="{D607FF16-91F9-4BD9-A60A-6CAC4D690982}">
      <dgm:prSet/>
      <dgm:spPr/>
      <dgm:t>
        <a:bodyPr/>
        <a:lstStyle/>
        <a:p>
          <a:endParaRPr lang="es-EC">
            <a:solidFill>
              <a:schemeClr val="tx1"/>
            </a:solidFill>
          </a:endParaRPr>
        </a:p>
      </dgm:t>
    </dgm:pt>
    <dgm:pt modelId="{A52B9302-B5E7-4B0D-8CB9-7E51959D937C}" type="sibTrans" cxnId="{D607FF16-91F9-4BD9-A60A-6CAC4D690982}">
      <dgm:prSet/>
      <dgm:spPr/>
      <dgm:t>
        <a:bodyPr/>
        <a:lstStyle/>
        <a:p>
          <a:endParaRPr lang="es-EC">
            <a:solidFill>
              <a:schemeClr val="tx1"/>
            </a:solidFill>
          </a:endParaRPr>
        </a:p>
      </dgm:t>
    </dgm:pt>
    <dgm:pt modelId="{D1563D1F-38A7-479D-BD64-C2B617C73FC7}">
      <dgm:prSet/>
      <dgm:spPr/>
      <dgm:t>
        <a:bodyPr/>
        <a:lstStyle/>
        <a:p>
          <a:r>
            <a:rPr lang="es-EC">
              <a:solidFill>
                <a:schemeClr val="tx1"/>
              </a:solidFill>
            </a:rPr>
            <a:t>E</a:t>
          </a:r>
          <a:r>
            <a:rPr lang="es-EC" b="0" i="0" baseline="0">
              <a:solidFill>
                <a:schemeClr val="tx1"/>
              </a:solidFill>
            </a:rPr>
            <a:t>ntre dos puntos de </a:t>
          </a:r>
          <a:r>
            <a:rPr lang="es-ES" b="0" i="0" baseline="0">
              <a:solidFill>
                <a:schemeClr val="tx1"/>
              </a:solidFill>
            </a:rPr>
            <a:t>inserción ósea se tiende un arco de cuya convexidad parten fibras carnosas. (Cuadrado lumbar).</a:t>
          </a:r>
          <a:endParaRPr lang="es-EC">
            <a:solidFill>
              <a:schemeClr val="tx1"/>
            </a:solidFill>
          </a:endParaRPr>
        </a:p>
      </dgm:t>
    </dgm:pt>
    <dgm:pt modelId="{45C1BC5D-45D0-4AFC-A91D-A5B51360D0B9}" type="parTrans" cxnId="{9411025B-B654-4320-942D-B91E57F3D771}">
      <dgm:prSet/>
      <dgm:spPr/>
      <dgm:t>
        <a:bodyPr/>
        <a:lstStyle/>
        <a:p>
          <a:endParaRPr lang="es-EC">
            <a:solidFill>
              <a:schemeClr val="tx1"/>
            </a:solidFill>
          </a:endParaRPr>
        </a:p>
      </dgm:t>
    </dgm:pt>
    <dgm:pt modelId="{F349D720-7E1F-4EB6-9C19-779467B4A3A9}" type="sibTrans" cxnId="{9411025B-B654-4320-942D-B91E57F3D771}">
      <dgm:prSet/>
      <dgm:spPr/>
      <dgm:t>
        <a:bodyPr/>
        <a:lstStyle/>
        <a:p>
          <a:endParaRPr lang="es-EC">
            <a:solidFill>
              <a:schemeClr val="tx1"/>
            </a:solidFill>
          </a:endParaRPr>
        </a:p>
      </dgm:t>
    </dgm:pt>
    <dgm:pt modelId="{29C4D0A6-0227-4B80-B057-92F16BE00F8A}" type="pres">
      <dgm:prSet presAssocID="{454D6D20-FC00-4E66-B5AD-D038DEB0973B}" presName="linear" presStyleCnt="0">
        <dgm:presLayoutVars>
          <dgm:animLvl val="lvl"/>
          <dgm:resizeHandles val="exact"/>
        </dgm:presLayoutVars>
      </dgm:prSet>
      <dgm:spPr/>
    </dgm:pt>
    <dgm:pt modelId="{11F0C7EA-53CB-48E8-9BF2-55015A4F01E1}" type="pres">
      <dgm:prSet presAssocID="{317E6268-EDD7-49C8-A45C-920930C242B7}" presName="parentText" presStyleLbl="node1" presStyleIdx="0" presStyleCnt="4">
        <dgm:presLayoutVars>
          <dgm:chMax val="0"/>
          <dgm:bulletEnabled val="1"/>
        </dgm:presLayoutVars>
      </dgm:prSet>
      <dgm:spPr/>
    </dgm:pt>
    <dgm:pt modelId="{E8A8EFE3-15C6-427C-A125-885589622E77}" type="pres">
      <dgm:prSet presAssocID="{317E6268-EDD7-49C8-A45C-920930C242B7}" presName="childText" presStyleLbl="revTx" presStyleIdx="0" presStyleCnt="4">
        <dgm:presLayoutVars>
          <dgm:bulletEnabled val="1"/>
        </dgm:presLayoutVars>
      </dgm:prSet>
      <dgm:spPr/>
    </dgm:pt>
    <dgm:pt modelId="{9A241C41-C9D0-4437-9E7E-A906260C4874}" type="pres">
      <dgm:prSet presAssocID="{B54800ED-3517-4253-8E54-7E9410D40C95}" presName="parentText" presStyleLbl="node1" presStyleIdx="1" presStyleCnt="4">
        <dgm:presLayoutVars>
          <dgm:chMax val="0"/>
          <dgm:bulletEnabled val="1"/>
        </dgm:presLayoutVars>
      </dgm:prSet>
      <dgm:spPr/>
    </dgm:pt>
    <dgm:pt modelId="{5FD2D40D-9251-4A54-AB19-F34B92BE70E8}" type="pres">
      <dgm:prSet presAssocID="{B54800ED-3517-4253-8E54-7E9410D40C95}" presName="childText" presStyleLbl="revTx" presStyleIdx="1" presStyleCnt="4">
        <dgm:presLayoutVars>
          <dgm:bulletEnabled val="1"/>
        </dgm:presLayoutVars>
      </dgm:prSet>
      <dgm:spPr/>
    </dgm:pt>
    <dgm:pt modelId="{AC0D2AAF-9FC6-4CC7-94AB-3C0D13CC3C4B}" type="pres">
      <dgm:prSet presAssocID="{2F37BAA7-56C0-40BE-91DB-3E3C860B5855}" presName="parentText" presStyleLbl="node1" presStyleIdx="2" presStyleCnt="4">
        <dgm:presLayoutVars>
          <dgm:chMax val="0"/>
          <dgm:bulletEnabled val="1"/>
        </dgm:presLayoutVars>
      </dgm:prSet>
      <dgm:spPr/>
    </dgm:pt>
    <dgm:pt modelId="{00BD1A57-4FA7-494A-AF1D-950FB7AEA99D}" type="pres">
      <dgm:prSet presAssocID="{2F37BAA7-56C0-40BE-91DB-3E3C860B5855}" presName="childText" presStyleLbl="revTx" presStyleIdx="2" presStyleCnt="4">
        <dgm:presLayoutVars>
          <dgm:bulletEnabled val="1"/>
        </dgm:presLayoutVars>
      </dgm:prSet>
      <dgm:spPr/>
    </dgm:pt>
    <dgm:pt modelId="{E2FB9436-A48A-40F7-A8C1-87938E6B9EC7}" type="pres">
      <dgm:prSet presAssocID="{756E3AD3-45FE-42A9-B8E7-F1F8216C4767}" presName="parentText" presStyleLbl="node1" presStyleIdx="3" presStyleCnt="4">
        <dgm:presLayoutVars>
          <dgm:chMax val="0"/>
          <dgm:bulletEnabled val="1"/>
        </dgm:presLayoutVars>
      </dgm:prSet>
      <dgm:spPr/>
    </dgm:pt>
    <dgm:pt modelId="{DA6945FB-9350-4CB6-B797-169F0CF610F6}" type="pres">
      <dgm:prSet presAssocID="{756E3AD3-45FE-42A9-B8E7-F1F8216C4767}" presName="childText" presStyleLbl="revTx" presStyleIdx="3" presStyleCnt="4">
        <dgm:presLayoutVars>
          <dgm:bulletEnabled val="1"/>
        </dgm:presLayoutVars>
      </dgm:prSet>
      <dgm:spPr/>
    </dgm:pt>
  </dgm:ptLst>
  <dgm:cxnLst>
    <dgm:cxn modelId="{55D0D008-A068-4C20-AFD0-FD0D3BEBD354}" srcId="{2F37BAA7-56C0-40BE-91DB-3E3C860B5855}" destId="{78E27B61-5262-4E3F-9ACC-FB5ECA524E30}" srcOrd="0" destOrd="0" parTransId="{91AE8AC8-CCB3-45B2-81B9-7818502A5218}" sibTransId="{5B712D7B-4688-467D-AFF3-CD0614AE3D77}"/>
    <dgm:cxn modelId="{9D593614-3F59-45C1-ACA0-23BF33C032AE}" srcId="{454D6D20-FC00-4E66-B5AD-D038DEB0973B}" destId="{317E6268-EDD7-49C8-A45C-920930C242B7}" srcOrd="0" destOrd="0" parTransId="{026C8DDB-17B6-443E-ABBF-6F3B5092B152}" sibTransId="{BDE0144F-86CA-4D0B-835E-417B8759F985}"/>
    <dgm:cxn modelId="{D607FF16-91F9-4BD9-A60A-6CAC4D690982}" srcId="{756E3AD3-45FE-42A9-B8E7-F1F8216C4767}" destId="{4E03D92A-4152-46C9-ABD3-B14EA34EFDFD}" srcOrd="0" destOrd="0" parTransId="{F106CCE3-B157-4432-BF31-E1D4C69FA291}" sibTransId="{A52B9302-B5E7-4B0D-8CB9-7E51959D937C}"/>
    <dgm:cxn modelId="{C344EA17-95E7-4632-8B38-0EA673F77427}" type="presOf" srcId="{D1563D1F-38A7-479D-BD64-C2B617C73FC7}" destId="{DA6945FB-9350-4CB6-B797-169F0CF610F6}" srcOrd="0" destOrd="1" presId="urn:microsoft.com/office/officeart/2005/8/layout/vList2"/>
    <dgm:cxn modelId="{E3F24B18-4316-4FF2-924E-846DE7FDE348}" type="presOf" srcId="{FD51F845-76C9-4EAE-8A5E-0A850BACB432}" destId="{E8A8EFE3-15C6-427C-A125-885589622E77}" srcOrd="0" destOrd="1" presId="urn:microsoft.com/office/officeart/2005/8/layout/vList2"/>
    <dgm:cxn modelId="{619F123B-3DF8-43D5-9BFB-40396107E0CA}" type="presOf" srcId="{317E6268-EDD7-49C8-A45C-920930C242B7}" destId="{11F0C7EA-53CB-48E8-9BF2-55015A4F01E1}" srcOrd="0" destOrd="0" presId="urn:microsoft.com/office/officeart/2005/8/layout/vList2"/>
    <dgm:cxn modelId="{9411025B-B654-4320-942D-B91E57F3D771}" srcId="{756E3AD3-45FE-42A9-B8E7-F1F8216C4767}" destId="{D1563D1F-38A7-479D-BD64-C2B617C73FC7}" srcOrd="1" destOrd="0" parTransId="{45C1BC5D-45D0-4AFC-A91D-A5B51360D0B9}" sibTransId="{F349D720-7E1F-4EB6-9C19-779467B4A3A9}"/>
    <dgm:cxn modelId="{C372935B-F4CA-4D07-8892-1716B5266AAD}" srcId="{B54800ED-3517-4253-8E54-7E9410D40C95}" destId="{BDCE3C47-E1C9-4940-A19C-7384474C9830}" srcOrd="0" destOrd="0" parTransId="{EB47736F-E2E9-44B5-AB49-E1798891B478}" sibTransId="{85E0F3BA-2557-4A3C-B62C-74012B7D46EC}"/>
    <dgm:cxn modelId="{C425D964-97F1-498A-947F-324EAA383183}" srcId="{454D6D20-FC00-4E66-B5AD-D038DEB0973B}" destId="{756E3AD3-45FE-42A9-B8E7-F1F8216C4767}" srcOrd="3" destOrd="0" parTransId="{A6E4AC1A-5DAE-4620-8DC0-60E7000DE8EC}" sibTransId="{16367B0A-3C53-4D72-8554-8DC4D10A9744}"/>
    <dgm:cxn modelId="{8DB09575-55C7-425F-8EC1-7F77D3312F73}" type="presOf" srcId="{BDCE3C47-E1C9-4940-A19C-7384474C9830}" destId="{5FD2D40D-9251-4A54-AB19-F34B92BE70E8}" srcOrd="0" destOrd="0" presId="urn:microsoft.com/office/officeart/2005/8/layout/vList2"/>
    <dgm:cxn modelId="{BF44A955-4C2F-41D2-B756-D34D0E0016E9}" srcId="{454D6D20-FC00-4E66-B5AD-D038DEB0973B}" destId="{2F37BAA7-56C0-40BE-91DB-3E3C860B5855}" srcOrd="2" destOrd="0" parTransId="{CF3211B9-F999-4B11-8F68-959563DECD21}" sibTransId="{85A68ECA-77E8-4357-BAE2-A30882BCFB08}"/>
    <dgm:cxn modelId="{FB098779-2D7B-4D88-A9B4-B9D5E492FA1D}" type="presOf" srcId="{756E3AD3-45FE-42A9-B8E7-F1F8216C4767}" destId="{E2FB9436-A48A-40F7-A8C1-87938E6B9EC7}" srcOrd="0" destOrd="0" presId="urn:microsoft.com/office/officeart/2005/8/layout/vList2"/>
    <dgm:cxn modelId="{1207F679-844B-4521-9A60-9465FB20C745}" type="presOf" srcId="{4E03D92A-4152-46C9-ABD3-B14EA34EFDFD}" destId="{DA6945FB-9350-4CB6-B797-169F0CF610F6}" srcOrd="0" destOrd="0" presId="urn:microsoft.com/office/officeart/2005/8/layout/vList2"/>
    <dgm:cxn modelId="{A83C5A7B-3025-4C02-84EE-E73C121E883C}" type="presOf" srcId="{454D6D20-FC00-4E66-B5AD-D038DEB0973B}" destId="{29C4D0A6-0227-4B80-B057-92F16BE00F8A}" srcOrd="0" destOrd="0" presId="urn:microsoft.com/office/officeart/2005/8/layout/vList2"/>
    <dgm:cxn modelId="{11C3EDAB-2A51-4AC6-96F5-3219F04460D7}" type="presOf" srcId="{78E27B61-5262-4E3F-9ACC-FB5ECA524E30}" destId="{00BD1A57-4FA7-494A-AF1D-950FB7AEA99D}" srcOrd="0" destOrd="0" presId="urn:microsoft.com/office/officeart/2005/8/layout/vList2"/>
    <dgm:cxn modelId="{4646DCAF-ED7C-4576-967C-596E2C1027CA}" type="presOf" srcId="{2F37BAA7-56C0-40BE-91DB-3E3C860B5855}" destId="{AC0D2AAF-9FC6-4CC7-94AB-3C0D13CC3C4B}" srcOrd="0" destOrd="0" presId="urn:microsoft.com/office/officeart/2005/8/layout/vList2"/>
    <dgm:cxn modelId="{BC6970B0-5944-4999-9E87-92D72A436C4E}" srcId="{317E6268-EDD7-49C8-A45C-920930C242B7}" destId="{BEFCF73B-D528-4ED1-B08E-4336B7445DF7}" srcOrd="0" destOrd="0" parTransId="{9E2463CF-0AC6-463B-BA3B-E1D0A13A2F2E}" sibTransId="{86C1D82C-8779-4D3F-8976-E728FEA70F64}"/>
    <dgm:cxn modelId="{D92F11B7-F253-433E-936B-3AEB89595F73}" srcId="{317E6268-EDD7-49C8-A45C-920930C242B7}" destId="{FD51F845-76C9-4EAE-8A5E-0A850BACB432}" srcOrd="1" destOrd="0" parTransId="{4B1007EB-ECD1-4EB2-8535-31FACE087765}" sibTransId="{112F8E99-1A4A-46FA-B65E-3DB9E2E03213}"/>
    <dgm:cxn modelId="{EEA54FE3-A487-4C81-9954-5B5B22F02A5C}" type="presOf" srcId="{B54800ED-3517-4253-8E54-7E9410D40C95}" destId="{9A241C41-C9D0-4437-9E7E-A906260C4874}" srcOrd="0" destOrd="0" presId="urn:microsoft.com/office/officeart/2005/8/layout/vList2"/>
    <dgm:cxn modelId="{6CE34DFB-F498-436A-9546-FB2DC924019D}" srcId="{454D6D20-FC00-4E66-B5AD-D038DEB0973B}" destId="{B54800ED-3517-4253-8E54-7E9410D40C95}" srcOrd="1" destOrd="0" parTransId="{6951E7B9-D848-4375-96D1-8A0F72A36E0B}" sibTransId="{E7C700D1-BE10-4713-9F0B-D6BAD8474483}"/>
    <dgm:cxn modelId="{34B484FF-4319-4D64-8EC1-3AB06D580692}" type="presOf" srcId="{BEFCF73B-D528-4ED1-B08E-4336B7445DF7}" destId="{E8A8EFE3-15C6-427C-A125-885589622E77}" srcOrd="0" destOrd="0" presId="urn:microsoft.com/office/officeart/2005/8/layout/vList2"/>
    <dgm:cxn modelId="{79CB382C-D098-4EB7-840B-5BD0DFDA809F}" type="presParOf" srcId="{29C4D0A6-0227-4B80-B057-92F16BE00F8A}" destId="{11F0C7EA-53CB-48E8-9BF2-55015A4F01E1}" srcOrd="0" destOrd="0" presId="urn:microsoft.com/office/officeart/2005/8/layout/vList2"/>
    <dgm:cxn modelId="{5B57648A-38B4-453E-A451-C134737EAA92}" type="presParOf" srcId="{29C4D0A6-0227-4B80-B057-92F16BE00F8A}" destId="{E8A8EFE3-15C6-427C-A125-885589622E77}" srcOrd="1" destOrd="0" presId="urn:microsoft.com/office/officeart/2005/8/layout/vList2"/>
    <dgm:cxn modelId="{B3155D52-39EB-47BD-99A4-59472C586293}" type="presParOf" srcId="{29C4D0A6-0227-4B80-B057-92F16BE00F8A}" destId="{9A241C41-C9D0-4437-9E7E-A906260C4874}" srcOrd="2" destOrd="0" presId="urn:microsoft.com/office/officeart/2005/8/layout/vList2"/>
    <dgm:cxn modelId="{8F6E6107-567C-488B-95AF-873551DC78E9}" type="presParOf" srcId="{29C4D0A6-0227-4B80-B057-92F16BE00F8A}" destId="{5FD2D40D-9251-4A54-AB19-F34B92BE70E8}" srcOrd="3" destOrd="0" presId="urn:microsoft.com/office/officeart/2005/8/layout/vList2"/>
    <dgm:cxn modelId="{1E085CE1-1C4E-44B0-AF2F-231ACC4E184E}" type="presParOf" srcId="{29C4D0A6-0227-4B80-B057-92F16BE00F8A}" destId="{AC0D2AAF-9FC6-4CC7-94AB-3C0D13CC3C4B}" srcOrd="4" destOrd="0" presId="urn:microsoft.com/office/officeart/2005/8/layout/vList2"/>
    <dgm:cxn modelId="{29F2343C-7AB1-48AE-9F4E-4F3C7A9134FF}" type="presParOf" srcId="{29C4D0A6-0227-4B80-B057-92F16BE00F8A}" destId="{00BD1A57-4FA7-494A-AF1D-950FB7AEA99D}" srcOrd="5" destOrd="0" presId="urn:microsoft.com/office/officeart/2005/8/layout/vList2"/>
    <dgm:cxn modelId="{5403166C-AE20-40C7-B6BE-C85579C09DC7}" type="presParOf" srcId="{29C4D0A6-0227-4B80-B057-92F16BE00F8A}" destId="{E2FB9436-A48A-40F7-A8C1-87938E6B9EC7}" srcOrd="6" destOrd="0" presId="urn:microsoft.com/office/officeart/2005/8/layout/vList2"/>
    <dgm:cxn modelId="{B0CF9210-B638-416C-9B0F-EFB6FBB994FB}" type="presParOf" srcId="{29C4D0A6-0227-4B80-B057-92F16BE00F8A}" destId="{DA6945FB-9350-4CB6-B797-169F0CF610F6}"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B7218FE-5A79-437D-A4EA-730677B72BDC}" type="doc">
      <dgm:prSet loTypeId="urn:microsoft.com/office/officeart/2008/layout/VerticalAccentList" loCatId="list" qsTypeId="urn:microsoft.com/office/officeart/2005/8/quickstyle/simple1" qsCatId="simple" csTypeId="urn:microsoft.com/office/officeart/2005/8/colors/colorful4" csCatId="colorful"/>
      <dgm:spPr/>
      <dgm:t>
        <a:bodyPr/>
        <a:lstStyle/>
        <a:p>
          <a:endParaRPr lang="es-EC"/>
        </a:p>
      </dgm:t>
    </dgm:pt>
    <dgm:pt modelId="{382CA151-4665-40FD-81FC-DE9E0EE79F8A}">
      <dgm:prSet/>
      <dgm:spPr/>
      <dgm:t>
        <a:bodyPr/>
        <a:lstStyle/>
        <a:p>
          <a:r>
            <a:rPr lang="es-ES"/>
            <a:t>Son </a:t>
          </a:r>
          <a:r>
            <a:rPr lang="es-ES" b="0" i="0" baseline="0"/>
            <a:t>las más</a:t>
          </a:r>
          <a:r>
            <a:rPr lang="es-ES"/>
            <a:t> f</a:t>
          </a:r>
          <a:r>
            <a:rPr lang="es-ES" b="0" i="0" baseline="0"/>
            <a:t>recuentes, por medio de </a:t>
          </a:r>
          <a:r>
            <a:rPr lang="es-ES" b="1" i="0" baseline="0"/>
            <a:t>tendones </a:t>
          </a:r>
          <a:r>
            <a:rPr lang="es-ES" b="0" i="0" baseline="0"/>
            <a:t>que prolongan el cuerpo muscular bajo formas variables: largos, breves, cilíndricos, aplanados; </a:t>
          </a:r>
          <a:r>
            <a:rPr lang="es-EC" b="0" i="0" baseline="0"/>
            <a:t>pueden emitir expansiones.</a:t>
          </a:r>
          <a:endParaRPr lang="es-EC"/>
        </a:p>
      </dgm:t>
    </dgm:pt>
    <dgm:pt modelId="{DA51B688-EDE6-4FA0-A009-41592F3263F5}" type="parTrans" cxnId="{C3E5177A-7231-49C9-97F7-EB77C2667B1E}">
      <dgm:prSet/>
      <dgm:spPr/>
      <dgm:t>
        <a:bodyPr/>
        <a:lstStyle/>
        <a:p>
          <a:endParaRPr lang="es-EC"/>
        </a:p>
      </dgm:t>
    </dgm:pt>
    <dgm:pt modelId="{FAA7C686-03E9-422F-8C44-D3133A706267}" type="sibTrans" cxnId="{C3E5177A-7231-49C9-97F7-EB77C2667B1E}">
      <dgm:prSet/>
      <dgm:spPr/>
      <dgm:t>
        <a:bodyPr/>
        <a:lstStyle/>
        <a:p>
          <a:endParaRPr lang="es-EC"/>
        </a:p>
      </dgm:t>
    </dgm:pt>
    <dgm:pt modelId="{54DC0FED-46D1-4312-A961-E7FC59266D40}">
      <dgm:prSet/>
      <dgm:spPr/>
      <dgm:t>
        <a:bodyPr/>
        <a:lstStyle/>
        <a:p>
          <a:r>
            <a:rPr lang="es-ES" b="0" i="0" baseline="0"/>
            <a:t>La inserción terminal de un músculo único también puede efectuarse por varios tendones, como, por ejemplo, en los flexores </a:t>
          </a:r>
          <a:r>
            <a:rPr lang="es-EC" b="0" i="0" baseline="0"/>
            <a:t>de los dedos (multífidos).</a:t>
          </a:r>
          <a:endParaRPr lang="es-EC"/>
        </a:p>
      </dgm:t>
    </dgm:pt>
    <dgm:pt modelId="{762A7CEE-9AAB-4E6A-B746-07633665E124}" type="parTrans" cxnId="{54CEB797-865C-4BB1-B21E-BF9C3407D4F3}">
      <dgm:prSet/>
      <dgm:spPr/>
      <dgm:t>
        <a:bodyPr/>
        <a:lstStyle/>
        <a:p>
          <a:endParaRPr lang="es-EC"/>
        </a:p>
      </dgm:t>
    </dgm:pt>
    <dgm:pt modelId="{3859F3DD-1DAB-4678-B260-3B65FDDF864C}" type="sibTrans" cxnId="{54CEB797-865C-4BB1-B21E-BF9C3407D4F3}">
      <dgm:prSet/>
      <dgm:spPr/>
      <dgm:t>
        <a:bodyPr/>
        <a:lstStyle/>
        <a:p>
          <a:endParaRPr lang="es-EC"/>
        </a:p>
      </dgm:t>
    </dgm:pt>
    <dgm:pt modelId="{E5C14809-1B03-4BAF-9607-36455FD25522}">
      <dgm:prSet/>
      <dgm:spPr/>
      <dgm:t>
        <a:bodyPr/>
        <a:lstStyle/>
        <a:p>
          <a:r>
            <a:rPr lang="es-ES" b="0" i="0" baseline="0"/>
            <a:t>La unión de la fibra muscular y del tendón está asegurada por </a:t>
          </a:r>
          <a:r>
            <a:rPr lang="es-EC" b="0" i="0" baseline="0"/>
            <a:t>un conjunto de fibrillas conectivas que gradualmente se transforman en fibras tendinosas.</a:t>
          </a:r>
          <a:endParaRPr lang="es-EC"/>
        </a:p>
      </dgm:t>
    </dgm:pt>
    <dgm:pt modelId="{887A88B1-FA05-4A64-8C06-9CDE0FFF6F17}" type="parTrans" cxnId="{739D9A81-9B13-466C-9E4D-410F60714958}">
      <dgm:prSet/>
      <dgm:spPr/>
      <dgm:t>
        <a:bodyPr/>
        <a:lstStyle/>
        <a:p>
          <a:endParaRPr lang="es-EC"/>
        </a:p>
      </dgm:t>
    </dgm:pt>
    <dgm:pt modelId="{96C9ED1F-20F9-4834-83DB-8BD75B5D38AA}" type="sibTrans" cxnId="{739D9A81-9B13-466C-9E4D-410F60714958}">
      <dgm:prSet/>
      <dgm:spPr/>
      <dgm:t>
        <a:bodyPr/>
        <a:lstStyle/>
        <a:p>
          <a:endParaRPr lang="es-EC"/>
        </a:p>
      </dgm:t>
    </dgm:pt>
    <dgm:pt modelId="{52837312-9248-4F82-BD3E-D25D3B75E541}">
      <dgm:prSet/>
      <dgm:spPr/>
      <dgm:t>
        <a:bodyPr/>
        <a:lstStyle/>
        <a:p>
          <a:r>
            <a:rPr lang="es-ES" b="0" i="0" baseline="0"/>
            <a:t>La terminación de los tendones, cuando se insertan sobre el esqueleto, está representada por una fusión íntima con el periostio.</a:t>
          </a:r>
          <a:endParaRPr lang="es-EC"/>
        </a:p>
      </dgm:t>
    </dgm:pt>
    <dgm:pt modelId="{E2640B0E-90EE-47C3-AC56-D43CCB75D8AD}" type="parTrans" cxnId="{5D15294D-E4C5-4293-BE58-D1A80DBB61D1}">
      <dgm:prSet/>
      <dgm:spPr/>
      <dgm:t>
        <a:bodyPr/>
        <a:lstStyle/>
        <a:p>
          <a:endParaRPr lang="es-EC"/>
        </a:p>
      </dgm:t>
    </dgm:pt>
    <dgm:pt modelId="{DF5D20EF-2F3C-4A78-BC7B-453F94E9FF45}" type="sibTrans" cxnId="{5D15294D-E4C5-4293-BE58-D1A80DBB61D1}">
      <dgm:prSet/>
      <dgm:spPr/>
      <dgm:t>
        <a:bodyPr/>
        <a:lstStyle/>
        <a:p>
          <a:endParaRPr lang="es-EC"/>
        </a:p>
      </dgm:t>
    </dgm:pt>
    <dgm:pt modelId="{B3A1D942-A54E-4272-A974-31B4BEEB8993}" type="pres">
      <dgm:prSet presAssocID="{8B7218FE-5A79-437D-A4EA-730677B72BDC}" presName="Name0" presStyleCnt="0">
        <dgm:presLayoutVars>
          <dgm:chMax/>
          <dgm:chPref/>
          <dgm:dir/>
        </dgm:presLayoutVars>
      </dgm:prSet>
      <dgm:spPr/>
    </dgm:pt>
    <dgm:pt modelId="{80A8C851-8746-4EC1-812D-8FCFE1ABAC92}" type="pres">
      <dgm:prSet presAssocID="{382CA151-4665-40FD-81FC-DE9E0EE79F8A}" presName="parenttextcomposite" presStyleCnt="0"/>
      <dgm:spPr/>
    </dgm:pt>
    <dgm:pt modelId="{BFC113BA-C7AF-4417-AAAD-E82F2EF81021}" type="pres">
      <dgm:prSet presAssocID="{382CA151-4665-40FD-81FC-DE9E0EE79F8A}" presName="parenttext" presStyleLbl="revTx" presStyleIdx="0" presStyleCnt="4">
        <dgm:presLayoutVars>
          <dgm:chMax/>
          <dgm:chPref val="2"/>
          <dgm:bulletEnabled val="1"/>
        </dgm:presLayoutVars>
      </dgm:prSet>
      <dgm:spPr/>
    </dgm:pt>
    <dgm:pt modelId="{CA30EA25-A158-48F0-B7A4-C25044589045}" type="pres">
      <dgm:prSet presAssocID="{382CA151-4665-40FD-81FC-DE9E0EE79F8A}" presName="parallelogramComposite" presStyleCnt="0"/>
      <dgm:spPr/>
    </dgm:pt>
    <dgm:pt modelId="{165EDE19-C5D7-4713-8D41-E873E1704734}" type="pres">
      <dgm:prSet presAssocID="{382CA151-4665-40FD-81FC-DE9E0EE79F8A}" presName="parallelogram1" presStyleLbl="alignNode1" presStyleIdx="0" presStyleCnt="28"/>
      <dgm:spPr/>
    </dgm:pt>
    <dgm:pt modelId="{A3BA7165-58DA-400E-BC83-8318FC167817}" type="pres">
      <dgm:prSet presAssocID="{382CA151-4665-40FD-81FC-DE9E0EE79F8A}" presName="parallelogram2" presStyleLbl="alignNode1" presStyleIdx="1" presStyleCnt="28"/>
      <dgm:spPr/>
    </dgm:pt>
    <dgm:pt modelId="{5328FF72-2F92-4A15-9DDE-4A1051366C82}" type="pres">
      <dgm:prSet presAssocID="{382CA151-4665-40FD-81FC-DE9E0EE79F8A}" presName="parallelogram3" presStyleLbl="alignNode1" presStyleIdx="2" presStyleCnt="28"/>
      <dgm:spPr/>
    </dgm:pt>
    <dgm:pt modelId="{D20C7225-D58F-47F9-9053-63D64B9F5CF9}" type="pres">
      <dgm:prSet presAssocID="{382CA151-4665-40FD-81FC-DE9E0EE79F8A}" presName="parallelogram4" presStyleLbl="alignNode1" presStyleIdx="3" presStyleCnt="28"/>
      <dgm:spPr/>
    </dgm:pt>
    <dgm:pt modelId="{A46971D7-6D83-4918-8619-B0FF54357732}" type="pres">
      <dgm:prSet presAssocID="{382CA151-4665-40FD-81FC-DE9E0EE79F8A}" presName="parallelogram5" presStyleLbl="alignNode1" presStyleIdx="4" presStyleCnt="28"/>
      <dgm:spPr/>
    </dgm:pt>
    <dgm:pt modelId="{A309A871-F7C9-411F-9473-1756FA70B80C}" type="pres">
      <dgm:prSet presAssocID="{382CA151-4665-40FD-81FC-DE9E0EE79F8A}" presName="parallelogram6" presStyleLbl="alignNode1" presStyleIdx="5" presStyleCnt="28"/>
      <dgm:spPr/>
    </dgm:pt>
    <dgm:pt modelId="{A266267F-A8C2-4C02-96D8-6F11F19D969C}" type="pres">
      <dgm:prSet presAssocID="{382CA151-4665-40FD-81FC-DE9E0EE79F8A}" presName="parallelogram7" presStyleLbl="alignNode1" presStyleIdx="6" presStyleCnt="28"/>
      <dgm:spPr/>
    </dgm:pt>
    <dgm:pt modelId="{3C9BD223-AB14-426B-8CAE-2257E420CB05}" type="pres">
      <dgm:prSet presAssocID="{FAA7C686-03E9-422F-8C44-D3133A706267}" presName="sibTrans" presStyleCnt="0"/>
      <dgm:spPr/>
    </dgm:pt>
    <dgm:pt modelId="{122C10BD-0031-44DF-AFF1-70B3D2D424C5}" type="pres">
      <dgm:prSet presAssocID="{54DC0FED-46D1-4312-A961-E7FC59266D40}" presName="parenttextcomposite" presStyleCnt="0"/>
      <dgm:spPr/>
    </dgm:pt>
    <dgm:pt modelId="{CE04B0A1-B60F-448F-8E59-F331FAABF05E}" type="pres">
      <dgm:prSet presAssocID="{54DC0FED-46D1-4312-A961-E7FC59266D40}" presName="parenttext" presStyleLbl="revTx" presStyleIdx="1" presStyleCnt="4">
        <dgm:presLayoutVars>
          <dgm:chMax/>
          <dgm:chPref val="2"/>
          <dgm:bulletEnabled val="1"/>
        </dgm:presLayoutVars>
      </dgm:prSet>
      <dgm:spPr/>
    </dgm:pt>
    <dgm:pt modelId="{14763D96-ACAE-44B3-A0F4-837286A8D4E3}" type="pres">
      <dgm:prSet presAssocID="{54DC0FED-46D1-4312-A961-E7FC59266D40}" presName="parallelogramComposite" presStyleCnt="0"/>
      <dgm:spPr/>
    </dgm:pt>
    <dgm:pt modelId="{A42646A4-06C9-4A65-AF31-EEE4AB845551}" type="pres">
      <dgm:prSet presAssocID="{54DC0FED-46D1-4312-A961-E7FC59266D40}" presName="parallelogram1" presStyleLbl="alignNode1" presStyleIdx="7" presStyleCnt="28"/>
      <dgm:spPr/>
    </dgm:pt>
    <dgm:pt modelId="{039B47A1-3893-41C8-9E2D-7FDDFE1D2B3B}" type="pres">
      <dgm:prSet presAssocID="{54DC0FED-46D1-4312-A961-E7FC59266D40}" presName="parallelogram2" presStyleLbl="alignNode1" presStyleIdx="8" presStyleCnt="28"/>
      <dgm:spPr/>
    </dgm:pt>
    <dgm:pt modelId="{5265924A-EE8E-41DC-9C83-FB94BE1FF6F5}" type="pres">
      <dgm:prSet presAssocID="{54DC0FED-46D1-4312-A961-E7FC59266D40}" presName="parallelogram3" presStyleLbl="alignNode1" presStyleIdx="9" presStyleCnt="28"/>
      <dgm:spPr/>
    </dgm:pt>
    <dgm:pt modelId="{1470F145-630C-4FB2-BA8D-B65E3FF356D7}" type="pres">
      <dgm:prSet presAssocID="{54DC0FED-46D1-4312-A961-E7FC59266D40}" presName="parallelogram4" presStyleLbl="alignNode1" presStyleIdx="10" presStyleCnt="28"/>
      <dgm:spPr/>
    </dgm:pt>
    <dgm:pt modelId="{6CE063B1-23DA-4A25-B02A-D440283C057F}" type="pres">
      <dgm:prSet presAssocID="{54DC0FED-46D1-4312-A961-E7FC59266D40}" presName="parallelogram5" presStyleLbl="alignNode1" presStyleIdx="11" presStyleCnt="28"/>
      <dgm:spPr/>
    </dgm:pt>
    <dgm:pt modelId="{5B6B77BF-00CE-42F4-B401-87CBFB17E226}" type="pres">
      <dgm:prSet presAssocID="{54DC0FED-46D1-4312-A961-E7FC59266D40}" presName="parallelogram6" presStyleLbl="alignNode1" presStyleIdx="12" presStyleCnt="28"/>
      <dgm:spPr/>
    </dgm:pt>
    <dgm:pt modelId="{F55523B0-1D7D-4224-A86B-567B0710E878}" type="pres">
      <dgm:prSet presAssocID="{54DC0FED-46D1-4312-A961-E7FC59266D40}" presName="parallelogram7" presStyleLbl="alignNode1" presStyleIdx="13" presStyleCnt="28"/>
      <dgm:spPr/>
    </dgm:pt>
    <dgm:pt modelId="{0B55AA91-9436-4CCD-B16A-271D6D30B83E}" type="pres">
      <dgm:prSet presAssocID="{3859F3DD-1DAB-4678-B260-3B65FDDF864C}" presName="sibTrans" presStyleCnt="0"/>
      <dgm:spPr/>
    </dgm:pt>
    <dgm:pt modelId="{1B228A50-26F3-4F2C-8EAD-8E93E70879B0}" type="pres">
      <dgm:prSet presAssocID="{E5C14809-1B03-4BAF-9607-36455FD25522}" presName="parenttextcomposite" presStyleCnt="0"/>
      <dgm:spPr/>
    </dgm:pt>
    <dgm:pt modelId="{0234B964-DA99-421A-B76A-AB61BB716D33}" type="pres">
      <dgm:prSet presAssocID="{E5C14809-1B03-4BAF-9607-36455FD25522}" presName="parenttext" presStyleLbl="revTx" presStyleIdx="2" presStyleCnt="4">
        <dgm:presLayoutVars>
          <dgm:chMax/>
          <dgm:chPref val="2"/>
          <dgm:bulletEnabled val="1"/>
        </dgm:presLayoutVars>
      </dgm:prSet>
      <dgm:spPr/>
    </dgm:pt>
    <dgm:pt modelId="{2F50C334-9784-4351-AEE6-AB26C95FC09A}" type="pres">
      <dgm:prSet presAssocID="{E5C14809-1B03-4BAF-9607-36455FD25522}" presName="parallelogramComposite" presStyleCnt="0"/>
      <dgm:spPr/>
    </dgm:pt>
    <dgm:pt modelId="{F26D431F-E28B-4E90-B488-0608851FD429}" type="pres">
      <dgm:prSet presAssocID="{E5C14809-1B03-4BAF-9607-36455FD25522}" presName="parallelogram1" presStyleLbl="alignNode1" presStyleIdx="14" presStyleCnt="28"/>
      <dgm:spPr/>
    </dgm:pt>
    <dgm:pt modelId="{A61C7814-D40C-4E42-9AEE-D63ABE69E396}" type="pres">
      <dgm:prSet presAssocID="{E5C14809-1B03-4BAF-9607-36455FD25522}" presName="parallelogram2" presStyleLbl="alignNode1" presStyleIdx="15" presStyleCnt="28"/>
      <dgm:spPr/>
    </dgm:pt>
    <dgm:pt modelId="{D34E0DC2-4645-46D7-97EB-AFC1569CD089}" type="pres">
      <dgm:prSet presAssocID="{E5C14809-1B03-4BAF-9607-36455FD25522}" presName="parallelogram3" presStyleLbl="alignNode1" presStyleIdx="16" presStyleCnt="28"/>
      <dgm:spPr/>
    </dgm:pt>
    <dgm:pt modelId="{2FD8D269-3FFA-45A8-A518-FFE21CF73290}" type="pres">
      <dgm:prSet presAssocID="{E5C14809-1B03-4BAF-9607-36455FD25522}" presName="parallelogram4" presStyleLbl="alignNode1" presStyleIdx="17" presStyleCnt="28"/>
      <dgm:spPr/>
    </dgm:pt>
    <dgm:pt modelId="{D124CA10-D9F2-4D31-95DD-06BDBAC6757D}" type="pres">
      <dgm:prSet presAssocID="{E5C14809-1B03-4BAF-9607-36455FD25522}" presName="parallelogram5" presStyleLbl="alignNode1" presStyleIdx="18" presStyleCnt="28"/>
      <dgm:spPr/>
    </dgm:pt>
    <dgm:pt modelId="{5EF3FC08-C320-46AB-B930-26688B606265}" type="pres">
      <dgm:prSet presAssocID="{E5C14809-1B03-4BAF-9607-36455FD25522}" presName="parallelogram6" presStyleLbl="alignNode1" presStyleIdx="19" presStyleCnt="28"/>
      <dgm:spPr/>
    </dgm:pt>
    <dgm:pt modelId="{568072CC-E169-4A12-BAFD-9CD52FB91F4D}" type="pres">
      <dgm:prSet presAssocID="{E5C14809-1B03-4BAF-9607-36455FD25522}" presName="parallelogram7" presStyleLbl="alignNode1" presStyleIdx="20" presStyleCnt="28"/>
      <dgm:spPr/>
    </dgm:pt>
    <dgm:pt modelId="{695F0B68-ECFE-476F-BAAB-2778150A72EA}" type="pres">
      <dgm:prSet presAssocID="{96C9ED1F-20F9-4834-83DB-8BD75B5D38AA}" presName="sibTrans" presStyleCnt="0"/>
      <dgm:spPr/>
    </dgm:pt>
    <dgm:pt modelId="{FEA3511B-27FF-4861-9B3D-BA26D35F276C}" type="pres">
      <dgm:prSet presAssocID="{52837312-9248-4F82-BD3E-D25D3B75E541}" presName="parenttextcomposite" presStyleCnt="0"/>
      <dgm:spPr/>
    </dgm:pt>
    <dgm:pt modelId="{EF9671E1-884D-418F-8814-1B73CE55EF17}" type="pres">
      <dgm:prSet presAssocID="{52837312-9248-4F82-BD3E-D25D3B75E541}" presName="parenttext" presStyleLbl="revTx" presStyleIdx="3" presStyleCnt="4">
        <dgm:presLayoutVars>
          <dgm:chMax/>
          <dgm:chPref val="2"/>
          <dgm:bulletEnabled val="1"/>
        </dgm:presLayoutVars>
      </dgm:prSet>
      <dgm:spPr/>
    </dgm:pt>
    <dgm:pt modelId="{E9A41800-034C-45BA-A184-1834E0626D69}" type="pres">
      <dgm:prSet presAssocID="{52837312-9248-4F82-BD3E-D25D3B75E541}" presName="parallelogramComposite" presStyleCnt="0"/>
      <dgm:spPr/>
    </dgm:pt>
    <dgm:pt modelId="{1626BA37-2FD2-43BC-A848-C38753E5BA2C}" type="pres">
      <dgm:prSet presAssocID="{52837312-9248-4F82-BD3E-D25D3B75E541}" presName="parallelogram1" presStyleLbl="alignNode1" presStyleIdx="21" presStyleCnt="28"/>
      <dgm:spPr/>
    </dgm:pt>
    <dgm:pt modelId="{2103E790-BDEA-4B47-A899-C6F10C3F7B46}" type="pres">
      <dgm:prSet presAssocID="{52837312-9248-4F82-BD3E-D25D3B75E541}" presName="parallelogram2" presStyleLbl="alignNode1" presStyleIdx="22" presStyleCnt="28"/>
      <dgm:spPr/>
    </dgm:pt>
    <dgm:pt modelId="{91FF7D64-4B16-44C0-8BD0-FA8CF35A82D9}" type="pres">
      <dgm:prSet presAssocID="{52837312-9248-4F82-BD3E-D25D3B75E541}" presName="parallelogram3" presStyleLbl="alignNode1" presStyleIdx="23" presStyleCnt="28"/>
      <dgm:spPr/>
    </dgm:pt>
    <dgm:pt modelId="{42F90B2D-54FD-4C60-8BA9-0836543EF4BB}" type="pres">
      <dgm:prSet presAssocID="{52837312-9248-4F82-BD3E-D25D3B75E541}" presName="parallelogram4" presStyleLbl="alignNode1" presStyleIdx="24" presStyleCnt="28"/>
      <dgm:spPr/>
    </dgm:pt>
    <dgm:pt modelId="{BE4323BD-5189-4D0D-A7DB-E1CE452AE8CB}" type="pres">
      <dgm:prSet presAssocID="{52837312-9248-4F82-BD3E-D25D3B75E541}" presName="parallelogram5" presStyleLbl="alignNode1" presStyleIdx="25" presStyleCnt="28"/>
      <dgm:spPr/>
    </dgm:pt>
    <dgm:pt modelId="{6681315F-5F0B-4BF8-9ABC-96AFC203445F}" type="pres">
      <dgm:prSet presAssocID="{52837312-9248-4F82-BD3E-D25D3B75E541}" presName="parallelogram6" presStyleLbl="alignNode1" presStyleIdx="26" presStyleCnt="28"/>
      <dgm:spPr/>
    </dgm:pt>
    <dgm:pt modelId="{55B18505-208D-4233-B00B-ED60AED24155}" type="pres">
      <dgm:prSet presAssocID="{52837312-9248-4F82-BD3E-D25D3B75E541}" presName="parallelogram7" presStyleLbl="alignNode1" presStyleIdx="27" presStyleCnt="28"/>
      <dgm:spPr/>
    </dgm:pt>
  </dgm:ptLst>
  <dgm:cxnLst>
    <dgm:cxn modelId="{E6D8811B-FF45-4ADE-87A0-2A25E94E633D}" type="presOf" srcId="{382CA151-4665-40FD-81FC-DE9E0EE79F8A}" destId="{BFC113BA-C7AF-4417-AAAD-E82F2EF81021}" srcOrd="0" destOrd="0" presId="urn:microsoft.com/office/officeart/2008/layout/VerticalAccentList"/>
    <dgm:cxn modelId="{5D15294D-E4C5-4293-BE58-D1A80DBB61D1}" srcId="{8B7218FE-5A79-437D-A4EA-730677B72BDC}" destId="{52837312-9248-4F82-BD3E-D25D3B75E541}" srcOrd="3" destOrd="0" parTransId="{E2640B0E-90EE-47C3-AC56-D43CCB75D8AD}" sibTransId="{DF5D20EF-2F3C-4A78-BC7B-453F94E9FF45}"/>
    <dgm:cxn modelId="{C3E5177A-7231-49C9-97F7-EB77C2667B1E}" srcId="{8B7218FE-5A79-437D-A4EA-730677B72BDC}" destId="{382CA151-4665-40FD-81FC-DE9E0EE79F8A}" srcOrd="0" destOrd="0" parTransId="{DA51B688-EDE6-4FA0-A009-41592F3263F5}" sibTransId="{FAA7C686-03E9-422F-8C44-D3133A706267}"/>
    <dgm:cxn modelId="{739D9A81-9B13-466C-9E4D-410F60714958}" srcId="{8B7218FE-5A79-437D-A4EA-730677B72BDC}" destId="{E5C14809-1B03-4BAF-9607-36455FD25522}" srcOrd="2" destOrd="0" parTransId="{887A88B1-FA05-4A64-8C06-9CDE0FFF6F17}" sibTransId="{96C9ED1F-20F9-4834-83DB-8BD75B5D38AA}"/>
    <dgm:cxn modelId="{54CEB797-865C-4BB1-B21E-BF9C3407D4F3}" srcId="{8B7218FE-5A79-437D-A4EA-730677B72BDC}" destId="{54DC0FED-46D1-4312-A961-E7FC59266D40}" srcOrd="1" destOrd="0" parTransId="{762A7CEE-9AAB-4E6A-B746-07633665E124}" sibTransId="{3859F3DD-1DAB-4678-B260-3B65FDDF864C}"/>
    <dgm:cxn modelId="{F8618C9E-D34E-4F0A-B23E-67E0885F8440}" type="presOf" srcId="{54DC0FED-46D1-4312-A961-E7FC59266D40}" destId="{CE04B0A1-B60F-448F-8E59-F331FAABF05E}" srcOrd="0" destOrd="0" presId="urn:microsoft.com/office/officeart/2008/layout/VerticalAccentList"/>
    <dgm:cxn modelId="{082551DD-E274-4824-B24E-D98F1A734F24}" type="presOf" srcId="{E5C14809-1B03-4BAF-9607-36455FD25522}" destId="{0234B964-DA99-421A-B76A-AB61BB716D33}" srcOrd="0" destOrd="0" presId="urn:microsoft.com/office/officeart/2008/layout/VerticalAccentList"/>
    <dgm:cxn modelId="{7D7164E8-017E-4316-A51D-3BF447DFA88D}" type="presOf" srcId="{52837312-9248-4F82-BD3E-D25D3B75E541}" destId="{EF9671E1-884D-418F-8814-1B73CE55EF17}" srcOrd="0" destOrd="0" presId="urn:microsoft.com/office/officeart/2008/layout/VerticalAccentList"/>
    <dgm:cxn modelId="{0CBA56F3-2219-49DA-B70A-01B641AD4182}" type="presOf" srcId="{8B7218FE-5A79-437D-A4EA-730677B72BDC}" destId="{B3A1D942-A54E-4272-A974-31B4BEEB8993}" srcOrd="0" destOrd="0" presId="urn:microsoft.com/office/officeart/2008/layout/VerticalAccentList"/>
    <dgm:cxn modelId="{14065697-0AD2-43C3-B451-C4F1F5B3D928}" type="presParOf" srcId="{B3A1D942-A54E-4272-A974-31B4BEEB8993}" destId="{80A8C851-8746-4EC1-812D-8FCFE1ABAC92}" srcOrd="0" destOrd="0" presId="urn:microsoft.com/office/officeart/2008/layout/VerticalAccentList"/>
    <dgm:cxn modelId="{FF16CF12-F3E5-4C8A-8613-6A7F24D3A70D}" type="presParOf" srcId="{80A8C851-8746-4EC1-812D-8FCFE1ABAC92}" destId="{BFC113BA-C7AF-4417-AAAD-E82F2EF81021}" srcOrd="0" destOrd="0" presId="urn:microsoft.com/office/officeart/2008/layout/VerticalAccentList"/>
    <dgm:cxn modelId="{8C34DBAE-B250-47F6-B1BE-DAD70DB4FFF6}" type="presParOf" srcId="{B3A1D942-A54E-4272-A974-31B4BEEB8993}" destId="{CA30EA25-A158-48F0-B7A4-C25044589045}" srcOrd="1" destOrd="0" presId="urn:microsoft.com/office/officeart/2008/layout/VerticalAccentList"/>
    <dgm:cxn modelId="{E160FACA-4B53-4616-B734-5F2DA76AE254}" type="presParOf" srcId="{CA30EA25-A158-48F0-B7A4-C25044589045}" destId="{165EDE19-C5D7-4713-8D41-E873E1704734}" srcOrd="0" destOrd="0" presId="urn:microsoft.com/office/officeart/2008/layout/VerticalAccentList"/>
    <dgm:cxn modelId="{8F1B6A20-6621-4354-BADE-18D77805D7CA}" type="presParOf" srcId="{CA30EA25-A158-48F0-B7A4-C25044589045}" destId="{A3BA7165-58DA-400E-BC83-8318FC167817}" srcOrd="1" destOrd="0" presId="urn:microsoft.com/office/officeart/2008/layout/VerticalAccentList"/>
    <dgm:cxn modelId="{3568015B-BD35-4A32-AB51-F408BB6046D4}" type="presParOf" srcId="{CA30EA25-A158-48F0-B7A4-C25044589045}" destId="{5328FF72-2F92-4A15-9DDE-4A1051366C82}" srcOrd="2" destOrd="0" presId="urn:microsoft.com/office/officeart/2008/layout/VerticalAccentList"/>
    <dgm:cxn modelId="{59944498-0951-411D-8441-D58B347B5EF2}" type="presParOf" srcId="{CA30EA25-A158-48F0-B7A4-C25044589045}" destId="{D20C7225-D58F-47F9-9053-63D64B9F5CF9}" srcOrd="3" destOrd="0" presId="urn:microsoft.com/office/officeart/2008/layout/VerticalAccentList"/>
    <dgm:cxn modelId="{309B112A-0BA5-4723-9F90-A34C1CFBE2C8}" type="presParOf" srcId="{CA30EA25-A158-48F0-B7A4-C25044589045}" destId="{A46971D7-6D83-4918-8619-B0FF54357732}" srcOrd="4" destOrd="0" presId="urn:microsoft.com/office/officeart/2008/layout/VerticalAccentList"/>
    <dgm:cxn modelId="{3F68D460-D3A2-4FBC-9D52-ABF3609D4DDE}" type="presParOf" srcId="{CA30EA25-A158-48F0-B7A4-C25044589045}" destId="{A309A871-F7C9-411F-9473-1756FA70B80C}" srcOrd="5" destOrd="0" presId="urn:microsoft.com/office/officeart/2008/layout/VerticalAccentList"/>
    <dgm:cxn modelId="{76615145-BC7A-4FC9-8847-38236D8B33E0}" type="presParOf" srcId="{CA30EA25-A158-48F0-B7A4-C25044589045}" destId="{A266267F-A8C2-4C02-96D8-6F11F19D969C}" srcOrd="6" destOrd="0" presId="urn:microsoft.com/office/officeart/2008/layout/VerticalAccentList"/>
    <dgm:cxn modelId="{DFE505E0-CF2B-43BB-9B19-F240FC6ADE32}" type="presParOf" srcId="{B3A1D942-A54E-4272-A974-31B4BEEB8993}" destId="{3C9BD223-AB14-426B-8CAE-2257E420CB05}" srcOrd="2" destOrd="0" presId="urn:microsoft.com/office/officeart/2008/layout/VerticalAccentList"/>
    <dgm:cxn modelId="{FB5AFA47-1E90-4257-8A61-27A53C4D22D3}" type="presParOf" srcId="{B3A1D942-A54E-4272-A974-31B4BEEB8993}" destId="{122C10BD-0031-44DF-AFF1-70B3D2D424C5}" srcOrd="3" destOrd="0" presId="urn:microsoft.com/office/officeart/2008/layout/VerticalAccentList"/>
    <dgm:cxn modelId="{AAF708F8-940C-41AA-927A-451C3AE24D09}" type="presParOf" srcId="{122C10BD-0031-44DF-AFF1-70B3D2D424C5}" destId="{CE04B0A1-B60F-448F-8E59-F331FAABF05E}" srcOrd="0" destOrd="0" presId="urn:microsoft.com/office/officeart/2008/layout/VerticalAccentList"/>
    <dgm:cxn modelId="{D3D45BF2-43C6-4E0A-BC46-3A80275D417B}" type="presParOf" srcId="{B3A1D942-A54E-4272-A974-31B4BEEB8993}" destId="{14763D96-ACAE-44B3-A0F4-837286A8D4E3}" srcOrd="4" destOrd="0" presId="urn:microsoft.com/office/officeart/2008/layout/VerticalAccentList"/>
    <dgm:cxn modelId="{8A35CE22-DCCF-4443-9320-599FFB445B59}" type="presParOf" srcId="{14763D96-ACAE-44B3-A0F4-837286A8D4E3}" destId="{A42646A4-06C9-4A65-AF31-EEE4AB845551}" srcOrd="0" destOrd="0" presId="urn:microsoft.com/office/officeart/2008/layout/VerticalAccentList"/>
    <dgm:cxn modelId="{C00E679C-774C-484C-8D54-57E85CBD9C0C}" type="presParOf" srcId="{14763D96-ACAE-44B3-A0F4-837286A8D4E3}" destId="{039B47A1-3893-41C8-9E2D-7FDDFE1D2B3B}" srcOrd="1" destOrd="0" presId="urn:microsoft.com/office/officeart/2008/layout/VerticalAccentList"/>
    <dgm:cxn modelId="{AC5F8A19-F45F-4F59-AC8B-0F0ECBD9C241}" type="presParOf" srcId="{14763D96-ACAE-44B3-A0F4-837286A8D4E3}" destId="{5265924A-EE8E-41DC-9C83-FB94BE1FF6F5}" srcOrd="2" destOrd="0" presId="urn:microsoft.com/office/officeart/2008/layout/VerticalAccentList"/>
    <dgm:cxn modelId="{C4A60751-DD13-4AC5-95D5-3C5AA2B10CFD}" type="presParOf" srcId="{14763D96-ACAE-44B3-A0F4-837286A8D4E3}" destId="{1470F145-630C-4FB2-BA8D-B65E3FF356D7}" srcOrd="3" destOrd="0" presId="urn:microsoft.com/office/officeart/2008/layout/VerticalAccentList"/>
    <dgm:cxn modelId="{93BC60B5-2D8B-483D-90D6-6496B9AC9721}" type="presParOf" srcId="{14763D96-ACAE-44B3-A0F4-837286A8D4E3}" destId="{6CE063B1-23DA-4A25-B02A-D440283C057F}" srcOrd="4" destOrd="0" presId="urn:microsoft.com/office/officeart/2008/layout/VerticalAccentList"/>
    <dgm:cxn modelId="{35C65ED2-E939-416F-B623-43047D1E423B}" type="presParOf" srcId="{14763D96-ACAE-44B3-A0F4-837286A8D4E3}" destId="{5B6B77BF-00CE-42F4-B401-87CBFB17E226}" srcOrd="5" destOrd="0" presId="urn:microsoft.com/office/officeart/2008/layout/VerticalAccentList"/>
    <dgm:cxn modelId="{5ABC5681-551C-45A7-8D68-B25D9CA2CDE4}" type="presParOf" srcId="{14763D96-ACAE-44B3-A0F4-837286A8D4E3}" destId="{F55523B0-1D7D-4224-A86B-567B0710E878}" srcOrd="6" destOrd="0" presId="urn:microsoft.com/office/officeart/2008/layout/VerticalAccentList"/>
    <dgm:cxn modelId="{77E09332-CB04-42DB-B564-771AE6350E8B}" type="presParOf" srcId="{B3A1D942-A54E-4272-A974-31B4BEEB8993}" destId="{0B55AA91-9436-4CCD-B16A-271D6D30B83E}" srcOrd="5" destOrd="0" presId="urn:microsoft.com/office/officeart/2008/layout/VerticalAccentList"/>
    <dgm:cxn modelId="{2E1DD17C-411C-4F45-B8E4-FE053D76CF99}" type="presParOf" srcId="{B3A1D942-A54E-4272-A974-31B4BEEB8993}" destId="{1B228A50-26F3-4F2C-8EAD-8E93E70879B0}" srcOrd="6" destOrd="0" presId="urn:microsoft.com/office/officeart/2008/layout/VerticalAccentList"/>
    <dgm:cxn modelId="{F11696F1-E98D-4EB8-BD36-29E1571683B8}" type="presParOf" srcId="{1B228A50-26F3-4F2C-8EAD-8E93E70879B0}" destId="{0234B964-DA99-421A-B76A-AB61BB716D33}" srcOrd="0" destOrd="0" presId="urn:microsoft.com/office/officeart/2008/layout/VerticalAccentList"/>
    <dgm:cxn modelId="{C3AC49D6-F731-45E6-B22D-CE12CC345C5F}" type="presParOf" srcId="{B3A1D942-A54E-4272-A974-31B4BEEB8993}" destId="{2F50C334-9784-4351-AEE6-AB26C95FC09A}" srcOrd="7" destOrd="0" presId="urn:microsoft.com/office/officeart/2008/layout/VerticalAccentList"/>
    <dgm:cxn modelId="{1E5B84EA-70C4-4AED-9BE5-004410E2C28C}" type="presParOf" srcId="{2F50C334-9784-4351-AEE6-AB26C95FC09A}" destId="{F26D431F-E28B-4E90-B488-0608851FD429}" srcOrd="0" destOrd="0" presId="urn:microsoft.com/office/officeart/2008/layout/VerticalAccentList"/>
    <dgm:cxn modelId="{3A3BC76D-51C8-493C-A2BA-5154ACF8AA6C}" type="presParOf" srcId="{2F50C334-9784-4351-AEE6-AB26C95FC09A}" destId="{A61C7814-D40C-4E42-9AEE-D63ABE69E396}" srcOrd="1" destOrd="0" presId="urn:microsoft.com/office/officeart/2008/layout/VerticalAccentList"/>
    <dgm:cxn modelId="{67FF7820-BE80-4389-9105-65E8E1B4098D}" type="presParOf" srcId="{2F50C334-9784-4351-AEE6-AB26C95FC09A}" destId="{D34E0DC2-4645-46D7-97EB-AFC1569CD089}" srcOrd="2" destOrd="0" presId="urn:microsoft.com/office/officeart/2008/layout/VerticalAccentList"/>
    <dgm:cxn modelId="{DA4B7E6D-D6E1-475F-B548-55E62F4D8B18}" type="presParOf" srcId="{2F50C334-9784-4351-AEE6-AB26C95FC09A}" destId="{2FD8D269-3FFA-45A8-A518-FFE21CF73290}" srcOrd="3" destOrd="0" presId="urn:microsoft.com/office/officeart/2008/layout/VerticalAccentList"/>
    <dgm:cxn modelId="{28B43C40-D5A1-45BA-9A55-B0A5969DE4BC}" type="presParOf" srcId="{2F50C334-9784-4351-AEE6-AB26C95FC09A}" destId="{D124CA10-D9F2-4D31-95DD-06BDBAC6757D}" srcOrd="4" destOrd="0" presId="urn:microsoft.com/office/officeart/2008/layout/VerticalAccentList"/>
    <dgm:cxn modelId="{2C61A4CC-6D07-4E65-A54F-2B69E29776F2}" type="presParOf" srcId="{2F50C334-9784-4351-AEE6-AB26C95FC09A}" destId="{5EF3FC08-C320-46AB-B930-26688B606265}" srcOrd="5" destOrd="0" presId="urn:microsoft.com/office/officeart/2008/layout/VerticalAccentList"/>
    <dgm:cxn modelId="{F8592920-9D61-4674-8B5E-7A49DC7E159E}" type="presParOf" srcId="{2F50C334-9784-4351-AEE6-AB26C95FC09A}" destId="{568072CC-E169-4A12-BAFD-9CD52FB91F4D}" srcOrd="6" destOrd="0" presId="urn:microsoft.com/office/officeart/2008/layout/VerticalAccentList"/>
    <dgm:cxn modelId="{A1CA564B-6F72-41EF-B21B-E6D4025ACBFF}" type="presParOf" srcId="{B3A1D942-A54E-4272-A974-31B4BEEB8993}" destId="{695F0B68-ECFE-476F-BAAB-2778150A72EA}" srcOrd="8" destOrd="0" presId="urn:microsoft.com/office/officeart/2008/layout/VerticalAccentList"/>
    <dgm:cxn modelId="{EB8AFA69-A139-4EBA-8E68-97AFD777D58B}" type="presParOf" srcId="{B3A1D942-A54E-4272-A974-31B4BEEB8993}" destId="{FEA3511B-27FF-4861-9B3D-BA26D35F276C}" srcOrd="9" destOrd="0" presId="urn:microsoft.com/office/officeart/2008/layout/VerticalAccentList"/>
    <dgm:cxn modelId="{0FC7D7C2-1F30-4FC4-8CCE-F6106E31F247}" type="presParOf" srcId="{FEA3511B-27FF-4861-9B3D-BA26D35F276C}" destId="{EF9671E1-884D-418F-8814-1B73CE55EF17}" srcOrd="0" destOrd="0" presId="urn:microsoft.com/office/officeart/2008/layout/VerticalAccentList"/>
    <dgm:cxn modelId="{CF072F2C-F1F4-4697-A148-6C4CA79C0773}" type="presParOf" srcId="{B3A1D942-A54E-4272-A974-31B4BEEB8993}" destId="{E9A41800-034C-45BA-A184-1834E0626D69}" srcOrd="10" destOrd="0" presId="urn:microsoft.com/office/officeart/2008/layout/VerticalAccentList"/>
    <dgm:cxn modelId="{65E44BD5-808F-4F18-B0E0-493538160F0D}" type="presParOf" srcId="{E9A41800-034C-45BA-A184-1834E0626D69}" destId="{1626BA37-2FD2-43BC-A848-C38753E5BA2C}" srcOrd="0" destOrd="0" presId="urn:microsoft.com/office/officeart/2008/layout/VerticalAccentList"/>
    <dgm:cxn modelId="{41D84A9E-4291-45CD-952A-BBD0B7979B96}" type="presParOf" srcId="{E9A41800-034C-45BA-A184-1834E0626D69}" destId="{2103E790-BDEA-4B47-A899-C6F10C3F7B46}" srcOrd="1" destOrd="0" presId="urn:microsoft.com/office/officeart/2008/layout/VerticalAccentList"/>
    <dgm:cxn modelId="{8D75F126-972B-4114-9FE6-BE81492C2F6B}" type="presParOf" srcId="{E9A41800-034C-45BA-A184-1834E0626D69}" destId="{91FF7D64-4B16-44C0-8BD0-FA8CF35A82D9}" srcOrd="2" destOrd="0" presId="urn:microsoft.com/office/officeart/2008/layout/VerticalAccentList"/>
    <dgm:cxn modelId="{E370BD64-129F-44B9-AD69-B9AD1BD8CDC6}" type="presParOf" srcId="{E9A41800-034C-45BA-A184-1834E0626D69}" destId="{42F90B2D-54FD-4C60-8BA9-0836543EF4BB}" srcOrd="3" destOrd="0" presId="urn:microsoft.com/office/officeart/2008/layout/VerticalAccentList"/>
    <dgm:cxn modelId="{18348056-6082-4F79-A43B-F1F4CD670783}" type="presParOf" srcId="{E9A41800-034C-45BA-A184-1834E0626D69}" destId="{BE4323BD-5189-4D0D-A7DB-E1CE452AE8CB}" srcOrd="4" destOrd="0" presId="urn:microsoft.com/office/officeart/2008/layout/VerticalAccentList"/>
    <dgm:cxn modelId="{811CBB5A-18FB-4D91-BEA3-78D390CD477D}" type="presParOf" srcId="{E9A41800-034C-45BA-A184-1834E0626D69}" destId="{6681315F-5F0B-4BF8-9ABC-96AFC203445F}" srcOrd="5" destOrd="0" presId="urn:microsoft.com/office/officeart/2008/layout/VerticalAccentList"/>
    <dgm:cxn modelId="{9F6982F7-4B2D-4A4F-BE23-A4A02BA9393A}" type="presParOf" srcId="{E9A41800-034C-45BA-A184-1834E0626D69}" destId="{55B18505-208D-4233-B00B-ED60AED24155}" srcOrd="6"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521AD8F-318B-4F0A-92F6-BF7D35C366E9}" type="doc">
      <dgm:prSet loTypeId="urn:microsoft.com/office/officeart/2005/8/layout/vList5" loCatId="list" qsTypeId="urn:microsoft.com/office/officeart/2005/8/quickstyle/simple1" qsCatId="simple" csTypeId="urn:microsoft.com/office/officeart/2005/8/colors/colorful3" csCatId="colorful"/>
      <dgm:spPr/>
      <dgm:t>
        <a:bodyPr/>
        <a:lstStyle/>
        <a:p>
          <a:endParaRPr lang="es-EC"/>
        </a:p>
      </dgm:t>
    </dgm:pt>
    <dgm:pt modelId="{3C1C1977-5F6E-4062-95D8-750BEE341DD9}">
      <dgm:prSet/>
      <dgm:spPr/>
      <dgm:t>
        <a:bodyPr/>
        <a:lstStyle/>
        <a:p>
          <a:r>
            <a:rPr lang="es-EC" b="1" i="0" baseline="0" dirty="0"/>
            <a:t>Arterias</a:t>
          </a:r>
          <a:endParaRPr lang="es-EC" dirty="0"/>
        </a:p>
      </dgm:t>
    </dgm:pt>
    <dgm:pt modelId="{4C91F55D-E61A-4B0F-8133-D0D821B09EE4}" type="parTrans" cxnId="{13976845-F904-45D4-AC0E-4598740139E6}">
      <dgm:prSet/>
      <dgm:spPr/>
      <dgm:t>
        <a:bodyPr/>
        <a:lstStyle/>
        <a:p>
          <a:endParaRPr lang="es-EC"/>
        </a:p>
      </dgm:t>
    </dgm:pt>
    <dgm:pt modelId="{613B0656-CEF6-401B-B10E-8A7BACD0651B}" type="sibTrans" cxnId="{13976845-F904-45D4-AC0E-4598740139E6}">
      <dgm:prSet/>
      <dgm:spPr/>
      <dgm:t>
        <a:bodyPr/>
        <a:lstStyle/>
        <a:p>
          <a:endParaRPr lang="es-EC"/>
        </a:p>
      </dgm:t>
    </dgm:pt>
    <dgm:pt modelId="{15329FEF-225D-4883-83CB-49C3662E8ED7}">
      <dgm:prSet custT="1"/>
      <dgm:spPr/>
      <dgm:t>
        <a:bodyPr/>
        <a:lstStyle/>
        <a:p>
          <a:r>
            <a:rPr lang="es-ES" sz="1050" b="0" i="0" baseline="0"/>
            <a:t>Cada músculo recibe una o varias arterias propias, de las cuales alguna puede ser muy voluminosa, como ocurre con la</a:t>
          </a:r>
          <a:endParaRPr lang="es-EC" sz="1050"/>
        </a:p>
      </dgm:t>
    </dgm:pt>
    <dgm:pt modelId="{4675D6F7-2D44-4FCD-939F-03ABC7946701}" type="parTrans" cxnId="{182BD972-E7D2-4785-9CA5-3248C635B449}">
      <dgm:prSet/>
      <dgm:spPr/>
      <dgm:t>
        <a:bodyPr/>
        <a:lstStyle/>
        <a:p>
          <a:endParaRPr lang="es-EC"/>
        </a:p>
      </dgm:t>
    </dgm:pt>
    <dgm:pt modelId="{FF50FF43-1C24-4697-82CA-24B94B354D6D}" type="sibTrans" cxnId="{182BD972-E7D2-4785-9CA5-3248C635B449}">
      <dgm:prSet/>
      <dgm:spPr/>
      <dgm:t>
        <a:bodyPr/>
        <a:lstStyle/>
        <a:p>
          <a:endParaRPr lang="es-EC"/>
        </a:p>
      </dgm:t>
    </dgm:pt>
    <dgm:pt modelId="{0973A186-D03A-4DD8-8ABC-5D1E9E02E94F}">
      <dgm:prSet custT="1"/>
      <dgm:spPr/>
      <dgm:t>
        <a:bodyPr/>
        <a:lstStyle/>
        <a:p>
          <a:r>
            <a:rPr lang="es-ES" sz="1050" b="0" i="0" baseline="0" dirty="0"/>
            <a:t>arteria del cuádriceps</a:t>
          </a:r>
          <a:endParaRPr lang="es-EC" sz="1050" dirty="0"/>
        </a:p>
      </dgm:t>
    </dgm:pt>
    <dgm:pt modelId="{B90622E2-814E-418F-B148-6E33D7254E64}" type="parTrans" cxnId="{93FA39F9-5079-468F-86B5-179DDB1480CF}">
      <dgm:prSet/>
      <dgm:spPr/>
      <dgm:t>
        <a:bodyPr/>
        <a:lstStyle/>
        <a:p>
          <a:endParaRPr lang="es-EC"/>
        </a:p>
      </dgm:t>
    </dgm:pt>
    <dgm:pt modelId="{DB85AF52-7ACA-4809-B769-DAA6ADD12A35}" type="sibTrans" cxnId="{93FA39F9-5079-468F-86B5-179DDB1480CF}">
      <dgm:prSet/>
      <dgm:spPr/>
      <dgm:t>
        <a:bodyPr/>
        <a:lstStyle/>
        <a:p>
          <a:endParaRPr lang="es-EC"/>
        </a:p>
      </dgm:t>
    </dgm:pt>
    <dgm:pt modelId="{5E0B9B15-BAE7-4FE3-9EB5-E3326FF8217B}">
      <dgm:prSet custT="1"/>
      <dgm:spPr/>
      <dgm:t>
        <a:bodyPr/>
        <a:lstStyle/>
        <a:p>
          <a:r>
            <a:rPr lang="es-ES" sz="1050" b="0" i="0" baseline="0"/>
            <a:t>La arteria de mayor calibre y constancia es la arteria principal, que está acompañada por dos venas y por el nervio. </a:t>
          </a:r>
          <a:endParaRPr lang="es-EC" sz="1050"/>
        </a:p>
      </dgm:t>
    </dgm:pt>
    <dgm:pt modelId="{6A6F9194-A5EE-4F8B-9CA7-BF8074149521}" type="parTrans" cxnId="{74E4AD13-AE0E-489E-82D7-64000418F0DA}">
      <dgm:prSet/>
      <dgm:spPr/>
      <dgm:t>
        <a:bodyPr/>
        <a:lstStyle/>
        <a:p>
          <a:endParaRPr lang="es-EC"/>
        </a:p>
      </dgm:t>
    </dgm:pt>
    <dgm:pt modelId="{FAAF06C1-989D-49A2-8A43-A38A718FFD94}" type="sibTrans" cxnId="{74E4AD13-AE0E-489E-82D7-64000418F0DA}">
      <dgm:prSet/>
      <dgm:spPr/>
      <dgm:t>
        <a:bodyPr/>
        <a:lstStyle/>
        <a:p>
          <a:endParaRPr lang="es-EC"/>
        </a:p>
      </dgm:t>
    </dgm:pt>
    <dgm:pt modelId="{3B17246C-70C9-4EC3-9A93-53DB097BBD8C}">
      <dgm:prSet custT="1"/>
      <dgm:spPr/>
      <dgm:t>
        <a:bodyPr/>
        <a:lstStyle/>
        <a:p>
          <a:r>
            <a:rPr lang="es-ES" sz="1050" b="0" i="0" baseline="0"/>
            <a:t>Las arterias restantes que penetran en el músculo son arterias </a:t>
          </a:r>
          <a:r>
            <a:rPr lang="es-EC" sz="1050" b="0" i="0" baseline="0"/>
            <a:t>accesorias.</a:t>
          </a:r>
          <a:endParaRPr lang="es-EC" sz="1050"/>
        </a:p>
      </dgm:t>
    </dgm:pt>
    <dgm:pt modelId="{B4C15C5A-165B-47BB-BE28-2A95EE0D07DA}" type="parTrans" cxnId="{9189AA2C-5770-490D-BFB3-B9DDE17DD6BD}">
      <dgm:prSet/>
      <dgm:spPr/>
      <dgm:t>
        <a:bodyPr/>
        <a:lstStyle/>
        <a:p>
          <a:endParaRPr lang="es-EC"/>
        </a:p>
      </dgm:t>
    </dgm:pt>
    <dgm:pt modelId="{FDD64D55-33C3-497B-A2EA-969905166849}" type="sibTrans" cxnId="{9189AA2C-5770-490D-BFB3-B9DDE17DD6BD}">
      <dgm:prSet/>
      <dgm:spPr/>
      <dgm:t>
        <a:bodyPr/>
        <a:lstStyle/>
        <a:p>
          <a:endParaRPr lang="es-EC"/>
        </a:p>
      </dgm:t>
    </dgm:pt>
    <dgm:pt modelId="{98B1502A-8BB0-4A9F-91EF-D1C74CC714FF}">
      <dgm:prSet custT="1"/>
      <dgm:spPr/>
      <dgm:t>
        <a:bodyPr/>
        <a:lstStyle/>
        <a:p>
          <a:r>
            <a:rPr lang="es-ES" sz="1050" b="0" i="0" baseline="0"/>
            <a:t>En el interior del músculo, las ramificaciones arteriales se disponen en el sentido de las fibras musculares. </a:t>
          </a:r>
          <a:endParaRPr lang="es-EC" sz="1050"/>
        </a:p>
      </dgm:t>
    </dgm:pt>
    <dgm:pt modelId="{7F8D4CD9-5268-41C5-9887-B79A17BB8D54}" type="parTrans" cxnId="{0587BD64-6159-4A43-A1D5-DD82724E841F}">
      <dgm:prSet/>
      <dgm:spPr/>
      <dgm:t>
        <a:bodyPr/>
        <a:lstStyle/>
        <a:p>
          <a:endParaRPr lang="es-EC"/>
        </a:p>
      </dgm:t>
    </dgm:pt>
    <dgm:pt modelId="{F80A08CC-5EF5-48E3-8DFD-A796B80BDCE8}" type="sibTrans" cxnId="{0587BD64-6159-4A43-A1D5-DD82724E841F}">
      <dgm:prSet/>
      <dgm:spPr/>
      <dgm:t>
        <a:bodyPr/>
        <a:lstStyle/>
        <a:p>
          <a:endParaRPr lang="es-EC"/>
        </a:p>
      </dgm:t>
    </dgm:pt>
    <dgm:pt modelId="{79832B58-8432-4EC7-A287-1916897D035E}">
      <dgm:prSet/>
      <dgm:spPr/>
      <dgm:t>
        <a:bodyPr/>
        <a:lstStyle/>
        <a:p>
          <a:r>
            <a:rPr lang="es-EC" b="1" i="0" baseline="0"/>
            <a:t>Venas</a:t>
          </a:r>
          <a:endParaRPr lang="es-EC"/>
        </a:p>
      </dgm:t>
    </dgm:pt>
    <dgm:pt modelId="{1BAD9814-5FD3-4230-ADCF-12CE444A7F79}" type="parTrans" cxnId="{168E2F53-0849-4DF1-B587-18452AF4FCA5}">
      <dgm:prSet/>
      <dgm:spPr/>
      <dgm:t>
        <a:bodyPr/>
        <a:lstStyle/>
        <a:p>
          <a:endParaRPr lang="es-EC"/>
        </a:p>
      </dgm:t>
    </dgm:pt>
    <dgm:pt modelId="{B06078AF-371E-40AB-AB66-9AFD606771B5}" type="sibTrans" cxnId="{168E2F53-0849-4DF1-B587-18452AF4FCA5}">
      <dgm:prSet/>
      <dgm:spPr/>
      <dgm:t>
        <a:bodyPr/>
        <a:lstStyle/>
        <a:p>
          <a:endParaRPr lang="es-EC"/>
        </a:p>
      </dgm:t>
    </dgm:pt>
    <dgm:pt modelId="{A431800A-B257-4DF4-BDEF-E83F870F6E86}">
      <dgm:prSet custT="1"/>
      <dgm:spPr/>
      <dgm:t>
        <a:bodyPr/>
        <a:lstStyle/>
        <a:p>
          <a:r>
            <a:rPr lang="es-ES" sz="1050" b="0" i="0" baseline="0"/>
            <a:t>La red venosa se desarrolla de acuerdo con las necesidades energéticas del órgano. Las venas nacen de las redes interfasciculares, se reúnen para formar venas más voluminosas que emergen del músculo por los lugares de penetración de las arterias y terminan en los troncos venosos profundos de la vecindad, siguiendo un trayecto satélite de las arterias. </a:t>
          </a:r>
          <a:endParaRPr lang="es-EC" sz="1050"/>
        </a:p>
      </dgm:t>
    </dgm:pt>
    <dgm:pt modelId="{8A2ACB3B-8860-488E-AD75-5ED6C7F6DEC1}" type="parTrans" cxnId="{9519A1AA-FCFD-4474-9593-49EFD054C510}">
      <dgm:prSet/>
      <dgm:spPr/>
      <dgm:t>
        <a:bodyPr/>
        <a:lstStyle/>
        <a:p>
          <a:endParaRPr lang="es-EC"/>
        </a:p>
      </dgm:t>
    </dgm:pt>
    <dgm:pt modelId="{97D99873-7058-48F8-8180-0AACC39128F3}" type="sibTrans" cxnId="{9519A1AA-FCFD-4474-9593-49EFD054C510}">
      <dgm:prSet/>
      <dgm:spPr/>
      <dgm:t>
        <a:bodyPr/>
        <a:lstStyle/>
        <a:p>
          <a:endParaRPr lang="es-EC"/>
        </a:p>
      </dgm:t>
    </dgm:pt>
    <dgm:pt modelId="{F116BFDE-48F0-43E5-B996-A36AC1E7338E}">
      <dgm:prSet custT="1"/>
      <dgm:spPr/>
      <dgm:t>
        <a:bodyPr/>
        <a:lstStyle/>
        <a:p>
          <a:r>
            <a:rPr lang="es-ES" sz="1050" b="0" i="0" baseline="0"/>
            <a:t>La contracción muscular (corazón periférico) impulsa la sangre a las venas y favorece el retorno de la sangre venosa hacia el </a:t>
          </a:r>
          <a:r>
            <a:rPr lang="es-EC" sz="1050" b="0" i="0" baseline="0"/>
            <a:t>corazón. </a:t>
          </a:r>
          <a:endParaRPr lang="es-EC" sz="1050"/>
        </a:p>
      </dgm:t>
    </dgm:pt>
    <dgm:pt modelId="{0EDB45BE-20C0-4F2E-91FE-F60D72460921}" type="parTrans" cxnId="{DD8F42E0-762D-4980-82AB-A37863A3F9DF}">
      <dgm:prSet/>
      <dgm:spPr/>
      <dgm:t>
        <a:bodyPr/>
        <a:lstStyle/>
        <a:p>
          <a:endParaRPr lang="es-EC"/>
        </a:p>
      </dgm:t>
    </dgm:pt>
    <dgm:pt modelId="{155C5A42-D74E-4169-BE70-18CF0D2FD191}" type="sibTrans" cxnId="{DD8F42E0-762D-4980-82AB-A37863A3F9DF}">
      <dgm:prSet/>
      <dgm:spPr/>
      <dgm:t>
        <a:bodyPr/>
        <a:lstStyle/>
        <a:p>
          <a:endParaRPr lang="es-EC"/>
        </a:p>
      </dgm:t>
    </dgm:pt>
    <dgm:pt modelId="{9CACEA49-E596-41FC-907C-5DB31B183592}">
      <dgm:prSet/>
      <dgm:spPr/>
      <dgm:t>
        <a:bodyPr/>
        <a:lstStyle/>
        <a:p>
          <a:r>
            <a:rPr lang="es-EC" b="1" i="0" baseline="0"/>
            <a:t>Linfáticos</a:t>
          </a:r>
          <a:endParaRPr lang="es-EC"/>
        </a:p>
      </dgm:t>
    </dgm:pt>
    <dgm:pt modelId="{59A37ED7-C39F-4FA0-90BC-1B777221A617}" type="parTrans" cxnId="{967CFAA2-DC0A-43C8-85AA-FC62A5C6278A}">
      <dgm:prSet/>
      <dgm:spPr/>
      <dgm:t>
        <a:bodyPr/>
        <a:lstStyle/>
        <a:p>
          <a:endParaRPr lang="es-EC"/>
        </a:p>
      </dgm:t>
    </dgm:pt>
    <dgm:pt modelId="{82749969-DA4F-4556-BFFB-91B28A2BCEEB}" type="sibTrans" cxnId="{967CFAA2-DC0A-43C8-85AA-FC62A5C6278A}">
      <dgm:prSet/>
      <dgm:spPr/>
      <dgm:t>
        <a:bodyPr/>
        <a:lstStyle/>
        <a:p>
          <a:endParaRPr lang="es-EC"/>
        </a:p>
      </dgm:t>
    </dgm:pt>
    <dgm:pt modelId="{A46B95D8-3671-4FD3-B0E2-2D05663AA172}">
      <dgm:prSet custT="1"/>
      <dgm:spPr/>
      <dgm:t>
        <a:bodyPr/>
        <a:lstStyle/>
        <a:p>
          <a:r>
            <a:rPr lang="es-ES" sz="1200" b="0" i="0" baseline="0"/>
            <a:t>Los músculos contienen numerosos vasos linfáticos que tienden a situarse en los espacios conjuntivos interfasciculares, donde confluyen para emerger del músculo, y terminan en los espacios perimusculares regionales y, posteriormente, en los nodos </a:t>
          </a:r>
          <a:r>
            <a:rPr lang="es-EC" sz="1200" b="0" i="0" baseline="0"/>
            <a:t>regionales.</a:t>
          </a:r>
          <a:endParaRPr lang="es-EC" sz="1200"/>
        </a:p>
      </dgm:t>
    </dgm:pt>
    <dgm:pt modelId="{38081310-D02F-422D-9379-EA66CA095EE9}" type="parTrans" cxnId="{9D0F8FA9-5EE1-4F87-ADF5-90C97A062F54}">
      <dgm:prSet/>
      <dgm:spPr/>
      <dgm:t>
        <a:bodyPr/>
        <a:lstStyle/>
        <a:p>
          <a:endParaRPr lang="es-EC"/>
        </a:p>
      </dgm:t>
    </dgm:pt>
    <dgm:pt modelId="{4F2FB9CC-2BFC-4BC4-BC9A-40DB6BDF9070}" type="sibTrans" cxnId="{9D0F8FA9-5EE1-4F87-ADF5-90C97A062F54}">
      <dgm:prSet/>
      <dgm:spPr/>
      <dgm:t>
        <a:bodyPr/>
        <a:lstStyle/>
        <a:p>
          <a:endParaRPr lang="es-EC"/>
        </a:p>
      </dgm:t>
    </dgm:pt>
    <dgm:pt modelId="{7D4D1AFB-16E2-4F92-918B-FDA176777CD1}" type="pres">
      <dgm:prSet presAssocID="{A521AD8F-318B-4F0A-92F6-BF7D35C366E9}" presName="Name0" presStyleCnt="0">
        <dgm:presLayoutVars>
          <dgm:dir/>
          <dgm:animLvl val="lvl"/>
          <dgm:resizeHandles val="exact"/>
        </dgm:presLayoutVars>
      </dgm:prSet>
      <dgm:spPr/>
    </dgm:pt>
    <dgm:pt modelId="{58766D85-2ECE-40DF-B0FE-47C1ADBF0420}" type="pres">
      <dgm:prSet presAssocID="{3C1C1977-5F6E-4062-95D8-750BEE341DD9}" presName="linNode" presStyleCnt="0"/>
      <dgm:spPr/>
    </dgm:pt>
    <dgm:pt modelId="{25FB9243-90FC-432D-8B59-221AC63D23D7}" type="pres">
      <dgm:prSet presAssocID="{3C1C1977-5F6E-4062-95D8-750BEE341DD9}" presName="parentText" presStyleLbl="node1" presStyleIdx="0" presStyleCnt="3">
        <dgm:presLayoutVars>
          <dgm:chMax val="1"/>
          <dgm:bulletEnabled val="1"/>
        </dgm:presLayoutVars>
      </dgm:prSet>
      <dgm:spPr/>
    </dgm:pt>
    <dgm:pt modelId="{77FE2F13-A7BD-4F4E-842C-EC816DACF0B6}" type="pres">
      <dgm:prSet presAssocID="{3C1C1977-5F6E-4062-95D8-750BEE341DD9}" presName="descendantText" presStyleLbl="alignAccFollowNode1" presStyleIdx="0" presStyleCnt="3">
        <dgm:presLayoutVars>
          <dgm:bulletEnabled val="1"/>
        </dgm:presLayoutVars>
      </dgm:prSet>
      <dgm:spPr/>
    </dgm:pt>
    <dgm:pt modelId="{D003300D-B302-490B-8831-E3B653095642}" type="pres">
      <dgm:prSet presAssocID="{613B0656-CEF6-401B-B10E-8A7BACD0651B}" presName="sp" presStyleCnt="0"/>
      <dgm:spPr/>
    </dgm:pt>
    <dgm:pt modelId="{E974F6E9-EB08-4875-912E-AA3DD59231E4}" type="pres">
      <dgm:prSet presAssocID="{79832B58-8432-4EC7-A287-1916897D035E}" presName="linNode" presStyleCnt="0"/>
      <dgm:spPr/>
    </dgm:pt>
    <dgm:pt modelId="{7E80C3E8-5C88-4C8D-8523-C9C42D2BCE79}" type="pres">
      <dgm:prSet presAssocID="{79832B58-8432-4EC7-A287-1916897D035E}" presName="parentText" presStyleLbl="node1" presStyleIdx="1" presStyleCnt="3">
        <dgm:presLayoutVars>
          <dgm:chMax val="1"/>
          <dgm:bulletEnabled val="1"/>
        </dgm:presLayoutVars>
      </dgm:prSet>
      <dgm:spPr/>
    </dgm:pt>
    <dgm:pt modelId="{EAD9558B-0DA3-4ED3-9F88-AB69F7EC7D33}" type="pres">
      <dgm:prSet presAssocID="{79832B58-8432-4EC7-A287-1916897D035E}" presName="descendantText" presStyleLbl="alignAccFollowNode1" presStyleIdx="1" presStyleCnt="3">
        <dgm:presLayoutVars>
          <dgm:bulletEnabled val="1"/>
        </dgm:presLayoutVars>
      </dgm:prSet>
      <dgm:spPr/>
    </dgm:pt>
    <dgm:pt modelId="{86D4AA32-D949-47C9-B1F9-75784AC32530}" type="pres">
      <dgm:prSet presAssocID="{B06078AF-371E-40AB-AB66-9AFD606771B5}" presName="sp" presStyleCnt="0"/>
      <dgm:spPr/>
    </dgm:pt>
    <dgm:pt modelId="{6BA5AD53-C027-42B8-A717-6E31326D7A81}" type="pres">
      <dgm:prSet presAssocID="{9CACEA49-E596-41FC-907C-5DB31B183592}" presName="linNode" presStyleCnt="0"/>
      <dgm:spPr/>
    </dgm:pt>
    <dgm:pt modelId="{46731B3C-7940-4240-A138-0945469DFF73}" type="pres">
      <dgm:prSet presAssocID="{9CACEA49-E596-41FC-907C-5DB31B183592}" presName="parentText" presStyleLbl="node1" presStyleIdx="2" presStyleCnt="3">
        <dgm:presLayoutVars>
          <dgm:chMax val="1"/>
          <dgm:bulletEnabled val="1"/>
        </dgm:presLayoutVars>
      </dgm:prSet>
      <dgm:spPr/>
    </dgm:pt>
    <dgm:pt modelId="{6A3C6D53-A960-4140-8B88-36961913B014}" type="pres">
      <dgm:prSet presAssocID="{9CACEA49-E596-41FC-907C-5DB31B183592}" presName="descendantText" presStyleLbl="alignAccFollowNode1" presStyleIdx="2" presStyleCnt="3" custLinFactNeighborX="-1442" custLinFactNeighborY="4825">
        <dgm:presLayoutVars>
          <dgm:bulletEnabled val="1"/>
        </dgm:presLayoutVars>
      </dgm:prSet>
      <dgm:spPr/>
    </dgm:pt>
  </dgm:ptLst>
  <dgm:cxnLst>
    <dgm:cxn modelId="{5695980E-5D9B-4CC7-B634-40E756D29CE8}" type="presOf" srcId="{A521AD8F-318B-4F0A-92F6-BF7D35C366E9}" destId="{7D4D1AFB-16E2-4F92-918B-FDA176777CD1}" srcOrd="0" destOrd="0" presId="urn:microsoft.com/office/officeart/2005/8/layout/vList5"/>
    <dgm:cxn modelId="{74E4AD13-AE0E-489E-82D7-64000418F0DA}" srcId="{3C1C1977-5F6E-4062-95D8-750BEE341DD9}" destId="{5E0B9B15-BAE7-4FE3-9EB5-E3326FF8217B}" srcOrd="2" destOrd="0" parTransId="{6A6F9194-A5EE-4F8B-9CA7-BF8074149521}" sibTransId="{FAAF06C1-989D-49A2-8A43-A38A718FFD94}"/>
    <dgm:cxn modelId="{6CB84414-0FA5-4046-8CB7-59A607C10AF4}" type="presOf" srcId="{79832B58-8432-4EC7-A287-1916897D035E}" destId="{7E80C3E8-5C88-4C8D-8523-C9C42D2BCE79}" srcOrd="0" destOrd="0" presId="urn:microsoft.com/office/officeart/2005/8/layout/vList5"/>
    <dgm:cxn modelId="{9189AA2C-5770-490D-BFB3-B9DDE17DD6BD}" srcId="{3C1C1977-5F6E-4062-95D8-750BEE341DD9}" destId="{3B17246C-70C9-4EC3-9A93-53DB097BBD8C}" srcOrd="3" destOrd="0" parTransId="{B4C15C5A-165B-47BB-BE28-2A95EE0D07DA}" sibTransId="{FDD64D55-33C3-497B-A2EA-969905166849}"/>
    <dgm:cxn modelId="{F8C93739-7369-4BDF-8F38-AF4E010892F7}" type="presOf" srcId="{9CACEA49-E596-41FC-907C-5DB31B183592}" destId="{46731B3C-7940-4240-A138-0945469DFF73}" srcOrd="0" destOrd="0" presId="urn:microsoft.com/office/officeart/2005/8/layout/vList5"/>
    <dgm:cxn modelId="{0587BD64-6159-4A43-A1D5-DD82724E841F}" srcId="{3C1C1977-5F6E-4062-95D8-750BEE341DD9}" destId="{98B1502A-8BB0-4A9F-91EF-D1C74CC714FF}" srcOrd="4" destOrd="0" parTransId="{7F8D4CD9-5268-41C5-9887-B79A17BB8D54}" sibTransId="{F80A08CC-5EF5-48E3-8DFD-A796B80BDCE8}"/>
    <dgm:cxn modelId="{13976845-F904-45D4-AC0E-4598740139E6}" srcId="{A521AD8F-318B-4F0A-92F6-BF7D35C366E9}" destId="{3C1C1977-5F6E-4062-95D8-750BEE341DD9}" srcOrd="0" destOrd="0" parTransId="{4C91F55D-E61A-4B0F-8133-D0D821B09EE4}" sibTransId="{613B0656-CEF6-401B-B10E-8A7BACD0651B}"/>
    <dgm:cxn modelId="{7BFD1967-545D-4B6C-810D-10578478E85E}" type="presOf" srcId="{A46B95D8-3671-4FD3-B0E2-2D05663AA172}" destId="{6A3C6D53-A960-4140-8B88-36961913B014}" srcOrd="0" destOrd="0" presId="urn:microsoft.com/office/officeart/2005/8/layout/vList5"/>
    <dgm:cxn modelId="{19AD3B6A-2B49-49B5-B34A-719A41E2239D}" type="presOf" srcId="{98B1502A-8BB0-4A9F-91EF-D1C74CC714FF}" destId="{77FE2F13-A7BD-4F4E-842C-EC816DACF0B6}" srcOrd="0" destOrd="4" presId="urn:microsoft.com/office/officeart/2005/8/layout/vList5"/>
    <dgm:cxn modelId="{DBC2E74B-AA61-4473-B37B-5CD34687D087}" type="presOf" srcId="{15329FEF-225D-4883-83CB-49C3662E8ED7}" destId="{77FE2F13-A7BD-4F4E-842C-EC816DACF0B6}" srcOrd="0" destOrd="0" presId="urn:microsoft.com/office/officeart/2005/8/layout/vList5"/>
    <dgm:cxn modelId="{182BD972-E7D2-4785-9CA5-3248C635B449}" srcId="{3C1C1977-5F6E-4062-95D8-750BEE341DD9}" destId="{15329FEF-225D-4883-83CB-49C3662E8ED7}" srcOrd="0" destOrd="0" parTransId="{4675D6F7-2D44-4FCD-939F-03ABC7946701}" sibTransId="{FF50FF43-1C24-4697-82CA-24B94B354D6D}"/>
    <dgm:cxn modelId="{168E2F53-0849-4DF1-B587-18452AF4FCA5}" srcId="{A521AD8F-318B-4F0A-92F6-BF7D35C366E9}" destId="{79832B58-8432-4EC7-A287-1916897D035E}" srcOrd="1" destOrd="0" parTransId="{1BAD9814-5FD3-4230-ADCF-12CE444A7F79}" sibTransId="{B06078AF-371E-40AB-AB66-9AFD606771B5}"/>
    <dgm:cxn modelId="{967CFAA2-DC0A-43C8-85AA-FC62A5C6278A}" srcId="{A521AD8F-318B-4F0A-92F6-BF7D35C366E9}" destId="{9CACEA49-E596-41FC-907C-5DB31B183592}" srcOrd="2" destOrd="0" parTransId="{59A37ED7-C39F-4FA0-90BC-1B777221A617}" sibTransId="{82749969-DA4F-4556-BFFB-91B28A2BCEEB}"/>
    <dgm:cxn modelId="{4BAC2FA3-98FF-4152-AE79-99FFF92596B5}" type="presOf" srcId="{5E0B9B15-BAE7-4FE3-9EB5-E3326FF8217B}" destId="{77FE2F13-A7BD-4F4E-842C-EC816DACF0B6}" srcOrd="0" destOrd="2" presId="urn:microsoft.com/office/officeart/2005/8/layout/vList5"/>
    <dgm:cxn modelId="{9D0F8FA9-5EE1-4F87-ADF5-90C97A062F54}" srcId="{9CACEA49-E596-41FC-907C-5DB31B183592}" destId="{A46B95D8-3671-4FD3-B0E2-2D05663AA172}" srcOrd="0" destOrd="0" parTransId="{38081310-D02F-422D-9379-EA66CA095EE9}" sibTransId="{4F2FB9CC-2BFC-4BC4-BC9A-40DB6BDF9070}"/>
    <dgm:cxn modelId="{9519A1AA-FCFD-4474-9593-49EFD054C510}" srcId="{79832B58-8432-4EC7-A287-1916897D035E}" destId="{A431800A-B257-4DF4-BDEF-E83F870F6E86}" srcOrd="0" destOrd="0" parTransId="{8A2ACB3B-8860-488E-AD75-5ED6C7F6DEC1}" sibTransId="{97D99873-7058-48F8-8180-0AACC39128F3}"/>
    <dgm:cxn modelId="{2A6155CE-C90E-41B7-BD78-01786DBAEF57}" type="presOf" srcId="{3B17246C-70C9-4EC3-9A93-53DB097BBD8C}" destId="{77FE2F13-A7BD-4F4E-842C-EC816DACF0B6}" srcOrd="0" destOrd="3" presId="urn:microsoft.com/office/officeart/2005/8/layout/vList5"/>
    <dgm:cxn modelId="{0E0685D4-364D-4D5D-A08C-8293279E1E17}" type="presOf" srcId="{A431800A-B257-4DF4-BDEF-E83F870F6E86}" destId="{EAD9558B-0DA3-4ED3-9F88-AB69F7EC7D33}" srcOrd="0" destOrd="0" presId="urn:microsoft.com/office/officeart/2005/8/layout/vList5"/>
    <dgm:cxn modelId="{3DEEC7D9-5BF0-439F-9ED0-1A7EE483A47A}" type="presOf" srcId="{0973A186-D03A-4DD8-8ABC-5D1E9E02E94F}" destId="{77FE2F13-A7BD-4F4E-842C-EC816DACF0B6}" srcOrd="0" destOrd="1" presId="urn:microsoft.com/office/officeart/2005/8/layout/vList5"/>
    <dgm:cxn modelId="{3ECB4EDA-0499-4B8A-B8B9-7997C77BFEF6}" type="presOf" srcId="{F116BFDE-48F0-43E5-B996-A36AC1E7338E}" destId="{EAD9558B-0DA3-4ED3-9F88-AB69F7EC7D33}" srcOrd="0" destOrd="1" presId="urn:microsoft.com/office/officeart/2005/8/layout/vList5"/>
    <dgm:cxn modelId="{DD8F42E0-762D-4980-82AB-A37863A3F9DF}" srcId="{79832B58-8432-4EC7-A287-1916897D035E}" destId="{F116BFDE-48F0-43E5-B996-A36AC1E7338E}" srcOrd="1" destOrd="0" parTransId="{0EDB45BE-20C0-4F2E-91FE-F60D72460921}" sibTransId="{155C5A42-D74E-4169-BE70-18CF0D2FD191}"/>
    <dgm:cxn modelId="{00B680F8-AA21-4C45-A850-9716057E8301}" type="presOf" srcId="{3C1C1977-5F6E-4062-95D8-750BEE341DD9}" destId="{25FB9243-90FC-432D-8B59-221AC63D23D7}" srcOrd="0" destOrd="0" presId="urn:microsoft.com/office/officeart/2005/8/layout/vList5"/>
    <dgm:cxn modelId="{93FA39F9-5079-468F-86B5-179DDB1480CF}" srcId="{3C1C1977-5F6E-4062-95D8-750BEE341DD9}" destId="{0973A186-D03A-4DD8-8ABC-5D1E9E02E94F}" srcOrd="1" destOrd="0" parTransId="{B90622E2-814E-418F-B148-6E33D7254E64}" sibTransId="{DB85AF52-7ACA-4809-B769-DAA6ADD12A35}"/>
    <dgm:cxn modelId="{ADA2DB08-6339-4688-8173-263856C61A2E}" type="presParOf" srcId="{7D4D1AFB-16E2-4F92-918B-FDA176777CD1}" destId="{58766D85-2ECE-40DF-B0FE-47C1ADBF0420}" srcOrd="0" destOrd="0" presId="urn:microsoft.com/office/officeart/2005/8/layout/vList5"/>
    <dgm:cxn modelId="{D7434521-751D-4D69-B291-C67CE306CF6D}" type="presParOf" srcId="{58766D85-2ECE-40DF-B0FE-47C1ADBF0420}" destId="{25FB9243-90FC-432D-8B59-221AC63D23D7}" srcOrd="0" destOrd="0" presId="urn:microsoft.com/office/officeart/2005/8/layout/vList5"/>
    <dgm:cxn modelId="{325BBD7A-2015-4EBD-9E86-FCDF9A10C24E}" type="presParOf" srcId="{58766D85-2ECE-40DF-B0FE-47C1ADBF0420}" destId="{77FE2F13-A7BD-4F4E-842C-EC816DACF0B6}" srcOrd="1" destOrd="0" presId="urn:microsoft.com/office/officeart/2005/8/layout/vList5"/>
    <dgm:cxn modelId="{555E4A86-C367-44F0-8ECE-F88026AA25FB}" type="presParOf" srcId="{7D4D1AFB-16E2-4F92-918B-FDA176777CD1}" destId="{D003300D-B302-490B-8831-E3B653095642}" srcOrd="1" destOrd="0" presId="urn:microsoft.com/office/officeart/2005/8/layout/vList5"/>
    <dgm:cxn modelId="{06037AD4-02FD-436B-94CA-C0A9C4AD138A}" type="presParOf" srcId="{7D4D1AFB-16E2-4F92-918B-FDA176777CD1}" destId="{E974F6E9-EB08-4875-912E-AA3DD59231E4}" srcOrd="2" destOrd="0" presId="urn:microsoft.com/office/officeart/2005/8/layout/vList5"/>
    <dgm:cxn modelId="{823949C7-6A96-4F45-8149-5828073D8D79}" type="presParOf" srcId="{E974F6E9-EB08-4875-912E-AA3DD59231E4}" destId="{7E80C3E8-5C88-4C8D-8523-C9C42D2BCE79}" srcOrd="0" destOrd="0" presId="urn:microsoft.com/office/officeart/2005/8/layout/vList5"/>
    <dgm:cxn modelId="{DBE2D60B-B543-44BF-9124-20AA3C616117}" type="presParOf" srcId="{E974F6E9-EB08-4875-912E-AA3DD59231E4}" destId="{EAD9558B-0DA3-4ED3-9F88-AB69F7EC7D33}" srcOrd="1" destOrd="0" presId="urn:microsoft.com/office/officeart/2005/8/layout/vList5"/>
    <dgm:cxn modelId="{646C02AF-D593-403B-83AE-AB93D6C4C746}" type="presParOf" srcId="{7D4D1AFB-16E2-4F92-918B-FDA176777CD1}" destId="{86D4AA32-D949-47C9-B1F9-75784AC32530}" srcOrd="3" destOrd="0" presId="urn:microsoft.com/office/officeart/2005/8/layout/vList5"/>
    <dgm:cxn modelId="{3B10D8B4-734E-44F5-8369-D5DCC3B79AAA}" type="presParOf" srcId="{7D4D1AFB-16E2-4F92-918B-FDA176777CD1}" destId="{6BA5AD53-C027-42B8-A717-6E31326D7A81}" srcOrd="4" destOrd="0" presId="urn:microsoft.com/office/officeart/2005/8/layout/vList5"/>
    <dgm:cxn modelId="{40275376-E9D1-4950-B585-2F89AA5D7543}" type="presParOf" srcId="{6BA5AD53-C027-42B8-A717-6E31326D7A81}" destId="{46731B3C-7940-4240-A138-0945469DFF73}" srcOrd="0" destOrd="0" presId="urn:microsoft.com/office/officeart/2005/8/layout/vList5"/>
    <dgm:cxn modelId="{26CD6210-11C7-4490-A9B6-0D9389626763}" type="presParOf" srcId="{6BA5AD53-C027-42B8-A717-6E31326D7A81}" destId="{6A3C6D53-A960-4140-8B88-36961913B01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0D7F397-C8E7-4EE6-98DD-25F4B9D869AE}" type="doc">
      <dgm:prSet loTypeId="urn:microsoft.com/office/officeart/2005/8/layout/process1" loCatId="process" qsTypeId="urn:microsoft.com/office/officeart/2005/8/quickstyle/simple1" qsCatId="simple" csTypeId="urn:microsoft.com/office/officeart/2005/8/colors/colorful3" csCatId="colorful"/>
      <dgm:spPr/>
      <dgm:t>
        <a:bodyPr/>
        <a:lstStyle/>
        <a:p>
          <a:endParaRPr lang="es-EC"/>
        </a:p>
      </dgm:t>
    </dgm:pt>
    <dgm:pt modelId="{149D9962-67DC-4EFB-8B37-B5D88C549376}">
      <dgm:prSet/>
      <dgm:spPr/>
      <dgm:t>
        <a:bodyPr/>
        <a:lstStyle/>
        <a:p>
          <a:r>
            <a:rPr lang="es-ES" b="0" i="0" baseline="0">
              <a:solidFill>
                <a:schemeClr val="tx1"/>
              </a:solidFill>
            </a:rPr>
            <a:t>El músculo puede ser abordado en uno o varios puntos por filetes nerviosos múltiples; estos pueden integrar el pedículo vasculonervioso principal o bien llegar al músculo como elementos </a:t>
          </a:r>
          <a:r>
            <a:rPr lang="es-EC" b="0" i="0" baseline="0">
              <a:solidFill>
                <a:schemeClr val="tx1"/>
              </a:solidFill>
            </a:rPr>
            <a:t>independientes.</a:t>
          </a:r>
          <a:endParaRPr lang="es-EC">
            <a:solidFill>
              <a:schemeClr val="tx1"/>
            </a:solidFill>
          </a:endParaRPr>
        </a:p>
      </dgm:t>
    </dgm:pt>
    <dgm:pt modelId="{738A2AFB-283D-44B5-B52C-AEDD96F0E956}" type="parTrans" cxnId="{7FC855C5-90E7-498C-9714-0FCD9DD9AAFF}">
      <dgm:prSet/>
      <dgm:spPr/>
      <dgm:t>
        <a:bodyPr/>
        <a:lstStyle/>
        <a:p>
          <a:endParaRPr lang="es-EC">
            <a:solidFill>
              <a:schemeClr val="tx1"/>
            </a:solidFill>
          </a:endParaRPr>
        </a:p>
      </dgm:t>
    </dgm:pt>
    <dgm:pt modelId="{C77743FF-1E95-4CCC-8B1A-B26052BDF130}" type="sibTrans" cxnId="{7FC855C5-90E7-498C-9714-0FCD9DD9AAFF}">
      <dgm:prSet/>
      <dgm:spPr/>
      <dgm:t>
        <a:bodyPr/>
        <a:lstStyle/>
        <a:p>
          <a:endParaRPr lang="es-EC">
            <a:solidFill>
              <a:schemeClr val="tx1"/>
            </a:solidFill>
          </a:endParaRPr>
        </a:p>
      </dgm:t>
    </dgm:pt>
    <dgm:pt modelId="{C920DA5F-AC02-4D7F-955B-596CD2123C82}">
      <dgm:prSet/>
      <dgm:spPr/>
      <dgm:t>
        <a:bodyPr/>
        <a:lstStyle/>
        <a:p>
          <a:r>
            <a:rPr lang="es-ES" b="0" i="0" baseline="0">
              <a:solidFill>
                <a:schemeClr val="tx1"/>
              </a:solidFill>
            </a:rPr>
            <a:t>Cada </a:t>
          </a:r>
          <a:r>
            <a:rPr lang="es-ES" b="1" i="0" baseline="0">
              <a:solidFill>
                <a:schemeClr val="tx1"/>
              </a:solidFill>
            </a:rPr>
            <a:t>fibra mielínica </a:t>
          </a:r>
          <a:r>
            <a:rPr lang="es-ES" b="0" i="0" baseline="0">
              <a:solidFill>
                <a:schemeClr val="tx1"/>
              </a:solidFill>
            </a:rPr>
            <a:t>termina en una fibra muscular. Este </a:t>
          </a:r>
          <a:r>
            <a:rPr lang="es-EC" b="0" i="0" baseline="0">
              <a:solidFill>
                <a:schemeClr val="tx1"/>
              </a:solidFill>
            </a:rPr>
            <a:t>contacto está asegurado por la </a:t>
          </a:r>
          <a:r>
            <a:rPr lang="es-EC" b="1" i="0" baseline="0">
              <a:solidFill>
                <a:schemeClr val="tx1"/>
              </a:solidFill>
            </a:rPr>
            <a:t>placa motora </a:t>
          </a:r>
          <a:r>
            <a:rPr lang="es-EC" b="0" i="0" baseline="0">
              <a:solidFill>
                <a:schemeClr val="tx1"/>
              </a:solidFill>
            </a:rPr>
            <a:t>que se interpone </a:t>
          </a:r>
          <a:r>
            <a:rPr lang="es-ES" b="0" i="0" baseline="0">
              <a:solidFill>
                <a:schemeClr val="tx1"/>
              </a:solidFill>
            </a:rPr>
            <a:t>entre la fibra nerviosa y la fibra muscular. En el momento de la contracción se produce la liberación de neurotransmisores en la </a:t>
          </a:r>
          <a:r>
            <a:rPr lang="es-EC" b="0" i="0" baseline="0">
              <a:solidFill>
                <a:schemeClr val="tx1"/>
              </a:solidFill>
            </a:rPr>
            <a:t>placa motora.</a:t>
          </a:r>
          <a:endParaRPr lang="es-EC">
            <a:solidFill>
              <a:schemeClr val="tx1"/>
            </a:solidFill>
          </a:endParaRPr>
        </a:p>
      </dgm:t>
    </dgm:pt>
    <dgm:pt modelId="{BB75B82D-1955-4AA0-972F-1358EB49479C}" type="parTrans" cxnId="{FCE2C158-B6E0-4A45-9D75-F937B1CFCBE3}">
      <dgm:prSet/>
      <dgm:spPr/>
      <dgm:t>
        <a:bodyPr/>
        <a:lstStyle/>
        <a:p>
          <a:endParaRPr lang="es-EC">
            <a:solidFill>
              <a:schemeClr val="tx1"/>
            </a:solidFill>
          </a:endParaRPr>
        </a:p>
      </dgm:t>
    </dgm:pt>
    <dgm:pt modelId="{B5BB298B-63C9-4261-A35D-F938ECD41BB5}" type="sibTrans" cxnId="{FCE2C158-B6E0-4A45-9D75-F937B1CFCBE3}">
      <dgm:prSet/>
      <dgm:spPr/>
      <dgm:t>
        <a:bodyPr/>
        <a:lstStyle/>
        <a:p>
          <a:endParaRPr lang="es-EC">
            <a:solidFill>
              <a:schemeClr val="tx1"/>
            </a:solidFill>
          </a:endParaRPr>
        </a:p>
      </dgm:t>
    </dgm:pt>
    <dgm:pt modelId="{D77CE3CD-EA5E-46E1-94D7-AFAC59AADA72}" type="pres">
      <dgm:prSet presAssocID="{D0D7F397-C8E7-4EE6-98DD-25F4B9D869AE}" presName="Name0" presStyleCnt="0">
        <dgm:presLayoutVars>
          <dgm:dir/>
          <dgm:resizeHandles val="exact"/>
        </dgm:presLayoutVars>
      </dgm:prSet>
      <dgm:spPr/>
    </dgm:pt>
    <dgm:pt modelId="{0685F3F6-25A8-47AD-9063-11C53A3E7711}" type="pres">
      <dgm:prSet presAssocID="{149D9962-67DC-4EFB-8B37-B5D88C549376}" presName="node" presStyleLbl="node1" presStyleIdx="0" presStyleCnt="2">
        <dgm:presLayoutVars>
          <dgm:bulletEnabled val="1"/>
        </dgm:presLayoutVars>
      </dgm:prSet>
      <dgm:spPr/>
    </dgm:pt>
    <dgm:pt modelId="{E163E2FB-0F93-4E7C-B4AE-24D0F8CB4F85}" type="pres">
      <dgm:prSet presAssocID="{C77743FF-1E95-4CCC-8B1A-B26052BDF130}" presName="sibTrans" presStyleLbl="sibTrans2D1" presStyleIdx="0" presStyleCnt="1"/>
      <dgm:spPr/>
    </dgm:pt>
    <dgm:pt modelId="{91E143FE-50A6-410F-B384-AF84F1F879F8}" type="pres">
      <dgm:prSet presAssocID="{C77743FF-1E95-4CCC-8B1A-B26052BDF130}" presName="connectorText" presStyleLbl="sibTrans2D1" presStyleIdx="0" presStyleCnt="1"/>
      <dgm:spPr/>
    </dgm:pt>
    <dgm:pt modelId="{38AFB246-44BE-40B9-9EE9-31E4175B6E6C}" type="pres">
      <dgm:prSet presAssocID="{C920DA5F-AC02-4D7F-955B-596CD2123C82}" presName="node" presStyleLbl="node1" presStyleIdx="1" presStyleCnt="2">
        <dgm:presLayoutVars>
          <dgm:bulletEnabled val="1"/>
        </dgm:presLayoutVars>
      </dgm:prSet>
      <dgm:spPr/>
    </dgm:pt>
  </dgm:ptLst>
  <dgm:cxnLst>
    <dgm:cxn modelId="{C257F40D-1CC6-4DEE-886B-4D58A0160576}" type="presOf" srcId="{C77743FF-1E95-4CCC-8B1A-B26052BDF130}" destId="{E163E2FB-0F93-4E7C-B4AE-24D0F8CB4F85}" srcOrd="0" destOrd="0" presId="urn:microsoft.com/office/officeart/2005/8/layout/process1"/>
    <dgm:cxn modelId="{FCE2C158-B6E0-4A45-9D75-F937B1CFCBE3}" srcId="{D0D7F397-C8E7-4EE6-98DD-25F4B9D869AE}" destId="{C920DA5F-AC02-4D7F-955B-596CD2123C82}" srcOrd="1" destOrd="0" parTransId="{BB75B82D-1955-4AA0-972F-1358EB49479C}" sibTransId="{B5BB298B-63C9-4261-A35D-F938ECD41BB5}"/>
    <dgm:cxn modelId="{4B5C1F95-4466-4171-AE2E-F575160680F2}" type="presOf" srcId="{C77743FF-1E95-4CCC-8B1A-B26052BDF130}" destId="{91E143FE-50A6-410F-B384-AF84F1F879F8}" srcOrd="1" destOrd="0" presId="urn:microsoft.com/office/officeart/2005/8/layout/process1"/>
    <dgm:cxn modelId="{50B69897-B7FD-43DF-9B7A-0E0F5A9EF3E3}" type="presOf" srcId="{149D9962-67DC-4EFB-8B37-B5D88C549376}" destId="{0685F3F6-25A8-47AD-9063-11C53A3E7711}" srcOrd="0" destOrd="0" presId="urn:microsoft.com/office/officeart/2005/8/layout/process1"/>
    <dgm:cxn modelId="{269DE0B6-DF22-496F-8706-A9EE20B3E7CF}" type="presOf" srcId="{C920DA5F-AC02-4D7F-955B-596CD2123C82}" destId="{38AFB246-44BE-40B9-9EE9-31E4175B6E6C}" srcOrd="0" destOrd="0" presId="urn:microsoft.com/office/officeart/2005/8/layout/process1"/>
    <dgm:cxn modelId="{EAEA64C2-0033-413B-BAB2-B63838259066}" type="presOf" srcId="{D0D7F397-C8E7-4EE6-98DD-25F4B9D869AE}" destId="{D77CE3CD-EA5E-46E1-94D7-AFAC59AADA72}" srcOrd="0" destOrd="0" presId="urn:microsoft.com/office/officeart/2005/8/layout/process1"/>
    <dgm:cxn modelId="{7FC855C5-90E7-498C-9714-0FCD9DD9AAFF}" srcId="{D0D7F397-C8E7-4EE6-98DD-25F4B9D869AE}" destId="{149D9962-67DC-4EFB-8B37-B5D88C549376}" srcOrd="0" destOrd="0" parTransId="{738A2AFB-283D-44B5-B52C-AEDD96F0E956}" sibTransId="{C77743FF-1E95-4CCC-8B1A-B26052BDF130}"/>
    <dgm:cxn modelId="{3E2AABC4-CA47-41D6-93A5-316FFF217D13}" type="presParOf" srcId="{D77CE3CD-EA5E-46E1-94D7-AFAC59AADA72}" destId="{0685F3F6-25A8-47AD-9063-11C53A3E7711}" srcOrd="0" destOrd="0" presId="urn:microsoft.com/office/officeart/2005/8/layout/process1"/>
    <dgm:cxn modelId="{491416C2-F30A-45AF-894C-6D74D51DB0E4}" type="presParOf" srcId="{D77CE3CD-EA5E-46E1-94D7-AFAC59AADA72}" destId="{E163E2FB-0F93-4E7C-B4AE-24D0F8CB4F85}" srcOrd="1" destOrd="0" presId="urn:microsoft.com/office/officeart/2005/8/layout/process1"/>
    <dgm:cxn modelId="{C52C39C1-AAE8-413B-8100-2AFE8D157CF2}" type="presParOf" srcId="{E163E2FB-0F93-4E7C-B4AE-24D0F8CB4F85}" destId="{91E143FE-50A6-410F-B384-AF84F1F879F8}" srcOrd="0" destOrd="0" presId="urn:microsoft.com/office/officeart/2005/8/layout/process1"/>
    <dgm:cxn modelId="{445AB311-7A01-4C1F-A995-99B7C3FA27B5}" type="presParOf" srcId="{D77CE3CD-EA5E-46E1-94D7-AFAC59AADA72}" destId="{38AFB246-44BE-40B9-9EE9-31E4175B6E6C}"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D6482D-503E-4862-9B7F-8CB8211B7F5F}" type="doc">
      <dgm:prSet loTypeId="urn:microsoft.com/office/officeart/2005/8/layout/hProcess11" loCatId="process" qsTypeId="urn:microsoft.com/office/officeart/2005/8/quickstyle/simple1" qsCatId="simple" csTypeId="urn:microsoft.com/office/officeart/2005/8/colors/colorful4" csCatId="colorful"/>
      <dgm:spPr/>
      <dgm:t>
        <a:bodyPr/>
        <a:lstStyle/>
        <a:p>
          <a:endParaRPr lang="es-EC"/>
        </a:p>
      </dgm:t>
    </dgm:pt>
    <dgm:pt modelId="{4E9B698C-4628-4F1D-A627-FD6ABA0AD139}">
      <dgm:prSet/>
      <dgm:spPr/>
      <dgm:t>
        <a:bodyPr/>
        <a:lstStyle/>
        <a:p>
          <a:r>
            <a:rPr lang="es-ES" b="0" i="0" baseline="0"/>
            <a:t>Los músculos son formaciones anatómicas que gozan de la propiedad de contraerse y relajarse lo que permite el movimiento. </a:t>
          </a:r>
          <a:endParaRPr lang="es-EC"/>
        </a:p>
      </dgm:t>
    </dgm:pt>
    <dgm:pt modelId="{75B5FD56-E935-48F5-86B3-9348C8C39874}" type="parTrans" cxnId="{2663BAD2-92FB-4B2F-8542-EF1BE912C40A}">
      <dgm:prSet/>
      <dgm:spPr/>
      <dgm:t>
        <a:bodyPr/>
        <a:lstStyle/>
        <a:p>
          <a:endParaRPr lang="es-EC"/>
        </a:p>
      </dgm:t>
    </dgm:pt>
    <dgm:pt modelId="{4E99ECB6-B7C5-489A-98DA-33E6C9094459}" type="sibTrans" cxnId="{2663BAD2-92FB-4B2F-8542-EF1BE912C40A}">
      <dgm:prSet/>
      <dgm:spPr/>
      <dgm:t>
        <a:bodyPr/>
        <a:lstStyle/>
        <a:p>
          <a:endParaRPr lang="es-EC"/>
        </a:p>
      </dgm:t>
    </dgm:pt>
    <dgm:pt modelId="{729BB2DC-3358-4E9E-AC5E-0C936E52FA8C}">
      <dgm:prSet/>
      <dgm:spPr/>
      <dgm:t>
        <a:bodyPr/>
        <a:lstStyle/>
        <a:p>
          <a:r>
            <a:rPr lang="es-ES"/>
            <a:t>Los músculos representan ha</a:t>
          </a:r>
          <a:r>
            <a:rPr lang="es-ES" b="0" i="0" baseline="0"/>
            <a:t>sta el 40-50% del peso corporal de un adulto.</a:t>
          </a:r>
          <a:endParaRPr lang="es-EC"/>
        </a:p>
      </dgm:t>
    </dgm:pt>
    <dgm:pt modelId="{19CFC62F-63D1-40AD-813F-5944C36D96F0}" type="parTrans" cxnId="{F188A0EE-8A89-4ECE-8417-2E86B46C5EFB}">
      <dgm:prSet/>
      <dgm:spPr/>
      <dgm:t>
        <a:bodyPr/>
        <a:lstStyle/>
        <a:p>
          <a:endParaRPr lang="es-EC"/>
        </a:p>
      </dgm:t>
    </dgm:pt>
    <dgm:pt modelId="{C61D8181-B128-4618-B3D2-A73218CFC20C}" type="sibTrans" cxnId="{F188A0EE-8A89-4ECE-8417-2E86B46C5EFB}">
      <dgm:prSet/>
      <dgm:spPr/>
      <dgm:t>
        <a:bodyPr/>
        <a:lstStyle/>
        <a:p>
          <a:endParaRPr lang="es-EC"/>
        </a:p>
      </dgm:t>
    </dgm:pt>
    <dgm:pt modelId="{F867314D-9F2C-4687-841E-FEA059AAA64D}">
      <dgm:prSet/>
      <dgm:spPr/>
      <dgm:t>
        <a:bodyPr/>
        <a:lstStyle/>
        <a:p>
          <a:r>
            <a:rPr lang="es-ES" b="0" i="0" baseline="0"/>
            <a:t>La fuerza muscular representa la función primaria del musculo</a:t>
          </a:r>
          <a:endParaRPr lang="es-EC"/>
        </a:p>
      </dgm:t>
    </dgm:pt>
    <dgm:pt modelId="{2D56977D-4DE6-4753-9668-2DBF79335CB2}" type="parTrans" cxnId="{0548F297-11C4-4133-97E3-89BA6227951E}">
      <dgm:prSet/>
      <dgm:spPr/>
      <dgm:t>
        <a:bodyPr/>
        <a:lstStyle/>
        <a:p>
          <a:endParaRPr lang="es-EC"/>
        </a:p>
      </dgm:t>
    </dgm:pt>
    <dgm:pt modelId="{63AF53B6-97E2-4313-B0D4-F37A691B6C0E}" type="sibTrans" cxnId="{0548F297-11C4-4133-97E3-89BA6227951E}">
      <dgm:prSet/>
      <dgm:spPr/>
      <dgm:t>
        <a:bodyPr/>
        <a:lstStyle/>
        <a:p>
          <a:endParaRPr lang="es-EC"/>
        </a:p>
      </dgm:t>
    </dgm:pt>
    <dgm:pt modelId="{D6208B83-B383-4190-B656-7D52E140CB32}">
      <dgm:prSet/>
      <dgm:spPr/>
      <dgm:t>
        <a:bodyPr/>
        <a:lstStyle/>
        <a:p>
          <a:r>
            <a:rPr lang="es-ES" b="0" i="0" baseline="0"/>
            <a:t>Los tejidos musculares estabilizan la postura, regulan el volumen de los órganos, generan calor e impulsan líquidos y materia alimenticio a través</a:t>
          </a:r>
          <a:r>
            <a:rPr lang="es-ES"/>
            <a:t> </a:t>
          </a:r>
          <a:r>
            <a:rPr lang="es-ES" b="0" i="0" baseline="0"/>
            <a:t>de diversos aparatos y sistemas corporales.</a:t>
          </a:r>
          <a:endParaRPr lang="es-EC"/>
        </a:p>
      </dgm:t>
    </dgm:pt>
    <dgm:pt modelId="{18503109-E827-461E-96F5-263D2A1B0843}" type="parTrans" cxnId="{3E68F225-4A20-4A03-8536-143D82343266}">
      <dgm:prSet/>
      <dgm:spPr/>
      <dgm:t>
        <a:bodyPr/>
        <a:lstStyle/>
        <a:p>
          <a:endParaRPr lang="es-EC"/>
        </a:p>
      </dgm:t>
    </dgm:pt>
    <dgm:pt modelId="{345AD500-DD13-4E08-AEC4-C8514700424F}" type="sibTrans" cxnId="{3E68F225-4A20-4A03-8536-143D82343266}">
      <dgm:prSet/>
      <dgm:spPr/>
      <dgm:t>
        <a:bodyPr/>
        <a:lstStyle/>
        <a:p>
          <a:endParaRPr lang="es-EC"/>
        </a:p>
      </dgm:t>
    </dgm:pt>
    <dgm:pt modelId="{81B308D7-4D6B-4E4D-9790-781614801399}" type="pres">
      <dgm:prSet presAssocID="{13D6482D-503E-4862-9B7F-8CB8211B7F5F}" presName="Name0" presStyleCnt="0">
        <dgm:presLayoutVars>
          <dgm:dir/>
          <dgm:resizeHandles val="exact"/>
        </dgm:presLayoutVars>
      </dgm:prSet>
      <dgm:spPr/>
    </dgm:pt>
    <dgm:pt modelId="{C24ACF92-E5EA-4939-8BE3-08FBE3B8D20A}" type="pres">
      <dgm:prSet presAssocID="{13D6482D-503E-4862-9B7F-8CB8211B7F5F}" presName="arrow" presStyleLbl="bgShp" presStyleIdx="0" presStyleCnt="1"/>
      <dgm:spPr/>
    </dgm:pt>
    <dgm:pt modelId="{4377F8C1-4EA5-4E89-9DBE-EFC3D167328F}" type="pres">
      <dgm:prSet presAssocID="{13D6482D-503E-4862-9B7F-8CB8211B7F5F}" presName="points" presStyleCnt="0"/>
      <dgm:spPr/>
    </dgm:pt>
    <dgm:pt modelId="{E569F0E1-68B7-4995-A625-A4A47F002776}" type="pres">
      <dgm:prSet presAssocID="{4E9B698C-4628-4F1D-A627-FD6ABA0AD139}" presName="compositeA" presStyleCnt="0"/>
      <dgm:spPr/>
    </dgm:pt>
    <dgm:pt modelId="{0D873D9A-47CF-4B24-A157-57B3DC79DC3A}" type="pres">
      <dgm:prSet presAssocID="{4E9B698C-4628-4F1D-A627-FD6ABA0AD139}" presName="textA" presStyleLbl="revTx" presStyleIdx="0" presStyleCnt="4">
        <dgm:presLayoutVars>
          <dgm:bulletEnabled val="1"/>
        </dgm:presLayoutVars>
      </dgm:prSet>
      <dgm:spPr/>
    </dgm:pt>
    <dgm:pt modelId="{D6381ACE-9397-455D-8E0F-3353C90FBA10}" type="pres">
      <dgm:prSet presAssocID="{4E9B698C-4628-4F1D-A627-FD6ABA0AD139}" presName="circleA" presStyleLbl="node1" presStyleIdx="0" presStyleCnt="4"/>
      <dgm:spPr/>
    </dgm:pt>
    <dgm:pt modelId="{BD900F5C-2AE7-48CE-A261-C57A18AFBEC2}" type="pres">
      <dgm:prSet presAssocID="{4E9B698C-4628-4F1D-A627-FD6ABA0AD139}" presName="spaceA" presStyleCnt="0"/>
      <dgm:spPr/>
    </dgm:pt>
    <dgm:pt modelId="{F2728FDA-08A3-4B30-B830-F492AD6EC7A4}" type="pres">
      <dgm:prSet presAssocID="{4E99ECB6-B7C5-489A-98DA-33E6C9094459}" presName="space" presStyleCnt="0"/>
      <dgm:spPr/>
    </dgm:pt>
    <dgm:pt modelId="{E088DFA9-DAAA-4A9A-BA4B-A3601FBB1718}" type="pres">
      <dgm:prSet presAssocID="{729BB2DC-3358-4E9E-AC5E-0C936E52FA8C}" presName="compositeB" presStyleCnt="0"/>
      <dgm:spPr/>
    </dgm:pt>
    <dgm:pt modelId="{436AA039-72C7-4DC6-8B66-3C5076BF299B}" type="pres">
      <dgm:prSet presAssocID="{729BB2DC-3358-4E9E-AC5E-0C936E52FA8C}" presName="textB" presStyleLbl="revTx" presStyleIdx="1" presStyleCnt="4">
        <dgm:presLayoutVars>
          <dgm:bulletEnabled val="1"/>
        </dgm:presLayoutVars>
      </dgm:prSet>
      <dgm:spPr/>
    </dgm:pt>
    <dgm:pt modelId="{0D08924A-B4C2-465D-851F-B134510724C3}" type="pres">
      <dgm:prSet presAssocID="{729BB2DC-3358-4E9E-AC5E-0C936E52FA8C}" presName="circleB" presStyleLbl="node1" presStyleIdx="1" presStyleCnt="4"/>
      <dgm:spPr/>
    </dgm:pt>
    <dgm:pt modelId="{5B0349ED-0415-4732-8E9B-34E4DD8B6A3C}" type="pres">
      <dgm:prSet presAssocID="{729BB2DC-3358-4E9E-AC5E-0C936E52FA8C}" presName="spaceB" presStyleCnt="0"/>
      <dgm:spPr/>
    </dgm:pt>
    <dgm:pt modelId="{EADA1C76-0272-4072-8EA9-DFBF3CD1B8C9}" type="pres">
      <dgm:prSet presAssocID="{C61D8181-B128-4618-B3D2-A73218CFC20C}" presName="space" presStyleCnt="0"/>
      <dgm:spPr/>
    </dgm:pt>
    <dgm:pt modelId="{AF66F76F-54A2-46D8-A48A-700784A0EA8A}" type="pres">
      <dgm:prSet presAssocID="{F867314D-9F2C-4687-841E-FEA059AAA64D}" presName="compositeA" presStyleCnt="0"/>
      <dgm:spPr/>
    </dgm:pt>
    <dgm:pt modelId="{8A3B2EB3-E910-4BA4-B0F6-2D0E396A06D7}" type="pres">
      <dgm:prSet presAssocID="{F867314D-9F2C-4687-841E-FEA059AAA64D}" presName="textA" presStyleLbl="revTx" presStyleIdx="2" presStyleCnt="4">
        <dgm:presLayoutVars>
          <dgm:bulletEnabled val="1"/>
        </dgm:presLayoutVars>
      </dgm:prSet>
      <dgm:spPr/>
    </dgm:pt>
    <dgm:pt modelId="{A5632CBB-43E4-4BC6-8E20-F49703C992DF}" type="pres">
      <dgm:prSet presAssocID="{F867314D-9F2C-4687-841E-FEA059AAA64D}" presName="circleA" presStyleLbl="node1" presStyleIdx="2" presStyleCnt="4"/>
      <dgm:spPr/>
    </dgm:pt>
    <dgm:pt modelId="{4B560AAB-75F3-40AC-9228-C4FF1FE5805F}" type="pres">
      <dgm:prSet presAssocID="{F867314D-9F2C-4687-841E-FEA059AAA64D}" presName="spaceA" presStyleCnt="0"/>
      <dgm:spPr/>
    </dgm:pt>
    <dgm:pt modelId="{192B8228-C282-459C-B8DD-388FE37FB844}" type="pres">
      <dgm:prSet presAssocID="{63AF53B6-97E2-4313-B0D4-F37A691B6C0E}" presName="space" presStyleCnt="0"/>
      <dgm:spPr/>
    </dgm:pt>
    <dgm:pt modelId="{DFDA228F-9B61-42A9-8229-27E455874BAC}" type="pres">
      <dgm:prSet presAssocID="{D6208B83-B383-4190-B656-7D52E140CB32}" presName="compositeB" presStyleCnt="0"/>
      <dgm:spPr/>
    </dgm:pt>
    <dgm:pt modelId="{C53C8792-F405-4218-8AC0-A6ABA28BBB1D}" type="pres">
      <dgm:prSet presAssocID="{D6208B83-B383-4190-B656-7D52E140CB32}" presName="textB" presStyleLbl="revTx" presStyleIdx="3" presStyleCnt="4">
        <dgm:presLayoutVars>
          <dgm:bulletEnabled val="1"/>
        </dgm:presLayoutVars>
      </dgm:prSet>
      <dgm:spPr/>
    </dgm:pt>
    <dgm:pt modelId="{D55D3306-36FC-41C7-8867-67F4C40BC13E}" type="pres">
      <dgm:prSet presAssocID="{D6208B83-B383-4190-B656-7D52E140CB32}" presName="circleB" presStyleLbl="node1" presStyleIdx="3" presStyleCnt="4"/>
      <dgm:spPr/>
    </dgm:pt>
    <dgm:pt modelId="{FE8BBA6E-DA89-4999-A830-585D994973CB}" type="pres">
      <dgm:prSet presAssocID="{D6208B83-B383-4190-B656-7D52E140CB32}" presName="spaceB" presStyleCnt="0"/>
      <dgm:spPr/>
    </dgm:pt>
  </dgm:ptLst>
  <dgm:cxnLst>
    <dgm:cxn modelId="{21CC2E1C-A155-481A-AE1C-A58C8C6B89FF}" type="presOf" srcId="{729BB2DC-3358-4E9E-AC5E-0C936E52FA8C}" destId="{436AA039-72C7-4DC6-8B66-3C5076BF299B}" srcOrd="0" destOrd="0" presId="urn:microsoft.com/office/officeart/2005/8/layout/hProcess11"/>
    <dgm:cxn modelId="{3E68F225-4A20-4A03-8536-143D82343266}" srcId="{13D6482D-503E-4862-9B7F-8CB8211B7F5F}" destId="{D6208B83-B383-4190-B656-7D52E140CB32}" srcOrd="3" destOrd="0" parTransId="{18503109-E827-461E-96F5-263D2A1B0843}" sibTransId="{345AD500-DD13-4E08-AEC4-C8514700424F}"/>
    <dgm:cxn modelId="{0548F297-11C4-4133-97E3-89BA6227951E}" srcId="{13D6482D-503E-4862-9B7F-8CB8211B7F5F}" destId="{F867314D-9F2C-4687-841E-FEA059AAA64D}" srcOrd="2" destOrd="0" parTransId="{2D56977D-4DE6-4753-9668-2DBF79335CB2}" sibTransId="{63AF53B6-97E2-4313-B0D4-F37A691B6C0E}"/>
    <dgm:cxn modelId="{6CB3C59C-CD42-4B62-870F-AEB1B74AF91D}" type="presOf" srcId="{D6208B83-B383-4190-B656-7D52E140CB32}" destId="{C53C8792-F405-4218-8AC0-A6ABA28BBB1D}" srcOrd="0" destOrd="0" presId="urn:microsoft.com/office/officeart/2005/8/layout/hProcess11"/>
    <dgm:cxn modelId="{76E3DCAA-12B6-4FF9-9B09-34D18EDC66C9}" type="presOf" srcId="{F867314D-9F2C-4687-841E-FEA059AAA64D}" destId="{8A3B2EB3-E910-4BA4-B0F6-2D0E396A06D7}" srcOrd="0" destOrd="0" presId="urn:microsoft.com/office/officeart/2005/8/layout/hProcess11"/>
    <dgm:cxn modelId="{E6CF80CB-E6AB-498F-8434-0ACBFBAF06E0}" type="presOf" srcId="{13D6482D-503E-4862-9B7F-8CB8211B7F5F}" destId="{81B308D7-4D6B-4E4D-9790-781614801399}" srcOrd="0" destOrd="0" presId="urn:microsoft.com/office/officeart/2005/8/layout/hProcess11"/>
    <dgm:cxn modelId="{2663BAD2-92FB-4B2F-8542-EF1BE912C40A}" srcId="{13D6482D-503E-4862-9B7F-8CB8211B7F5F}" destId="{4E9B698C-4628-4F1D-A627-FD6ABA0AD139}" srcOrd="0" destOrd="0" parTransId="{75B5FD56-E935-48F5-86B3-9348C8C39874}" sibTransId="{4E99ECB6-B7C5-489A-98DA-33E6C9094459}"/>
    <dgm:cxn modelId="{353AD6DF-8BDB-4107-9235-1B6545B473BD}" type="presOf" srcId="{4E9B698C-4628-4F1D-A627-FD6ABA0AD139}" destId="{0D873D9A-47CF-4B24-A157-57B3DC79DC3A}" srcOrd="0" destOrd="0" presId="urn:microsoft.com/office/officeart/2005/8/layout/hProcess11"/>
    <dgm:cxn modelId="{F188A0EE-8A89-4ECE-8417-2E86B46C5EFB}" srcId="{13D6482D-503E-4862-9B7F-8CB8211B7F5F}" destId="{729BB2DC-3358-4E9E-AC5E-0C936E52FA8C}" srcOrd="1" destOrd="0" parTransId="{19CFC62F-63D1-40AD-813F-5944C36D96F0}" sibTransId="{C61D8181-B128-4618-B3D2-A73218CFC20C}"/>
    <dgm:cxn modelId="{31133425-581D-495E-9BE7-E7467AD15ACC}" type="presParOf" srcId="{81B308D7-4D6B-4E4D-9790-781614801399}" destId="{C24ACF92-E5EA-4939-8BE3-08FBE3B8D20A}" srcOrd="0" destOrd="0" presId="urn:microsoft.com/office/officeart/2005/8/layout/hProcess11"/>
    <dgm:cxn modelId="{D6B105DD-85AD-4BBC-9589-E62A356B187C}" type="presParOf" srcId="{81B308D7-4D6B-4E4D-9790-781614801399}" destId="{4377F8C1-4EA5-4E89-9DBE-EFC3D167328F}" srcOrd="1" destOrd="0" presId="urn:microsoft.com/office/officeart/2005/8/layout/hProcess11"/>
    <dgm:cxn modelId="{7C4EC58F-7E92-4E03-8D03-93905B5062F2}" type="presParOf" srcId="{4377F8C1-4EA5-4E89-9DBE-EFC3D167328F}" destId="{E569F0E1-68B7-4995-A625-A4A47F002776}" srcOrd="0" destOrd="0" presId="urn:microsoft.com/office/officeart/2005/8/layout/hProcess11"/>
    <dgm:cxn modelId="{FF82936E-5AB9-46F6-909A-298893EF3771}" type="presParOf" srcId="{E569F0E1-68B7-4995-A625-A4A47F002776}" destId="{0D873D9A-47CF-4B24-A157-57B3DC79DC3A}" srcOrd="0" destOrd="0" presId="urn:microsoft.com/office/officeart/2005/8/layout/hProcess11"/>
    <dgm:cxn modelId="{0AF9910B-8072-47B5-9EFC-85D4C2622035}" type="presParOf" srcId="{E569F0E1-68B7-4995-A625-A4A47F002776}" destId="{D6381ACE-9397-455D-8E0F-3353C90FBA10}" srcOrd="1" destOrd="0" presId="urn:microsoft.com/office/officeart/2005/8/layout/hProcess11"/>
    <dgm:cxn modelId="{1F38CC88-59F9-457D-887F-9D9EBF24D168}" type="presParOf" srcId="{E569F0E1-68B7-4995-A625-A4A47F002776}" destId="{BD900F5C-2AE7-48CE-A261-C57A18AFBEC2}" srcOrd="2" destOrd="0" presId="urn:microsoft.com/office/officeart/2005/8/layout/hProcess11"/>
    <dgm:cxn modelId="{10DBAECB-50EC-4452-B2A9-6E312B1FCDB8}" type="presParOf" srcId="{4377F8C1-4EA5-4E89-9DBE-EFC3D167328F}" destId="{F2728FDA-08A3-4B30-B830-F492AD6EC7A4}" srcOrd="1" destOrd="0" presId="urn:microsoft.com/office/officeart/2005/8/layout/hProcess11"/>
    <dgm:cxn modelId="{C25FCB21-3834-46AA-8928-2DF0C5CC2698}" type="presParOf" srcId="{4377F8C1-4EA5-4E89-9DBE-EFC3D167328F}" destId="{E088DFA9-DAAA-4A9A-BA4B-A3601FBB1718}" srcOrd="2" destOrd="0" presId="urn:microsoft.com/office/officeart/2005/8/layout/hProcess11"/>
    <dgm:cxn modelId="{573D9158-73AF-41A9-9564-3DBCB7CC78A4}" type="presParOf" srcId="{E088DFA9-DAAA-4A9A-BA4B-A3601FBB1718}" destId="{436AA039-72C7-4DC6-8B66-3C5076BF299B}" srcOrd="0" destOrd="0" presId="urn:microsoft.com/office/officeart/2005/8/layout/hProcess11"/>
    <dgm:cxn modelId="{C8CC5A9F-5141-4DA7-86C8-A7C8D829F5BE}" type="presParOf" srcId="{E088DFA9-DAAA-4A9A-BA4B-A3601FBB1718}" destId="{0D08924A-B4C2-465D-851F-B134510724C3}" srcOrd="1" destOrd="0" presId="urn:microsoft.com/office/officeart/2005/8/layout/hProcess11"/>
    <dgm:cxn modelId="{9A18E9B0-2998-4BCE-A134-9F3D01B86FAD}" type="presParOf" srcId="{E088DFA9-DAAA-4A9A-BA4B-A3601FBB1718}" destId="{5B0349ED-0415-4732-8E9B-34E4DD8B6A3C}" srcOrd="2" destOrd="0" presId="urn:microsoft.com/office/officeart/2005/8/layout/hProcess11"/>
    <dgm:cxn modelId="{0AADA765-AC57-4440-A31C-8D6F38B20976}" type="presParOf" srcId="{4377F8C1-4EA5-4E89-9DBE-EFC3D167328F}" destId="{EADA1C76-0272-4072-8EA9-DFBF3CD1B8C9}" srcOrd="3" destOrd="0" presId="urn:microsoft.com/office/officeart/2005/8/layout/hProcess11"/>
    <dgm:cxn modelId="{3380E9F1-6E50-4A0C-B52C-7E99DBDFD849}" type="presParOf" srcId="{4377F8C1-4EA5-4E89-9DBE-EFC3D167328F}" destId="{AF66F76F-54A2-46D8-A48A-700784A0EA8A}" srcOrd="4" destOrd="0" presId="urn:microsoft.com/office/officeart/2005/8/layout/hProcess11"/>
    <dgm:cxn modelId="{13E36858-0196-4919-A8B9-B23047D394F8}" type="presParOf" srcId="{AF66F76F-54A2-46D8-A48A-700784A0EA8A}" destId="{8A3B2EB3-E910-4BA4-B0F6-2D0E396A06D7}" srcOrd="0" destOrd="0" presId="urn:microsoft.com/office/officeart/2005/8/layout/hProcess11"/>
    <dgm:cxn modelId="{D508E474-1425-4BB5-8818-8DE8E512691F}" type="presParOf" srcId="{AF66F76F-54A2-46D8-A48A-700784A0EA8A}" destId="{A5632CBB-43E4-4BC6-8E20-F49703C992DF}" srcOrd="1" destOrd="0" presId="urn:microsoft.com/office/officeart/2005/8/layout/hProcess11"/>
    <dgm:cxn modelId="{D032E9EA-154F-4780-88F5-D1CBFEC5231B}" type="presParOf" srcId="{AF66F76F-54A2-46D8-A48A-700784A0EA8A}" destId="{4B560AAB-75F3-40AC-9228-C4FF1FE5805F}" srcOrd="2" destOrd="0" presId="urn:microsoft.com/office/officeart/2005/8/layout/hProcess11"/>
    <dgm:cxn modelId="{D3C2C160-6857-452C-B7D8-E60A17336109}" type="presParOf" srcId="{4377F8C1-4EA5-4E89-9DBE-EFC3D167328F}" destId="{192B8228-C282-459C-B8DD-388FE37FB844}" srcOrd="5" destOrd="0" presId="urn:microsoft.com/office/officeart/2005/8/layout/hProcess11"/>
    <dgm:cxn modelId="{D7B6BA01-3BA2-4598-A679-4A236679874E}" type="presParOf" srcId="{4377F8C1-4EA5-4E89-9DBE-EFC3D167328F}" destId="{DFDA228F-9B61-42A9-8229-27E455874BAC}" srcOrd="6" destOrd="0" presId="urn:microsoft.com/office/officeart/2005/8/layout/hProcess11"/>
    <dgm:cxn modelId="{D15854F1-1F3E-4500-A77C-4F414591DC72}" type="presParOf" srcId="{DFDA228F-9B61-42A9-8229-27E455874BAC}" destId="{C53C8792-F405-4218-8AC0-A6ABA28BBB1D}" srcOrd="0" destOrd="0" presId="urn:microsoft.com/office/officeart/2005/8/layout/hProcess11"/>
    <dgm:cxn modelId="{9351B8D1-1641-4428-A97C-46BD68F03BC0}" type="presParOf" srcId="{DFDA228F-9B61-42A9-8229-27E455874BAC}" destId="{D55D3306-36FC-41C7-8867-67F4C40BC13E}" srcOrd="1" destOrd="0" presId="urn:microsoft.com/office/officeart/2005/8/layout/hProcess11"/>
    <dgm:cxn modelId="{694A950D-345F-4C34-BE99-2938D3DEC5FD}" type="presParOf" srcId="{DFDA228F-9B61-42A9-8229-27E455874BAC}" destId="{FE8BBA6E-DA89-4999-A830-585D994973CB}"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E9C44D-F4C7-4638-818F-736C5DB9D66E}" type="doc">
      <dgm:prSet loTypeId="urn:microsoft.com/office/officeart/2005/8/layout/lProcess2" loCatId="list" qsTypeId="urn:microsoft.com/office/officeart/2005/8/quickstyle/simple1" qsCatId="simple" csTypeId="urn:microsoft.com/office/officeart/2005/8/colors/colorful4" csCatId="colorful" phldr="1"/>
      <dgm:spPr/>
      <dgm:t>
        <a:bodyPr/>
        <a:lstStyle/>
        <a:p>
          <a:endParaRPr lang="es-EC"/>
        </a:p>
      </dgm:t>
    </dgm:pt>
    <dgm:pt modelId="{7BFBB6C0-D5DC-4F57-BF3C-5597F45502E2}">
      <dgm:prSet custT="1"/>
      <dgm:spPr/>
      <dgm:t>
        <a:bodyPr/>
        <a:lstStyle/>
        <a:p>
          <a:r>
            <a:rPr lang="es-EC" sz="2000" b="1" i="0" baseline="0" dirty="0">
              <a:solidFill>
                <a:schemeClr val="tx1"/>
              </a:solidFill>
            </a:rPr>
            <a:t>Músculos lisos (viscerales o  involuntarios)</a:t>
          </a:r>
          <a:endParaRPr lang="es-EC" sz="2000" dirty="0">
            <a:solidFill>
              <a:schemeClr val="tx1"/>
            </a:solidFill>
          </a:endParaRPr>
        </a:p>
      </dgm:t>
    </dgm:pt>
    <dgm:pt modelId="{5BD49773-027C-4647-B989-DA95A7AFDF73}" type="parTrans" cxnId="{0F989154-BFB1-4094-8D13-4A5EDA32F2E4}">
      <dgm:prSet/>
      <dgm:spPr/>
      <dgm:t>
        <a:bodyPr/>
        <a:lstStyle/>
        <a:p>
          <a:endParaRPr lang="es-EC" sz="2800">
            <a:solidFill>
              <a:schemeClr val="tx1"/>
            </a:solidFill>
          </a:endParaRPr>
        </a:p>
      </dgm:t>
    </dgm:pt>
    <dgm:pt modelId="{CAD1F0E6-5390-4BFB-AA6A-3277AFCD6698}" type="sibTrans" cxnId="{0F989154-BFB1-4094-8D13-4A5EDA32F2E4}">
      <dgm:prSet/>
      <dgm:spPr/>
      <dgm:t>
        <a:bodyPr/>
        <a:lstStyle/>
        <a:p>
          <a:endParaRPr lang="es-EC" sz="2800">
            <a:solidFill>
              <a:schemeClr val="tx1"/>
            </a:solidFill>
          </a:endParaRPr>
        </a:p>
      </dgm:t>
    </dgm:pt>
    <dgm:pt modelId="{F3322796-F925-4753-9EEA-90A426EDC255}">
      <dgm:prSet custT="1"/>
      <dgm:spPr/>
      <dgm:t>
        <a:bodyPr/>
        <a:lstStyle/>
        <a:p>
          <a:r>
            <a:rPr lang="es-EC" sz="1100">
              <a:solidFill>
                <a:schemeClr val="tx1"/>
              </a:solidFill>
            </a:rPr>
            <a:t>P</a:t>
          </a:r>
          <a:r>
            <a:rPr lang="es-ES" sz="1100">
              <a:solidFill>
                <a:schemeClr val="tx1"/>
              </a:solidFill>
            </a:rPr>
            <a:t>osee contracción involuntaria y lenta</a:t>
          </a:r>
          <a:endParaRPr lang="es-EC" sz="1100">
            <a:solidFill>
              <a:schemeClr val="tx1"/>
            </a:solidFill>
          </a:endParaRPr>
        </a:p>
      </dgm:t>
    </dgm:pt>
    <dgm:pt modelId="{403009E6-7ED9-436D-AB7B-A4F5D449E7A0}" type="parTrans" cxnId="{A50461E9-B700-4108-B314-DDC5E7CD0817}">
      <dgm:prSet/>
      <dgm:spPr/>
      <dgm:t>
        <a:bodyPr/>
        <a:lstStyle/>
        <a:p>
          <a:endParaRPr lang="es-EC" sz="2800">
            <a:solidFill>
              <a:schemeClr val="tx1"/>
            </a:solidFill>
          </a:endParaRPr>
        </a:p>
      </dgm:t>
    </dgm:pt>
    <dgm:pt modelId="{AFF3CF90-DDD5-4BD6-BDDE-6FF3648B274E}" type="sibTrans" cxnId="{A50461E9-B700-4108-B314-DDC5E7CD0817}">
      <dgm:prSet/>
      <dgm:spPr/>
      <dgm:t>
        <a:bodyPr/>
        <a:lstStyle/>
        <a:p>
          <a:endParaRPr lang="es-EC" sz="2800">
            <a:solidFill>
              <a:schemeClr val="tx1"/>
            </a:solidFill>
          </a:endParaRPr>
        </a:p>
      </dgm:t>
    </dgm:pt>
    <dgm:pt modelId="{CD03327D-0A22-4E27-9418-D7798D672FED}">
      <dgm:prSet custT="1"/>
      <dgm:spPr/>
      <dgm:t>
        <a:bodyPr/>
        <a:lstStyle/>
        <a:p>
          <a:r>
            <a:rPr lang="es-ES" sz="1100">
              <a:solidFill>
                <a:schemeClr val="tx1"/>
              </a:solidFill>
            </a:rPr>
            <a:t>Se encuentra en la pared de órganos huecos como el sistema digestivo, la vejiga, el útero y los vasos sanguíneos. </a:t>
          </a:r>
          <a:endParaRPr lang="es-EC" sz="1100">
            <a:solidFill>
              <a:schemeClr val="tx1"/>
            </a:solidFill>
          </a:endParaRPr>
        </a:p>
      </dgm:t>
    </dgm:pt>
    <dgm:pt modelId="{4F5E6BBD-BE8A-4BCA-B186-3D1E69B66FB5}" type="parTrans" cxnId="{3449E2B9-BA1E-4D5A-90A2-8855C85702C6}">
      <dgm:prSet/>
      <dgm:spPr/>
      <dgm:t>
        <a:bodyPr/>
        <a:lstStyle/>
        <a:p>
          <a:endParaRPr lang="es-EC" sz="2800">
            <a:solidFill>
              <a:schemeClr val="tx1"/>
            </a:solidFill>
          </a:endParaRPr>
        </a:p>
      </dgm:t>
    </dgm:pt>
    <dgm:pt modelId="{C2671B09-E638-47B1-AD03-2F87FA46DBAA}" type="sibTrans" cxnId="{3449E2B9-BA1E-4D5A-90A2-8855C85702C6}">
      <dgm:prSet/>
      <dgm:spPr/>
      <dgm:t>
        <a:bodyPr/>
        <a:lstStyle/>
        <a:p>
          <a:endParaRPr lang="es-EC" sz="2800">
            <a:solidFill>
              <a:schemeClr val="tx1"/>
            </a:solidFill>
          </a:endParaRPr>
        </a:p>
      </dgm:t>
    </dgm:pt>
    <dgm:pt modelId="{70DC05A3-EC5F-4E60-A5F5-9CB2CBC35B0F}">
      <dgm:prSet custT="1"/>
      <dgm:spPr/>
      <dgm:t>
        <a:bodyPr/>
        <a:lstStyle/>
        <a:p>
          <a:r>
            <a:rPr lang="es-EC" sz="1100">
              <a:solidFill>
                <a:schemeClr val="tx1"/>
              </a:solidFill>
            </a:rPr>
            <a:t>R</a:t>
          </a:r>
          <a:r>
            <a:rPr lang="es-EC" sz="1100" b="0" i="0" baseline="0">
              <a:solidFill>
                <a:schemeClr val="tx1"/>
              </a:solidFill>
            </a:rPr>
            <a:t>esponden al sistema nervioso vegetativo. </a:t>
          </a:r>
          <a:endParaRPr lang="es-EC" sz="1100">
            <a:solidFill>
              <a:schemeClr val="tx1"/>
            </a:solidFill>
          </a:endParaRPr>
        </a:p>
      </dgm:t>
    </dgm:pt>
    <dgm:pt modelId="{186FDE4C-2893-4E79-A9F6-85E0EC9A4A81}" type="parTrans" cxnId="{48D41645-B17C-47EE-BACD-2332BFA59B9F}">
      <dgm:prSet/>
      <dgm:spPr/>
      <dgm:t>
        <a:bodyPr/>
        <a:lstStyle/>
        <a:p>
          <a:endParaRPr lang="es-EC" sz="2800">
            <a:solidFill>
              <a:schemeClr val="tx1"/>
            </a:solidFill>
          </a:endParaRPr>
        </a:p>
      </dgm:t>
    </dgm:pt>
    <dgm:pt modelId="{04D7090B-94B0-47D5-BBF1-C7B003536C48}" type="sibTrans" cxnId="{48D41645-B17C-47EE-BACD-2332BFA59B9F}">
      <dgm:prSet/>
      <dgm:spPr/>
      <dgm:t>
        <a:bodyPr/>
        <a:lstStyle/>
        <a:p>
          <a:endParaRPr lang="es-EC" sz="2800">
            <a:solidFill>
              <a:schemeClr val="tx1"/>
            </a:solidFill>
          </a:endParaRPr>
        </a:p>
      </dgm:t>
    </dgm:pt>
    <dgm:pt modelId="{F8E1ED72-5BE0-456B-875E-537A3A06B7E4}">
      <dgm:prSet custT="1"/>
      <dgm:spPr/>
      <dgm:t>
        <a:bodyPr/>
        <a:lstStyle/>
        <a:p>
          <a:r>
            <a:rPr lang="es-EC" sz="2000" b="1" i="0" baseline="0" dirty="0">
              <a:solidFill>
                <a:schemeClr val="tx1"/>
              </a:solidFill>
            </a:rPr>
            <a:t>Músculos estriados o esqueléticos</a:t>
          </a:r>
          <a:endParaRPr lang="es-EC" sz="2000" dirty="0">
            <a:solidFill>
              <a:schemeClr val="tx1"/>
            </a:solidFill>
          </a:endParaRPr>
        </a:p>
      </dgm:t>
    </dgm:pt>
    <dgm:pt modelId="{5CCE8271-8F8A-4AE3-BF5C-72A01D287011}" type="parTrans" cxnId="{ED48A8EB-7182-4B89-800E-5B74A1EF4D8D}">
      <dgm:prSet/>
      <dgm:spPr/>
      <dgm:t>
        <a:bodyPr/>
        <a:lstStyle/>
        <a:p>
          <a:endParaRPr lang="es-EC" sz="2800">
            <a:solidFill>
              <a:schemeClr val="tx1"/>
            </a:solidFill>
          </a:endParaRPr>
        </a:p>
      </dgm:t>
    </dgm:pt>
    <dgm:pt modelId="{D73DA128-5171-4D46-BE40-2A7D46116995}" type="sibTrans" cxnId="{ED48A8EB-7182-4B89-800E-5B74A1EF4D8D}">
      <dgm:prSet/>
      <dgm:spPr/>
      <dgm:t>
        <a:bodyPr/>
        <a:lstStyle/>
        <a:p>
          <a:endParaRPr lang="es-EC" sz="2800">
            <a:solidFill>
              <a:schemeClr val="tx1"/>
            </a:solidFill>
          </a:endParaRPr>
        </a:p>
      </dgm:t>
    </dgm:pt>
    <dgm:pt modelId="{226CC463-B1D4-4667-B5EA-A807C815C7B7}">
      <dgm:prSet custT="1"/>
      <dgm:spPr/>
      <dgm:t>
        <a:bodyPr/>
        <a:lstStyle/>
        <a:p>
          <a:r>
            <a:rPr lang="es-EC" sz="1100" b="0" i="0" baseline="0">
              <a:solidFill>
                <a:schemeClr val="tx1"/>
              </a:solidFill>
            </a:rPr>
            <a:t>Presentan una serie de estrías y de allí su nombre. </a:t>
          </a:r>
          <a:endParaRPr lang="es-EC" sz="1100">
            <a:solidFill>
              <a:schemeClr val="tx1"/>
            </a:solidFill>
          </a:endParaRPr>
        </a:p>
      </dgm:t>
    </dgm:pt>
    <dgm:pt modelId="{E139627E-8A54-4FB7-BEC5-D33C9804FD70}" type="parTrans" cxnId="{2CC0091E-B210-4715-9D9F-19586F9BBF40}">
      <dgm:prSet/>
      <dgm:spPr/>
      <dgm:t>
        <a:bodyPr/>
        <a:lstStyle/>
        <a:p>
          <a:endParaRPr lang="es-EC" sz="2800">
            <a:solidFill>
              <a:schemeClr val="tx1"/>
            </a:solidFill>
          </a:endParaRPr>
        </a:p>
      </dgm:t>
    </dgm:pt>
    <dgm:pt modelId="{933C0774-251C-4B9A-B282-E6CE0034699E}" type="sibTrans" cxnId="{2CC0091E-B210-4715-9D9F-19586F9BBF40}">
      <dgm:prSet/>
      <dgm:spPr/>
      <dgm:t>
        <a:bodyPr/>
        <a:lstStyle/>
        <a:p>
          <a:endParaRPr lang="es-EC" sz="2800">
            <a:solidFill>
              <a:schemeClr val="tx1"/>
            </a:solidFill>
          </a:endParaRPr>
        </a:p>
      </dgm:t>
    </dgm:pt>
    <dgm:pt modelId="{A5A4FFF8-9071-48C1-AB41-0355FB2B5A84}">
      <dgm:prSet custT="1"/>
      <dgm:spPr/>
      <dgm:t>
        <a:bodyPr/>
        <a:lstStyle/>
        <a:p>
          <a:r>
            <a:rPr lang="es-EC" sz="1100" b="0" i="0" baseline="0">
              <a:solidFill>
                <a:schemeClr val="tx1"/>
              </a:solidFill>
            </a:rPr>
            <a:t>Están unidos a los huesos por medio de tendones </a:t>
          </a:r>
          <a:endParaRPr lang="es-EC" sz="1100">
            <a:solidFill>
              <a:schemeClr val="tx1"/>
            </a:solidFill>
          </a:endParaRPr>
        </a:p>
      </dgm:t>
    </dgm:pt>
    <dgm:pt modelId="{FA363D99-6EBE-49BD-B1E1-D96B981FB9E6}" type="parTrans" cxnId="{3F9A6547-5097-4E6A-AF3C-CD852A26756F}">
      <dgm:prSet/>
      <dgm:spPr/>
      <dgm:t>
        <a:bodyPr/>
        <a:lstStyle/>
        <a:p>
          <a:endParaRPr lang="es-EC" sz="2800">
            <a:solidFill>
              <a:schemeClr val="tx1"/>
            </a:solidFill>
          </a:endParaRPr>
        </a:p>
      </dgm:t>
    </dgm:pt>
    <dgm:pt modelId="{2B1C8134-0FB3-4390-8A8A-B2E9E1BA4A25}" type="sibTrans" cxnId="{3F9A6547-5097-4E6A-AF3C-CD852A26756F}">
      <dgm:prSet/>
      <dgm:spPr/>
      <dgm:t>
        <a:bodyPr/>
        <a:lstStyle/>
        <a:p>
          <a:endParaRPr lang="es-EC" sz="2800">
            <a:solidFill>
              <a:schemeClr val="tx1"/>
            </a:solidFill>
          </a:endParaRPr>
        </a:p>
      </dgm:t>
    </dgm:pt>
    <dgm:pt modelId="{C763B862-60C4-436E-850E-FDAF3D8EB3E0}">
      <dgm:prSet custT="1"/>
      <dgm:spPr/>
      <dgm:t>
        <a:bodyPr/>
        <a:lstStyle/>
        <a:p>
          <a:r>
            <a:rPr lang="es-EC" sz="1100">
              <a:solidFill>
                <a:schemeClr val="tx1"/>
              </a:solidFill>
            </a:rPr>
            <a:t>Responden al control voluntario del individuo (globo ocular, de la boca o las extremidades.</a:t>
          </a:r>
        </a:p>
      </dgm:t>
    </dgm:pt>
    <dgm:pt modelId="{1B3B8A1D-C858-4B9F-917C-0A0C45BE519B}" type="parTrans" cxnId="{74DCB436-2C5E-4397-B8D2-9D8DF2860076}">
      <dgm:prSet/>
      <dgm:spPr/>
      <dgm:t>
        <a:bodyPr/>
        <a:lstStyle/>
        <a:p>
          <a:endParaRPr lang="es-EC" sz="2800">
            <a:solidFill>
              <a:schemeClr val="tx1"/>
            </a:solidFill>
          </a:endParaRPr>
        </a:p>
      </dgm:t>
    </dgm:pt>
    <dgm:pt modelId="{3C53CBEA-A133-4CFE-AA55-A3A9AD8AE494}" type="sibTrans" cxnId="{74DCB436-2C5E-4397-B8D2-9D8DF2860076}">
      <dgm:prSet/>
      <dgm:spPr/>
      <dgm:t>
        <a:bodyPr/>
        <a:lstStyle/>
        <a:p>
          <a:endParaRPr lang="es-EC" sz="2800">
            <a:solidFill>
              <a:schemeClr val="tx1"/>
            </a:solidFill>
          </a:endParaRPr>
        </a:p>
      </dgm:t>
    </dgm:pt>
    <dgm:pt modelId="{53B7BF61-482E-4E91-8252-96D225E8614E}">
      <dgm:prSet custT="1"/>
      <dgm:spPr/>
      <dgm:t>
        <a:bodyPr/>
        <a:lstStyle/>
        <a:p>
          <a:r>
            <a:rPr lang="es-ES" sz="1100">
              <a:solidFill>
                <a:schemeClr val="tx1"/>
              </a:solidFill>
            </a:rPr>
            <a:t>Mantienen la posición del cuerpo y la postura. </a:t>
          </a:r>
          <a:endParaRPr lang="es-EC" sz="1100">
            <a:solidFill>
              <a:schemeClr val="tx1"/>
            </a:solidFill>
          </a:endParaRPr>
        </a:p>
      </dgm:t>
    </dgm:pt>
    <dgm:pt modelId="{BB2C91FD-2290-4D76-85DE-FC5507CDF363}" type="parTrans" cxnId="{BA288824-365C-4240-930C-4B5FA6B6E94B}">
      <dgm:prSet/>
      <dgm:spPr/>
      <dgm:t>
        <a:bodyPr/>
        <a:lstStyle/>
        <a:p>
          <a:endParaRPr lang="es-EC" sz="2800">
            <a:solidFill>
              <a:schemeClr val="tx1"/>
            </a:solidFill>
          </a:endParaRPr>
        </a:p>
      </dgm:t>
    </dgm:pt>
    <dgm:pt modelId="{1F8C6C62-92F9-4D91-A2AA-DACFE5D82EE5}" type="sibTrans" cxnId="{BA288824-365C-4240-930C-4B5FA6B6E94B}">
      <dgm:prSet/>
      <dgm:spPr/>
      <dgm:t>
        <a:bodyPr/>
        <a:lstStyle/>
        <a:p>
          <a:endParaRPr lang="es-EC" sz="2800">
            <a:solidFill>
              <a:schemeClr val="tx1"/>
            </a:solidFill>
          </a:endParaRPr>
        </a:p>
      </dgm:t>
    </dgm:pt>
    <dgm:pt modelId="{B83C09ED-6EFE-459C-98A7-2DEE571DFF0A}">
      <dgm:prSet custT="1"/>
      <dgm:spPr/>
      <dgm:t>
        <a:bodyPr/>
        <a:lstStyle/>
        <a:p>
          <a:r>
            <a:rPr lang="es-EC" sz="2000" b="1" i="0" baseline="0" dirty="0">
              <a:solidFill>
                <a:schemeClr val="tx1"/>
              </a:solidFill>
            </a:rPr>
            <a:t>Músculos cardíacos o miocardio </a:t>
          </a:r>
          <a:endParaRPr lang="es-EC" sz="2000" dirty="0">
            <a:solidFill>
              <a:schemeClr val="tx1"/>
            </a:solidFill>
          </a:endParaRPr>
        </a:p>
      </dgm:t>
    </dgm:pt>
    <dgm:pt modelId="{59DE6B2E-AA75-4ACF-8D14-91AF29201E66}" type="parTrans" cxnId="{DB295782-623F-4967-BFA4-62A1A332BFEA}">
      <dgm:prSet/>
      <dgm:spPr/>
      <dgm:t>
        <a:bodyPr/>
        <a:lstStyle/>
        <a:p>
          <a:endParaRPr lang="es-EC" sz="2800">
            <a:solidFill>
              <a:schemeClr val="tx1"/>
            </a:solidFill>
          </a:endParaRPr>
        </a:p>
      </dgm:t>
    </dgm:pt>
    <dgm:pt modelId="{154F0D32-E65F-4EB3-8716-01F3DEF8B32E}" type="sibTrans" cxnId="{DB295782-623F-4967-BFA4-62A1A332BFEA}">
      <dgm:prSet/>
      <dgm:spPr/>
      <dgm:t>
        <a:bodyPr/>
        <a:lstStyle/>
        <a:p>
          <a:endParaRPr lang="es-EC" sz="2800">
            <a:solidFill>
              <a:schemeClr val="tx1"/>
            </a:solidFill>
          </a:endParaRPr>
        </a:p>
      </dgm:t>
    </dgm:pt>
    <dgm:pt modelId="{D789540D-3403-4D46-AB5F-23952804B43D}">
      <dgm:prSet custT="1"/>
      <dgm:spPr/>
      <dgm:t>
        <a:bodyPr/>
        <a:lstStyle/>
        <a:p>
          <a:r>
            <a:rPr lang="es-EC" sz="1100" b="0" i="0" baseline="0">
              <a:solidFill>
                <a:schemeClr val="tx1"/>
              </a:solidFill>
            </a:rPr>
            <a:t>Son los músculos que componen el corazón </a:t>
          </a:r>
          <a:r>
            <a:rPr lang="es-ES" sz="1100" b="0" i="0" baseline="0">
              <a:solidFill>
                <a:schemeClr val="tx1"/>
              </a:solidFill>
            </a:rPr>
            <a:t>y f</a:t>
          </a:r>
          <a:r>
            <a:rPr lang="es-ES" sz="1100">
              <a:solidFill>
                <a:schemeClr val="tx1"/>
              </a:solidFill>
            </a:rPr>
            <a:t>acilita m</a:t>
          </a:r>
          <a:r>
            <a:rPr lang="es-ES" sz="1100" b="0" i="0">
              <a:solidFill>
                <a:schemeClr val="tx1"/>
              </a:solidFill>
            </a:rPr>
            <a:t>ovimientos de este órgano, </a:t>
          </a:r>
          <a:endParaRPr lang="es-EC" sz="1100">
            <a:solidFill>
              <a:schemeClr val="tx1"/>
            </a:solidFill>
          </a:endParaRPr>
        </a:p>
      </dgm:t>
    </dgm:pt>
    <dgm:pt modelId="{11E2F921-A684-44C4-BA62-62540B78A178}" type="parTrans" cxnId="{F3B84F31-EECC-4FC4-BE0A-889A194B84F3}">
      <dgm:prSet/>
      <dgm:spPr/>
      <dgm:t>
        <a:bodyPr/>
        <a:lstStyle/>
        <a:p>
          <a:endParaRPr lang="es-EC" sz="2800">
            <a:solidFill>
              <a:schemeClr val="tx1"/>
            </a:solidFill>
          </a:endParaRPr>
        </a:p>
      </dgm:t>
    </dgm:pt>
    <dgm:pt modelId="{6BD6C005-61A6-4656-A12E-5FC90A05EED9}" type="sibTrans" cxnId="{F3B84F31-EECC-4FC4-BE0A-889A194B84F3}">
      <dgm:prSet/>
      <dgm:spPr/>
      <dgm:t>
        <a:bodyPr/>
        <a:lstStyle/>
        <a:p>
          <a:endParaRPr lang="es-EC" sz="2800">
            <a:solidFill>
              <a:schemeClr val="tx1"/>
            </a:solidFill>
          </a:endParaRPr>
        </a:p>
      </dgm:t>
    </dgm:pt>
    <dgm:pt modelId="{F24DD8C2-3620-4466-BA69-3AC32B3EE8DF}">
      <dgm:prSet custT="1"/>
      <dgm:spPr/>
      <dgm:t>
        <a:bodyPr/>
        <a:lstStyle/>
        <a:p>
          <a:r>
            <a:rPr lang="es-EC" sz="1100" b="0" i="0" baseline="0">
              <a:solidFill>
                <a:schemeClr val="tx1"/>
              </a:solidFill>
            </a:rPr>
            <a:t>Cuya contracción y distensión es involuntaria y continua. </a:t>
          </a:r>
          <a:endParaRPr lang="es-EC" sz="1100">
            <a:solidFill>
              <a:schemeClr val="tx1"/>
            </a:solidFill>
          </a:endParaRPr>
        </a:p>
      </dgm:t>
    </dgm:pt>
    <dgm:pt modelId="{68943D4F-D0F0-4A4F-A658-C84B2D34CF82}" type="parTrans" cxnId="{AE4AE75D-1370-4610-95B7-22D93962CD8C}">
      <dgm:prSet/>
      <dgm:spPr/>
      <dgm:t>
        <a:bodyPr/>
        <a:lstStyle/>
        <a:p>
          <a:endParaRPr lang="es-EC" sz="2800">
            <a:solidFill>
              <a:schemeClr val="tx1"/>
            </a:solidFill>
          </a:endParaRPr>
        </a:p>
      </dgm:t>
    </dgm:pt>
    <dgm:pt modelId="{DE616379-B0DF-4C6D-903A-A20B35F1E4AA}" type="sibTrans" cxnId="{AE4AE75D-1370-4610-95B7-22D93962CD8C}">
      <dgm:prSet/>
      <dgm:spPr/>
      <dgm:t>
        <a:bodyPr/>
        <a:lstStyle/>
        <a:p>
          <a:endParaRPr lang="es-EC" sz="2800">
            <a:solidFill>
              <a:schemeClr val="tx1"/>
            </a:solidFill>
          </a:endParaRPr>
        </a:p>
      </dgm:t>
    </dgm:pt>
    <dgm:pt modelId="{56FB1BFA-186F-4CF7-85C2-312EE83E6314}">
      <dgm:prSet custT="1"/>
      <dgm:spPr/>
      <dgm:t>
        <a:bodyPr/>
        <a:lstStyle/>
        <a:p>
          <a:r>
            <a:rPr lang="es-ES" sz="1100">
              <a:solidFill>
                <a:schemeClr val="tx1"/>
              </a:solidFill>
            </a:rPr>
            <a:t>Permite el trasporte de sangre y oxígeno a otros órganos y tejidos del organismo, lo que es vital para mantener el buen funcionamiento del cuerpo. </a:t>
          </a:r>
          <a:endParaRPr lang="es-EC" sz="1100">
            <a:solidFill>
              <a:schemeClr val="tx1"/>
            </a:solidFill>
          </a:endParaRPr>
        </a:p>
      </dgm:t>
    </dgm:pt>
    <dgm:pt modelId="{BFDEAD40-6BF1-47AE-9E8C-1E80A45BF102}" type="parTrans" cxnId="{9C946324-A3E8-4152-BCB9-42892B66A05E}">
      <dgm:prSet/>
      <dgm:spPr/>
      <dgm:t>
        <a:bodyPr/>
        <a:lstStyle/>
        <a:p>
          <a:endParaRPr lang="es-EC" sz="2800">
            <a:solidFill>
              <a:schemeClr val="tx1"/>
            </a:solidFill>
          </a:endParaRPr>
        </a:p>
      </dgm:t>
    </dgm:pt>
    <dgm:pt modelId="{90D2ACE3-02EB-45A9-8DF5-230351B045B9}" type="sibTrans" cxnId="{9C946324-A3E8-4152-BCB9-42892B66A05E}">
      <dgm:prSet/>
      <dgm:spPr/>
      <dgm:t>
        <a:bodyPr/>
        <a:lstStyle/>
        <a:p>
          <a:endParaRPr lang="es-EC" sz="2800">
            <a:solidFill>
              <a:schemeClr val="tx1"/>
            </a:solidFill>
          </a:endParaRPr>
        </a:p>
      </dgm:t>
    </dgm:pt>
    <dgm:pt modelId="{04B8D532-DF10-413F-9D6C-C67A9F20DD73}">
      <dgm:prSet custT="1"/>
      <dgm:spPr/>
      <dgm:t>
        <a:bodyPr/>
        <a:lstStyle/>
        <a:p>
          <a:r>
            <a:rPr lang="es-ES" sz="1100">
              <a:solidFill>
                <a:schemeClr val="tx1"/>
              </a:solidFill>
            </a:rPr>
            <a:t>Músculo se clasifica como involuntario,. </a:t>
          </a:r>
          <a:endParaRPr lang="es-EC" sz="1100">
            <a:solidFill>
              <a:schemeClr val="tx1"/>
            </a:solidFill>
          </a:endParaRPr>
        </a:p>
      </dgm:t>
    </dgm:pt>
    <dgm:pt modelId="{AA41DB05-9075-4221-96C1-63BE82FE4326}" type="parTrans" cxnId="{E1FBB8AD-D0B6-4D6F-80CF-9C22CBFCE7D8}">
      <dgm:prSet/>
      <dgm:spPr/>
      <dgm:t>
        <a:bodyPr/>
        <a:lstStyle/>
        <a:p>
          <a:endParaRPr lang="es-EC" sz="2800">
            <a:solidFill>
              <a:schemeClr val="tx1"/>
            </a:solidFill>
          </a:endParaRPr>
        </a:p>
      </dgm:t>
    </dgm:pt>
    <dgm:pt modelId="{9A6FFB5F-9EF4-4BE9-8B57-C77D24B1C3C0}" type="sibTrans" cxnId="{E1FBB8AD-D0B6-4D6F-80CF-9C22CBFCE7D8}">
      <dgm:prSet/>
      <dgm:spPr/>
      <dgm:t>
        <a:bodyPr/>
        <a:lstStyle/>
        <a:p>
          <a:endParaRPr lang="es-EC" sz="2800">
            <a:solidFill>
              <a:schemeClr val="tx1"/>
            </a:solidFill>
          </a:endParaRPr>
        </a:p>
      </dgm:t>
    </dgm:pt>
    <dgm:pt modelId="{F0D4517A-8C04-4E3F-ADD9-2B3AF9BE115F}">
      <dgm:prSet custT="1"/>
      <dgm:spPr/>
      <dgm:t>
        <a:bodyPr/>
        <a:lstStyle/>
        <a:p>
          <a:r>
            <a:rPr lang="es-ES" sz="1100">
              <a:solidFill>
                <a:schemeClr val="tx1"/>
              </a:solidFill>
            </a:rPr>
            <a:t>Constituido por células alargadas y ramificadas que se contraen de forma vigorosa y rítmica. </a:t>
          </a:r>
          <a:endParaRPr lang="es-EC" sz="1100">
            <a:solidFill>
              <a:schemeClr val="tx1"/>
            </a:solidFill>
          </a:endParaRPr>
        </a:p>
      </dgm:t>
    </dgm:pt>
    <dgm:pt modelId="{853975CB-D283-425B-8D7A-AED0CDFCA2DA}" type="parTrans" cxnId="{18FD5E8F-34B4-4B55-BC5E-42A01E107CC8}">
      <dgm:prSet/>
      <dgm:spPr/>
      <dgm:t>
        <a:bodyPr/>
        <a:lstStyle/>
        <a:p>
          <a:endParaRPr lang="es-EC" sz="2800">
            <a:solidFill>
              <a:schemeClr val="tx1"/>
            </a:solidFill>
          </a:endParaRPr>
        </a:p>
      </dgm:t>
    </dgm:pt>
    <dgm:pt modelId="{B85403EF-D06A-4259-870C-E75A44682BAD}" type="sibTrans" cxnId="{18FD5E8F-34B4-4B55-BC5E-42A01E107CC8}">
      <dgm:prSet/>
      <dgm:spPr/>
      <dgm:t>
        <a:bodyPr/>
        <a:lstStyle/>
        <a:p>
          <a:endParaRPr lang="es-EC" sz="2800">
            <a:solidFill>
              <a:schemeClr val="tx1"/>
            </a:solidFill>
          </a:endParaRPr>
        </a:p>
      </dgm:t>
    </dgm:pt>
    <dgm:pt modelId="{E6682660-65A2-4B5F-98ED-E7D447EB08AA}" type="pres">
      <dgm:prSet presAssocID="{DAE9C44D-F4C7-4638-818F-736C5DB9D66E}" presName="theList" presStyleCnt="0">
        <dgm:presLayoutVars>
          <dgm:dir/>
          <dgm:animLvl val="lvl"/>
          <dgm:resizeHandles val="exact"/>
        </dgm:presLayoutVars>
      </dgm:prSet>
      <dgm:spPr/>
    </dgm:pt>
    <dgm:pt modelId="{7FC3EB31-F17C-4A84-BBAA-71022BEC74E9}" type="pres">
      <dgm:prSet presAssocID="{7BFBB6C0-D5DC-4F57-BF3C-5597F45502E2}" presName="compNode" presStyleCnt="0"/>
      <dgm:spPr/>
    </dgm:pt>
    <dgm:pt modelId="{3CA33FCD-75C6-4877-90A5-1CFD3190B879}" type="pres">
      <dgm:prSet presAssocID="{7BFBB6C0-D5DC-4F57-BF3C-5597F45502E2}" presName="aNode" presStyleLbl="bgShp" presStyleIdx="0" presStyleCnt="3"/>
      <dgm:spPr/>
    </dgm:pt>
    <dgm:pt modelId="{554F9450-3A87-472A-8A55-F1DF6181A623}" type="pres">
      <dgm:prSet presAssocID="{7BFBB6C0-D5DC-4F57-BF3C-5597F45502E2}" presName="textNode" presStyleLbl="bgShp" presStyleIdx="0" presStyleCnt="3"/>
      <dgm:spPr/>
    </dgm:pt>
    <dgm:pt modelId="{35300862-FC0F-4670-95C3-EBA83462258F}" type="pres">
      <dgm:prSet presAssocID="{7BFBB6C0-D5DC-4F57-BF3C-5597F45502E2}" presName="compChildNode" presStyleCnt="0"/>
      <dgm:spPr/>
    </dgm:pt>
    <dgm:pt modelId="{57FC58A6-72DC-434C-94EE-2208888448B8}" type="pres">
      <dgm:prSet presAssocID="{7BFBB6C0-D5DC-4F57-BF3C-5597F45502E2}" presName="theInnerList" presStyleCnt="0"/>
      <dgm:spPr/>
    </dgm:pt>
    <dgm:pt modelId="{2FF3A408-5461-4B9B-BA3E-316907B57AF8}" type="pres">
      <dgm:prSet presAssocID="{F3322796-F925-4753-9EEA-90A426EDC255}" presName="childNode" presStyleLbl="node1" presStyleIdx="0" presStyleCnt="12">
        <dgm:presLayoutVars>
          <dgm:bulletEnabled val="1"/>
        </dgm:presLayoutVars>
      </dgm:prSet>
      <dgm:spPr/>
    </dgm:pt>
    <dgm:pt modelId="{BD48313E-921A-4D4B-8B38-5E5E409A5DE6}" type="pres">
      <dgm:prSet presAssocID="{F3322796-F925-4753-9EEA-90A426EDC255}" presName="aSpace2" presStyleCnt="0"/>
      <dgm:spPr/>
    </dgm:pt>
    <dgm:pt modelId="{F5617B25-3B97-47A0-BD64-8C4673D3E019}" type="pres">
      <dgm:prSet presAssocID="{CD03327D-0A22-4E27-9418-D7798D672FED}" presName="childNode" presStyleLbl="node1" presStyleIdx="1" presStyleCnt="12">
        <dgm:presLayoutVars>
          <dgm:bulletEnabled val="1"/>
        </dgm:presLayoutVars>
      </dgm:prSet>
      <dgm:spPr/>
    </dgm:pt>
    <dgm:pt modelId="{5C996131-7565-4072-8683-C0E8F78D5A5A}" type="pres">
      <dgm:prSet presAssocID="{CD03327D-0A22-4E27-9418-D7798D672FED}" presName="aSpace2" presStyleCnt="0"/>
      <dgm:spPr/>
    </dgm:pt>
    <dgm:pt modelId="{D9D4BBDB-6E77-4B10-BB74-B1C7924A7AB2}" type="pres">
      <dgm:prSet presAssocID="{70DC05A3-EC5F-4E60-A5F5-9CB2CBC35B0F}" presName="childNode" presStyleLbl="node1" presStyleIdx="2" presStyleCnt="12">
        <dgm:presLayoutVars>
          <dgm:bulletEnabled val="1"/>
        </dgm:presLayoutVars>
      </dgm:prSet>
      <dgm:spPr/>
    </dgm:pt>
    <dgm:pt modelId="{201C1671-99B7-4CA8-B817-38556DFCD2B9}" type="pres">
      <dgm:prSet presAssocID="{7BFBB6C0-D5DC-4F57-BF3C-5597F45502E2}" presName="aSpace" presStyleCnt="0"/>
      <dgm:spPr/>
    </dgm:pt>
    <dgm:pt modelId="{B62E3175-5B3D-4066-8EB3-B37ACF4EA080}" type="pres">
      <dgm:prSet presAssocID="{F8E1ED72-5BE0-456B-875E-537A3A06B7E4}" presName="compNode" presStyleCnt="0"/>
      <dgm:spPr/>
    </dgm:pt>
    <dgm:pt modelId="{75EF5169-9442-4F42-8E5D-87F2158225B0}" type="pres">
      <dgm:prSet presAssocID="{F8E1ED72-5BE0-456B-875E-537A3A06B7E4}" presName="aNode" presStyleLbl="bgShp" presStyleIdx="1" presStyleCnt="3"/>
      <dgm:spPr/>
    </dgm:pt>
    <dgm:pt modelId="{5CE206AD-8895-437F-ABE3-9472A4745731}" type="pres">
      <dgm:prSet presAssocID="{F8E1ED72-5BE0-456B-875E-537A3A06B7E4}" presName="textNode" presStyleLbl="bgShp" presStyleIdx="1" presStyleCnt="3"/>
      <dgm:spPr/>
    </dgm:pt>
    <dgm:pt modelId="{6C1E7005-52F4-4970-A3D7-5F6C8701918F}" type="pres">
      <dgm:prSet presAssocID="{F8E1ED72-5BE0-456B-875E-537A3A06B7E4}" presName="compChildNode" presStyleCnt="0"/>
      <dgm:spPr/>
    </dgm:pt>
    <dgm:pt modelId="{6E4CABF9-2D85-45F3-999B-04079C362E99}" type="pres">
      <dgm:prSet presAssocID="{F8E1ED72-5BE0-456B-875E-537A3A06B7E4}" presName="theInnerList" presStyleCnt="0"/>
      <dgm:spPr/>
    </dgm:pt>
    <dgm:pt modelId="{9EA60167-88B5-445F-9FA9-C4367D6B8167}" type="pres">
      <dgm:prSet presAssocID="{226CC463-B1D4-4667-B5EA-A807C815C7B7}" presName="childNode" presStyleLbl="node1" presStyleIdx="3" presStyleCnt="12">
        <dgm:presLayoutVars>
          <dgm:bulletEnabled val="1"/>
        </dgm:presLayoutVars>
      </dgm:prSet>
      <dgm:spPr/>
    </dgm:pt>
    <dgm:pt modelId="{EA697D36-25CB-43AF-B67E-3C2557036186}" type="pres">
      <dgm:prSet presAssocID="{226CC463-B1D4-4667-B5EA-A807C815C7B7}" presName="aSpace2" presStyleCnt="0"/>
      <dgm:spPr/>
    </dgm:pt>
    <dgm:pt modelId="{25831D31-0AF5-4DDA-9D70-AC23BB885008}" type="pres">
      <dgm:prSet presAssocID="{A5A4FFF8-9071-48C1-AB41-0355FB2B5A84}" presName="childNode" presStyleLbl="node1" presStyleIdx="4" presStyleCnt="12">
        <dgm:presLayoutVars>
          <dgm:bulletEnabled val="1"/>
        </dgm:presLayoutVars>
      </dgm:prSet>
      <dgm:spPr/>
    </dgm:pt>
    <dgm:pt modelId="{ECC793FB-C012-4F2A-8A50-FCFFF8BF4CE2}" type="pres">
      <dgm:prSet presAssocID="{A5A4FFF8-9071-48C1-AB41-0355FB2B5A84}" presName="aSpace2" presStyleCnt="0"/>
      <dgm:spPr/>
    </dgm:pt>
    <dgm:pt modelId="{3D35624B-DA5F-43DA-8573-A289E8685F1E}" type="pres">
      <dgm:prSet presAssocID="{C763B862-60C4-436E-850E-FDAF3D8EB3E0}" presName="childNode" presStyleLbl="node1" presStyleIdx="5" presStyleCnt="12">
        <dgm:presLayoutVars>
          <dgm:bulletEnabled val="1"/>
        </dgm:presLayoutVars>
      </dgm:prSet>
      <dgm:spPr/>
    </dgm:pt>
    <dgm:pt modelId="{9A4ECE32-8E7E-4DDD-964D-6F6A36BDBFFC}" type="pres">
      <dgm:prSet presAssocID="{C763B862-60C4-436E-850E-FDAF3D8EB3E0}" presName="aSpace2" presStyleCnt="0"/>
      <dgm:spPr/>
    </dgm:pt>
    <dgm:pt modelId="{270F9CD0-D2B1-4FEC-B197-DF25C94EB29A}" type="pres">
      <dgm:prSet presAssocID="{53B7BF61-482E-4E91-8252-96D225E8614E}" presName="childNode" presStyleLbl="node1" presStyleIdx="6" presStyleCnt="12">
        <dgm:presLayoutVars>
          <dgm:bulletEnabled val="1"/>
        </dgm:presLayoutVars>
      </dgm:prSet>
      <dgm:spPr/>
    </dgm:pt>
    <dgm:pt modelId="{38F5F8D2-71C6-4472-80D1-1030896538B8}" type="pres">
      <dgm:prSet presAssocID="{F8E1ED72-5BE0-456B-875E-537A3A06B7E4}" presName="aSpace" presStyleCnt="0"/>
      <dgm:spPr/>
    </dgm:pt>
    <dgm:pt modelId="{A4A417E2-B39B-4CC2-ABCC-8BE8C422A424}" type="pres">
      <dgm:prSet presAssocID="{B83C09ED-6EFE-459C-98A7-2DEE571DFF0A}" presName="compNode" presStyleCnt="0"/>
      <dgm:spPr/>
    </dgm:pt>
    <dgm:pt modelId="{D0E5F804-FDED-4C7E-9AA9-FE6DCA830BEE}" type="pres">
      <dgm:prSet presAssocID="{B83C09ED-6EFE-459C-98A7-2DEE571DFF0A}" presName="aNode" presStyleLbl="bgShp" presStyleIdx="2" presStyleCnt="3"/>
      <dgm:spPr/>
    </dgm:pt>
    <dgm:pt modelId="{2A2566D5-5CB3-4436-B123-9A2724DF2459}" type="pres">
      <dgm:prSet presAssocID="{B83C09ED-6EFE-459C-98A7-2DEE571DFF0A}" presName="textNode" presStyleLbl="bgShp" presStyleIdx="2" presStyleCnt="3"/>
      <dgm:spPr/>
    </dgm:pt>
    <dgm:pt modelId="{5E984CC2-1A5B-4511-8BAB-77FD92B599B3}" type="pres">
      <dgm:prSet presAssocID="{B83C09ED-6EFE-459C-98A7-2DEE571DFF0A}" presName="compChildNode" presStyleCnt="0"/>
      <dgm:spPr/>
    </dgm:pt>
    <dgm:pt modelId="{06447C7C-4E54-4651-A552-40A54CD46354}" type="pres">
      <dgm:prSet presAssocID="{B83C09ED-6EFE-459C-98A7-2DEE571DFF0A}" presName="theInnerList" presStyleCnt="0"/>
      <dgm:spPr/>
    </dgm:pt>
    <dgm:pt modelId="{E80588E5-81D5-4C9D-8021-D335D8460264}" type="pres">
      <dgm:prSet presAssocID="{D789540D-3403-4D46-AB5F-23952804B43D}" presName="childNode" presStyleLbl="node1" presStyleIdx="7" presStyleCnt="12">
        <dgm:presLayoutVars>
          <dgm:bulletEnabled val="1"/>
        </dgm:presLayoutVars>
      </dgm:prSet>
      <dgm:spPr/>
    </dgm:pt>
    <dgm:pt modelId="{F6D42C57-8AA1-4493-8736-AEF7CC2F9661}" type="pres">
      <dgm:prSet presAssocID="{D789540D-3403-4D46-AB5F-23952804B43D}" presName="aSpace2" presStyleCnt="0"/>
      <dgm:spPr/>
    </dgm:pt>
    <dgm:pt modelId="{C568F4F3-2F32-46E1-9F1D-3A42E8C5E94A}" type="pres">
      <dgm:prSet presAssocID="{F24DD8C2-3620-4466-BA69-3AC32B3EE8DF}" presName="childNode" presStyleLbl="node1" presStyleIdx="8" presStyleCnt="12">
        <dgm:presLayoutVars>
          <dgm:bulletEnabled val="1"/>
        </dgm:presLayoutVars>
      </dgm:prSet>
      <dgm:spPr/>
    </dgm:pt>
    <dgm:pt modelId="{F031E9C7-6BE3-4A0E-96C2-119E8328C5FF}" type="pres">
      <dgm:prSet presAssocID="{F24DD8C2-3620-4466-BA69-3AC32B3EE8DF}" presName="aSpace2" presStyleCnt="0"/>
      <dgm:spPr/>
    </dgm:pt>
    <dgm:pt modelId="{3A936CA1-2968-47C2-A5B3-566082434371}" type="pres">
      <dgm:prSet presAssocID="{56FB1BFA-186F-4CF7-85C2-312EE83E6314}" presName="childNode" presStyleLbl="node1" presStyleIdx="9" presStyleCnt="12">
        <dgm:presLayoutVars>
          <dgm:bulletEnabled val="1"/>
        </dgm:presLayoutVars>
      </dgm:prSet>
      <dgm:spPr/>
    </dgm:pt>
    <dgm:pt modelId="{22A0A2D3-916C-4BF2-87D7-841EB1064753}" type="pres">
      <dgm:prSet presAssocID="{56FB1BFA-186F-4CF7-85C2-312EE83E6314}" presName="aSpace2" presStyleCnt="0"/>
      <dgm:spPr/>
    </dgm:pt>
    <dgm:pt modelId="{D4B47F25-D4B9-4E29-ADD4-0429DF4B06A0}" type="pres">
      <dgm:prSet presAssocID="{04B8D532-DF10-413F-9D6C-C67A9F20DD73}" presName="childNode" presStyleLbl="node1" presStyleIdx="10" presStyleCnt="12">
        <dgm:presLayoutVars>
          <dgm:bulletEnabled val="1"/>
        </dgm:presLayoutVars>
      </dgm:prSet>
      <dgm:spPr/>
    </dgm:pt>
    <dgm:pt modelId="{3F909E4C-99CB-47A0-BEE9-45CD229A5860}" type="pres">
      <dgm:prSet presAssocID="{04B8D532-DF10-413F-9D6C-C67A9F20DD73}" presName="aSpace2" presStyleCnt="0"/>
      <dgm:spPr/>
    </dgm:pt>
    <dgm:pt modelId="{22F23F36-DA3C-43D1-B1E1-229C79DF3A64}" type="pres">
      <dgm:prSet presAssocID="{F0D4517A-8C04-4E3F-ADD9-2B3AF9BE115F}" presName="childNode" presStyleLbl="node1" presStyleIdx="11" presStyleCnt="12">
        <dgm:presLayoutVars>
          <dgm:bulletEnabled val="1"/>
        </dgm:presLayoutVars>
      </dgm:prSet>
      <dgm:spPr/>
    </dgm:pt>
  </dgm:ptLst>
  <dgm:cxnLst>
    <dgm:cxn modelId="{15443501-5F9B-4FFB-BD76-13F324CC1197}" type="presOf" srcId="{C763B862-60C4-436E-850E-FDAF3D8EB3E0}" destId="{3D35624B-DA5F-43DA-8573-A289E8685F1E}" srcOrd="0" destOrd="0" presId="urn:microsoft.com/office/officeart/2005/8/layout/lProcess2"/>
    <dgm:cxn modelId="{415BC903-8CC4-4AD8-846F-4F72B4232655}" type="presOf" srcId="{F8E1ED72-5BE0-456B-875E-537A3A06B7E4}" destId="{5CE206AD-8895-437F-ABE3-9472A4745731}" srcOrd="1" destOrd="0" presId="urn:microsoft.com/office/officeart/2005/8/layout/lProcess2"/>
    <dgm:cxn modelId="{A964C605-BFAE-48D7-A6A6-D3305A39ADF3}" type="presOf" srcId="{04B8D532-DF10-413F-9D6C-C67A9F20DD73}" destId="{D4B47F25-D4B9-4E29-ADD4-0429DF4B06A0}" srcOrd="0" destOrd="0" presId="urn:microsoft.com/office/officeart/2005/8/layout/lProcess2"/>
    <dgm:cxn modelId="{B241A008-B93A-4593-A27D-DB6277F2F11E}" type="presOf" srcId="{CD03327D-0A22-4E27-9418-D7798D672FED}" destId="{F5617B25-3B97-47A0-BD64-8C4673D3E019}" srcOrd="0" destOrd="0" presId="urn:microsoft.com/office/officeart/2005/8/layout/lProcess2"/>
    <dgm:cxn modelId="{0C51D209-94F0-476B-856B-9EDD5866EEDE}" type="presOf" srcId="{B83C09ED-6EFE-459C-98A7-2DEE571DFF0A}" destId="{D0E5F804-FDED-4C7E-9AA9-FE6DCA830BEE}" srcOrd="0" destOrd="0" presId="urn:microsoft.com/office/officeart/2005/8/layout/lProcess2"/>
    <dgm:cxn modelId="{96871D0A-469A-4795-BC11-22C07621CFFE}" type="presOf" srcId="{7BFBB6C0-D5DC-4F57-BF3C-5597F45502E2}" destId="{554F9450-3A87-472A-8A55-F1DF6181A623}" srcOrd="1" destOrd="0" presId="urn:microsoft.com/office/officeart/2005/8/layout/lProcess2"/>
    <dgm:cxn modelId="{2078D319-485C-4CA3-8B9C-61EF9DCF8301}" type="presOf" srcId="{DAE9C44D-F4C7-4638-818F-736C5DB9D66E}" destId="{E6682660-65A2-4B5F-98ED-E7D447EB08AA}" srcOrd="0" destOrd="0" presId="urn:microsoft.com/office/officeart/2005/8/layout/lProcess2"/>
    <dgm:cxn modelId="{E790621C-D625-4066-8815-805A1F003DA2}" type="presOf" srcId="{F24DD8C2-3620-4466-BA69-3AC32B3EE8DF}" destId="{C568F4F3-2F32-46E1-9F1D-3A42E8C5E94A}" srcOrd="0" destOrd="0" presId="urn:microsoft.com/office/officeart/2005/8/layout/lProcess2"/>
    <dgm:cxn modelId="{2CC0091E-B210-4715-9D9F-19586F9BBF40}" srcId="{F8E1ED72-5BE0-456B-875E-537A3A06B7E4}" destId="{226CC463-B1D4-4667-B5EA-A807C815C7B7}" srcOrd="0" destOrd="0" parTransId="{E139627E-8A54-4FB7-BEC5-D33C9804FD70}" sibTransId="{933C0774-251C-4B9A-B282-E6CE0034699E}"/>
    <dgm:cxn modelId="{AC982B20-F1E4-421C-ABAE-6E1D2A5B7595}" type="presOf" srcId="{B83C09ED-6EFE-459C-98A7-2DEE571DFF0A}" destId="{2A2566D5-5CB3-4436-B123-9A2724DF2459}" srcOrd="1" destOrd="0" presId="urn:microsoft.com/office/officeart/2005/8/layout/lProcess2"/>
    <dgm:cxn modelId="{DF0AE922-5AAC-46CE-BA24-3EC4939CC3BC}" type="presOf" srcId="{53B7BF61-482E-4E91-8252-96D225E8614E}" destId="{270F9CD0-D2B1-4FEC-B197-DF25C94EB29A}" srcOrd="0" destOrd="0" presId="urn:microsoft.com/office/officeart/2005/8/layout/lProcess2"/>
    <dgm:cxn modelId="{9C946324-A3E8-4152-BCB9-42892B66A05E}" srcId="{B83C09ED-6EFE-459C-98A7-2DEE571DFF0A}" destId="{56FB1BFA-186F-4CF7-85C2-312EE83E6314}" srcOrd="2" destOrd="0" parTransId="{BFDEAD40-6BF1-47AE-9E8C-1E80A45BF102}" sibTransId="{90D2ACE3-02EB-45A9-8DF5-230351B045B9}"/>
    <dgm:cxn modelId="{BA288824-365C-4240-930C-4B5FA6B6E94B}" srcId="{F8E1ED72-5BE0-456B-875E-537A3A06B7E4}" destId="{53B7BF61-482E-4E91-8252-96D225E8614E}" srcOrd="3" destOrd="0" parTransId="{BB2C91FD-2290-4D76-85DE-FC5507CDF363}" sibTransId="{1F8C6C62-92F9-4D91-A2AA-DACFE5D82EE5}"/>
    <dgm:cxn modelId="{F3B84F31-EECC-4FC4-BE0A-889A194B84F3}" srcId="{B83C09ED-6EFE-459C-98A7-2DEE571DFF0A}" destId="{D789540D-3403-4D46-AB5F-23952804B43D}" srcOrd="0" destOrd="0" parTransId="{11E2F921-A684-44C4-BA62-62540B78A178}" sibTransId="{6BD6C005-61A6-4656-A12E-5FC90A05EED9}"/>
    <dgm:cxn modelId="{74DCB436-2C5E-4397-B8D2-9D8DF2860076}" srcId="{F8E1ED72-5BE0-456B-875E-537A3A06B7E4}" destId="{C763B862-60C4-436E-850E-FDAF3D8EB3E0}" srcOrd="2" destOrd="0" parTransId="{1B3B8A1D-C858-4B9F-917C-0A0C45BE519B}" sibTransId="{3C53CBEA-A133-4CFE-AA55-A3A9AD8AE494}"/>
    <dgm:cxn modelId="{0499E93F-A0D5-428F-BAA5-1A3F008BEF61}" type="presOf" srcId="{226CC463-B1D4-4667-B5EA-A807C815C7B7}" destId="{9EA60167-88B5-445F-9FA9-C4367D6B8167}" srcOrd="0" destOrd="0" presId="urn:microsoft.com/office/officeart/2005/8/layout/lProcess2"/>
    <dgm:cxn modelId="{AE4AE75D-1370-4610-95B7-22D93962CD8C}" srcId="{B83C09ED-6EFE-459C-98A7-2DEE571DFF0A}" destId="{F24DD8C2-3620-4466-BA69-3AC32B3EE8DF}" srcOrd="1" destOrd="0" parTransId="{68943D4F-D0F0-4A4F-A658-C84B2D34CF82}" sibTransId="{DE616379-B0DF-4C6D-903A-A20B35F1E4AA}"/>
    <dgm:cxn modelId="{48D41645-B17C-47EE-BACD-2332BFA59B9F}" srcId="{7BFBB6C0-D5DC-4F57-BF3C-5597F45502E2}" destId="{70DC05A3-EC5F-4E60-A5F5-9CB2CBC35B0F}" srcOrd="2" destOrd="0" parTransId="{186FDE4C-2893-4E79-A9F6-85E0EC9A4A81}" sibTransId="{04D7090B-94B0-47D5-BBF1-C7B003536C48}"/>
    <dgm:cxn modelId="{3F9A6547-5097-4E6A-AF3C-CD852A26756F}" srcId="{F8E1ED72-5BE0-456B-875E-537A3A06B7E4}" destId="{A5A4FFF8-9071-48C1-AB41-0355FB2B5A84}" srcOrd="1" destOrd="0" parTransId="{FA363D99-6EBE-49BD-B1E1-D96B981FB9E6}" sibTransId="{2B1C8134-0FB3-4390-8A8A-B2E9E1BA4A25}"/>
    <dgm:cxn modelId="{2ACDE86B-0F28-4482-B89B-6ECE595E90E7}" type="presOf" srcId="{A5A4FFF8-9071-48C1-AB41-0355FB2B5A84}" destId="{25831D31-0AF5-4DDA-9D70-AC23BB885008}" srcOrd="0" destOrd="0" presId="urn:microsoft.com/office/officeart/2005/8/layout/lProcess2"/>
    <dgm:cxn modelId="{0F989154-BFB1-4094-8D13-4A5EDA32F2E4}" srcId="{DAE9C44D-F4C7-4638-818F-736C5DB9D66E}" destId="{7BFBB6C0-D5DC-4F57-BF3C-5597F45502E2}" srcOrd="0" destOrd="0" parTransId="{5BD49773-027C-4647-B989-DA95A7AFDF73}" sibTransId="{CAD1F0E6-5390-4BFB-AA6A-3277AFCD6698}"/>
    <dgm:cxn modelId="{DB295782-623F-4967-BFA4-62A1A332BFEA}" srcId="{DAE9C44D-F4C7-4638-818F-736C5DB9D66E}" destId="{B83C09ED-6EFE-459C-98A7-2DEE571DFF0A}" srcOrd="2" destOrd="0" parTransId="{59DE6B2E-AA75-4ACF-8D14-91AF29201E66}" sibTransId="{154F0D32-E65F-4EB3-8716-01F3DEF8B32E}"/>
    <dgm:cxn modelId="{32AAF082-09F7-49F5-BD3D-1100D6FC1A32}" type="presOf" srcId="{F3322796-F925-4753-9EEA-90A426EDC255}" destId="{2FF3A408-5461-4B9B-BA3E-316907B57AF8}" srcOrd="0" destOrd="0" presId="urn:microsoft.com/office/officeart/2005/8/layout/lProcess2"/>
    <dgm:cxn modelId="{18FD5E8F-34B4-4B55-BC5E-42A01E107CC8}" srcId="{B83C09ED-6EFE-459C-98A7-2DEE571DFF0A}" destId="{F0D4517A-8C04-4E3F-ADD9-2B3AF9BE115F}" srcOrd="4" destOrd="0" parTransId="{853975CB-D283-425B-8D7A-AED0CDFCA2DA}" sibTransId="{B85403EF-D06A-4259-870C-E75A44682BAD}"/>
    <dgm:cxn modelId="{2522669E-A360-4435-AE64-55930472934C}" type="presOf" srcId="{70DC05A3-EC5F-4E60-A5F5-9CB2CBC35B0F}" destId="{D9D4BBDB-6E77-4B10-BB74-B1C7924A7AB2}" srcOrd="0" destOrd="0" presId="urn:microsoft.com/office/officeart/2005/8/layout/lProcess2"/>
    <dgm:cxn modelId="{E1FBB8AD-D0B6-4D6F-80CF-9C22CBFCE7D8}" srcId="{B83C09ED-6EFE-459C-98A7-2DEE571DFF0A}" destId="{04B8D532-DF10-413F-9D6C-C67A9F20DD73}" srcOrd="3" destOrd="0" parTransId="{AA41DB05-9075-4221-96C1-63BE82FE4326}" sibTransId="{9A6FFB5F-9EF4-4BE9-8B57-C77D24B1C3C0}"/>
    <dgm:cxn modelId="{DF311CB7-A353-4890-9CCA-84B4DD340D1B}" type="presOf" srcId="{F8E1ED72-5BE0-456B-875E-537A3A06B7E4}" destId="{75EF5169-9442-4F42-8E5D-87F2158225B0}" srcOrd="0" destOrd="0" presId="urn:microsoft.com/office/officeart/2005/8/layout/lProcess2"/>
    <dgm:cxn modelId="{3449E2B9-BA1E-4D5A-90A2-8855C85702C6}" srcId="{7BFBB6C0-D5DC-4F57-BF3C-5597F45502E2}" destId="{CD03327D-0A22-4E27-9418-D7798D672FED}" srcOrd="1" destOrd="0" parTransId="{4F5E6BBD-BE8A-4BCA-B186-3D1E69B66FB5}" sibTransId="{C2671B09-E638-47B1-AD03-2F87FA46DBAA}"/>
    <dgm:cxn modelId="{38F476E2-3C1D-4F38-887E-F32E3C185DB2}" type="presOf" srcId="{7BFBB6C0-D5DC-4F57-BF3C-5597F45502E2}" destId="{3CA33FCD-75C6-4877-90A5-1CFD3190B879}" srcOrd="0" destOrd="0" presId="urn:microsoft.com/office/officeart/2005/8/layout/lProcess2"/>
    <dgm:cxn modelId="{08CB5EE4-F9F7-4B75-A14C-1845449A5378}" type="presOf" srcId="{D789540D-3403-4D46-AB5F-23952804B43D}" destId="{E80588E5-81D5-4C9D-8021-D335D8460264}" srcOrd="0" destOrd="0" presId="urn:microsoft.com/office/officeart/2005/8/layout/lProcess2"/>
    <dgm:cxn modelId="{A50461E9-B700-4108-B314-DDC5E7CD0817}" srcId="{7BFBB6C0-D5DC-4F57-BF3C-5597F45502E2}" destId="{F3322796-F925-4753-9EEA-90A426EDC255}" srcOrd="0" destOrd="0" parTransId="{403009E6-7ED9-436D-AB7B-A4F5D449E7A0}" sibTransId="{AFF3CF90-DDD5-4BD6-BDDE-6FF3648B274E}"/>
    <dgm:cxn modelId="{A2AAB2E9-0903-445C-A652-FDFBE17587F4}" type="presOf" srcId="{F0D4517A-8C04-4E3F-ADD9-2B3AF9BE115F}" destId="{22F23F36-DA3C-43D1-B1E1-229C79DF3A64}" srcOrd="0" destOrd="0" presId="urn:microsoft.com/office/officeart/2005/8/layout/lProcess2"/>
    <dgm:cxn modelId="{ED48A8EB-7182-4B89-800E-5B74A1EF4D8D}" srcId="{DAE9C44D-F4C7-4638-818F-736C5DB9D66E}" destId="{F8E1ED72-5BE0-456B-875E-537A3A06B7E4}" srcOrd="1" destOrd="0" parTransId="{5CCE8271-8F8A-4AE3-BF5C-72A01D287011}" sibTransId="{D73DA128-5171-4D46-BE40-2A7D46116995}"/>
    <dgm:cxn modelId="{19A279F3-BDA4-4B93-B9BD-404A30E04197}" type="presOf" srcId="{56FB1BFA-186F-4CF7-85C2-312EE83E6314}" destId="{3A936CA1-2968-47C2-A5B3-566082434371}" srcOrd="0" destOrd="0" presId="urn:microsoft.com/office/officeart/2005/8/layout/lProcess2"/>
    <dgm:cxn modelId="{DF89593D-4A0D-467E-8BE1-7A08B39D93B2}" type="presParOf" srcId="{E6682660-65A2-4B5F-98ED-E7D447EB08AA}" destId="{7FC3EB31-F17C-4A84-BBAA-71022BEC74E9}" srcOrd="0" destOrd="0" presId="urn:microsoft.com/office/officeart/2005/8/layout/lProcess2"/>
    <dgm:cxn modelId="{B3CB0237-B8F1-4CA7-AA38-C0151D38EA4A}" type="presParOf" srcId="{7FC3EB31-F17C-4A84-BBAA-71022BEC74E9}" destId="{3CA33FCD-75C6-4877-90A5-1CFD3190B879}" srcOrd="0" destOrd="0" presId="urn:microsoft.com/office/officeart/2005/8/layout/lProcess2"/>
    <dgm:cxn modelId="{1C673C85-2340-4291-8CA8-83FBCFD0DE86}" type="presParOf" srcId="{7FC3EB31-F17C-4A84-BBAA-71022BEC74E9}" destId="{554F9450-3A87-472A-8A55-F1DF6181A623}" srcOrd="1" destOrd="0" presId="urn:microsoft.com/office/officeart/2005/8/layout/lProcess2"/>
    <dgm:cxn modelId="{99E0A94A-5E97-48F1-BE5B-C7DB35D5E8B7}" type="presParOf" srcId="{7FC3EB31-F17C-4A84-BBAA-71022BEC74E9}" destId="{35300862-FC0F-4670-95C3-EBA83462258F}" srcOrd="2" destOrd="0" presId="urn:microsoft.com/office/officeart/2005/8/layout/lProcess2"/>
    <dgm:cxn modelId="{7BD6F5F8-6FC8-434C-80C2-1EB1FCD8C55F}" type="presParOf" srcId="{35300862-FC0F-4670-95C3-EBA83462258F}" destId="{57FC58A6-72DC-434C-94EE-2208888448B8}" srcOrd="0" destOrd="0" presId="urn:microsoft.com/office/officeart/2005/8/layout/lProcess2"/>
    <dgm:cxn modelId="{D8A9AB17-D4FC-4111-A06A-F03C4EC68C98}" type="presParOf" srcId="{57FC58A6-72DC-434C-94EE-2208888448B8}" destId="{2FF3A408-5461-4B9B-BA3E-316907B57AF8}" srcOrd="0" destOrd="0" presId="urn:microsoft.com/office/officeart/2005/8/layout/lProcess2"/>
    <dgm:cxn modelId="{EDDD6215-B357-4EA4-BC0C-C506BD4F6DC7}" type="presParOf" srcId="{57FC58A6-72DC-434C-94EE-2208888448B8}" destId="{BD48313E-921A-4D4B-8B38-5E5E409A5DE6}" srcOrd="1" destOrd="0" presId="urn:microsoft.com/office/officeart/2005/8/layout/lProcess2"/>
    <dgm:cxn modelId="{C0CD2353-409D-48C8-82CA-DBABD5437058}" type="presParOf" srcId="{57FC58A6-72DC-434C-94EE-2208888448B8}" destId="{F5617B25-3B97-47A0-BD64-8C4673D3E019}" srcOrd="2" destOrd="0" presId="urn:microsoft.com/office/officeart/2005/8/layout/lProcess2"/>
    <dgm:cxn modelId="{F3F134D8-7D3C-40FB-B181-C6FA7C3397AF}" type="presParOf" srcId="{57FC58A6-72DC-434C-94EE-2208888448B8}" destId="{5C996131-7565-4072-8683-C0E8F78D5A5A}" srcOrd="3" destOrd="0" presId="urn:microsoft.com/office/officeart/2005/8/layout/lProcess2"/>
    <dgm:cxn modelId="{03F7FED0-6AF5-4402-B89F-48A2892AB51C}" type="presParOf" srcId="{57FC58A6-72DC-434C-94EE-2208888448B8}" destId="{D9D4BBDB-6E77-4B10-BB74-B1C7924A7AB2}" srcOrd="4" destOrd="0" presId="urn:microsoft.com/office/officeart/2005/8/layout/lProcess2"/>
    <dgm:cxn modelId="{2D49DA2C-3A38-426C-92F6-86803D203FBF}" type="presParOf" srcId="{E6682660-65A2-4B5F-98ED-E7D447EB08AA}" destId="{201C1671-99B7-4CA8-B817-38556DFCD2B9}" srcOrd="1" destOrd="0" presId="urn:microsoft.com/office/officeart/2005/8/layout/lProcess2"/>
    <dgm:cxn modelId="{C1673516-0D92-4331-8416-C54B14625BD8}" type="presParOf" srcId="{E6682660-65A2-4B5F-98ED-E7D447EB08AA}" destId="{B62E3175-5B3D-4066-8EB3-B37ACF4EA080}" srcOrd="2" destOrd="0" presId="urn:microsoft.com/office/officeart/2005/8/layout/lProcess2"/>
    <dgm:cxn modelId="{8B0342B8-EB52-4F5A-9959-004196BD4CE1}" type="presParOf" srcId="{B62E3175-5B3D-4066-8EB3-B37ACF4EA080}" destId="{75EF5169-9442-4F42-8E5D-87F2158225B0}" srcOrd="0" destOrd="0" presId="urn:microsoft.com/office/officeart/2005/8/layout/lProcess2"/>
    <dgm:cxn modelId="{E7B9FCBA-1709-4D6E-BE86-4C87F3E78D2A}" type="presParOf" srcId="{B62E3175-5B3D-4066-8EB3-B37ACF4EA080}" destId="{5CE206AD-8895-437F-ABE3-9472A4745731}" srcOrd="1" destOrd="0" presId="urn:microsoft.com/office/officeart/2005/8/layout/lProcess2"/>
    <dgm:cxn modelId="{72400422-9725-434A-8A33-4BF5F4120854}" type="presParOf" srcId="{B62E3175-5B3D-4066-8EB3-B37ACF4EA080}" destId="{6C1E7005-52F4-4970-A3D7-5F6C8701918F}" srcOrd="2" destOrd="0" presId="urn:microsoft.com/office/officeart/2005/8/layout/lProcess2"/>
    <dgm:cxn modelId="{FAF83684-3825-4CAC-904E-F4A41BDBFF30}" type="presParOf" srcId="{6C1E7005-52F4-4970-A3D7-5F6C8701918F}" destId="{6E4CABF9-2D85-45F3-999B-04079C362E99}" srcOrd="0" destOrd="0" presId="urn:microsoft.com/office/officeart/2005/8/layout/lProcess2"/>
    <dgm:cxn modelId="{E9128561-93AF-423A-9594-C612D35499D2}" type="presParOf" srcId="{6E4CABF9-2D85-45F3-999B-04079C362E99}" destId="{9EA60167-88B5-445F-9FA9-C4367D6B8167}" srcOrd="0" destOrd="0" presId="urn:microsoft.com/office/officeart/2005/8/layout/lProcess2"/>
    <dgm:cxn modelId="{9C5A9792-D53A-4894-AD5D-BF7CCAE3CB5C}" type="presParOf" srcId="{6E4CABF9-2D85-45F3-999B-04079C362E99}" destId="{EA697D36-25CB-43AF-B67E-3C2557036186}" srcOrd="1" destOrd="0" presId="urn:microsoft.com/office/officeart/2005/8/layout/lProcess2"/>
    <dgm:cxn modelId="{C8A35DDC-769D-44D1-8B15-1F73C6C74371}" type="presParOf" srcId="{6E4CABF9-2D85-45F3-999B-04079C362E99}" destId="{25831D31-0AF5-4DDA-9D70-AC23BB885008}" srcOrd="2" destOrd="0" presId="urn:microsoft.com/office/officeart/2005/8/layout/lProcess2"/>
    <dgm:cxn modelId="{AD359ABA-E755-4BB4-BF26-499774FFDDBB}" type="presParOf" srcId="{6E4CABF9-2D85-45F3-999B-04079C362E99}" destId="{ECC793FB-C012-4F2A-8A50-FCFFF8BF4CE2}" srcOrd="3" destOrd="0" presId="urn:microsoft.com/office/officeart/2005/8/layout/lProcess2"/>
    <dgm:cxn modelId="{0B4FE7DD-30EE-4D19-8208-79BE5E8236A8}" type="presParOf" srcId="{6E4CABF9-2D85-45F3-999B-04079C362E99}" destId="{3D35624B-DA5F-43DA-8573-A289E8685F1E}" srcOrd="4" destOrd="0" presId="urn:microsoft.com/office/officeart/2005/8/layout/lProcess2"/>
    <dgm:cxn modelId="{29D2C746-2D6E-46C3-8531-98FBDD0FFC16}" type="presParOf" srcId="{6E4CABF9-2D85-45F3-999B-04079C362E99}" destId="{9A4ECE32-8E7E-4DDD-964D-6F6A36BDBFFC}" srcOrd="5" destOrd="0" presId="urn:microsoft.com/office/officeart/2005/8/layout/lProcess2"/>
    <dgm:cxn modelId="{F1754F50-0B1B-43F6-A8AD-6E1A3FFAB0F2}" type="presParOf" srcId="{6E4CABF9-2D85-45F3-999B-04079C362E99}" destId="{270F9CD0-D2B1-4FEC-B197-DF25C94EB29A}" srcOrd="6" destOrd="0" presId="urn:microsoft.com/office/officeart/2005/8/layout/lProcess2"/>
    <dgm:cxn modelId="{8EF7661A-23AA-42AA-A81E-F1F2765E2608}" type="presParOf" srcId="{E6682660-65A2-4B5F-98ED-E7D447EB08AA}" destId="{38F5F8D2-71C6-4472-80D1-1030896538B8}" srcOrd="3" destOrd="0" presId="urn:microsoft.com/office/officeart/2005/8/layout/lProcess2"/>
    <dgm:cxn modelId="{65CF5EF0-14BA-4038-9E67-30B9C941CC2E}" type="presParOf" srcId="{E6682660-65A2-4B5F-98ED-E7D447EB08AA}" destId="{A4A417E2-B39B-4CC2-ABCC-8BE8C422A424}" srcOrd="4" destOrd="0" presId="urn:microsoft.com/office/officeart/2005/8/layout/lProcess2"/>
    <dgm:cxn modelId="{7C79B546-BE7C-4ECC-A635-948A1677F8A6}" type="presParOf" srcId="{A4A417E2-B39B-4CC2-ABCC-8BE8C422A424}" destId="{D0E5F804-FDED-4C7E-9AA9-FE6DCA830BEE}" srcOrd="0" destOrd="0" presId="urn:microsoft.com/office/officeart/2005/8/layout/lProcess2"/>
    <dgm:cxn modelId="{1698B59E-8938-4722-A5A8-D074DC1BD347}" type="presParOf" srcId="{A4A417E2-B39B-4CC2-ABCC-8BE8C422A424}" destId="{2A2566D5-5CB3-4436-B123-9A2724DF2459}" srcOrd="1" destOrd="0" presId="urn:microsoft.com/office/officeart/2005/8/layout/lProcess2"/>
    <dgm:cxn modelId="{EBC3AFCD-8BA6-4256-82D7-09C4D929C218}" type="presParOf" srcId="{A4A417E2-B39B-4CC2-ABCC-8BE8C422A424}" destId="{5E984CC2-1A5B-4511-8BAB-77FD92B599B3}" srcOrd="2" destOrd="0" presId="urn:microsoft.com/office/officeart/2005/8/layout/lProcess2"/>
    <dgm:cxn modelId="{348CC465-0004-4A86-B572-579299A387A8}" type="presParOf" srcId="{5E984CC2-1A5B-4511-8BAB-77FD92B599B3}" destId="{06447C7C-4E54-4651-A552-40A54CD46354}" srcOrd="0" destOrd="0" presId="urn:microsoft.com/office/officeart/2005/8/layout/lProcess2"/>
    <dgm:cxn modelId="{673EA3DD-26B0-4667-BF14-C4D6C5913D73}" type="presParOf" srcId="{06447C7C-4E54-4651-A552-40A54CD46354}" destId="{E80588E5-81D5-4C9D-8021-D335D8460264}" srcOrd="0" destOrd="0" presId="urn:microsoft.com/office/officeart/2005/8/layout/lProcess2"/>
    <dgm:cxn modelId="{C8FB09EE-9CB6-4FCC-9F89-F089BAB5224C}" type="presParOf" srcId="{06447C7C-4E54-4651-A552-40A54CD46354}" destId="{F6D42C57-8AA1-4493-8736-AEF7CC2F9661}" srcOrd="1" destOrd="0" presId="urn:microsoft.com/office/officeart/2005/8/layout/lProcess2"/>
    <dgm:cxn modelId="{FCDBF1AC-81C2-44F5-AC90-0A4B178F17FB}" type="presParOf" srcId="{06447C7C-4E54-4651-A552-40A54CD46354}" destId="{C568F4F3-2F32-46E1-9F1D-3A42E8C5E94A}" srcOrd="2" destOrd="0" presId="urn:microsoft.com/office/officeart/2005/8/layout/lProcess2"/>
    <dgm:cxn modelId="{8403CF66-2ACD-4B04-954A-BE5AE847E496}" type="presParOf" srcId="{06447C7C-4E54-4651-A552-40A54CD46354}" destId="{F031E9C7-6BE3-4A0E-96C2-119E8328C5FF}" srcOrd="3" destOrd="0" presId="urn:microsoft.com/office/officeart/2005/8/layout/lProcess2"/>
    <dgm:cxn modelId="{04007B08-C075-40A7-9A69-9CBCB43F3BD4}" type="presParOf" srcId="{06447C7C-4E54-4651-A552-40A54CD46354}" destId="{3A936CA1-2968-47C2-A5B3-566082434371}" srcOrd="4" destOrd="0" presId="urn:microsoft.com/office/officeart/2005/8/layout/lProcess2"/>
    <dgm:cxn modelId="{200D7192-C835-46AC-B8CE-7D5214DFC672}" type="presParOf" srcId="{06447C7C-4E54-4651-A552-40A54CD46354}" destId="{22A0A2D3-916C-4BF2-87D7-841EB1064753}" srcOrd="5" destOrd="0" presId="urn:microsoft.com/office/officeart/2005/8/layout/lProcess2"/>
    <dgm:cxn modelId="{614DA35E-AEA0-4F7B-8288-98D410DC6F1E}" type="presParOf" srcId="{06447C7C-4E54-4651-A552-40A54CD46354}" destId="{D4B47F25-D4B9-4E29-ADD4-0429DF4B06A0}" srcOrd="6" destOrd="0" presId="urn:microsoft.com/office/officeart/2005/8/layout/lProcess2"/>
    <dgm:cxn modelId="{F0552B29-186B-4A48-A3E0-F182C11313F8}" type="presParOf" srcId="{06447C7C-4E54-4651-A552-40A54CD46354}" destId="{3F909E4C-99CB-47A0-BEE9-45CD229A5860}" srcOrd="7" destOrd="0" presId="urn:microsoft.com/office/officeart/2005/8/layout/lProcess2"/>
    <dgm:cxn modelId="{98C13743-9592-41FA-B155-65D6A24B2F14}" type="presParOf" srcId="{06447C7C-4E54-4651-A552-40A54CD46354}" destId="{22F23F36-DA3C-43D1-B1E1-229C79DF3A64}" srcOrd="8"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CFE520A-A5B1-441A-9955-D29D7E0D2A40}" type="doc">
      <dgm:prSet loTypeId="urn:microsoft.com/office/officeart/2005/8/layout/hierarchy1" loCatId="hierarchy" qsTypeId="urn:microsoft.com/office/officeart/2005/8/quickstyle/simple1" qsCatId="simple" csTypeId="urn:microsoft.com/office/officeart/2005/8/colors/colorful4" csCatId="colorful" phldr="1"/>
      <dgm:spPr/>
      <dgm:t>
        <a:bodyPr/>
        <a:lstStyle/>
        <a:p>
          <a:endParaRPr lang="es-EC"/>
        </a:p>
      </dgm:t>
    </dgm:pt>
    <dgm:pt modelId="{669B6354-B83F-4414-8A1B-3EBE05844100}">
      <dgm:prSet custT="1"/>
      <dgm:spPr/>
      <dgm:t>
        <a:bodyPr/>
        <a:lstStyle/>
        <a:p>
          <a:r>
            <a:rPr lang="es-ES" sz="1800" b="1" i="0" dirty="0"/>
            <a:t>AGONISTAS</a:t>
          </a:r>
          <a:endParaRPr lang="es-EC" sz="1800" dirty="0"/>
        </a:p>
      </dgm:t>
    </dgm:pt>
    <dgm:pt modelId="{D6646E66-18BD-4CD2-A1EB-E494901DA7B0}" type="parTrans" cxnId="{98FA699E-039F-4E4D-A13C-8942EFCFBD62}">
      <dgm:prSet/>
      <dgm:spPr/>
      <dgm:t>
        <a:bodyPr/>
        <a:lstStyle/>
        <a:p>
          <a:endParaRPr lang="es-EC" sz="2000"/>
        </a:p>
      </dgm:t>
    </dgm:pt>
    <dgm:pt modelId="{BC714BD3-1D9C-4113-84AA-E00260EACA9C}" type="sibTrans" cxnId="{98FA699E-039F-4E4D-A13C-8942EFCFBD62}">
      <dgm:prSet/>
      <dgm:spPr/>
      <dgm:t>
        <a:bodyPr/>
        <a:lstStyle/>
        <a:p>
          <a:endParaRPr lang="es-EC" sz="2000"/>
        </a:p>
      </dgm:t>
    </dgm:pt>
    <dgm:pt modelId="{9A4D0369-C0BD-4CF6-AB05-73D3F3AE6527}">
      <dgm:prSet custT="1"/>
      <dgm:spPr/>
      <dgm:t>
        <a:bodyPr/>
        <a:lstStyle/>
        <a:p>
          <a:r>
            <a:rPr lang="es-ES" sz="1600" dirty="0"/>
            <a:t>C</a:t>
          </a:r>
          <a:r>
            <a:rPr lang="es-ES" sz="1600" b="0" i="0" dirty="0"/>
            <a:t>ontraen con el objetivo de generar el movimiento</a:t>
          </a:r>
          <a:endParaRPr lang="es-EC" sz="1600" dirty="0"/>
        </a:p>
      </dgm:t>
    </dgm:pt>
    <dgm:pt modelId="{CD7F68DF-DA2F-4799-BBB1-73D45B3D2193}" type="parTrans" cxnId="{1F5E3467-6104-4E10-AA94-EBF54FA28909}">
      <dgm:prSet/>
      <dgm:spPr/>
      <dgm:t>
        <a:bodyPr/>
        <a:lstStyle/>
        <a:p>
          <a:endParaRPr lang="es-EC" sz="2000"/>
        </a:p>
      </dgm:t>
    </dgm:pt>
    <dgm:pt modelId="{8ED736C4-44E9-40D4-898A-F49B656BC763}" type="sibTrans" cxnId="{1F5E3467-6104-4E10-AA94-EBF54FA28909}">
      <dgm:prSet/>
      <dgm:spPr/>
      <dgm:t>
        <a:bodyPr/>
        <a:lstStyle/>
        <a:p>
          <a:endParaRPr lang="es-EC" sz="2000"/>
        </a:p>
      </dgm:t>
    </dgm:pt>
    <dgm:pt modelId="{46AD9E84-F33B-48C7-9B4F-9ABB0946D579}">
      <dgm:prSet custT="1"/>
      <dgm:spPr/>
      <dgm:t>
        <a:bodyPr/>
        <a:lstStyle/>
        <a:p>
          <a:r>
            <a:rPr lang="es-ES" sz="1800" b="1" i="0" dirty="0"/>
            <a:t>SINERGISTAS</a:t>
          </a:r>
          <a:endParaRPr lang="es-EC" sz="1800" dirty="0"/>
        </a:p>
      </dgm:t>
    </dgm:pt>
    <dgm:pt modelId="{690C72D7-ADE8-4C3B-85CA-E3CCFFA032F9}" type="parTrans" cxnId="{72D2882C-F817-4CA3-9B83-86FA3BB761A0}">
      <dgm:prSet/>
      <dgm:spPr/>
      <dgm:t>
        <a:bodyPr/>
        <a:lstStyle/>
        <a:p>
          <a:endParaRPr lang="es-EC" sz="2000"/>
        </a:p>
      </dgm:t>
    </dgm:pt>
    <dgm:pt modelId="{5E832C80-6D64-4186-B49A-AA9C2A17F1D8}" type="sibTrans" cxnId="{72D2882C-F817-4CA3-9B83-86FA3BB761A0}">
      <dgm:prSet/>
      <dgm:spPr/>
      <dgm:t>
        <a:bodyPr/>
        <a:lstStyle/>
        <a:p>
          <a:endParaRPr lang="es-EC" sz="2000"/>
        </a:p>
      </dgm:t>
    </dgm:pt>
    <dgm:pt modelId="{FAE20BBA-646E-4464-9E80-70621C6D87F8}">
      <dgm:prSet custT="1"/>
      <dgm:spPr/>
      <dgm:t>
        <a:bodyPr/>
        <a:lstStyle/>
        <a:p>
          <a:r>
            <a:rPr lang="es-ES" sz="1600" i="0"/>
            <a:t>C</a:t>
          </a:r>
          <a:r>
            <a:rPr lang="es-ES" sz="1600" b="0" i="0"/>
            <a:t>ontraen en la misma dirección de los agonistas, ayudando a ejecutar el movimiento</a:t>
          </a:r>
          <a:endParaRPr lang="es-EC" sz="1600"/>
        </a:p>
      </dgm:t>
    </dgm:pt>
    <dgm:pt modelId="{650E7CE8-3493-48E8-A7E2-AFA2580675B0}" type="parTrans" cxnId="{533F5139-6653-4458-BBA8-BC4D6BF8DBD0}">
      <dgm:prSet/>
      <dgm:spPr/>
      <dgm:t>
        <a:bodyPr/>
        <a:lstStyle/>
        <a:p>
          <a:endParaRPr lang="es-EC" sz="2000"/>
        </a:p>
      </dgm:t>
    </dgm:pt>
    <dgm:pt modelId="{7F210318-DCED-4338-A4D5-565807AAB7D5}" type="sibTrans" cxnId="{533F5139-6653-4458-BBA8-BC4D6BF8DBD0}">
      <dgm:prSet/>
      <dgm:spPr/>
      <dgm:t>
        <a:bodyPr/>
        <a:lstStyle/>
        <a:p>
          <a:endParaRPr lang="es-EC" sz="2000"/>
        </a:p>
      </dgm:t>
    </dgm:pt>
    <dgm:pt modelId="{A1BA331D-12ED-43D2-8B72-3A8DC260E40B}">
      <dgm:prSet custT="1"/>
      <dgm:spPr/>
      <dgm:t>
        <a:bodyPr/>
        <a:lstStyle/>
        <a:p>
          <a:r>
            <a:rPr lang="es-ES" sz="1800" b="1" i="0" dirty="0"/>
            <a:t>ANTAGONISTAS</a:t>
          </a:r>
          <a:endParaRPr lang="es-EC" sz="1800" dirty="0"/>
        </a:p>
      </dgm:t>
    </dgm:pt>
    <dgm:pt modelId="{1DB52DD8-DCF4-4FFD-A5C5-B79B78F1E62B}" type="parTrans" cxnId="{7C07DDF3-D1FA-44FA-88E5-4C938D1D48EC}">
      <dgm:prSet/>
      <dgm:spPr/>
      <dgm:t>
        <a:bodyPr/>
        <a:lstStyle/>
        <a:p>
          <a:endParaRPr lang="es-EC" sz="2000"/>
        </a:p>
      </dgm:t>
    </dgm:pt>
    <dgm:pt modelId="{41683ACA-E086-432D-9A16-D1BA7AE4F1B0}" type="sibTrans" cxnId="{7C07DDF3-D1FA-44FA-88E5-4C938D1D48EC}">
      <dgm:prSet/>
      <dgm:spPr/>
      <dgm:t>
        <a:bodyPr/>
        <a:lstStyle/>
        <a:p>
          <a:endParaRPr lang="es-EC" sz="2000"/>
        </a:p>
      </dgm:t>
    </dgm:pt>
    <dgm:pt modelId="{59776C3D-B6AC-4DC9-B03D-41AD10774630}">
      <dgm:prSet custT="1"/>
      <dgm:spPr/>
      <dgm:t>
        <a:bodyPr/>
        <a:lstStyle/>
        <a:p>
          <a:r>
            <a:rPr lang="es-ES" sz="1600" i="0"/>
            <a:t>O</a:t>
          </a:r>
          <a:r>
            <a:rPr lang="es-ES" sz="1600" b="0" i="0"/>
            <a:t>ponen al movimiento deseado</a:t>
          </a:r>
          <a:endParaRPr lang="es-EC" sz="1600"/>
        </a:p>
      </dgm:t>
    </dgm:pt>
    <dgm:pt modelId="{7151FCFB-1DBA-4D0E-83B9-DFE0D97A2342}" type="parTrans" cxnId="{D5850CFB-1FC1-4D85-A74E-B3A4D05B176A}">
      <dgm:prSet/>
      <dgm:spPr/>
      <dgm:t>
        <a:bodyPr/>
        <a:lstStyle/>
        <a:p>
          <a:endParaRPr lang="es-EC" sz="2000"/>
        </a:p>
      </dgm:t>
    </dgm:pt>
    <dgm:pt modelId="{050EFF08-9A2E-45BF-BEEF-5F67EE922282}" type="sibTrans" cxnId="{D5850CFB-1FC1-4D85-A74E-B3A4D05B176A}">
      <dgm:prSet/>
      <dgm:spPr/>
      <dgm:t>
        <a:bodyPr/>
        <a:lstStyle/>
        <a:p>
          <a:endParaRPr lang="es-EC" sz="2000"/>
        </a:p>
      </dgm:t>
    </dgm:pt>
    <dgm:pt modelId="{233C5505-09AA-42E5-ACDE-530482F7A709}">
      <dgm:prSet custT="1"/>
      <dgm:spPr/>
      <dgm:t>
        <a:bodyPr/>
        <a:lstStyle/>
        <a:p>
          <a:r>
            <a:rPr lang="es-ES" sz="1200"/>
            <a:t>M</a:t>
          </a:r>
          <a:r>
            <a:rPr lang="es-ES" sz="1200" b="0" i="0"/>
            <a:t>ientras los músculos agonistas están generando el movimiento de contracción, los antagonistas promueven la relajación y el estiramiento gradual del músculo, permitiendo que el movimiento sea realizado de forma coordinada. </a:t>
          </a:r>
          <a:endParaRPr lang="es-EC" sz="1200"/>
        </a:p>
      </dgm:t>
    </dgm:pt>
    <dgm:pt modelId="{F66AC397-EA5B-4628-B673-F6CEFF35FE9E}" type="parTrans" cxnId="{6E3A5BB4-BBEF-4CF7-B277-30E4C19B42DC}">
      <dgm:prSet/>
      <dgm:spPr/>
      <dgm:t>
        <a:bodyPr/>
        <a:lstStyle/>
        <a:p>
          <a:endParaRPr lang="es-EC" sz="2000"/>
        </a:p>
      </dgm:t>
    </dgm:pt>
    <dgm:pt modelId="{BBF46D30-31A1-4B08-9860-7AA5CDA061D0}" type="sibTrans" cxnId="{6E3A5BB4-BBEF-4CF7-B277-30E4C19B42DC}">
      <dgm:prSet/>
      <dgm:spPr/>
      <dgm:t>
        <a:bodyPr/>
        <a:lstStyle/>
        <a:p>
          <a:endParaRPr lang="es-EC" sz="2000"/>
        </a:p>
      </dgm:t>
    </dgm:pt>
    <dgm:pt modelId="{2C0ACB94-BDD8-4184-A7EC-05B28BAF784C}" type="pres">
      <dgm:prSet presAssocID="{9CFE520A-A5B1-441A-9955-D29D7E0D2A40}" presName="hierChild1" presStyleCnt="0">
        <dgm:presLayoutVars>
          <dgm:chPref val="1"/>
          <dgm:dir/>
          <dgm:animOne val="branch"/>
          <dgm:animLvl val="lvl"/>
          <dgm:resizeHandles/>
        </dgm:presLayoutVars>
      </dgm:prSet>
      <dgm:spPr/>
    </dgm:pt>
    <dgm:pt modelId="{5CDFA837-A5EE-46D2-BBF4-08589F00B95F}" type="pres">
      <dgm:prSet presAssocID="{669B6354-B83F-4414-8A1B-3EBE05844100}" presName="hierRoot1" presStyleCnt="0"/>
      <dgm:spPr/>
    </dgm:pt>
    <dgm:pt modelId="{3E6D83BF-E0AA-475A-9873-C54F15DB0865}" type="pres">
      <dgm:prSet presAssocID="{669B6354-B83F-4414-8A1B-3EBE05844100}" presName="composite" presStyleCnt="0"/>
      <dgm:spPr/>
    </dgm:pt>
    <dgm:pt modelId="{3F51B824-858C-47AB-A6AD-FA9E6F1F6193}" type="pres">
      <dgm:prSet presAssocID="{669B6354-B83F-4414-8A1B-3EBE05844100}" presName="background" presStyleLbl="node0" presStyleIdx="0" presStyleCnt="3"/>
      <dgm:spPr/>
    </dgm:pt>
    <dgm:pt modelId="{34D5C65E-D15B-4822-BAAF-E7EA4592063D}" type="pres">
      <dgm:prSet presAssocID="{669B6354-B83F-4414-8A1B-3EBE05844100}" presName="text" presStyleLbl="fgAcc0" presStyleIdx="0" presStyleCnt="3">
        <dgm:presLayoutVars>
          <dgm:chPref val="3"/>
        </dgm:presLayoutVars>
      </dgm:prSet>
      <dgm:spPr/>
    </dgm:pt>
    <dgm:pt modelId="{0A17B1E9-5395-4F58-85D9-54CC44C53391}" type="pres">
      <dgm:prSet presAssocID="{669B6354-B83F-4414-8A1B-3EBE05844100}" presName="hierChild2" presStyleCnt="0"/>
      <dgm:spPr/>
    </dgm:pt>
    <dgm:pt modelId="{B6DD72E5-9BDA-4727-BCE4-FE1C2E35E049}" type="pres">
      <dgm:prSet presAssocID="{CD7F68DF-DA2F-4799-BBB1-73D45B3D2193}" presName="Name10" presStyleLbl="parChTrans1D2" presStyleIdx="0" presStyleCnt="4"/>
      <dgm:spPr/>
    </dgm:pt>
    <dgm:pt modelId="{F3D6683C-8F24-4E13-A8EB-52697D38365D}" type="pres">
      <dgm:prSet presAssocID="{9A4D0369-C0BD-4CF6-AB05-73D3F3AE6527}" presName="hierRoot2" presStyleCnt="0"/>
      <dgm:spPr/>
    </dgm:pt>
    <dgm:pt modelId="{F8A29981-ACD7-4A80-A9F9-60FB8BAD2DCF}" type="pres">
      <dgm:prSet presAssocID="{9A4D0369-C0BD-4CF6-AB05-73D3F3AE6527}" presName="composite2" presStyleCnt="0"/>
      <dgm:spPr/>
    </dgm:pt>
    <dgm:pt modelId="{CEAA5103-4D39-445F-AFEC-F1BC40C74B83}" type="pres">
      <dgm:prSet presAssocID="{9A4D0369-C0BD-4CF6-AB05-73D3F3AE6527}" presName="background2" presStyleLbl="node2" presStyleIdx="0" presStyleCnt="4"/>
      <dgm:spPr/>
    </dgm:pt>
    <dgm:pt modelId="{1052659F-3F9B-435F-89E4-473A5900D944}" type="pres">
      <dgm:prSet presAssocID="{9A4D0369-C0BD-4CF6-AB05-73D3F3AE6527}" presName="text2" presStyleLbl="fgAcc2" presStyleIdx="0" presStyleCnt="4">
        <dgm:presLayoutVars>
          <dgm:chPref val="3"/>
        </dgm:presLayoutVars>
      </dgm:prSet>
      <dgm:spPr/>
    </dgm:pt>
    <dgm:pt modelId="{53E0DCDF-981B-415D-BE24-78007223B24D}" type="pres">
      <dgm:prSet presAssocID="{9A4D0369-C0BD-4CF6-AB05-73D3F3AE6527}" presName="hierChild3" presStyleCnt="0"/>
      <dgm:spPr/>
    </dgm:pt>
    <dgm:pt modelId="{2E1D0AF2-A0F7-4453-AF28-119FC0AC85F5}" type="pres">
      <dgm:prSet presAssocID="{46AD9E84-F33B-48C7-9B4F-9ABB0946D579}" presName="hierRoot1" presStyleCnt="0"/>
      <dgm:spPr/>
    </dgm:pt>
    <dgm:pt modelId="{B8B517B1-4CD8-4B7B-A575-03D81FDAE984}" type="pres">
      <dgm:prSet presAssocID="{46AD9E84-F33B-48C7-9B4F-9ABB0946D579}" presName="composite" presStyleCnt="0"/>
      <dgm:spPr/>
    </dgm:pt>
    <dgm:pt modelId="{72F0473C-72FF-4368-B912-F8AADBEFF366}" type="pres">
      <dgm:prSet presAssocID="{46AD9E84-F33B-48C7-9B4F-9ABB0946D579}" presName="background" presStyleLbl="node0" presStyleIdx="1" presStyleCnt="3"/>
      <dgm:spPr/>
    </dgm:pt>
    <dgm:pt modelId="{BC720474-B590-4A30-9074-7540911F226D}" type="pres">
      <dgm:prSet presAssocID="{46AD9E84-F33B-48C7-9B4F-9ABB0946D579}" presName="text" presStyleLbl="fgAcc0" presStyleIdx="1" presStyleCnt="3" custLinFactNeighborX="10842" custLinFactNeighborY="-5566">
        <dgm:presLayoutVars>
          <dgm:chPref val="3"/>
        </dgm:presLayoutVars>
      </dgm:prSet>
      <dgm:spPr/>
    </dgm:pt>
    <dgm:pt modelId="{B34A651E-71BC-4BEC-9D5F-A38E799DF25D}" type="pres">
      <dgm:prSet presAssocID="{46AD9E84-F33B-48C7-9B4F-9ABB0946D579}" presName="hierChild2" presStyleCnt="0"/>
      <dgm:spPr/>
    </dgm:pt>
    <dgm:pt modelId="{420EDD39-ACED-48B4-9585-2895EC9DA388}" type="pres">
      <dgm:prSet presAssocID="{650E7CE8-3493-48E8-A7E2-AFA2580675B0}" presName="Name10" presStyleLbl="parChTrans1D2" presStyleIdx="1" presStyleCnt="4"/>
      <dgm:spPr/>
    </dgm:pt>
    <dgm:pt modelId="{591E793D-D3F7-4191-8ADD-274B4B36763B}" type="pres">
      <dgm:prSet presAssocID="{FAE20BBA-646E-4464-9E80-70621C6D87F8}" presName="hierRoot2" presStyleCnt="0"/>
      <dgm:spPr/>
    </dgm:pt>
    <dgm:pt modelId="{22965C55-5F48-4EA5-B280-1D22A6ACAECB}" type="pres">
      <dgm:prSet presAssocID="{FAE20BBA-646E-4464-9E80-70621C6D87F8}" presName="composite2" presStyleCnt="0"/>
      <dgm:spPr/>
    </dgm:pt>
    <dgm:pt modelId="{F3062839-6F68-4055-A97F-1DDBD833C174}" type="pres">
      <dgm:prSet presAssocID="{FAE20BBA-646E-4464-9E80-70621C6D87F8}" presName="background2" presStyleLbl="node2" presStyleIdx="1" presStyleCnt="4"/>
      <dgm:spPr/>
    </dgm:pt>
    <dgm:pt modelId="{A4163EEA-1493-47FF-999B-21FBCE496DFC}" type="pres">
      <dgm:prSet presAssocID="{FAE20BBA-646E-4464-9E80-70621C6D87F8}" presName="text2" presStyleLbl="fgAcc2" presStyleIdx="1" presStyleCnt="4">
        <dgm:presLayoutVars>
          <dgm:chPref val="3"/>
        </dgm:presLayoutVars>
      </dgm:prSet>
      <dgm:spPr/>
    </dgm:pt>
    <dgm:pt modelId="{9C81CAD1-CAF3-4060-9749-74FBBE56302D}" type="pres">
      <dgm:prSet presAssocID="{FAE20BBA-646E-4464-9E80-70621C6D87F8}" presName="hierChild3" presStyleCnt="0"/>
      <dgm:spPr/>
    </dgm:pt>
    <dgm:pt modelId="{FA72B733-064C-488F-BD0A-B26098BA9922}" type="pres">
      <dgm:prSet presAssocID="{A1BA331D-12ED-43D2-8B72-3A8DC260E40B}" presName="hierRoot1" presStyleCnt="0"/>
      <dgm:spPr/>
    </dgm:pt>
    <dgm:pt modelId="{1C226B7E-B0BE-455A-B496-E7FCFD11727C}" type="pres">
      <dgm:prSet presAssocID="{A1BA331D-12ED-43D2-8B72-3A8DC260E40B}" presName="composite" presStyleCnt="0"/>
      <dgm:spPr/>
    </dgm:pt>
    <dgm:pt modelId="{D9ED82B5-8340-4BE7-B86F-1027A68EDC4F}" type="pres">
      <dgm:prSet presAssocID="{A1BA331D-12ED-43D2-8B72-3A8DC260E40B}" presName="background" presStyleLbl="node0" presStyleIdx="2" presStyleCnt="3"/>
      <dgm:spPr/>
    </dgm:pt>
    <dgm:pt modelId="{12E2E300-A615-4EA7-B811-309C8E9A5D45}" type="pres">
      <dgm:prSet presAssocID="{A1BA331D-12ED-43D2-8B72-3A8DC260E40B}" presName="text" presStyleLbl="fgAcc0" presStyleIdx="2" presStyleCnt="3" custLinFactNeighborX="10842" custLinFactNeighborY="-5566">
        <dgm:presLayoutVars>
          <dgm:chPref val="3"/>
        </dgm:presLayoutVars>
      </dgm:prSet>
      <dgm:spPr/>
    </dgm:pt>
    <dgm:pt modelId="{36B10C91-56E9-450A-B0E8-A51C217BF905}" type="pres">
      <dgm:prSet presAssocID="{A1BA331D-12ED-43D2-8B72-3A8DC260E40B}" presName="hierChild2" presStyleCnt="0"/>
      <dgm:spPr/>
    </dgm:pt>
    <dgm:pt modelId="{4BD60B35-DC13-40E2-B183-A483A561C262}" type="pres">
      <dgm:prSet presAssocID="{7151FCFB-1DBA-4D0E-83B9-DFE0D97A2342}" presName="Name10" presStyleLbl="parChTrans1D2" presStyleIdx="2" presStyleCnt="4"/>
      <dgm:spPr/>
    </dgm:pt>
    <dgm:pt modelId="{B17DBB80-4053-4426-AC90-5027D3DB94A9}" type="pres">
      <dgm:prSet presAssocID="{59776C3D-B6AC-4DC9-B03D-41AD10774630}" presName="hierRoot2" presStyleCnt="0"/>
      <dgm:spPr/>
    </dgm:pt>
    <dgm:pt modelId="{795A9241-8AC7-4D15-B263-CFBCE397A905}" type="pres">
      <dgm:prSet presAssocID="{59776C3D-B6AC-4DC9-B03D-41AD10774630}" presName="composite2" presStyleCnt="0"/>
      <dgm:spPr/>
    </dgm:pt>
    <dgm:pt modelId="{33C6844D-B203-43E2-B147-E518A417F5C8}" type="pres">
      <dgm:prSet presAssocID="{59776C3D-B6AC-4DC9-B03D-41AD10774630}" presName="background2" presStyleLbl="node2" presStyleIdx="2" presStyleCnt="4"/>
      <dgm:spPr/>
    </dgm:pt>
    <dgm:pt modelId="{A5D0D769-F4D1-4E47-878D-BD659480D3D3}" type="pres">
      <dgm:prSet presAssocID="{59776C3D-B6AC-4DC9-B03D-41AD10774630}" presName="text2" presStyleLbl="fgAcc2" presStyleIdx="2" presStyleCnt="4">
        <dgm:presLayoutVars>
          <dgm:chPref val="3"/>
        </dgm:presLayoutVars>
      </dgm:prSet>
      <dgm:spPr/>
    </dgm:pt>
    <dgm:pt modelId="{7D25F3A1-2EE9-4CDF-BD80-3B53DCDBA139}" type="pres">
      <dgm:prSet presAssocID="{59776C3D-B6AC-4DC9-B03D-41AD10774630}" presName="hierChild3" presStyleCnt="0"/>
      <dgm:spPr/>
    </dgm:pt>
    <dgm:pt modelId="{261D183D-F995-4AC7-8FC1-5A35530CEBC1}" type="pres">
      <dgm:prSet presAssocID="{F66AC397-EA5B-4628-B673-F6CEFF35FE9E}" presName="Name10" presStyleLbl="parChTrans1D2" presStyleIdx="3" presStyleCnt="4"/>
      <dgm:spPr/>
    </dgm:pt>
    <dgm:pt modelId="{AF0A00D7-42E8-4C60-BE1F-EB20A9EDE9A0}" type="pres">
      <dgm:prSet presAssocID="{233C5505-09AA-42E5-ACDE-530482F7A709}" presName="hierRoot2" presStyleCnt="0"/>
      <dgm:spPr/>
    </dgm:pt>
    <dgm:pt modelId="{588A590C-85DA-4034-B0F9-C9DC9C7507C3}" type="pres">
      <dgm:prSet presAssocID="{233C5505-09AA-42E5-ACDE-530482F7A709}" presName="composite2" presStyleCnt="0"/>
      <dgm:spPr/>
    </dgm:pt>
    <dgm:pt modelId="{E1B572F0-B08B-4796-8616-9A6E3BEEB73A}" type="pres">
      <dgm:prSet presAssocID="{233C5505-09AA-42E5-ACDE-530482F7A709}" presName="background2" presStyleLbl="node2" presStyleIdx="3" presStyleCnt="4"/>
      <dgm:spPr/>
    </dgm:pt>
    <dgm:pt modelId="{4E330D43-8D05-40C8-9F6D-A3AD52572ADD}" type="pres">
      <dgm:prSet presAssocID="{233C5505-09AA-42E5-ACDE-530482F7A709}" presName="text2" presStyleLbl="fgAcc2" presStyleIdx="3" presStyleCnt="4">
        <dgm:presLayoutVars>
          <dgm:chPref val="3"/>
        </dgm:presLayoutVars>
      </dgm:prSet>
      <dgm:spPr/>
    </dgm:pt>
    <dgm:pt modelId="{6BB371D7-D840-4919-B42A-8E8D1B001758}" type="pres">
      <dgm:prSet presAssocID="{233C5505-09AA-42E5-ACDE-530482F7A709}" presName="hierChild3" presStyleCnt="0"/>
      <dgm:spPr/>
    </dgm:pt>
  </dgm:ptLst>
  <dgm:cxnLst>
    <dgm:cxn modelId="{9B397310-F698-4057-92E0-1AC9A2A56A56}" type="presOf" srcId="{9CFE520A-A5B1-441A-9955-D29D7E0D2A40}" destId="{2C0ACB94-BDD8-4184-A7EC-05B28BAF784C}" srcOrd="0" destOrd="0" presId="urn:microsoft.com/office/officeart/2005/8/layout/hierarchy1"/>
    <dgm:cxn modelId="{3E424718-A0B1-44AD-8492-4D36B2159386}" type="presOf" srcId="{46AD9E84-F33B-48C7-9B4F-9ABB0946D579}" destId="{BC720474-B590-4A30-9074-7540911F226D}" srcOrd="0" destOrd="0" presId="urn:microsoft.com/office/officeart/2005/8/layout/hierarchy1"/>
    <dgm:cxn modelId="{72D2882C-F817-4CA3-9B83-86FA3BB761A0}" srcId="{9CFE520A-A5B1-441A-9955-D29D7E0D2A40}" destId="{46AD9E84-F33B-48C7-9B4F-9ABB0946D579}" srcOrd="1" destOrd="0" parTransId="{690C72D7-ADE8-4C3B-85CA-E3CCFFA032F9}" sibTransId="{5E832C80-6D64-4186-B49A-AA9C2A17F1D8}"/>
    <dgm:cxn modelId="{06EB1937-6CD6-4D29-B2D9-FF983FF442DB}" type="presOf" srcId="{7151FCFB-1DBA-4D0E-83B9-DFE0D97A2342}" destId="{4BD60B35-DC13-40E2-B183-A483A561C262}" srcOrd="0" destOrd="0" presId="urn:microsoft.com/office/officeart/2005/8/layout/hierarchy1"/>
    <dgm:cxn modelId="{533F5139-6653-4458-BBA8-BC4D6BF8DBD0}" srcId="{46AD9E84-F33B-48C7-9B4F-9ABB0946D579}" destId="{FAE20BBA-646E-4464-9E80-70621C6D87F8}" srcOrd="0" destOrd="0" parTransId="{650E7CE8-3493-48E8-A7E2-AFA2580675B0}" sibTransId="{7F210318-DCED-4338-A4D5-565807AAB7D5}"/>
    <dgm:cxn modelId="{8047E764-2B16-4033-A227-70A40D25CF19}" type="presOf" srcId="{CD7F68DF-DA2F-4799-BBB1-73D45B3D2193}" destId="{B6DD72E5-9BDA-4727-BCE4-FE1C2E35E049}" srcOrd="0" destOrd="0" presId="urn:microsoft.com/office/officeart/2005/8/layout/hierarchy1"/>
    <dgm:cxn modelId="{1F5E3467-6104-4E10-AA94-EBF54FA28909}" srcId="{669B6354-B83F-4414-8A1B-3EBE05844100}" destId="{9A4D0369-C0BD-4CF6-AB05-73D3F3AE6527}" srcOrd="0" destOrd="0" parTransId="{CD7F68DF-DA2F-4799-BBB1-73D45B3D2193}" sibTransId="{8ED736C4-44E9-40D4-898A-F49B656BC763}"/>
    <dgm:cxn modelId="{6685146C-B670-4C7D-A290-81105C0A8DDC}" type="presOf" srcId="{59776C3D-B6AC-4DC9-B03D-41AD10774630}" destId="{A5D0D769-F4D1-4E47-878D-BD659480D3D3}" srcOrd="0" destOrd="0" presId="urn:microsoft.com/office/officeart/2005/8/layout/hierarchy1"/>
    <dgm:cxn modelId="{31FAAC55-ECD4-464A-B0E1-2A3946199F55}" type="presOf" srcId="{9A4D0369-C0BD-4CF6-AB05-73D3F3AE6527}" destId="{1052659F-3F9B-435F-89E4-473A5900D944}" srcOrd="0" destOrd="0" presId="urn:microsoft.com/office/officeart/2005/8/layout/hierarchy1"/>
    <dgm:cxn modelId="{BB88F278-5E68-4360-ADDD-78177152389B}" type="presOf" srcId="{FAE20BBA-646E-4464-9E80-70621C6D87F8}" destId="{A4163EEA-1493-47FF-999B-21FBCE496DFC}" srcOrd="0" destOrd="0" presId="urn:microsoft.com/office/officeart/2005/8/layout/hierarchy1"/>
    <dgm:cxn modelId="{0A280984-F66F-4BC5-9AC7-3FA1BE578C59}" type="presOf" srcId="{A1BA331D-12ED-43D2-8B72-3A8DC260E40B}" destId="{12E2E300-A615-4EA7-B811-309C8E9A5D45}" srcOrd="0" destOrd="0" presId="urn:microsoft.com/office/officeart/2005/8/layout/hierarchy1"/>
    <dgm:cxn modelId="{98FA699E-039F-4E4D-A13C-8942EFCFBD62}" srcId="{9CFE520A-A5B1-441A-9955-D29D7E0D2A40}" destId="{669B6354-B83F-4414-8A1B-3EBE05844100}" srcOrd="0" destOrd="0" parTransId="{D6646E66-18BD-4CD2-A1EB-E494901DA7B0}" sibTransId="{BC714BD3-1D9C-4113-84AA-E00260EACA9C}"/>
    <dgm:cxn modelId="{4622D6B0-A835-4E7C-9214-FC0F77D2B834}" type="presOf" srcId="{F66AC397-EA5B-4628-B673-F6CEFF35FE9E}" destId="{261D183D-F995-4AC7-8FC1-5A35530CEBC1}" srcOrd="0" destOrd="0" presId="urn:microsoft.com/office/officeart/2005/8/layout/hierarchy1"/>
    <dgm:cxn modelId="{1FCA5EB3-81CE-4110-BF2D-E7BBCCAC076B}" type="presOf" srcId="{233C5505-09AA-42E5-ACDE-530482F7A709}" destId="{4E330D43-8D05-40C8-9F6D-A3AD52572ADD}" srcOrd="0" destOrd="0" presId="urn:microsoft.com/office/officeart/2005/8/layout/hierarchy1"/>
    <dgm:cxn modelId="{6E3A5BB4-BBEF-4CF7-B277-30E4C19B42DC}" srcId="{A1BA331D-12ED-43D2-8B72-3A8DC260E40B}" destId="{233C5505-09AA-42E5-ACDE-530482F7A709}" srcOrd="1" destOrd="0" parTransId="{F66AC397-EA5B-4628-B673-F6CEFF35FE9E}" sibTransId="{BBF46D30-31A1-4B08-9860-7AA5CDA061D0}"/>
    <dgm:cxn modelId="{7E1F1DC2-0763-4D4A-8A03-BBADA4CF290E}" type="presOf" srcId="{650E7CE8-3493-48E8-A7E2-AFA2580675B0}" destId="{420EDD39-ACED-48B4-9585-2895EC9DA388}" srcOrd="0" destOrd="0" presId="urn:microsoft.com/office/officeart/2005/8/layout/hierarchy1"/>
    <dgm:cxn modelId="{D917D7C5-BCF3-4580-B66D-A400EF6F27D7}" type="presOf" srcId="{669B6354-B83F-4414-8A1B-3EBE05844100}" destId="{34D5C65E-D15B-4822-BAAF-E7EA4592063D}" srcOrd="0" destOrd="0" presId="urn:microsoft.com/office/officeart/2005/8/layout/hierarchy1"/>
    <dgm:cxn modelId="{7C07DDF3-D1FA-44FA-88E5-4C938D1D48EC}" srcId="{9CFE520A-A5B1-441A-9955-D29D7E0D2A40}" destId="{A1BA331D-12ED-43D2-8B72-3A8DC260E40B}" srcOrd="2" destOrd="0" parTransId="{1DB52DD8-DCF4-4FFD-A5C5-B79B78F1E62B}" sibTransId="{41683ACA-E086-432D-9A16-D1BA7AE4F1B0}"/>
    <dgm:cxn modelId="{D5850CFB-1FC1-4D85-A74E-B3A4D05B176A}" srcId="{A1BA331D-12ED-43D2-8B72-3A8DC260E40B}" destId="{59776C3D-B6AC-4DC9-B03D-41AD10774630}" srcOrd="0" destOrd="0" parTransId="{7151FCFB-1DBA-4D0E-83B9-DFE0D97A2342}" sibTransId="{050EFF08-9A2E-45BF-BEEF-5F67EE922282}"/>
    <dgm:cxn modelId="{18876158-80ED-4C19-BF22-B7D1B0A6C042}" type="presParOf" srcId="{2C0ACB94-BDD8-4184-A7EC-05B28BAF784C}" destId="{5CDFA837-A5EE-46D2-BBF4-08589F00B95F}" srcOrd="0" destOrd="0" presId="urn:microsoft.com/office/officeart/2005/8/layout/hierarchy1"/>
    <dgm:cxn modelId="{FCA5874E-E282-4651-9C34-E1A4A5986918}" type="presParOf" srcId="{5CDFA837-A5EE-46D2-BBF4-08589F00B95F}" destId="{3E6D83BF-E0AA-475A-9873-C54F15DB0865}" srcOrd="0" destOrd="0" presId="urn:microsoft.com/office/officeart/2005/8/layout/hierarchy1"/>
    <dgm:cxn modelId="{9605B427-D820-4EC1-94EE-15A5EC932C27}" type="presParOf" srcId="{3E6D83BF-E0AA-475A-9873-C54F15DB0865}" destId="{3F51B824-858C-47AB-A6AD-FA9E6F1F6193}" srcOrd="0" destOrd="0" presId="urn:microsoft.com/office/officeart/2005/8/layout/hierarchy1"/>
    <dgm:cxn modelId="{38609DB3-AC39-46D2-876F-D83865045F29}" type="presParOf" srcId="{3E6D83BF-E0AA-475A-9873-C54F15DB0865}" destId="{34D5C65E-D15B-4822-BAAF-E7EA4592063D}" srcOrd="1" destOrd="0" presId="urn:microsoft.com/office/officeart/2005/8/layout/hierarchy1"/>
    <dgm:cxn modelId="{B486EDBC-7633-4264-898E-2574C285F5A5}" type="presParOf" srcId="{5CDFA837-A5EE-46D2-BBF4-08589F00B95F}" destId="{0A17B1E9-5395-4F58-85D9-54CC44C53391}" srcOrd="1" destOrd="0" presId="urn:microsoft.com/office/officeart/2005/8/layout/hierarchy1"/>
    <dgm:cxn modelId="{C777D503-848F-4F73-9710-D3E7328E8ABC}" type="presParOf" srcId="{0A17B1E9-5395-4F58-85D9-54CC44C53391}" destId="{B6DD72E5-9BDA-4727-BCE4-FE1C2E35E049}" srcOrd="0" destOrd="0" presId="urn:microsoft.com/office/officeart/2005/8/layout/hierarchy1"/>
    <dgm:cxn modelId="{75AC7B49-3DF6-40A1-B5CF-F4000D5057CA}" type="presParOf" srcId="{0A17B1E9-5395-4F58-85D9-54CC44C53391}" destId="{F3D6683C-8F24-4E13-A8EB-52697D38365D}" srcOrd="1" destOrd="0" presId="urn:microsoft.com/office/officeart/2005/8/layout/hierarchy1"/>
    <dgm:cxn modelId="{E9372C0B-EC68-4E48-8E13-57717932A733}" type="presParOf" srcId="{F3D6683C-8F24-4E13-A8EB-52697D38365D}" destId="{F8A29981-ACD7-4A80-A9F9-60FB8BAD2DCF}" srcOrd="0" destOrd="0" presId="urn:microsoft.com/office/officeart/2005/8/layout/hierarchy1"/>
    <dgm:cxn modelId="{1033BD0A-810B-42D3-92F7-92CB08901686}" type="presParOf" srcId="{F8A29981-ACD7-4A80-A9F9-60FB8BAD2DCF}" destId="{CEAA5103-4D39-445F-AFEC-F1BC40C74B83}" srcOrd="0" destOrd="0" presId="urn:microsoft.com/office/officeart/2005/8/layout/hierarchy1"/>
    <dgm:cxn modelId="{016490FA-A9E4-43CA-A9DF-C8319B0D9088}" type="presParOf" srcId="{F8A29981-ACD7-4A80-A9F9-60FB8BAD2DCF}" destId="{1052659F-3F9B-435F-89E4-473A5900D944}" srcOrd="1" destOrd="0" presId="urn:microsoft.com/office/officeart/2005/8/layout/hierarchy1"/>
    <dgm:cxn modelId="{835E9746-91B3-4D24-80F7-A57188844B1F}" type="presParOf" srcId="{F3D6683C-8F24-4E13-A8EB-52697D38365D}" destId="{53E0DCDF-981B-415D-BE24-78007223B24D}" srcOrd="1" destOrd="0" presId="urn:microsoft.com/office/officeart/2005/8/layout/hierarchy1"/>
    <dgm:cxn modelId="{E9B293DA-48E7-45B3-B295-31E4AF316D4C}" type="presParOf" srcId="{2C0ACB94-BDD8-4184-A7EC-05B28BAF784C}" destId="{2E1D0AF2-A0F7-4453-AF28-119FC0AC85F5}" srcOrd="1" destOrd="0" presId="urn:microsoft.com/office/officeart/2005/8/layout/hierarchy1"/>
    <dgm:cxn modelId="{BC3D0192-46E9-4AC6-B9F4-8A006E0A2BD1}" type="presParOf" srcId="{2E1D0AF2-A0F7-4453-AF28-119FC0AC85F5}" destId="{B8B517B1-4CD8-4B7B-A575-03D81FDAE984}" srcOrd="0" destOrd="0" presId="urn:microsoft.com/office/officeart/2005/8/layout/hierarchy1"/>
    <dgm:cxn modelId="{20B1FB6E-29E4-4C3C-AB58-9B4A67A55838}" type="presParOf" srcId="{B8B517B1-4CD8-4B7B-A575-03D81FDAE984}" destId="{72F0473C-72FF-4368-B912-F8AADBEFF366}" srcOrd="0" destOrd="0" presId="urn:microsoft.com/office/officeart/2005/8/layout/hierarchy1"/>
    <dgm:cxn modelId="{D091C374-636F-48A1-94AC-2F08EC0CA022}" type="presParOf" srcId="{B8B517B1-4CD8-4B7B-A575-03D81FDAE984}" destId="{BC720474-B590-4A30-9074-7540911F226D}" srcOrd="1" destOrd="0" presId="urn:microsoft.com/office/officeart/2005/8/layout/hierarchy1"/>
    <dgm:cxn modelId="{98214298-3211-46E1-BA49-B9454C507125}" type="presParOf" srcId="{2E1D0AF2-A0F7-4453-AF28-119FC0AC85F5}" destId="{B34A651E-71BC-4BEC-9D5F-A38E799DF25D}" srcOrd="1" destOrd="0" presId="urn:microsoft.com/office/officeart/2005/8/layout/hierarchy1"/>
    <dgm:cxn modelId="{371B4431-1E79-4C28-A802-CE9F40CCAF93}" type="presParOf" srcId="{B34A651E-71BC-4BEC-9D5F-A38E799DF25D}" destId="{420EDD39-ACED-48B4-9585-2895EC9DA388}" srcOrd="0" destOrd="0" presId="urn:microsoft.com/office/officeart/2005/8/layout/hierarchy1"/>
    <dgm:cxn modelId="{110C5E41-043B-4F98-858A-27FAF1592411}" type="presParOf" srcId="{B34A651E-71BC-4BEC-9D5F-A38E799DF25D}" destId="{591E793D-D3F7-4191-8ADD-274B4B36763B}" srcOrd="1" destOrd="0" presId="urn:microsoft.com/office/officeart/2005/8/layout/hierarchy1"/>
    <dgm:cxn modelId="{98F28AE2-2EA9-4589-B059-1A14D8E3AE30}" type="presParOf" srcId="{591E793D-D3F7-4191-8ADD-274B4B36763B}" destId="{22965C55-5F48-4EA5-B280-1D22A6ACAECB}" srcOrd="0" destOrd="0" presId="urn:microsoft.com/office/officeart/2005/8/layout/hierarchy1"/>
    <dgm:cxn modelId="{6623AF1E-2BF6-4A28-A022-34854ED3FD96}" type="presParOf" srcId="{22965C55-5F48-4EA5-B280-1D22A6ACAECB}" destId="{F3062839-6F68-4055-A97F-1DDBD833C174}" srcOrd="0" destOrd="0" presId="urn:microsoft.com/office/officeart/2005/8/layout/hierarchy1"/>
    <dgm:cxn modelId="{5B408ABF-FE25-4710-B2ED-909283B6670F}" type="presParOf" srcId="{22965C55-5F48-4EA5-B280-1D22A6ACAECB}" destId="{A4163EEA-1493-47FF-999B-21FBCE496DFC}" srcOrd="1" destOrd="0" presId="urn:microsoft.com/office/officeart/2005/8/layout/hierarchy1"/>
    <dgm:cxn modelId="{FD8DA0CB-FEE2-47EC-B77A-44A074A2025D}" type="presParOf" srcId="{591E793D-D3F7-4191-8ADD-274B4B36763B}" destId="{9C81CAD1-CAF3-4060-9749-74FBBE56302D}" srcOrd="1" destOrd="0" presId="urn:microsoft.com/office/officeart/2005/8/layout/hierarchy1"/>
    <dgm:cxn modelId="{FA700B5E-2055-4FB0-9888-89A3F289D0DE}" type="presParOf" srcId="{2C0ACB94-BDD8-4184-A7EC-05B28BAF784C}" destId="{FA72B733-064C-488F-BD0A-B26098BA9922}" srcOrd="2" destOrd="0" presId="urn:microsoft.com/office/officeart/2005/8/layout/hierarchy1"/>
    <dgm:cxn modelId="{AC4A71E4-8CAA-493F-ABBD-A4A9BDF9C3F1}" type="presParOf" srcId="{FA72B733-064C-488F-BD0A-B26098BA9922}" destId="{1C226B7E-B0BE-455A-B496-E7FCFD11727C}" srcOrd="0" destOrd="0" presId="urn:microsoft.com/office/officeart/2005/8/layout/hierarchy1"/>
    <dgm:cxn modelId="{3A0A7659-5679-4FF9-8D07-A56ADF025D3F}" type="presParOf" srcId="{1C226B7E-B0BE-455A-B496-E7FCFD11727C}" destId="{D9ED82B5-8340-4BE7-B86F-1027A68EDC4F}" srcOrd="0" destOrd="0" presId="urn:microsoft.com/office/officeart/2005/8/layout/hierarchy1"/>
    <dgm:cxn modelId="{8E7E4AA5-0FD6-41F9-BAB5-BDAF041B6017}" type="presParOf" srcId="{1C226B7E-B0BE-455A-B496-E7FCFD11727C}" destId="{12E2E300-A615-4EA7-B811-309C8E9A5D45}" srcOrd="1" destOrd="0" presId="urn:microsoft.com/office/officeart/2005/8/layout/hierarchy1"/>
    <dgm:cxn modelId="{60EA78CB-7CA2-4ADC-BC4F-48B3FFA6B6E8}" type="presParOf" srcId="{FA72B733-064C-488F-BD0A-B26098BA9922}" destId="{36B10C91-56E9-450A-B0E8-A51C217BF905}" srcOrd="1" destOrd="0" presId="urn:microsoft.com/office/officeart/2005/8/layout/hierarchy1"/>
    <dgm:cxn modelId="{D1D5AB02-0ED1-4E94-B73E-3016D109E002}" type="presParOf" srcId="{36B10C91-56E9-450A-B0E8-A51C217BF905}" destId="{4BD60B35-DC13-40E2-B183-A483A561C262}" srcOrd="0" destOrd="0" presId="urn:microsoft.com/office/officeart/2005/8/layout/hierarchy1"/>
    <dgm:cxn modelId="{471A6267-7978-4AA5-9616-5F0C3EAE2352}" type="presParOf" srcId="{36B10C91-56E9-450A-B0E8-A51C217BF905}" destId="{B17DBB80-4053-4426-AC90-5027D3DB94A9}" srcOrd="1" destOrd="0" presId="urn:microsoft.com/office/officeart/2005/8/layout/hierarchy1"/>
    <dgm:cxn modelId="{A8A28A26-69D6-4652-BBBC-EDA0AA4EA916}" type="presParOf" srcId="{B17DBB80-4053-4426-AC90-5027D3DB94A9}" destId="{795A9241-8AC7-4D15-B263-CFBCE397A905}" srcOrd="0" destOrd="0" presId="urn:microsoft.com/office/officeart/2005/8/layout/hierarchy1"/>
    <dgm:cxn modelId="{EB0B52B0-B57F-496E-B5AA-C9839D8D219F}" type="presParOf" srcId="{795A9241-8AC7-4D15-B263-CFBCE397A905}" destId="{33C6844D-B203-43E2-B147-E518A417F5C8}" srcOrd="0" destOrd="0" presId="urn:microsoft.com/office/officeart/2005/8/layout/hierarchy1"/>
    <dgm:cxn modelId="{283F49D9-9D54-484E-B1DE-A843042F2E3D}" type="presParOf" srcId="{795A9241-8AC7-4D15-B263-CFBCE397A905}" destId="{A5D0D769-F4D1-4E47-878D-BD659480D3D3}" srcOrd="1" destOrd="0" presId="urn:microsoft.com/office/officeart/2005/8/layout/hierarchy1"/>
    <dgm:cxn modelId="{C93FA83A-A5BA-4730-9248-C6D50A9DEFBE}" type="presParOf" srcId="{B17DBB80-4053-4426-AC90-5027D3DB94A9}" destId="{7D25F3A1-2EE9-4CDF-BD80-3B53DCDBA139}" srcOrd="1" destOrd="0" presId="urn:microsoft.com/office/officeart/2005/8/layout/hierarchy1"/>
    <dgm:cxn modelId="{8F24F0B8-88EC-4C91-A513-B4F2AEFAE0FB}" type="presParOf" srcId="{36B10C91-56E9-450A-B0E8-A51C217BF905}" destId="{261D183D-F995-4AC7-8FC1-5A35530CEBC1}" srcOrd="2" destOrd="0" presId="urn:microsoft.com/office/officeart/2005/8/layout/hierarchy1"/>
    <dgm:cxn modelId="{5B0C0E99-DF09-4072-91D7-EE42231C87B5}" type="presParOf" srcId="{36B10C91-56E9-450A-B0E8-A51C217BF905}" destId="{AF0A00D7-42E8-4C60-BE1F-EB20A9EDE9A0}" srcOrd="3" destOrd="0" presId="urn:microsoft.com/office/officeart/2005/8/layout/hierarchy1"/>
    <dgm:cxn modelId="{A1FF86AA-8204-4DE8-9AAE-F45D4D0990CA}" type="presParOf" srcId="{AF0A00D7-42E8-4C60-BE1F-EB20A9EDE9A0}" destId="{588A590C-85DA-4034-B0F9-C9DC9C7507C3}" srcOrd="0" destOrd="0" presId="urn:microsoft.com/office/officeart/2005/8/layout/hierarchy1"/>
    <dgm:cxn modelId="{3AE4DF36-D193-4043-854F-2EDBA0C859F9}" type="presParOf" srcId="{588A590C-85DA-4034-B0F9-C9DC9C7507C3}" destId="{E1B572F0-B08B-4796-8616-9A6E3BEEB73A}" srcOrd="0" destOrd="0" presId="urn:microsoft.com/office/officeart/2005/8/layout/hierarchy1"/>
    <dgm:cxn modelId="{BCCD3B49-9A5F-47B0-940F-1D3E8BEA70C7}" type="presParOf" srcId="{588A590C-85DA-4034-B0F9-C9DC9C7507C3}" destId="{4E330D43-8D05-40C8-9F6D-A3AD52572ADD}" srcOrd="1" destOrd="0" presId="urn:microsoft.com/office/officeart/2005/8/layout/hierarchy1"/>
    <dgm:cxn modelId="{2E4523E0-7171-43A0-9352-9548AD3F33CA}" type="presParOf" srcId="{AF0A00D7-42E8-4C60-BE1F-EB20A9EDE9A0}" destId="{6BB371D7-D840-4919-B42A-8E8D1B00175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8B52FB8-7188-4950-B329-D9DB598F6B53}" type="doc">
      <dgm:prSet loTypeId="urn:microsoft.com/office/officeart/2005/8/layout/hierarchy3" loCatId="hierarchy" qsTypeId="urn:microsoft.com/office/officeart/2005/8/quickstyle/simple1" qsCatId="simple" csTypeId="urn:microsoft.com/office/officeart/2005/8/colors/colorful5" csCatId="colorful" phldr="1"/>
      <dgm:spPr/>
      <dgm:t>
        <a:bodyPr/>
        <a:lstStyle/>
        <a:p>
          <a:endParaRPr lang="es-EC"/>
        </a:p>
      </dgm:t>
    </dgm:pt>
    <dgm:pt modelId="{F38E8911-ABB3-48EB-B801-EE253D092740}">
      <dgm:prSet/>
      <dgm:spPr/>
      <dgm:t>
        <a:bodyPr/>
        <a:lstStyle/>
        <a:p>
          <a:r>
            <a:rPr lang="es-ES" b="1" i="0">
              <a:solidFill>
                <a:schemeClr val="tx1"/>
              </a:solidFill>
            </a:rPr>
            <a:t>Voluntarios. </a:t>
          </a:r>
          <a:endParaRPr lang="es-EC">
            <a:solidFill>
              <a:schemeClr val="tx1"/>
            </a:solidFill>
          </a:endParaRPr>
        </a:p>
      </dgm:t>
    </dgm:pt>
    <dgm:pt modelId="{793055E6-89FC-4690-8604-8869898F09A1}" type="parTrans" cxnId="{057C20E0-693D-495B-B6D3-00617663FEFA}">
      <dgm:prSet/>
      <dgm:spPr/>
      <dgm:t>
        <a:bodyPr/>
        <a:lstStyle/>
        <a:p>
          <a:endParaRPr lang="es-EC">
            <a:solidFill>
              <a:schemeClr val="tx1"/>
            </a:solidFill>
          </a:endParaRPr>
        </a:p>
      </dgm:t>
    </dgm:pt>
    <dgm:pt modelId="{2446E278-8D53-4096-BD2A-F5125F9CFCFD}" type="sibTrans" cxnId="{057C20E0-693D-495B-B6D3-00617663FEFA}">
      <dgm:prSet/>
      <dgm:spPr/>
      <dgm:t>
        <a:bodyPr/>
        <a:lstStyle/>
        <a:p>
          <a:endParaRPr lang="es-EC">
            <a:solidFill>
              <a:schemeClr val="tx1"/>
            </a:solidFill>
          </a:endParaRPr>
        </a:p>
      </dgm:t>
    </dgm:pt>
    <dgm:pt modelId="{54960688-1679-46B4-9762-AE3DFB717CAF}">
      <dgm:prSet custT="1"/>
      <dgm:spPr/>
      <dgm:t>
        <a:bodyPr/>
        <a:lstStyle/>
        <a:p>
          <a:pPr algn="l">
            <a:buFont typeface="Arial" panose="020B0604020202020204" pitchFamily="34" charset="0"/>
            <a:buChar char="•"/>
          </a:pPr>
          <a:endParaRPr lang="es-ES" sz="1400" b="0" i="0" dirty="0">
            <a:solidFill>
              <a:schemeClr val="tx1"/>
            </a:solidFill>
            <a:effectLst/>
            <a:latin typeface="Rubik"/>
          </a:endParaRPr>
        </a:p>
        <a:p>
          <a:pPr algn="l">
            <a:buFont typeface="Arial" panose="020B0604020202020204" pitchFamily="34" charset="0"/>
            <a:buChar char="•"/>
          </a:pPr>
          <a:r>
            <a:rPr lang="es-ES" sz="1400" b="0" i="0" dirty="0">
              <a:solidFill>
                <a:schemeClr val="tx1"/>
              </a:solidFill>
              <a:effectLst/>
              <a:latin typeface="Rubik"/>
            </a:rPr>
            <a:t>Cuando su contracción es coordinada por el sistema nervioso, influenciada por el deseo de la persona</a:t>
          </a:r>
          <a:endParaRPr lang="es-ES" sz="1400" b="0" i="0" dirty="0">
            <a:solidFill>
              <a:schemeClr val="tx1"/>
            </a:solidFill>
          </a:endParaRPr>
        </a:p>
        <a:p>
          <a:pPr algn="l">
            <a:buFont typeface="Arial" panose="020B0604020202020204" pitchFamily="34" charset="0"/>
            <a:buChar char="•"/>
          </a:pPr>
          <a:r>
            <a:rPr lang="es-ES" sz="1400" b="0" i="0" dirty="0">
              <a:solidFill>
                <a:schemeClr val="tx1"/>
              </a:solidFill>
            </a:rPr>
            <a:t>Los que llevamos a cabo con plena conciencia, como mover nuestras extremidades.</a:t>
          </a:r>
        </a:p>
        <a:p>
          <a:pPr algn="ctr">
            <a:buNone/>
          </a:pPr>
          <a:endParaRPr lang="es-EC" sz="1400" dirty="0">
            <a:solidFill>
              <a:schemeClr val="tx1"/>
            </a:solidFill>
          </a:endParaRPr>
        </a:p>
      </dgm:t>
    </dgm:pt>
    <dgm:pt modelId="{C71625F8-7644-4034-A113-5D962B4E8149}" type="parTrans" cxnId="{D27F33AB-AF19-45E8-99B6-AEA03911394A}">
      <dgm:prSet/>
      <dgm:spPr/>
      <dgm:t>
        <a:bodyPr/>
        <a:lstStyle/>
        <a:p>
          <a:endParaRPr lang="es-EC">
            <a:solidFill>
              <a:schemeClr val="tx1"/>
            </a:solidFill>
          </a:endParaRPr>
        </a:p>
      </dgm:t>
    </dgm:pt>
    <dgm:pt modelId="{4007AA4A-0065-4B6C-B91B-6C57F377BBE4}" type="sibTrans" cxnId="{D27F33AB-AF19-45E8-99B6-AEA03911394A}">
      <dgm:prSet/>
      <dgm:spPr/>
      <dgm:t>
        <a:bodyPr/>
        <a:lstStyle/>
        <a:p>
          <a:endParaRPr lang="es-EC">
            <a:solidFill>
              <a:schemeClr val="tx1"/>
            </a:solidFill>
          </a:endParaRPr>
        </a:p>
      </dgm:t>
    </dgm:pt>
    <dgm:pt modelId="{8FB81C51-8C88-409F-9F0D-D3A14B99B26A}">
      <dgm:prSet/>
      <dgm:spPr/>
      <dgm:t>
        <a:bodyPr/>
        <a:lstStyle/>
        <a:p>
          <a:r>
            <a:rPr lang="es-ES" b="1" i="0">
              <a:solidFill>
                <a:schemeClr val="tx1"/>
              </a:solidFill>
            </a:rPr>
            <a:t>Involuntarios.</a:t>
          </a:r>
          <a:r>
            <a:rPr lang="es-ES" b="0" i="0">
              <a:solidFill>
                <a:schemeClr val="tx1"/>
              </a:solidFill>
            </a:rPr>
            <a:t> </a:t>
          </a:r>
          <a:endParaRPr lang="es-EC">
            <a:solidFill>
              <a:schemeClr val="tx1"/>
            </a:solidFill>
          </a:endParaRPr>
        </a:p>
      </dgm:t>
    </dgm:pt>
    <dgm:pt modelId="{DF5A9EFD-4778-425B-9403-A7CD85D30D85}" type="parTrans" cxnId="{13F9A82A-2F40-4C33-BBE7-5CD572E500A3}">
      <dgm:prSet/>
      <dgm:spPr/>
      <dgm:t>
        <a:bodyPr/>
        <a:lstStyle/>
        <a:p>
          <a:endParaRPr lang="es-EC">
            <a:solidFill>
              <a:schemeClr val="tx1"/>
            </a:solidFill>
          </a:endParaRPr>
        </a:p>
      </dgm:t>
    </dgm:pt>
    <dgm:pt modelId="{BF8C091B-AFC7-410C-BB25-4D03C4FCE4AC}" type="sibTrans" cxnId="{13F9A82A-2F40-4C33-BBE7-5CD572E500A3}">
      <dgm:prSet/>
      <dgm:spPr/>
      <dgm:t>
        <a:bodyPr/>
        <a:lstStyle/>
        <a:p>
          <a:endParaRPr lang="es-EC">
            <a:solidFill>
              <a:schemeClr val="tx1"/>
            </a:solidFill>
          </a:endParaRPr>
        </a:p>
      </dgm:t>
    </dgm:pt>
    <dgm:pt modelId="{E97C532D-5D3A-4280-B322-1300DF4A928C}">
      <dgm:prSet custT="1"/>
      <dgm:spPr/>
      <dgm:t>
        <a:bodyPr/>
        <a:lstStyle/>
        <a:p>
          <a:pPr algn="l"/>
          <a:r>
            <a:rPr lang="es-ES" sz="1400" b="0" i="0" dirty="0">
              <a:solidFill>
                <a:schemeClr val="tx1"/>
              </a:solidFill>
              <a:effectLst/>
              <a:latin typeface="Rubik"/>
            </a:rPr>
            <a:t>En los que la contracción y la relajación del músculo no depende de la voluntad y decisión del individuo, ocurriendo de forma regular, como es el caso del músculo cardíaco y del músculo presente en el intestino</a:t>
          </a:r>
          <a:endParaRPr lang="es-EC" sz="1400" dirty="0">
            <a:solidFill>
              <a:schemeClr val="tx1"/>
            </a:solidFill>
          </a:endParaRPr>
        </a:p>
      </dgm:t>
    </dgm:pt>
    <dgm:pt modelId="{6A8A65E7-26D5-404A-BA10-3E7DF10C6862}" type="parTrans" cxnId="{318F1825-53A6-4BAE-9A15-DCE58DAA2706}">
      <dgm:prSet/>
      <dgm:spPr/>
      <dgm:t>
        <a:bodyPr/>
        <a:lstStyle/>
        <a:p>
          <a:endParaRPr lang="es-EC">
            <a:solidFill>
              <a:schemeClr val="tx1"/>
            </a:solidFill>
          </a:endParaRPr>
        </a:p>
      </dgm:t>
    </dgm:pt>
    <dgm:pt modelId="{B318662F-3A9B-40DC-B68B-96CBDF352BE2}" type="sibTrans" cxnId="{318F1825-53A6-4BAE-9A15-DCE58DAA2706}">
      <dgm:prSet/>
      <dgm:spPr/>
      <dgm:t>
        <a:bodyPr/>
        <a:lstStyle/>
        <a:p>
          <a:endParaRPr lang="es-EC">
            <a:solidFill>
              <a:schemeClr val="tx1"/>
            </a:solidFill>
          </a:endParaRPr>
        </a:p>
      </dgm:t>
    </dgm:pt>
    <dgm:pt modelId="{D3A481EF-E4AD-49B2-8A54-F4ABAF61B030}">
      <dgm:prSet/>
      <dgm:spPr/>
      <dgm:t>
        <a:bodyPr/>
        <a:lstStyle/>
        <a:p>
          <a:r>
            <a:rPr lang="es-ES" b="1" i="0">
              <a:solidFill>
                <a:schemeClr val="tx1"/>
              </a:solidFill>
            </a:rPr>
            <a:t>Autónomos.</a:t>
          </a:r>
          <a:r>
            <a:rPr lang="es-ES" b="0" i="0">
              <a:solidFill>
                <a:schemeClr val="tx1"/>
              </a:solidFill>
            </a:rPr>
            <a:t> </a:t>
          </a:r>
          <a:endParaRPr lang="es-EC">
            <a:solidFill>
              <a:schemeClr val="tx1"/>
            </a:solidFill>
          </a:endParaRPr>
        </a:p>
      </dgm:t>
    </dgm:pt>
    <dgm:pt modelId="{CBA928A2-CD7F-498D-9631-8E7EDA5C9B98}" type="parTrans" cxnId="{B9A3E6D3-308F-40ED-87F6-E6B4F2DCD444}">
      <dgm:prSet/>
      <dgm:spPr/>
      <dgm:t>
        <a:bodyPr/>
        <a:lstStyle/>
        <a:p>
          <a:endParaRPr lang="es-EC">
            <a:solidFill>
              <a:schemeClr val="tx1"/>
            </a:solidFill>
          </a:endParaRPr>
        </a:p>
      </dgm:t>
    </dgm:pt>
    <dgm:pt modelId="{AB130370-2F4A-4F41-B9E2-4DF55A4C0430}" type="sibTrans" cxnId="{B9A3E6D3-308F-40ED-87F6-E6B4F2DCD444}">
      <dgm:prSet/>
      <dgm:spPr/>
      <dgm:t>
        <a:bodyPr/>
        <a:lstStyle/>
        <a:p>
          <a:endParaRPr lang="es-EC">
            <a:solidFill>
              <a:schemeClr val="tx1"/>
            </a:solidFill>
          </a:endParaRPr>
        </a:p>
      </dgm:t>
    </dgm:pt>
    <dgm:pt modelId="{05224C60-0E1A-4B9F-8DB4-E9FF9D460BBD}">
      <dgm:prSet custT="1"/>
      <dgm:spPr/>
      <dgm:t>
        <a:bodyPr/>
        <a:lstStyle/>
        <a:p>
          <a:r>
            <a:rPr lang="es-ES" sz="1600" b="0" i="0" dirty="0">
              <a:solidFill>
                <a:schemeClr val="tx1"/>
              </a:solidFill>
            </a:rPr>
            <a:t>Aquellos que no dependen de nuestra voluntad y operan de acuerdo a un programa totalmente independiente, como los cardíacos.</a:t>
          </a:r>
          <a:br>
            <a:rPr lang="es-ES" sz="1600" b="0" i="0" dirty="0">
              <a:solidFill>
                <a:schemeClr val="tx1"/>
              </a:solidFill>
            </a:rPr>
          </a:br>
          <a:br>
            <a:rPr lang="es-ES" sz="1600" b="0" i="0" dirty="0">
              <a:solidFill>
                <a:schemeClr val="tx1"/>
              </a:solidFill>
            </a:rPr>
          </a:br>
          <a:endParaRPr lang="es-EC" sz="1600" dirty="0">
            <a:solidFill>
              <a:schemeClr val="tx1"/>
            </a:solidFill>
          </a:endParaRPr>
        </a:p>
      </dgm:t>
    </dgm:pt>
    <dgm:pt modelId="{28A2C881-01EE-47F8-A0FD-784BA0F410C9}" type="parTrans" cxnId="{9C7522EB-2466-4780-B0CE-8167F14A323E}">
      <dgm:prSet/>
      <dgm:spPr/>
      <dgm:t>
        <a:bodyPr/>
        <a:lstStyle/>
        <a:p>
          <a:endParaRPr lang="es-EC">
            <a:solidFill>
              <a:schemeClr val="tx1"/>
            </a:solidFill>
          </a:endParaRPr>
        </a:p>
      </dgm:t>
    </dgm:pt>
    <dgm:pt modelId="{FB7D71E7-8F4A-4741-BD47-2F2DB135A52F}" type="sibTrans" cxnId="{9C7522EB-2466-4780-B0CE-8167F14A323E}">
      <dgm:prSet/>
      <dgm:spPr/>
      <dgm:t>
        <a:bodyPr/>
        <a:lstStyle/>
        <a:p>
          <a:endParaRPr lang="es-EC">
            <a:solidFill>
              <a:schemeClr val="tx1"/>
            </a:solidFill>
          </a:endParaRPr>
        </a:p>
      </dgm:t>
    </dgm:pt>
    <dgm:pt modelId="{C4452944-79B3-4995-9019-2D309D5629A1}" type="pres">
      <dgm:prSet presAssocID="{18B52FB8-7188-4950-B329-D9DB598F6B53}" presName="diagram" presStyleCnt="0">
        <dgm:presLayoutVars>
          <dgm:chPref val="1"/>
          <dgm:dir/>
          <dgm:animOne val="branch"/>
          <dgm:animLvl val="lvl"/>
          <dgm:resizeHandles/>
        </dgm:presLayoutVars>
      </dgm:prSet>
      <dgm:spPr/>
    </dgm:pt>
    <dgm:pt modelId="{1D83D9FC-B195-4C8A-BAE1-EC76F70BF246}" type="pres">
      <dgm:prSet presAssocID="{F38E8911-ABB3-48EB-B801-EE253D092740}" presName="root" presStyleCnt="0"/>
      <dgm:spPr/>
    </dgm:pt>
    <dgm:pt modelId="{5784FC8E-EB8B-4465-BA08-736E6B1ACB73}" type="pres">
      <dgm:prSet presAssocID="{F38E8911-ABB3-48EB-B801-EE253D092740}" presName="rootComposite" presStyleCnt="0"/>
      <dgm:spPr/>
    </dgm:pt>
    <dgm:pt modelId="{2BF9937E-66E2-4B8C-A9AF-B906A6754232}" type="pres">
      <dgm:prSet presAssocID="{F38E8911-ABB3-48EB-B801-EE253D092740}" presName="rootText" presStyleLbl="node1" presStyleIdx="0" presStyleCnt="3"/>
      <dgm:spPr/>
    </dgm:pt>
    <dgm:pt modelId="{6F0625A1-51BA-424E-AC1D-BD67F446C73A}" type="pres">
      <dgm:prSet presAssocID="{F38E8911-ABB3-48EB-B801-EE253D092740}" presName="rootConnector" presStyleLbl="node1" presStyleIdx="0" presStyleCnt="3"/>
      <dgm:spPr/>
    </dgm:pt>
    <dgm:pt modelId="{B0AC67EA-0264-4FEB-8E4E-091A8F1D8BD3}" type="pres">
      <dgm:prSet presAssocID="{F38E8911-ABB3-48EB-B801-EE253D092740}" presName="childShape" presStyleCnt="0"/>
      <dgm:spPr/>
    </dgm:pt>
    <dgm:pt modelId="{90F8CCA5-0DF5-4643-9B56-6D96EDF71AE8}" type="pres">
      <dgm:prSet presAssocID="{C71625F8-7644-4034-A113-5D962B4E8149}" presName="Name13" presStyleLbl="parChTrans1D2" presStyleIdx="0" presStyleCnt="3"/>
      <dgm:spPr/>
    </dgm:pt>
    <dgm:pt modelId="{835F207F-CE94-4C20-91EF-1F7846466016}" type="pres">
      <dgm:prSet presAssocID="{54960688-1679-46B4-9762-AE3DFB717CAF}" presName="childText" presStyleLbl="bgAcc1" presStyleIdx="0" presStyleCnt="3">
        <dgm:presLayoutVars>
          <dgm:bulletEnabled val="1"/>
        </dgm:presLayoutVars>
      </dgm:prSet>
      <dgm:spPr/>
    </dgm:pt>
    <dgm:pt modelId="{5FE45D8E-6368-4CC0-8D90-B5BB1F8EE5BF}" type="pres">
      <dgm:prSet presAssocID="{8FB81C51-8C88-409F-9F0D-D3A14B99B26A}" presName="root" presStyleCnt="0"/>
      <dgm:spPr/>
    </dgm:pt>
    <dgm:pt modelId="{117455C3-C165-4D6A-A527-DF1021C76F82}" type="pres">
      <dgm:prSet presAssocID="{8FB81C51-8C88-409F-9F0D-D3A14B99B26A}" presName="rootComposite" presStyleCnt="0"/>
      <dgm:spPr/>
    </dgm:pt>
    <dgm:pt modelId="{CB331BE5-A467-4EFD-8BC0-2802077ED43D}" type="pres">
      <dgm:prSet presAssocID="{8FB81C51-8C88-409F-9F0D-D3A14B99B26A}" presName="rootText" presStyleLbl="node1" presStyleIdx="1" presStyleCnt="3"/>
      <dgm:spPr/>
    </dgm:pt>
    <dgm:pt modelId="{FEB80BB1-95D2-49B3-8468-718C627643B1}" type="pres">
      <dgm:prSet presAssocID="{8FB81C51-8C88-409F-9F0D-D3A14B99B26A}" presName="rootConnector" presStyleLbl="node1" presStyleIdx="1" presStyleCnt="3"/>
      <dgm:spPr/>
    </dgm:pt>
    <dgm:pt modelId="{0A5B2FB9-0779-4D4B-81E7-760533D8B862}" type="pres">
      <dgm:prSet presAssocID="{8FB81C51-8C88-409F-9F0D-D3A14B99B26A}" presName="childShape" presStyleCnt="0"/>
      <dgm:spPr/>
    </dgm:pt>
    <dgm:pt modelId="{E04610F3-2334-4616-8636-05CFF0E521C4}" type="pres">
      <dgm:prSet presAssocID="{6A8A65E7-26D5-404A-BA10-3E7DF10C6862}" presName="Name13" presStyleLbl="parChTrans1D2" presStyleIdx="1" presStyleCnt="3"/>
      <dgm:spPr/>
    </dgm:pt>
    <dgm:pt modelId="{4599324E-5BD9-49DF-8CB6-320C570BB521}" type="pres">
      <dgm:prSet presAssocID="{E97C532D-5D3A-4280-B322-1300DF4A928C}" presName="childText" presStyleLbl="bgAcc1" presStyleIdx="1" presStyleCnt="3">
        <dgm:presLayoutVars>
          <dgm:bulletEnabled val="1"/>
        </dgm:presLayoutVars>
      </dgm:prSet>
      <dgm:spPr/>
    </dgm:pt>
    <dgm:pt modelId="{509BC237-F1B0-4FCE-8681-437D7327B05C}" type="pres">
      <dgm:prSet presAssocID="{D3A481EF-E4AD-49B2-8A54-F4ABAF61B030}" presName="root" presStyleCnt="0"/>
      <dgm:spPr/>
    </dgm:pt>
    <dgm:pt modelId="{F7EDA2E7-B290-4752-B2F0-070AD4AE3E23}" type="pres">
      <dgm:prSet presAssocID="{D3A481EF-E4AD-49B2-8A54-F4ABAF61B030}" presName="rootComposite" presStyleCnt="0"/>
      <dgm:spPr/>
    </dgm:pt>
    <dgm:pt modelId="{6313B912-A947-4F83-8255-A9ED0FD90405}" type="pres">
      <dgm:prSet presAssocID="{D3A481EF-E4AD-49B2-8A54-F4ABAF61B030}" presName="rootText" presStyleLbl="node1" presStyleIdx="2" presStyleCnt="3"/>
      <dgm:spPr/>
    </dgm:pt>
    <dgm:pt modelId="{ED7D86FD-7042-418D-A384-DB324A5DD3C2}" type="pres">
      <dgm:prSet presAssocID="{D3A481EF-E4AD-49B2-8A54-F4ABAF61B030}" presName="rootConnector" presStyleLbl="node1" presStyleIdx="2" presStyleCnt="3"/>
      <dgm:spPr/>
    </dgm:pt>
    <dgm:pt modelId="{1F6665C4-1666-49D9-A274-55DCB84FD3E9}" type="pres">
      <dgm:prSet presAssocID="{D3A481EF-E4AD-49B2-8A54-F4ABAF61B030}" presName="childShape" presStyleCnt="0"/>
      <dgm:spPr/>
    </dgm:pt>
    <dgm:pt modelId="{7DDAB05A-D5D9-4E16-8AF1-90EC56E89B67}" type="pres">
      <dgm:prSet presAssocID="{28A2C881-01EE-47F8-A0FD-784BA0F410C9}" presName="Name13" presStyleLbl="parChTrans1D2" presStyleIdx="2" presStyleCnt="3"/>
      <dgm:spPr/>
    </dgm:pt>
    <dgm:pt modelId="{BB875C49-52A8-4CF6-AE5D-75BB3AE5B3E7}" type="pres">
      <dgm:prSet presAssocID="{05224C60-0E1A-4B9F-8DB4-E9FF9D460BBD}" presName="childText" presStyleLbl="bgAcc1" presStyleIdx="2" presStyleCnt="3">
        <dgm:presLayoutVars>
          <dgm:bulletEnabled val="1"/>
        </dgm:presLayoutVars>
      </dgm:prSet>
      <dgm:spPr/>
    </dgm:pt>
  </dgm:ptLst>
  <dgm:cxnLst>
    <dgm:cxn modelId="{4B2B140D-C38B-4B42-BD40-A7EE23D804DC}" type="presOf" srcId="{D3A481EF-E4AD-49B2-8A54-F4ABAF61B030}" destId="{ED7D86FD-7042-418D-A384-DB324A5DD3C2}" srcOrd="1" destOrd="0" presId="urn:microsoft.com/office/officeart/2005/8/layout/hierarchy3"/>
    <dgm:cxn modelId="{83072E10-8F95-48E5-8DD4-969A5C56F944}" type="presOf" srcId="{54960688-1679-46B4-9762-AE3DFB717CAF}" destId="{835F207F-CE94-4C20-91EF-1F7846466016}" srcOrd="0" destOrd="0" presId="urn:microsoft.com/office/officeart/2005/8/layout/hierarchy3"/>
    <dgm:cxn modelId="{D315D11E-305A-487C-9E9E-9730D6974293}" type="presOf" srcId="{28A2C881-01EE-47F8-A0FD-784BA0F410C9}" destId="{7DDAB05A-D5D9-4E16-8AF1-90EC56E89B67}" srcOrd="0" destOrd="0" presId="urn:microsoft.com/office/officeart/2005/8/layout/hierarchy3"/>
    <dgm:cxn modelId="{6037CD23-DA00-4931-8A7E-9338A64304B4}" type="presOf" srcId="{C71625F8-7644-4034-A113-5D962B4E8149}" destId="{90F8CCA5-0DF5-4643-9B56-6D96EDF71AE8}" srcOrd="0" destOrd="0" presId="urn:microsoft.com/office/officeart/2005/8/layout/hierarchy3"/>
    <dgm:cxn modelId="{318F1825-53A6-4BAE-9A15-DCE58DAA2706}" srcId="{8FB81C51-8C88-409F-9F0D-D3A14B99B26A}" destId="{E97C532D-5D3A-4280-B322-1300DF4A928C}" srcOrd="0" destOrd="0" parTransId="{6A8A65E7-26D5-404A-BA10-3E7DF10C6862}" sibTransId="{B318662F-3A9B-40DC-B68B-96CBDF352BE2}"/>
    <dgm:cxn modelId="{13F9A82A-2F40-4C33-BBE7-5CD572E500A3}" srcId="{18B52FB8-7188-4950-B329-D9DB598F6B53}" destId="{8FB81C51-8C88-409F-9F0D-D3A14B99B26A}" srcOrd="1" destOrd="0" parTransId="{DF5A9EFD-4778-425B-9403-A7CD85D30D85}" sibTransId="{BF8C091B-AFC7-410C-BB25-4D03C4FCE4AC}"/>
    <dgm:cxn modelId="{7782B540-4279-448B-82BF-213CFE2ECD72}" type="presOf" srcId="{F38E8911-ABB3-48EB-B801-EE253D092740}" destId="{2BF9937E-66E2-4B8C-A9AF-B906A6754232}" srcOrd="0" destOrd="0" presId="urn:microsoft.com/office/officeart/2005/8/layout/hierarchy3"/>
    <dgm:cxn modelId="{A4F1936F-2D4B-4DA4-88DC-5ECD72FF4598}" type="presOf" srcId="{8FB81C51-8C88-409F-9F0D-D3A14B99B26A}" destId="{FEB80BB1-95D2-49B3-8468-718C627643B1}" srcOrd="1" destOrd="0" presId="urn:microsoft.com/office/officeart/2005/8/layout/hierarchy3"/>
    <dgm:cxn modelId="{07423F50-3871-4B45-B9D9-3A25F3076471}" type="presOf" srcId="{18B52FB8-7188-4950-B329-D9DB598F6B53}" destId="{C4452944-79B3-4995-9019-2D309D5629A1}" srcOrd="0" destOrd="0" presId="urn:microsoft.com/office/officeart/2005/8/layout/hierarchy3"/>
    <dgm:cxn modelId="{8454DC58-0313-4CB6-8C4B-F3B713B4C510}" type="presOf" srcId="{8FB81C51-8C88-409F-9F0D-D3A14B99B26A}" destId="{CB331BE5-A467-4EFD-8BC0-2802077ED43D}" srcOrd="0" destOrd="0" presId="urn:microsoft.com/office/officeart/2005/8/layout/hierarchy3"/>
    <dgm:cxn modelId="{89A1615A-CE99-4AFF-A298-A32062D68822}" type="presOf" srcId="{E97C532D-5D3A-4280-B322-1300DF4A928C}" destId="{4599324E-5BD9-49DF-8CB6-320C570BB521}" srcOrd="0" destOrd="0" presId="urn:microsoft.com/office/officeart/2005/8/layout/hierarchy3"/>
    <dgm:cxn modelId="{9B52258A-694C-4779-84B1-B9CEB5755B9F}" type="presOf" srcId="{F38E8911-ABB3-48EB-B801-EE253D092740}" destId="{6F0625A1-51BA-424E-AC1D-BD67F446C73A}" srcOrd="1" destOrd="0" presId="urn:microsoft.com/office/officeart/2005/8/layout/hierarchy3"/>
    <dgm:cxn modelId="{D27F33AB-AF19-45E8-99B6-AEA03911394A}" srcId="{F38E8911-ABB3-48EB-B801-EE253D092740}" destId="{54960688-1679-46B4-9762-AE3DFB717CAF}" srcOrd="0" destOrd="0" parTransId="{C71625F8-7644-4034-A113-5D962B4E8149}" sibTransId="{4007AA4A-0065-4B6C-B91B-6C57F377BBE4}"/>
    <dgm:cxn modelId="{651536C8-9EB1-4369-B4BA-174780A36B7C}" type="presOf" srcId="{D3A481EF-E4AD-49B2-8A54-F4ABAF61B030}" destId="{6313B912-A947-4F83-8255-A9ED0FD90405}" srcOrd="0" destOrd="0" presId="urn:microsoft.com/office/officeart/2005/8/layout/hierarchy3"/>
    <dgm:cxn modelId="{3CF080CD-9B68-4CAB-BE79-8830CAF6F390}" type="presOf" srcId="{6A8A65E7-26D5-404A-BA10-3E7DF10C6862}" destId="{E04610F3-2334-4616-8636-05CFF0E521C4}" srcOrd="0" destOrd="0" presId="urn:microsoft.com/office/officeart/2005/8/layout/hierarchy3"/>
    <dgm:cxn modelId="{90B3A3D0-3DCA-4290-B5EC-DBCB5F4F747D}" type="presOf" srcId="{05224C60-0E1A-4B9F-8DB4-E9FF9D460BBD}" destId="{BB875C49-52A8-4CF6-AE5D-75BB3AE5B3E7}" srcOrd="0" destOrd="0" presId="urn:microsoft.com/office/officeart/2005/8/layout/hierarchy3"/>
    <dgm:cxn modelId="{B9A3E6D3-308F-40ED-87F6-E6B4F2DCD444}" srcId="{18B52FB8-7188-4950-B329-D9DB598F6B53}" destId="{D3A481EF-E4AD-49B2-8A54-F4ABAF61B030}" srcOrd="2" destOrd="0" parTransId="{CBA928A2-CD7F-498D-9631-8E7EDA5C9B98}" sibTransId="{AB130370-2F4A-4F41-B9E2-4DF55A4C0430}"/>
    <dgm:cxn modelId="{057C20E0-693D-495B-B6D3-00617663FEFA}" srcId="{18B52FB8-7188-4950-B329-D9DB598F6B53}" destId="{F38E8911-ABB3-48EB-B801-EE253D092740}" srcOrd="0" destOrd="0" parTransId="{793055E6-89FC-4690-8604-8869898F09A1}" sibTransId="{2446E278-8D53-4096-BD2A-F5125F9CFCFD}"/>
    <dgm:cxn modelId="{9C7522EB-2466-4780-B0CE-8167F14A323E}" srcId="{D3A481EF-E4AD-49B2-8A54-F4ABAF61B030}" destId="{05224C60-0E1A-4B9F-8DB4-E9FF9D460BBD}" srcOrd="0" destOrd="0" parTransId="{28A2C881-01EE-47F8-A0FD-784BA0F410C9}" sibTransId="{FB7D71E7-8F4A-4741-BD47-2F2DB135A52F}"/>
    <dgm:cxn modelId="{6530DC5D-6DDD-48D5-8F05-10E08A6166FD}" type="presParOf" srcId="{C4452944-79B3-4995-9019-2D309D5629A1}" destId="{1D83D9FC-B195-4C8A-BAE1-EC76F70BF246}" srcOrd="0" destOrd="0" presId="urn:microsoft.com/office/officeart/2005/8/layout/hierarchy3"/>
    <dgm:cxn modelId="{8380F322-3987-4D10-ABD0-10BA405B57CB}" type="presParOf" srcId="{1D83D9FC-B195-4C8A-BAE1-EC76F70BF246}" destId="{5784FC8E-EB8B-4465-BA08-736E6B1ACB73}" srcOrd="0" destOrd="0" presId="urn:microsoft.com/office/officeart/2005/8/layout/hierarchy3"/>
    <dgm:cxn modelId="{C1F2962E-5292-4B40-ABFF-FD3AD6FC7F56}" type="presParOf" srcId="{5784FC8E-EB8B-4465-BA08-736E6B1ACB73}" destId="{2BF9937E-66E2-4B8C-A9AF-B906A6754232}" srcOrd="0" destOrd="0" presId="urn:microsoft.com/office/officeart/2005/8/layout/hierarchy3"/>
    <dgm:cxn modelId="{512A5655-AE1D-40DB-9DB4-0807C3BC4280}" type="presParOf" srcId="{5784FC8E-EB8B-4465-BA08-736E6B1ACB73}" destId="{6F0625A1-51BA-424E-AC1D-BD67F446C73A}" srcOrd="1" destOrd="0" presId="urn:microsoft.com/office/officeart/2005/8/layout/hierarchy3"/>
    <dgm:cxn modelId="{20F11B60-CFF2-43B2-A5D8-5E3A932A69C5}" type="presParOf" srcId="{1D83D9FC-B195-4C8A-BAE1-EC76F70BF246}" destId="{B0AC67EA-0264-4FEB-8E4E-091A8F1D8BD3}" srcOrd="1" destOrd="0" presId="urn:microsoft.com/office/officeart/2005/8/layout/hierarchy3"/>
    <dgm:cxn modelId="{582F2E17-DDD0-4404-961C-82DD461BDCA8}" type="presParOf" srcId="{B0AC67EA-0264-4FEB-8E4E-091A8F1D8BD3}" destId="{90F8CCA5-0DF5-4643-9B56-6D96EDF71AE8}" srcOrd="0" destOrd="0" presId="urn:microsoft.com/office/officeart/2005/8/layout/hierarchy3"/>
    <dgm:cxn modelId="{693EFDBD-9B3A-4BFD-811A-159ADFE60DCE}" type="presParOf" srcId="{B0AC67EA-0264-4FEB-8E4E-091A8F1D8BD3}" destId="{835F207F-CE94-4C20-91EF-1F7846466016}" srcOrd="1" destOrd="0" presId="urn:microsoft.com/office/officeart/2005/8/layout/hierarchy3"/>
    <dgm:cxn modelId="{122A8627-9A9F-4DBD-B700-F9216C696A6E}" type="presParOf" srcId="{C4452944-79B3-4995-9019-2D309D5629A1}" destId="{5FE45D8E-6368-4CC0-8D90-B5BB1F8EE5BF}" srcOrd="1" destOrd="0" presId="urn:microsoft.com/office/officeart/2005/8/layout/hierarchy3"/>
    <dgm:cxn modelId="{C8574B61-C685-46F6-BF7A-DF64E30AB01A}" type="presParOf" srcId="{5FE45D8E-6368-4CC0-8D90-B5BB1F8EE5BF}" destId="{117455C3-C165-4D6A-A527-DF1021C76F82}" srcOrd="0" destOrd="0" presId="urn:microsoft.com/office/officeart/2005/8/layout/hierarchy3"/>
    <dgm:cxn modelId="{F6A32B97-DCDC-42CF-A2AD-94357190F46E}" type="presParOf" srcId="{117455C3-C165-4D6A-A527-DF1021C76F82}" destId="{CB331BE5-A467-4EFD-8BC0-2802077ED43D}" srcOrd="0" destOrd="0" presId="urn:microsoft.com/office/officeart/2005/8/layout/hierarchy3"/>
    <dgm:cxn modelId="{9E44D865-0F47-43FB-9E35-C90059814EE6}" type="presParOf" srcId="{117455C3-C165-4D6A-A527-DF1021C76F82}" destId="{FEB80BB1-95D2-49B3-8468-718C627643B1}" srcOrd="1" destOrd="0" presId="urn:microsoft.com/office/officeart/2005/8/layout/hierarchy3"/>
    <dgm:cxn modelId="{EE72A603-E945-4135-9228-CFE9C2580659}" type="presParOf" srcId="{5FE45D8E-6368-4CC0-8D90-B5BB1F8EE5BF}" destId="{0A5B2FB9-0779-4D4B-81E7-760533D8B862}" srcOrd="1" destOrd="0" presId="urn:microsoft.com/office/officeart/2005/8/layout/hierarchy3"/>
    <dgm:cxn modelId="{CC9B9E9E-010B-4166-989D-AD66613F86AA}" type="presParOf" srcId="{0A5B2FB9-0779-4D4B-81E7-760533D8B862}" destId="{E04610F3-2334-4616-8636-05CFF0E521C4}" srcOrd="0" destOrd="0" presId="urn:microsoft.com/office/officeart/2005/8/layout/hierarchy3"/>
    <dgm:cxn modelId="{2DDB037D-9D3A-4C8D-82C6-D288025EB14E}" type="presParOf" srcId="{0A5B2FB9-0779-4D4B-81E7-760533D8B862}" destId="{4599324E-5BD9-49DF-8CB6-320C570BB521}" srcOrd="1" destOrd="0" presId="urn:microsoft.com/office/officeart/2005/8/layout/hierarchy3"/>
    <dgm:cxn modelId="{D7664B72-B2C0-44EA-B742-4F89ACA66D20}" type="presParOf" srcId="{C4452944-79B3-4995-9019-2D309D5629A1}" destId="{509BC237-F1B0-4FCE-8681-437D7327B05C}" srcOrd="2" destOrd="0" presId="urn:microsoft.com/office/officeart/2005/8/layout/hierarchy3"/>
    <dgm:cxn modelId="{24CE65B8-8355-46F5-A926-9DB567880AB6}" type="presParOf" srcId="{509BC237-F1B0-4FCE-8681-437D7327B05C}" destId="{F7EDA2E7-B290-4752-B2F0-070AD4AE3E23}" srcOrd="0" destOrd="0" presId="urn:microsoft.com/office/officeart/2005/8/layout/hierarchy3"/>
    <dgm:cxn modelId="{BCD1ED2E-26C9-430B-9715-0EE0494428BB}" type="presParOf" srcId="{F7EDA2E7-B290-4752-B2F0-070AD4AE3E23}" destId="{6313B912-A947-4F83-8255-A9ED0FD90405}" srcOrd="0" destOrd="0" presId="urn:microsoft.com/office/officeart/2005/8/layout/hierarchy3"/>
    <dgm:cxn modelId="{72E6ED2A-4D9D-402E-B7DA-AA1A783FDD95}" type="presParOf" srcId="{F7EDA2E7-B290-4752-B2F0-070AD4AE3E23}" destId="{ED7D86FD-7042-418D-A384-DB324A5DD3C2}" srcOrd="1" destOrd="0" presId="urn:microsoft.com/office/officeart/2005/8/layout/hierarchy3"/>
    <dgm:cxn modelId="{55F9E9ED-75D7-48A0-AE0F-0B691486ABF8}" type="presParOf" srcId="{509BC237-F1B0-4FCE-8681-437D7327B05C}" destId="{1F6665C4-1666-49D9-A274-55DCB84FD3E9}" srcOrd="1" destOrd="0" presId="urn:microsoft.com/office/officeart/2005/8/layout/hierarchy3"/>
    <dgm:cxn modelId="{0DE9D389-A15B-4213-BEDB-00C8B8A1EC4C}" type="presParOf" srcId="{1F6665C4-1666-49D9-A274-55DCB84FD3E9}" destId="{7DDAB05A-D5D9-4E16-8AF1-90EC56E89B67}" srcOrd="0" destOrd="0" presId="urn:microsoft.com/office/officeart/2005/8/layout/hierarchy3"/>
    <dgm:cxn modelId="{57EE3F13-00BD-44CC-A3AC-8B037ABDE038}" type="presParOf" srcId="{1F6665C4-1666-49D9-A274-55DCB84FD3E9}" destId="{BB875C49-52A8-4CF6-AE5D-75BB3AE5B3E7}"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7B3D610-0A6A-439F-AE28-84E51B8D8713}"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s-EC"/>
        </a:p>
      </dgm:t>
    </dgm:pt>
    <dgm:pt modelId="{C423191C-E796-4887-8058-49DBFD9D48D4}">
      <dgm:prSet/>
      <dgm:spPr/>
      <dgm:t>
        <a:bodyPr/>
        <a:lstStyle/>
        <a:p>
          <a:r>
            <a:rPr lang="es-ES" b="1" i="0" baseline="0" dirty="0"/>
            <a:t>Músculos Superficiales o Cutáneo</a:t>
          </a:r>
          <a:endParaRPr lang="es-EC" dirty="0"/>
        </a:p>
      </dgm:t>
    </dgm:pt>
    <dgm:pt modelId="{78FC7920-31EF-40E9-B41C-1B30995BBB76}" type="parTrans" cxnId="{FF2D2C1C-0C69-45FA-A992-9A742073B700}">
      <dgm:prSet/>
      <dgm:spPr/>
      <dgm:t>
        <a:bodyPr/>
        <a:lstStyle/>
        <a:p>
          <a:endParaRPr lang="es-EC"/>
        </a:p>
      </dgm:t>
    </dgm:pt>
    <dgm:pt modelId="{32843A70-9AE5-4C95-A850-B4B79DE9EC12}" type="sibTrans" cxnId="{FF2D2C1C-0C69-45FA-A992-9A742073B700}">
      <dgm:prSet/>
      <dgm:spPr/>
      <dgm:t>
        <a:bodyPr/>
        <a:lstStyle/>
        <a:p>
          <a:endParaRPr lang="es-EC"/>
        </a:p>
      </dgm:t>
    </dgm:pt>
    <dgm:pt modelId="{893D1C43-40CE-4658-89DD-6F238317CCB1}">
      <dgm:prSet/>
      <dgm:spPr/>
      <dgm:t>
        <a:bodyPr/>
        <a:lstStyle/>
        <a:p>
          <a:r>
            <a:rPr lang="es-ES" b="0" i="0" baseline="0"/>
            <a:t>Situados inmediatamente por debajo de la piel en la tela subcutánea.</a:t>
          </a:r>
          <a:endParaRPr lang="es-EC"/>
        </a:p>
      </dgm:t>
    </dgm:pt>
    <dgm:pt modelId="{39D96313-D06C-43E6-852A-DCD417672FB1}" type="parTrans" cxnId="{989AC763-6C6B-48CA-9082-DE3C9F5BB70E}">
      <dgm:prSet/>
      <dgm:spPr/>
      <dgm:t>
        <a:bodyPr/>
        <a:lstStyle/>
        <a:p>
          <a:endParaRPr lang="es-EC"/>
        </a:p>
      </dgm:t>
    </dgm:pt>
    <dgm:pt modelId="{FEEB6F4D-AA34-4B1B-8D36-F5E7C7AE882E}" type="sibTrans" cxnId="{989AC763-6C6B-48CA-9082-DE3C9F5BB70E}">
      <dgm:prSet/>
      <dgm:spPr/>
      <dgm:t>
        <a:bodyPr/>
        <a:lstStyle/>
        <a:p>
          <a:endParaRPr lang="es-EC"/>
        </a:p>
      </dgm:t>
    </dgm:pt>
    <dgm:pt modelId="{6CD09A80-407C-4275-A167-68AEB9B473EE}">
      <dgm:prSet/>
      <dgm:spPr/>
      <dgm:t>
        <a:bodyPr/>
        <a:lstStyle/>
        <a:p>
          <a:r>
            <a:rPr lang="es-ES"/>
            <a:t>S</a:t>
          </a:r>
          <a:r>
            <a:rPr lang="es-ES" b="0" i="0" baseline="0"/>
            <a:t>e los encuentra a nivel de la cara (músculos de la mímica), de la cabeza y del cuello. </a:t>
          </a:r>
          <a:endParaRPr lang="es-EC"/>
        </a:p>
      </dgm:t>
    </dgm:pt>
    <dgm:pt modelId="{E0708710-6709-46C0-9C4C-7D5376A4805A}" type="parTrans" cxnId="{324E872E-360D-4874-91B6-12E111251697}">
      <dgm:prSet/>
      <dgm:spPr/>
      <dgm:t>
        <a:bodyPr/>
        <a:lstStyle/>
        <a:p>
          <a:endParaRPr lang="es-EC"/>
        </a:p>
      </dgm:t>
    </dgm:pt>
    <dgm:pt modelId="{50AA5535-DE38-4101-9836-32B7F0F17335}" type="sibTrans" cxnId="{324E872E-360D-4874-91B6-12E111251697}">
      <dgm:prSet/>
      <dgm:spPr/>
      <dgm:t>
        <a:bodyPr/>
        <a:lstStyle/>
        <a:p>
          <a:endParaRPr lang="es-EC"/>
        </a:p>
      </dgm:t>
    </dgm:pt>
    <dgm:pt modelId="{460A03D3-B3F3-4A92-8E18-8B3E5FEEEE11}">
      <dgm:prSet/>
      <dgm:spPr/>
      <dgm:t>
        <a:bodyPr/>
        <a:lstStyle/>
        <a:p>
          <a:r>
            <a:rPr lang="es-ES" b="1" i="0" baseline="0"/>
            <a:t>Músculos profundos </a:t>
          </a:r>
          <a:endParaRPr lang="es-EC"/>
        </a:p>
      </dgm:t>
    </dgm:pt>
    <dgm:pt modelId="{41242EE4-2D10-4A39-B5F7-E15BFE707381}" type="parTrans" cxnId="{C038B912-BCFA-4970-9A43-806EF14645E6}">
      <dgm:prSet/>
      <dgm:spPr/>
      <dgm:t>
        <a:bodyPr/>
        <a:lstStyle/>
        <a:p>
          <a:endParaRPr lang="es-EC"/>
        </a:p>
      </dgm:t>
    </dgm:pt>
    <dgm:pt modelId="{64D0820C-D833-4274-B59D-AB40D9E59870}" type="sibTrans" cxnId="{C038B912-BCFA-4970-9A43-806EF14645E6}">
      <dgm:prSet/>
      <dgm:spPr/>
      <dgm:t>
        <a:bodyPr/>
        <a:lstStyle/>
        <a:p>
          <a:endParaRPr lang="es-EC"/>
        </a:p>
      </dgm:t>
    </dgm:pt>
    <dgm:pt modelId="{14E68EDC-F3A4-4425-A753-5E8A1AC14A24}">
      <dgm:prSet/>
      <dgm:spPr/>
      <dgm:t>
        <a:bodyPr/>
        <a:lstStyle/>
        <a:p>
          <a:r>
            <a:rPr lang="es-ES"/>
            <a:t>E</a:t>
          </a:r>
          <a:r>
            <a:rPr lang="es-ES" b="0" i="0" baseline="0"/>
            <a:t>nvueltos por la fascia de revestimiento superficial que constituye su cubierta y los separa de la tela subcutánea. </a:t>
          </a:r>
          <a:endParaRPr lang="es-EC"/>
        </a:p>
      </dgm:t>
    </dgm:pt>
    <dgm:pt modelId="{1BE54E2D-351A-42F4-96AC-57DE68B7061A}" type="parTrans" cxnId="{60610542-28A6-473B-A11A-9DAD47DAB54C}">
      <dgm:prSet/>
      <dgm:spPr/>
      <dgm:t>
        <a:bodyPr/>
        <a:lstStyle/>
        <a:p>
          <a:endParaRPr lang="es-EC"/>
        </a:p>
      </dgm:t>
    </dgm:pt>
    <dgm:pt modelId="{C9B4E52F-9299-4791-B216-8A98828FF7B4}" type="sibTrans" cxnId="{60610542-28A6-473B-A11A-9DAD47DAB54C}">
      <dgm:prSet/>
      <dgm:spPr/>
      <dgm:t>
        <a:bodyPr/>
        <a:lstStyle/>
        <a:p>
          <a:endParaRPr lang="es-EC"/>
        </a:p>
      </dgm:t>
    </dgm:pt>
    <dgm:pt modelId="{6CB9B548-39A2-410A-BAE8-76CC0E8127B7}">
      <dgm:prSet/>
      <dgm:spPr/>
      <dgm:t>
        <a:bodyPr/>
        <a:lstStyle/>
        <a:p>
          <a:r>
            <a:rPr lang="es-ES" b="0" i="0" baseline="0"/>
            <a:t>La mayoría de estos se inserta sobre el esqueleto (músculos esqueléticos), pero existe un pequeño </a:t>
          </a:r>
          <a:r>
            <a:rPr lang="pt-BR" b="0" i="0" baseline="0"/>
            <a:t>número de músculos profundos anexados </a:t>
          </a:r>
          <a:r>
            <a:rPr lang="es-EC" b="0" i="0" baseline="0"/>
            <a:t>a órganos </a:t>
          </a:r>
          <a:r>
            <a:rPr lang="pt-BR" b="0" i="0" baseline="0"/>
            <a:t>privados </a:t>
          </a:r>
          <a:r>
            <a:rPr lang="es-ES" b="0" i="0" baseline="0"/>
            <a:t>del esqueleto, como los músculos motores del ojo, de la lengua, de la faringe y del ano.</a:t>
          </a:r>
          <a:endParaRPr lang="es-EC"/>
        </a:p>
      </dgm:t>
    </dgm:pt>
    <dgm:pt modelId="{D4979C70-F1AD-49C6-AADD-5866031F2AD5}" type="parTrans" cxnId="{77BFD09E-641C-48F4-BEE2-E2A61FEDF30E}">
      <dgm:prSet/>
      <dgm:spPr/>
      <dgm:t>
        <a:bodyPr/>
        <a:lstStyle/>
        <a:p>
          <a:endParaRPr lang="es-EC"/>
        </a:p>
      </dgm:t>
    </dgm:pt>
    <dgm:pt modelId="{6FB4CE1C-1804-4337-98C5-C83BD2296C16}" type="sibTrans" cxnId="{77BFD09E-641C-48F4-BEE2-E2A61FEDF30E}">
      <dgm:prSet/>
      <dgm:spPr/>
      <dgm:t>
        <a:bodyPr/>
        <a:lstStyle/>
        <a:p>
          <a:endParaRPr lang="es-EC"/>
        </a:p>
      </dgm:t>
    </dgm:pt>
    <dgm:pt modelId="{C2E39F1D-B199-4DF1-BB1D-43ACA9398D33}" type="pres">
      <dgm:prSet presAssocID="{C7B3D610-0A6A-439F-AE28-84E51B8D8713}" presName="linear" presStyleCnt="0">
        <dgm:presLayoutVars>
          <dgm:animLvl val="lvl"/>
          <dgm:resizeHandles val="exact"/>
        </dgm:presLayoutVars>
      </dgm:prSet>
      <dgm:spPr/>
    </dgm:pt>
    <dgm:pt modelId="{114E678A-E067-4E04-8EEA-32D84286EE05}" type="pres">
      <dgm:prSet presAssocID="{C423191C-E796-4887-8058-49DBFD9D48D4}" presName="parentText" presStyleLbl="node1" presStyleIdx="0" presStyleCnt="2">
        <dgm:presLayoutVars>
          <dgm:chMax val="0"/>
          <dgm:bulletEnabled val="1"/>
        </dgm:presLayoutVars>
      </dgm:prSet>
      <dgm:spPr/>
    </dgm:pt>
    <dgm:pt modelId="{7A3F07B5-0340-4379-AB63-A17200FEDC89}" type="pres">
      <dgm:prSet presAssocID="{C423191C-E796-4887-8058-49DBFD9D48D4}" presName="childText" presStyleLbl="revTx" presStyleIdx="0" presStyleCnt="2">
        <dgm:presLayoutVars>
          <dgm:bulletEnabled val="1"/>
        </dgm:presLayoutVars>
      </dgm:prSet>
      <dgm:spPr/>
    </dgm:pt>
    <dgm:pt modelId="{339978E7-F338-4559-84A8-184E1E6F318D}" type="pres">
      <dgm:prSet presAssocID="{460A03D3-B3F3-4A92-8E18-8B3E5FEEEE11}" presName="parentText" presStyleLbl="node1" presStyleIdx="1" presStyleCnt="2">
        <dgm:presLayoutVars>
          <dgm:chMax val="0"/>
          <dgm:bulletEnabled val="1"/>
        </dgm:presLayoutVars>
      </dgm:prSet>
      <dgm:spPr/>
    </dgm:pt>
    <dgm:pt modelId="{83E6B127-F016-45F3-90FC-874DA0A3B0A3}" type="pres">
      <dgm:prSet presAssocID="{460A03D3-B3F3-4A92-8E18-8B3E5FEEEE11}" presName="childText" presStyleLbl="revTx" presStyleIdx="1" presStyleCnt="2">
        <dgm:presLayoutVars>
          <dgm:bulletEnabled val="1"/>
        </dgm:presLayoutVars>
      </dgm:prSet>
      <dgm:spPr/>
    </dgm:pt>
  </dgm:ptLst>
  <dgm:cxnLst>
    <dgm:cxn modelId="{C038B912-BCFA-4970-9A43-806EF14645E6}" srcId="{C7B3D610-0A6A-439F-AE28-84E51B8D8713}" destId="{460A03D3-B3F3-4A92-8E18-8B3E5FEEEE11}" srcOrd="1" destOrd="0" parTransId="{41242EE4-2D10-4A39-B5F7-E15BFE707381}" sibTransId="{64D0820C-D833-4274-B59D-AB40D9E59870}"/>
    <dgm:cxn modelId="{95C4E019-EE97-4099-A779-9E1923DD56EF}" type="presOf" srcId="{C7B3D610-0A6A-439F-AE28-84E51B8D8713}" destId="{C2E39F1D-B199-4DF1-BB1D-43ACA9398D33}" srcOrd="0" destOrd="0" presId="urn:microsoft.com/office/officeart/2005/8/layout/vList2"/>
    <dgm:cxn modelId="{FF2D2C1C-0C69-45FA-A992-9A742073B700}" srcId="{C7B3D610-0A6A-439F-AE28-84E51B8D8713}" destId="{C423191C-E796-4887-8058-49DBFD9D48D4}" srcOrd="0" destOrd="0" parTransId="{78FC7920-31EF-40E9-B41C-1B30995BBB76}" sibTransId="{32843A70-9AE5-4C95-A850-B4B79DE9EC12}"/>
    <dgm:cxn modelId="{324E872E-360D-4874-91B6-12E111251697}" srcId="{C423191C-E796-4887-8058-49DBFD9D48D4}" destId="{6CD09A80-407C-4275-A167-68AEB9B473EE}" srcOrd="1" destOrd="0" parTransId="{E0708710-6709-46C0-9C4C-7D5376A4805A}" sibTransId="{50AA5535-DE38-4101-9836-32B7F0F17335}"/>
    <dgm:cxn modelId="{43172A30-7FF4-4CEA-9BCE-5775889E0562}" type="presOf" srcId="{6CB9B548-39A2-410A-BAE8-76CC0E8127B7}" destId="{83E6B127-F016-45F3-90FC-874DA0A3B0A3}" srcOrd="0" destOrd="1" presId="urn:microsoft.com/office/officeart/2005/8/layout/vList2"/>
    <dgm:cxn modelId="{60610542-28A6-473B-A11A-9DAD47DAB54C}" srcId="{460A03D3-B3F3-4A92-8E18-8B3E5FEEEE11}" destId="{14E68EDC-F3A4-4425-A753-5E8A1AC14A24}" srcOrd="0" destOrd="0" parTransId="{1BE54E2D-351A-42F4-96AC-57DE68B7061A}" sibTransId="{C9B4E52F-9299-4791-B216-8A98828FF7B4}"/>
    <dgm:cxn modelId="{989AC763-6C6B-48CA-9082-DE3C9F5BB70E}" srcId="{C423191C-E796-4887-8058-49DBFD9D48D4}" destId="{893D1C43-40CE-4658-89DD-6F238317CCB1}" srcOrd="0" destOrd="0" parTransId="{39D96313-D06C-43E6-852A-DCD417672FB1}" sibTransId="{FEEB6F4D-AA34-4B1B-8D36-F5E7C7AE882E}"/>
    <dgm:cxn modelId="{11AB5244-71BA-43D6-AA2F-5FC718100902}" type="presOf" srcId="{6CD09A80-407C-4275-A167-68AEB9B473EE}" destId="{7A3F07B5-0340-4379-AB63-A17200FEDC89}" srcOrd="0" destOrd="1" presId="urn:microsoft.com/office/officeart/2005/8/layout/vList2"/>
    <dgm:cxn modelId="{D05D0F75-E7B0-4F2D-B60F-59C63D5298BA}" type="presOf" srcId="{14E68EDC-F3A4-4425-A753-5E8A1AC14A24}" destId="{83E6B127-F016-45F3-90FC-874DA0A3B0A3}" srcOrd="0" destOrd="0" presId="urn:microsoft.com/office/officeart/2005/8/layout/vList2"/>
    <dgm:cxn modelId="{A80BC19D-0DA9-489C-B1BB-4257A898B92C}" type="presOf" srcId="{C423191C-E796-4887-8058-49DBFD9D48D4}" destId="{114E678A-E067-4E04-8EEA-32D84286EE05}" srcOrd="0" destOrd="0" presId="urn:microsoft.com/office/officeart/2005/8/layout/vList2"/>
    <dgm:cxn modelId="{77BFD09E-641C-48F4-BEE2-E2A61FEDF30E}" srcId="{460A03D3-B3F3-4A92-8E18-8B3E5FEEEE11}" destId="{6CB9B548-39A2-410A-BAE8-76CC0E8127B7}" srcOrd="1" destOrd="0" parTransId="{D4979C70-F1AD-49C6-AADD-5866031F2AD5}" sibTransId="{6FB4CE1C-1804-4337-98C5-C83BD2296C16}"/>
    <dgm:cxn modelId="{FDB099D3-C300-4E3E-BC23-0B9E5B12A11D}" type="presOf" srcId="{460A03D3-B3F3-4A92-8E18-8B3E5FEEEE11}" destId="{339978E7-F338-4559-84A8-184E1E6F318D}" srcOrd="0" destOrd="0" presId="urn:microsoft.com/office/officeart/2005/8/layout/vList2"/>
    <dgm:cxn modelId="{DBE6E2DA-3B50-432B-AEF3-2B5AC468C3D0}" type="presOf" srcId="{893D1C43-40CE-4658-89DD-6F238317CCB1}" destId="{7A3F07B5-0340-4379-AB63-A17200FEDC89}" srcOrd="0" destOrd="0" presId="urn:microsoft.com/office/officeart/2005/8/layout/vList2"/>
    <dgm:cxn modelId="{445B9C41-2566-4821-8C12-1EA92A6F70D0}" type="presParOf" srcId="{C2E39F1D-B199-4DF1-BB1D-43ACA9398D33}" destId="{114E678A-E067-4E04-8EEA-32D84286EE05}" srcOrd="0" destOrd="0" presId="urn:microsoft.com/office/officeart/2005/8/layout/vList2"/>
    <dgm:cxn modelId="{E44C2C03-32D7-4FDE-B5D0-8371163C5841}" type="presParOf" srcId="{C2E39F1D-B199-4DF1-BB1D-43ACA9398D33}" destId="{7A3F07B5-0340-4379-AB63-A17200FEDC89}" srcOrd="1" destOrd="0" presId="urn:microsoft.com/office/officeart/2005/8/layout/vList2"/>
    <dgm:cxn modelId="{CCD23677-362D-4F1D-B72C-FD7425618981}" type="presParOf" srcId="{C2E39F1D-B199-4DF1-BB1D-43ACA9398D33}" destId="{339978E7-F338-4559-84A8-184E1E6F318D}" srcOrd="2" destOrd="0" presId="urn:microsoft.com/office/officeart/2005/8/layout/vList2"/>
    <dgm:cxn modelId="{28B89AF8-ED81-4E93-B68D-6589F6C190BC}" type="presParOf" srcId="{C2E39F1D-B199-4DF1-BB1D-43ACA9398D33}" destId="{83E6B127-F016-45F3-90FC-874DA0A3B0A3}"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4A6E488-C3B0-47AF-A12F-D75DA3B1B298}" type="doc">
      <dgm:prSet loTypeId="urn:microsoft.com/office/officeart/2005/8/layout/vList5" loCatId="list" qsTypeId="urn:microsoft.com/office/officeart/2005/8/quickstyle/simple1" qsCatId="simple" csTypeId="urn:microsoft.com/office/officeart/2005/8/colors/colorful4" csCatId="colorful"/>
      <dgm:spPr/>
      <dgm:t>
        <a:bodyPr/>
        <a:lstStyle/>
        <a:p>
          <a:endParaRPr lang="es-EC"/>
        </a:p>
      </dgm:t>
    </dgm:pt>
    <dgm:pt modelId="{65497963-E717-423F-AEFE-B3BAEB00E23D}">
      <dgm:prSet/>
      <dgm:spPr/>
      <dgm:t>
        <a:bodyPr/>
        <a:lstStyle/>
        <a:p>
          <a:r>
            <a:rPr lang="es-ES" b="1" i="0" baseline="0" dirty="0"/>
            <a:t>Músculos largos: </a:t>
          </a:r>
          <a:endParaRPr lang="es-EC" dirty="0"/>
        </a:p>
      </dgm:t>
    </dgm:pt>
    <dgm:pt modelId="{8571DF7A-5FA8-4E69-8961-0D421C4AE560}" type="parTrans" cxnId="{7B57034B-F6DD-47CF-9D4C-AD009FB4BF6F}">
      <dgm:prSet/>
      <dgm:spPr/>
      <dgm:t>
        <a:bodyPr/>
        <a:lstStyle/>
        <a:p>
          <a:endParaRPr lang="es-EC"/>
        </a:p>
      </dgm:t>
    </dgm:pt>
    <dgm:pt modelId="{D4E40BAE-F7F1-4A92-8277-54B1A6247AD8}" type="sibTrans" cxnId="{7B57034B-F6DD-47CF-9D4C-AD009FB4BF6F}">
      <dgm:prSet/>
      <dgm:spPr/>
      <dgm:t>
        <a:bodyPr/>
        <a:lstStyle/>
        <a:p>
          <a:endParaRPr lang="es-EC"/>
        </a:p>
      </dgm:t>
    </dgm:pt>
    <dgm:pt modelId="{1CBE6C42-4830-44CB-AC10-2919DC5BB233}">
      <dgm:prSet custT="1"/>
      <dgm:spPr/>
      <dgm:t>
        <a:bodyPr/>
        <a:lstStyle/>
        <a:p>
          <a:r>
            <a:rPr lang="es-ES" sz="1400" b="0" i="0" baseline="0"/>
            <a:t>Se los halla en los miembros. </a:t>
          </a:r>
          <a:endParaRPr lang="es-EC" sz="1400"/>
        </a:p>
      </dgm:t>
    </dgm:pt>
    <dgm:pt modelId="{D6BAC771-17EA-478D-8195-88A9FEA244FF}" type="parTrans" cxnId="{A5F7F186-37EA-419F-9056-DD56032C74B7}">
      <dgm:prSet/>
      <dgm:spPr/>
      <dgm:t>
        <a:bodyPr/>
        <a:lstStyle/>
        <a:p>
          <a:endParaRPr lang="es-EC"/>
        </a:p>
      </dgm:t>
    </dgm:pt>
    <dgm:pt modelId="{31B9E640-B65C-499A-96A8-9E58E348D832}" type="sibTrans" cxnId="{A5F7F186-37EA-419F-9056-DD56032C74B7}">
      <dgm:prSet/>
      <dgm:spPr/>
      <dgm:t>
        <a:bodyPr/>
        <a:lstStyle/>
        <a:p>
          <a:endParaRPr lang="es-EC"/>
        </a:p>
      </dgm:t>
    </dgm:pt>
    <dgm:pt modelId="{5C89501B-5E11-44A8-99CF-5917C2DEB712}">
      <dgm:prSet custT="1"/>
      <dgm:spPr/>
      <dgm:t>
        <a:bodyPr/>
        <a:lstStyle/>
        <a:p>
          <a:r>
            <a:rPr lang="es-ES" sz="1400" b="0" i="0" baseline="0" dirty="0"/>
            <a:t>Los más superficiales son los más largos </a:t>
          </a:r>
          <a:r>
            <a:rPr lang="es-EC" sz="1400" b="0" i="0" baseline="0" dirty="0"/>
            <a:t> (bíceps braquial, semimembranoso). </a:t>
          </a:r>
          <a:endParaRPr lang="es-EC" sz="1400" dirty="0"/>
        </a:p>
      </dgm:t>
    </dgm:pt>
    <dgm:pt modelId="{8E34C65C-551E-4141-B912-0D6977E491E3}" type="parTrans" cxnId="{2C33E1CD-14C8-463B-AC36-6155DFF73F3A}">
      <dgm:prSet/>
      <dgm:spPr/>
      <dgm:t>
        <a:bodyPr/>
        <a:lstStyle/>
        <a:p>
          <a:endParaRPr lang="es-EC"/>
        </a:p>
      </dgm:t>
    </dgm:pt>
    <dgm:pt modelId="{D206F06E-3C18-4926-8DC6-317149758273}" type="sibTrans" cxnId="{2C33E1CD-14C8-463B-AC36-6155DFF73F3A}">
      <dgm:prSet/>
      <dgm:spPr/>
      <dgm:t>
        <a:bodyPr/>
        <a:lstStyle/>
        <a:p>
          <a:endParaRPr lang="es-EC"/>
        </a:p>
      </dgm:t>
    </dgm:pt>
    <dgm:pt modelId="{61EB5304-6E0A-4372-86CC-3668815A3933}">
      <dgm:prSet/>
      <dgm:spPr/>
      <dgm:t>
        <a:bodyPr/>
        <a:lstStyle/>
        <a:p>
          <a:r>
            <a:rPr lang="es-EC" b="1" i="0" baseline="0"/>
            <a:t>Músculos anchos: </a:t>
          </a:r>
          <a:endParaRPr lang="es-EC"/>
        </a:p>
      </dgm:t>
    </dgm:pt>
    <dgm:pt modelId="{B3B9F4CB-5C55-4540-BF37-615E4EB40A1F}" type="parTrans" cxnId="{586D9341-FD58-42EA-AA80-0B123FA9697F}">
      <dgm:prSet/>
      <dgm:spPr/>
      <dgm:t>
        <a:bodyPr/>
        <a:lstStyle/>
        <a:p>
          <a:endParaRPr lang="es-EC"/>
        </a:p>
      </dgm:t>
    </dgm:pt>
    <dgm:pt modelId="{A05141F2-D291-457A-B73D-1B6952197144}" type="sibTrans" cxnId="{586D9341-FD58-42EA-AA80-0B123FA9697F}">
      <dgm:prSet/>
      <dgm:spPr/>
      <dgm:t>
        <a:bodyPr/>
        <a:lstStyle/>
        <a:p>
          <a:endParaRPr lang="es-EC"/>
        </a:p>
      </dgm:t>
    </dgm:pt>
    <dgm:pt modelId="{2782652D-DBDE-4E97-96FF-C3AE85102124}">
      <dgm:prSet custT="1"/>
      <dgm:spPr/>
      <dgm:t>
        <a:bodyPr/>
        <a:lstStyle/>
        <a:p>
          <a:r>
            <a:rPr lang="es-EC" sz="1050" b="0" i="0" baseline="0"/>
            <a:t>Se caracterizan por ser aplanados. </a:t>
          </a:r>
          <a:endParaRPr lang="es-EC" sz="1050"/>
        </a:p>
      </dgm:t>
    </dgm:pt>
    <dgm:pt modelId="{6911D9D1-A5CE-44E3-A811-72353F9DF737}" type="parTrans" cxnId="{60E67BC9-0288-47EE-901F-E9931F79232B}">
      <dgm:prSet/>
      <dgm:spPr/>
      <dgm:t>
        <a:bodyPr/>
        <a:lstStyle/>
        <a:p>
          <a:endParaRPr lang="es-EC"/>
        </a:p>
      </dgm:t>
    </dgm:pt>
    <dgm:pt modelId="{CEE6B756-C770-4B4A-A452-B0491C99C692}" type="sibTrans" cxnId="{60E67BC9-0288-47EE-901F-E9931F79232B}">
      <dgm:prSet/>
      <dgm:spPr/>
      <dgm:t>
        <a:bodyPr/>
        <a:lstStyle/>
        <a:p>
          <a:endParaRPr lang="es-EC"/>
        </a:p>
      </dgm:t>
    </dgm:pt>
    <dgm:pt modelId="{7148AACD-189D-4925-BC9C-B8ECC4533F52}">
      <dgm:prSet custT="1"/>
      <dgm:spPr/>
      <dgm:t>
        <a:bodyPr/>
        <a:lstStyle/>
        <a:p>
          <a:r>
            <a:rPr lang="es-EC" sz="1050" b="0" i="0" baseline="0"/>
            <a:t>Se localizan </a:t>
          </a:r>
          <a:r>
            <a:rPr lang="es-ES" sz="1050" b="0" i="0" baseline="0"/>
            <a:t>en las paredes de las grandes cavidades ( tórax </a:t>
          </a:r>
          <a:r>
            <a:rPr lang="es-ES" sz="1050"/>
            <a:t>, </a:t>
          </a:r>
          <a:r>
            <a:rPr lang="es-ES" sz="1050" b="0" i="0" baseline="0"/>
            <a:t>abdomen)</a:t>
          </a:r>
          <a:endParaRPr lang="es-EC" sz="1050"/>
        </a:p>
      </dgm:t>
    </dgm:pt>
    <dgm:pt modelId="{BF45A86A-6960-4638-B8CE-BE437EF7D3AD}" type="parTrans" cxnId="{464DC6D3-A225-49A9-81D8-D7A0C8F8620B}">
      <dgm:prSet/>
      <dgm:spPr/>
      <dgm:t>
        <a:bodyPr/>
        <a:lstStyle/>
        <a:p>
          <a:endParaRPr lang="es-EC"/>
        </a:p>
      </dgm:t>
    </dgm:pt>
    <dgm:pt modelId="{1FECA490-F4CB-449F-88BA-D06D550A9D6E}" type="sibTrans" cxnId="{464DC6D3-A225-49A9-81D8-D7A0C8F8620B}">
      <dgm:prSet/>
      <dgm:spPr/>
      <dgm:t>
        <a:bodyPr/>
        <a:lstStyle/>
        <a:p>
          <a:endParaRPr lang="es-EC"/>
        </a:p>
      </dgm:t>
    </dgm:pt>
    <dgm:pt modelId="{00E21DC2-A6D1-4134-9064-7A98CF042D45}">
      <dgm:prSet custT="1"/>
      <dgm:spPr/>
      <dgm:t>
        <a:bodyPr/>
        <a:lstStyle/>
        <a:p>
          <a:r>
            <a:rPr lang="es-ES" sz="1050" b="0" i="0" baseline="0"/>
            <a:t>Presentan forma variable: triangular, acintada, plana, curva, etc. </a:t>
          </a:r>
          <a:endParaRPr lang="es-EC" sz="1050"/>
        </a:p>
      </dgm:t>
    </dgm:pt>
    <dgm:pt modelId="{A7F3A9DF-6A27-4509-9F49-D3829039504D}" type="parTrans" cxnId="{A4D1DCF4-C2C7-4843-8CD1-571AD486DDB6}">
      <dgm:prSet/>
      <dgm:spPr/>
      <dgm:t>
        <a:bodyPr/>
        <a:lstStyle/>
        <a:p>
          <a:endParaRPr lang="es-EC"/>
        </a:p>
      </dgm:t>
    </dgm:pt>
    <dgm:pt modelId="{9EB07A26-2D48-49FF-AD53-F79A380BA0ED}" type="sibTrans" cxnId="{A4D1DCF4-C2C7-4843-8CD1-571AD486DDB6}">
      <dgm:prSet/>
      <dgm:spPr/>
      <dgm:t>
        <a:bodyPr/>
        <a:lstStyle/>
        <a:p>
          <a:endParaRPr lang="es-EC"/>
        </a:p>
      </dgm:t>
    </dgm:pt>
    <dgm:pt modelId="{2ECC89AD-1DF3-422A-8C2A-91591973152C}">
      <dgm:prSet custT="1"/>
      <dgm:spPr/>
      <dgm:t>
        <a:bodyPr/>
        <a:lstStyle/>
        <a:p>
          <a:r>
            <a:rPr lang="es-ES" sz="1050" b="0" i="0" baseline="0"/>
            <a:t>Sus bordes son rectilíneos</a:t>
          </a:r>
          <a:endParaRPr lang="es-EC" sz="1050"/>
        </a:p>
      </dgm:t>
    </dgm:pt>
    <dgm:pt modelId="{E7ED2C7D-4424-4851-9604-24FF9A1840F0}" type="parTrans" cxnId="{877FEFB7-C9DF-4419-AF12-7F86F90C9457}">
      <dgm:prSet/>
      <dgm:spPr/>
      <dgm:t>
        <a:bodyPr/>
        <a:lstStyle/>
        <a:p>
          <a:endParaRPr lang="es-EC"/>
        </a:p>
      </dgm:t>
    </dgm:pt>
    <dgm:pt modelId="{1D0F463B-47A3-4A76-B290-246EFDE0AB72}" type="sibTrans" cxnId="{877FEFB7-C9DF-4419-AF12-7F86F90C9457}">
      <dgm:prSet/>
      <dgm:spPr/>
      <dgm:t>
        <a:bodyPr/>
        <a:lstStyle/>
        <a:p>
          <a:endParaRPr lang="es-EC"/>
        </a:p>
      </dgm:t>
    </dgm:pt>
    <dgm:pt modelId="{E15BDD7B-1C7F-4738-A628-1A5A4A82EDD9}">
      <dgm:prSet custT="1"/>
      <dgm:spPr/>
      <dgm:t>
        <a:bodyPr/>
        <a:lstStyle/>
        <a:p>
          <a:r>
            <a:rPr lang="es-ES" sz="1050" b="0" i="0" baseline="0"/>
            <a:t>Algunos de ellos forman verdaderos tabiques de separación, como el músculo diafragma</a:t>
          </a:r>
          <a:endParaRPr lang="es-EC" sz="1050"/>
        </a:p>
      </dgm:t>
    </dgm:pt>
    <dgm:pt modelId="{BB5C4ED5-B729-4D0A-B3CE-DA2E862A7AB7}" type="parTrans" cxnId="{55D92FD3-3721-44D3-A40B-57CB26C4DE18}">
      <dgm:prSet/>
      <dgm:spPr/>
      <dgm:t>
        <a:bodyPr/>
        <a:lstStyle/>
        <a:p>
          <a:endParaRPr lang="es-EC"/>
        </a:p>
      </dgm:t>
    </dgm:pt>
    <dgm:pt modelId="{450164A4-4403-47FA-B88F-37C13E5CF91B}" type="sibTrans" cxnId="{55D92FD3-3721-44D3-A40B-57CB26C4DE18}">
      <dgm:prSet/>
      <dgm:spPr/>
      <dgm:t>
        <a:bodyPr/>
        <a:lstStyle/>
        <a:p>
          <a:endParaRPr lang="es-EC"/>
        </a:p>
      </dgm:t>
    </dgm:pt>
    <dgm:pt modelId="{43397120-4E34-4B50-90DF-E241B83B42B2}">
      <dgm:prSet/>
      <dgm:spPr/>
      <dgm:t>
        <a:bodyPr/>
        <a:lstStyle/>
        <a:p>
          <a:r>
            <a:rPr lang="es-ES" b="1" i="0" baseline="0"/>
            <a:t>Músculos cortos: </a:t>
          </a:r>
          <a:endParaRPr lang="es-EC"/>
        </a:p>
      </dgm:t>
    </dgm:pt>
    <dgm:pt modelId="{26666475-90A4-4678-A9D7-E4B3F99B2628}" type="parTrans" cxnId="{4C45ABC4-C86F-44FC-92E3-27B7F2029497}">
      <dgm:prSet/>
      <dgm:spPr/>
      <dgm:t>
        <a:bodyPr/>
        <a:lstStyle/>
        <a:p>
          <a:endParaRPr lang="es-EC"/>
        </a:p>
      </dgm:t>
    </dgm:pt>
    <dgm:pt modelId="{2755F0FB-892E-4DED-9508-8899118F9B22}" type="sibTrans" cxnId="{4C45ABC4-C86F-44FC-92E3-27B7F2029497}">
      <dgm:prSet/>
      <dgm:spPr/>
      <dgm:t>
        <a:bodyPr/>
        <a:lstStyle/>
        <a:p>
          <a:endParaRPr lang="es-EC"/>
        </a:p>
      </dgm:t>
    </dgm:pt>
    <dgm:pt modelId="{F7ADBCAE-772D-4FFC-A6B1-73A21DB78887}">
      <dgm:prSet custT="1"/>
      <dgm:spPr/>
      <dgm:t>
        <a:bodyPr/>
        <a:lstStyle/>
        <a:p>
          <a:r>
            <a:rPr lang="es-ES" sz="1600"/>
            <a:t>E</a:t>
          </a:r>
          <a:r>
            <a:rPr lang="es-ES" sz="1600" b="0" i="0" baseline="0"/>
            <a:t>stán en las articulaciones donde los movimientos son poco extensos, </a:t>
          </a:r>
          <a:endParaRPr lang="es-EC" sz="1600"/>
        </a:p>
      </dgm:t>
    </dgm:pt>
    <dgm:pt modelId="{052D4619-A066-425D-829A-201C7A940193}" type="parTrans" cxnId="{60E7825F-329B-4541-A867-9D0D503CFA80}">
      <dgm:prSet/>
      <dgm:spPr/>
      <dgm:t>
        <a:bodyPr/>
        <a:lstStyle/>
        <a:p>
          <a:endParaRPr lang="es-EC"/>
        </a:p>
      </dgm:t>
    </dgm:pt>
    <dgm:pt modelId="{B1AC80BA-7FEF-4ED6-B8FB-AC2F6289FA72}" type="sibTrans" cxnId="{60E7825F-329B-4541-A867-9D0D503CFA80}">
      <dgm:prSet/>
      <dgm:spPr/>
      <dgm:t>
        <a:bodyPr/>
        <a:lstStyle/>
        <a:p>
          <a:endParaRPr lang="es-EC"/>
        </a:p>
      </dgm:t>
    </dgm:pt>
    <dgm:pt modelId="{3420AE72-24BD-415F-B903-17A140D55402}">
      <dgm:prSet custT="1"/>
      <dgm:spPr/>
      <dgm:t>
        <a:bodyPr/>
        <a:lstStyle/>
        <a:p>
          <a:r>
            <a:rPr lang="es-ES" sz="1600" b="0" i="0" baseline="0" dirty="0"/>
            <a:t>Lo que no excluye su fuerza ni su especialización</a:t>
          </a:r>
          <a:endParaRPr lang="es-EC" sz="1600" dirty="0"/>
        </a:p>
      </dgm:t>
    </dgm:pt>
    <dgm:pt modelId="{781EADC6-5C97-465B-A3AC-C5F2CE2686CF}" type="parTrans" cxnId="{F47BCA84-8C87-4D2F-8338-3DFCB3FE9F6F}">
      <dgm:prSet/>
      <dgm:spPr/>
      <dgm:t>
        <a:bodyPr/>
        <a:lstStyle/>
        <a:p>
          <a:endParaRPr lang="es-EC"/>
        </a:p>
      </dgm:t>
    </dgm:pt>
    <dgm:pt modelId="{D9F510D2-E88E-4BD5-844D-30BEDD578749}" type="sibTrans" cxnId="{F47BCA84-8C87-4D2F-8338-3DFCB3FE9F6F}">
      <dgm:prSet/>
      <dgm:spPr/>
      <dgm:t>
        <a:bodyPr/>
        <a:lstStyle/>
        <a:p>
          <a:endParaRPr lang="es-EC"/>
        </a:p>
      </dgm:t>
    </dgm:pt>
    <dgm:pt modelId="{F1BA31DE-E22E-4557-BE9D-24ADE5603A2B}">
      <dgm:prSet/>
      <dgm:spPr/>
      <dgm:t>
        <a:bodyPr/>
        <a:lstStyle/>
        <a:p>
          <a:r>
            <a:rPr lang="es-ES" b="1" i="0" baseline="0"/>
            <a:t>Músculos anulares: </a:t>
          </a:r>
          <a:endParaRPr lang="es-EC"/>
        </a:p>
      </dgm:t>
    </dgm:pt>
    <dgm:pt modelId="{D1CAD3F1-257D-4881-9EDE-43689C64F8FB}" type="parTrans" cxnId="{8904C264-A616-47C5-A214-8B3CE6182A4C}">
      <dgm:prSet/>
      <dgm:spPr/>
      <dgm:t>
        <a:bodyPr/>
        <a:lstStyle/>
        <a:p>
          <a:endParaRPr lang="es-EC"/>
        </a:p>
      </dgm:t>
    </dgm:pt>
    <dgm:pt modelId="{1BC1BD46-3B60-43E3-B2F0-DDE4D78855C4}" type="sibTrans" cxnId="{8904C264-A616-47C5-A214-8B3CE6182A4C}">
      <dgm:prSet/>
      <dgm:spPr/>
      <dgm:t>
        <a:bodyPr/>
        <a:lstStyle/>
        <a:p>
          <a:endParaRPr lang="es-EC"/>
        </a:p>
      </dgm:t>
    </dgm:pt>
    <dgm:pt modelId="{BF64CAC9-AD8E-47B3-8650-936082FC5F9C}">
      <dgm:prSet custT="1"/>
      <dgm:spPr/>
      <dgm:t>
        <a:bodyPr/>
        <a:lstStyle/>
        <a:p>
          <a:r>
            <a:rPr lang="es-ES" sz="1100" b="0" i="0" baseline="0"/>
            <a:t>Están dispuestos alrededor de un orificio al cual circunscriben y cuyo cierre aseguran. </a:t>
          </a:r>
          <a:endParaRPr lang="es-EC" sz="1100"/>
        </a:p>
      </dgm:t>
    </dgm:pt>
    <dgm:pt modelId="{57D06C10-1FF5-41BE-B05A-6BB6B93E7BD5}" type="parTrans" cxnId="{5DDFFB36-5209-4DD1-9B6E-B691913F26E3}">
      <dgm:prSet/>
      <dgm:spPr/>
      <dgm:t>
        <a:bodyPr/>
        <a:lstStyle/>
        <a:p>
          <a:endParaRPr lang="es-EC"/>
        </a:p>
      </dgm:t>
    </dgm:pt>
    <dgm:pt modelId="{0239CD6A-B0B8-4836-8EA3-B624223514EE}" type="sibTrans" cxnId="{5DDFFB36-5209-4DD1-9B6E-B691913F26E3}">
      <dgm:prSet/>
      <dgm:spPr/>
      <dgm:t>
        <a:bodyPr/>
        <a:lstStyle/>
        <a:p>
          <a:endParaRPr lang="es-EC"/>
        </a:p>
      </dgm:t>
    </dgm:pt>
    <dgm:pt modelId="{2B82AA2F-1816-4798-9985-68010869F214}">
      <dgm:prSet custT="1"/>
      <dgm:spPr/>
      <dgm:t>
        <a:bodyPr/>
        <a:lstStyle/>
        <a:p>
          <a:r>
            <a:rPr lang="es-ES" sz="1100" b="0" i="0" baseline="0"/>
            <a:t>Se los llama orbiculares o esfínteres. </a:t>
          </a:r>
          <a:endParaRPr lang="es-EC" sz="1100"/>
        </a:p>
      </dgm:t>
    </dgm:pt>
    <dgm:pt modelId="{4183A698-4962-4C2A-93C3-443076314ED0}" type="parTrans" cxnId="{9E31D412-A512-42EB-979F-559C89B360CA}">
      <dgm:prSet/>
      <dgm:spPr/>
      <dgm:t>
        <a:bodyPr/>
        <a:lstStyle/>
        <a:p>
          <a:endParaRPr lang="es-EC"/>
        </a:p>
      </dgm:t>
    </dgm:pt>
    <dgm:pt modelId="{C85B3F3C-F7C7-4E2F-983C-2D6733647D89}" type="sibTrans" cxnId="{9E31D412-A512-42EB-979F-559C89B360CA}">
      <dgm:prSet/>
      <dgm:spPr/>
      <dgm:t>
        <a:bodyPr/>
        <a:lstStyle/>
        <a:p>
          <a:endParaRPr lang="es-EC"/>
        </a:p>
      </dgm:t>
    </dgm:pt>
    <dgm:pt modelId="{94BB24A8-3CEA-4951-B76E-C6B6DD3B6995}">
      <dgm:prSet custT="1"/>
      <dgm:spPr/>
      <dgm:t>
        <a:bodyPr/>
        <a:lstStyle/>
        <a:p>
          <a:r>
            <a:rPr lang="es-ES" sz="1100" b="0" i="0" baseline="0"/>
            <a:t>Tienen espesor y fuerza variables.</a:t>
          </a:r>
          <a:endParaRPr lang="es-EC" sz="1100"/>
        </a:p>
      </dgm:t>
    </dgm:pt>
    <dgm:pt modelId="{E4853824-9D2A-4E4A-A1A1-6ADA793DD77A}" type="parTrans" cxnId="{DFD1CC7A-B448-4325-9B4D-46FB8F69296A}">
      <dgm:prSet/>
      <dgm:spPr/>
      <dgm:t>
        <a:bodyPr/>
        <a:lstStyle/>
        <a:p>
          <a:endParaRPr lang="es-EC"/>
        </a:p>
      </dgm:t>
    </dgm:pt>
    <dgm:pt modelId="{C89281A6-CD88-412A-91D8-668533D6DB73}" type="sibTrans" cxnId="{DFD1CC7A-B448-4325-9B4D-46FB8F69296A}">
      <dgm:prSet/>
      <dgm:spPr/>
      <dgm:t>
        <a:bodyPr/>
        <a:lstStyle/>
        <a:p>
          <a:endParaRPr lang="es-EC"/>
        </a:p>
      </dgm:t>
    </dgm:pt>
    <dgm:pt modelId="{D53DF89C-958D-44E1-A420-2C495B060FD3}" type="pres">
      <dgm:prSet presAssocID="{44A6E488-C3B0-47AF-A12F-D75DA3B1B298}" presName="Name0" presStyleCnt="0">
        <dgm:presLayoutVars>
          <dgm:dir/>
          <dgm:animLvl val="lvl"/>
          <dgm:resizeHandles val="exact"/>
        </dgm:presLayoutVars>
      </dgm:prSet>
      <dgm:spPr/>
    </dgm:pt>
    <dgm:pt modelId="{17CDF252-D417-4489-807E-C73B7E558E3E}" type="pres">
      <dgm:prSet presAssocID="{65497963-E717-423F-AEFE-B3BAEB00E23D}" presName="linNode" presStyleCnt="0"/>
      <dgm:spPr/>
    </dgm:pt>
    <dgm:pt modelId="{95E4C846-A859-41C2-9C95-1FF355F07AF8}" type="pres">
      <dgm:prSet presAssocID="{65497963-E717-423F-AEFE-B3BAEB00E23D}" presName="parentText" presStyleLbl="node1" presStyleIdx="0" presStyleCnt="4">
        <dgm:presLayoutVars>
          <dgm:chMax val="1"/>
          <dgm:bulletEnabled val="1"/>
        </dgm:presLayoutVars>
      </dgm:prSet>
      <dgm:spPr/>
    </dgm:pt>
    <dgm:pt modelId="{DA8294D5-C4B3-4A5B-AF56-C9F2D040752A}" type="pres">
      <dgm:prSet presAssocID="{65497963-E717-423F-AEFE-B3BAEB00E23D}" presName="descendantText" presStyleLbl="alignAccFollowNode1" presStyleIdx="0" presStyleCnt="4">
        <dgm:presLayoutVars>
          <dgm:bulletEnabled val="1"/>
        </dgm:presLayoutVars>
      </dgm:prSet>
      <dgm:spPr/>
    </dgm:pt>
    <dgm:pt modelId="{AEAD95B4-7845-48F7-9194-6EC84FDC74FE}" type="pres">
      <dgm:prSet presAssocID="{D4E40BAE-F7F1-4A92-8277-54B1A6247AD8}" presName="sp" presStyleCnt="0"/>
      <dgm:spPr/>
    </dgm:pt>
    <dgm:pt modelId="{DC4FB3CF-2B56-4D01-A959-0CA5B2D5F1AB}" type="pres">
      <dgm:prSet presAssocID="{61EB5304-6E0A-4372-86CC-3668815A3933}" presName="linNode" presStyleCnt="0"/>
      <dgm:spPr/>
    </dgm:pt>
    <dgm:pt modelId="{63B8BD88-0627-4C43-8470-5DB5FFA6F918}" type="pres">
      <dgm:prSet presAssocID="{61EB5304-6E0A-4372-86CC-3668815A3933}" presName="parentText" presStyleLbl="node1" presStyleIdx="1" presStyleCnt="4">
        <dgm:presLayoutVars>
          <dgm:chMax val="1"/>
          <dgm:bulletEnabled val="1"/>
        </dgm:presLayoutVars>
      </dgm:prSet>
      <dgm:spPr/>
    </dgm:pt>
    <dgm:pt modelId="{48C8047B-4DB2-4863-9584-87B5948D0694}" type="pres">
      <dgm:prSet presAssocID="{61EB5304-6E0A-4372-86CC-3668815A3933}" presName="descendantText" presStyleLbl="alignAccFollowNode1" presStyleIdx="1" presStyleCnt="4">
        <dgm:presLayoutVars>
          <dgm:bulletEnabled val="1"/>
        </dgm:presLayoutVars>
      </dgm:prSet>
      <dgm:spPr/>
    </dgm:pt>
    <dgm:pt modelId="{35BFF56F-628E-40C9-9101-FE8AF40E924C}" type="pres">
      <dgm:prSet presAssocID="{A05141F2-D291-457A-B73D-1B6952197144}" presName="sp" presStyleCnt="0"/>
      <dgm:spPr/>
    </dgm:pt>
    <dgm:pt modelId="{5F243535-928F-4194-9ADF-E7C5E01CCDF0}" type="pres">
      <dgm:prSet presAssocID="{43397120-4E34-4B50-90DF-E241B83B42B2}" presName="linNode" presStyleCnt="0"/>
      <dgm:spPr/>
    </dgm:pt>
    <dgm:pt modelId="{1B1834F8-39B1-4FA3-8F9F-5A7143000657}" type="pres">
      <dgm:prSet presAssocID="{43397120-4E34-4B50-90DF-E241B83B42B2}" presName="parentText" presStyleLbl="node1" presStyleIdx="2" presStyleCnt="4">
        <dgm:presLayoutVars>
          <dgm:chMax val="1"/>
          <dgm:bulletEnabled val="1"/>
        </dgm:presLayoutVars>
      </dgm:prSet>
      <dgm:spPr/>
    </dgm:pt>
    <dgm:pt modelId="{C2C6C49B-6F68-4F7B-AC77-2BA228F349D7}" type="pres">
      <dgm:prSet presAssocID="{43397120-4E34-4B50-90DF-E241B83B42B2}" presName="descendantText" presStyleLbl="alignAccFollowNode1" presStyleIdx="2" presStyleCnt="4">
        <dgm:presLayoutVars>
          <dgm:bulletEnabled val="1"/>
        </dgm:presLayoutVars>
      </dgm:prSet>
      <dgm:spPr/>
    </dgm:pt>
    <dgm:pt modelId="{F61BE849-F40F-41B0-A557-0C76DAA0AFEA}" type="pres">
      <dgm:prSet presAssocID="{2755F0FB-892E-4DED-9508-8899118F9B22}" presName="sp" presStyleCnt="0"/>
      <dgm:spPr/>
    </dgm:pt>
    <dgm:pt modelId="{9FB58176-CB1D-4ED4-98FD-C8A5AD21653F}" type="pres">
      <dgm:prSet presAssocID="{F1BA31DE-E22E-4557-BE9D-24ADE5603A2B}" presName="linNode" presStyleCnt="0"/>
      <dgm:spPr/>
    </dgm:pt>
    <dgm:pt modelId="{D6CC7CFE-F7D7-4172-B486-2F810F5E7CE0}" type="pres">
      <dgm:prSet presAssocID="{F1BA31DE-E22E-4557-BE9D-24ADE5603A2B}" presName="parentText" presStyleLbl="node1" presStyleIdx="3" presStyleCnt="4">
        <dgm:presLayoutVars>
          <dgm:chMax val="1"/>
          <dgm:bulletEnabled val="1"/>
        </dgm:presLayoutVars>
      </dgm:prSet>
      <dgm:spPr/>
    </dgm:pt>
    <dgm:pt modelId="{25457736-CF95-47F9-A877-D95B1DF29741}" type="pres">
      <dgm:prSet presAssocID="{F1BA31DE-E22E-4557-BE9D-24ADE5603A2B}" presName="descendantText" presStyleLbl="alignAccFollowNode1" presStyleIdx="3" presStyleCnt="4">
        <dgm:presLayoutVars>
          <dgm:bulletEnabled val="1"/>
        </dgm:presLayoutVars>
      </dgm:prSet>
      <dgm:spPr/>
    </dgm:pt>
  </dgm:ptLst>
  <dgm:cxnLst>
    <dgm:cxn modelId="{3B072B09-0CC4-42FC-A07D-46050824A878}" type="presOf" srcId="{2782652D-DBDE-4E97-96FF-C3AE85102124}" destId="{48C8047B-4DB2-4863-9584-87B5948D0694}" srcOrd="0" destOrd="0" presId="urn:microsoft.com/office/officeart/2005/8/layout/vList5"/>
    <dgm:cxn modelId="{AF5C730E-9DCF-4B20-BB76-140AF4D787C3}" type="presOf" srcId="{F7ADBCAE-772D-4FFC-A6B1-73A21DB78887}" destId="{C2C6C49B-6F68-4F7B-AC77-2BA228F349D7}" srcOrd="0" destOrd="0" presId="urn:microsoft.com/office/officeart/2005/8/layout/vList5"/>
    <dgm:cxn modelId="{9E31D412-A512-42EB-979F-559C89B360CA}" srcId="{F1BA31DE-E22E-4557-BE9D-24ADE5603A2B}" destId="{2B82AA2F-1816-4798-9985-68010869F214}" srcOrd="1" destOrd="0" parTransId="{4183A698-4962-4C2A-93C3-443076314ED0}" sibTransId="{C85B3F3C-F7C7-4E2F-983C-2D6733647D89}"/>
    <dgm:cxn modelId="{B45F181A-ECDB-4166-95F5-7092238C452D}" type="presOf" srcId="{E15BDD7B-1C7F-4738-A628-1A5A4A82EDD9}" destId="{48C8047B-4DB2-4863-9584-87B5948D0694}" srcOrd="0" destOrd="4" presId="urn:microsoft.com/office/officeart/2005/8/layout/vList5"/>
    <dgm:cxn modelId="{14486E25-CC5C-4D41-A94D-E61A6BCD0F5C}" type="presOf" srcId="{61EB5304-6E0A-4372-86CC-3668815A3933}" destId="{63B8BD88-0627-4C43-8470-5DB5FFA6F918}" srcOrd="0" destOrd="0" presId="urn:microsoft.com/office/officeart/2005/8/layout/vList5"/>
    <dgm:cxn modelId="{5DDFFB36-5209-4DD1-9B6E-B691913F26E3}" srcId="{F1BA31DE-E22E-4557-BE9D-24ADE5603A2B}" destId="{BF64CAC9-AD8E-47B3-8650-936082FC5F9C}" srcOrd="0" destOrd="0" parTransId="{57D06C10-1FF5-41BE-B05A-6BB6B93E7BD5}" sibTransId="{0239CD6A-B0B8-4836-8EA3-B624223514EE}"/>
    <dgm:cxn modelId="{B3732839-005C-4E47-B555-7DC3E6A2B29C}" type="presOf" srcId="{94BB24A8-3CEA-4951-B76E-C6B6DD3B6995}" destId="{25457736-CF95-47F9-A877-D95B1DF29741}" srcOrd="0" destOrd="2" presId="urn:microsoft.com/office/officeart/2005/8/layout/vList5"/>
    <dgm:cxn modelId="{59906A3B-CDF8-4C78-9E58-7C022983FB29}" type="presOf" srcId="{F1BA31DE-E22E-4557-BE9D-24ADE5603A2B}" destId="{D6CC7CFE-F7D7-4172-B486-2F810F5E7CE0}" srcOrd="0" destOrd="0" presId="urn:microsoft.com/office/officeart/2005/8/layout/vList5"/>
    <dgm:cxn modelId="{60E7825F-329B-4541-A867-9D0D503CFA80}" srcId="{43397120-4E34-4B50-90DF-E241B83B42B2}" destId="{F7ADBCAE-772D-4FFC-A6B1-73A21DB78887}" srcOrd="0" destOrd="0" parTransId="{052D4619-A066-425D-829A-201C7A940193}" sibTransId="{B1AC80BA-7FEF-4ED6-B8FB-AC2F6289FA72}"/>
    <dgm:cxn modelId="{586D9341-FD58-42EA-AA80-0B123FA9697F}" srcId="{44A6E488-C3B0-47AF-A12F-D75DA3B1B298}" destId="{61EB5304-6E0A-4372-86CC-3668815A3933}" srcOrd="1" destOrd="0" parTransId="{B3B9F4CB-5C55-4540-BF37-615E4EB40A1F}" sibTransId="{A05141F2-D291-457A-B73D-1B6952197144}"/>
    <dgm:cxn modelId="{8904C264-A616-47C5-A214-8B3CE6182A4C}" srcId="{44A6E488-C3B0-47AF-A12F-D75DA3B1B298}" destId="{F1BA31DE-E22E-4557-BE9D-24ADE5603A2B}" srcOrd="3" destOrd="0" parTransId="{D1CAD3F1-257D-4881-9EDE-43689C64F8FB}" sibTransId="{1BC1BD46-3B60-43E3-B2F0-DDE4D78855C4}"/>
    <dgm:cxn modelId="{7A046565-2964-4E9D-A80F-E42AD96D416D}" type="presOf" srcId="{65497963-E717-423F-AEFE-B3BAEB00E23D}" destId="{95E4C846-A859-41C2-9C95-1FF355F07AF8}" srcOrd="0" destOrd="0" presId="urn:microsoft.com/office/officeart/2005/8/layout/vList5"/>
    <dgm:cxn modelId="{E7CA8A68-2BD6-4B75-A4BE-826CC8CFF86A}" type="presOf" srcId="{43397120-4E34-4B50-90DF-E241B83B42B2}" destId="{1B1834F8-39B1-4FA3-8F9F-5A7143000657}" srcOrd="0" destOrd="0" presId="urn:microsoft.com/office/officeart/2005/8/layout/vList5"/>
    <dgm:cxn modelId="{7B57034B-F6DD-47CF-9D4C-AD009FB4BF6F}" srcId="{44A6E488-C3B0-47AF-A12F-D75DA3B1B298}" destId="{65497963-E717-423F-AEFE-B3BAEB00E23D}" srcOrd="0" destOrd="0" parTransId="{8571DF7A-5FA8-4E69-8961-0D421C4AE560}" sibTransId="{D4E40BAE-F7F1-4A92-8277-54B1A6247AD8}"/>
    <dgm:cxn modelId="{7122586F-CC4B-4B07-8CE2-3FD04200C31D}" type="presOf" srcId="{2ECC89AD-1DF3-422A-8C2A-91591973152C}" destId="{48C8047B-4DB2-4863-9584-87B5948D0694}" srcOrd="0" destOrd="3" presId="urn:microsoft.com/office/officeart/2005/8/layout/vList5"/>
    <dgm:cxn modelId="{DFD1CC7A-B448-4325-9B4D-46FB8F69296A}" srcId="{F1BA31DE-E22E-4557-BE9D-24ADE5603A2B}" destId="{94BB24A8-3CEA-4951-B76E-C6B6DD3B6995}" srcOrd="2" destOrd="0" parTransId="{E4853824-9D2A-4E4A-A1A1-6ADA793DD77A}" sibTransId="{C89281A6-CD88-412A-91D8-668533D6DB73}"/>
    <dgm:cxn modelId="{FB0C917B-BE70-46BA-99D7-95BA234B6905}" type="presOf" srcId="{44A6E488-C3B0-47AF-A12F-D75DA3B1B298}" destId="{D53DF89C-958D-44E1-A420-2C495B060FD3}" srcOrd="0" destOrd="0" presId="urn:microsoft.com/office/officeart/2005/8/layout/vList5"/>
    <dgm:cxn modelId="{F47BCA84-8C87-4D2F-8338-3DFCB3FE9F6F}" srcId="{43397120-4E34-4B50-90DF-E241B83B42B2}" destId="{3420AE72-24BD-415F-B903-17A140D55402}" srcOrd="1" destOrd="0" parTransId="{781EADC6-5C97-465B-A3AC-C5F2CE2686CF}" sibTransId="{D9F510D2-E88E-4BD5-844D-30BEDD578749}"/>
    <dgm:cxn modelId="{A5F7F186-37EA-419F-9056-DD56032C74B7}" srcId="{65497963-E717-423F-AEFE-B3BAEB00E23D}" destId="{1CBE6C42-4830-44CB-AC10-2919DC5BB233}" srcOrd="0" destOrd="0" parTransId="{D6BAC771-17EA-478D-8195-88A9FEA244FF}" sibTransId="{31B9E640-B65C-499A-96A8-9E58E348D832}"/>
    <dgm:cxn modelId="{CB3F9FA3-C6A4-4A44-ADCF-64B8011C379E}" type="presOf" srcId="{BF64CAC9-AD8E-47B3-8650-936082FC5F9C}" destId="{25457736-CF95-47F9-A877-D95B1DF29741}" srcOrd="0" destOrd="0" presId="urn:microsoft.com/office/officeart/2005/8/layout/vList5"/>
    <dgm:cxn modelId="{665D7AA5-4EF6-401F-BA94-6A5703CD3481}" type="presOf" srcId="{5C89501B-5E11-44A8-99CF-5917C2DEB712}" destId="{DA8294D5-C4B3-4A5B-AF56-C9F2D040752A}" srcOrd="0" destOrd="1" presId="urn:microsoft.com/office/officeart/2005/8/layout/vList5"/>
    <dgm:cxn modelId="{0200E9B1-0288-47C5-B626-85E00129D7CB}" type="presOf" srcId="{2B82AA2F-1816-4798-9985-68010869F214}" destId="{25457736-CF95-47F9-A877-D95B1DF29741}" srcOrd="0" destOrd="1" presId="urn:microsoft.com/office/officeart/2005/8/layout/vList5"/>
    <dgm:cxn modelId="{BE26C8B6-E436-4D96-8FED-CDD6775F8554}" type="presOf" srcId="{3420AE72-24BD-415F-B903-17A140D55402}" destId="{C2C6C49B-6F68-4F7B-AC77-2BA228F349D7}" srcOrd="0" destOrd="1" presId="urn:microsoft.com/office/officeart/2005/8/layout/vList5"/>
    <dgm:cxn modelId="{877FEFB7-C9DF-4419-AF12-7F86F90C9457}" srcId="{61EB5304-6E0A-4372-86CC-3668815A3933}" destId="{2ECC89AD-1DF3-422A-8C2A-91591973152C}" srcOrd="3" destOrd="0" parTransId="{E7ED2C7D-4424-4851-9604-24FF9A1840F0}" sibTransId="{1D0F463B-47A3-4A76-B290-246EFDE0AB72}"/>
    <dgm:cxn modelId="{67A706BE-4A82-4943-8E31-B8166705F9BE}" type="presOf" srcId="{1CBE6C42-4830-44CB-AC10-2919DC5BB233}" destId="{DA8294D5-C4B3-4A5B-AF56-C9F2D040752A}" srcOrd="0" destOrd="0" presId="urn:microsoft.com/office/officeart/2005/8/layout/vList5"/>
    <dgm:cxn modelId="{4C45ABC4-C86F-44FC-92E3-27B7F2029497}" srcId="{44A6E488-C3B0-47AF-A12F-D75DA3B1B298}" destId="{43397120-4E34-4B50-90DF-E241B83B42B2}" srcOrd="2" destOrd="0" parTransId="{26666475-90A4-4678-A9D7-E4B3F99B2628}" sibTransId="{2755F0FB-892E-4DED-9508-8899118F9B22}"/>
    <dgm:cxn modelId="{60E67BC9-0288-47EE-901F-E9931F79232B}" srcId="{61EB5304-6E0A-4372-86CC-3668815A3933}" destId="{2782652D-DBDE-4E97-96FF-C3AE85102124}" srcOrd="0" destOrd="0" parTransId="{6911D9D1-A5CE-44E3-A811-72353F9DF737}" sibTransId="{CEE6B756-C770-4B4A-A452-B0491C99C692}"/>
    <dgm:cxn modelId="{2C33E1CD-14C8-463B-AC36-6155DFF73F3A}" srcId="{65497963-E717-423F-AEFE-B3BAEB00E23D}" destId="{5C89501B-5E11-44A8-99CF-5917C2DEB712}" srcOrd="1" destOrd="0" parTransId="{8E34C65C-551E-4141-B912-0D6977E491E3}" sibTransId="{D206F06E-3C18-4926-8DC6-317149758273}"/>
    <dgm:cxn modelId="{55D92FD3-3721-44D3-A40B-57CB26C4DE18}" srcId="{61EB5304-6E0A-4372-86CC-3668815A3933}" destId="{E15BDD7B-1C7F-4738-A628-1A5A4A82EDD9}" srcOrd="4" destOrd="0" parTransId="{BB5C4ED5-B729-4D0A-B3CE-DA2E862A7AB7}" sibTransId="{450164A4-4403-47FA-B88F-37C13E5CF91B}"/>
    <dgm:cxn modelId="{464DC6D3-A225-49A9-81D8-D7A0C8F8620B}" srcId="{61EB5304-6E0A-4372-86CC-3668815A3933}" destId="{7148AACD-189D-4925-BC9C-B8ECC4533F52}" srcOrd="1" destOrd="0" parTransId="{BF45A86A-6960-4638-B8CE-BE437EF7D3AD}" sibTransId="{1FECA490-F4CB-449F-88BA-D06D550A9D6E}"/>
    <dgm:cxn modelId="{D844E6D4-F243-4DF2-B805-0DD63F2C83EE}" type="presOf" srcId="{00E21DC2-A6D1-4134-9064-7A98CF042D45}" destId="{48C8047B-4DB2-4863-9584-87B5948D0694}" srcOrd="0" destOrd="2" presId="urn:microsoft.com/office/officeart/2005/8/layout/vList5"/>
    <dgm:cxn modelId="{872324E5-AAA4-43D1-A25E-F5B3060ACCB1}" type="presOf" srcId="{7148AACD-189D-4925-BC9C-B8ECC4533F52}" destId="{48C8047B-4DB2-4863-9584-87B5948D0694}" srcOrd="0" destOrd="1" presId="urn:microsoft.com/office/officeart/2005/8/layout/vList5"/>
    <dgm:cxn modelId="{A4D1DCF4-C2C7-4843-8CD1-571AD486DDB6}" srcId="{61EB5304-6E0A-4372-86CC-3668815A3933}" destId="{00E21DC2-A6D1-4134-9064-7A98CF042D45}" srcOrd="2" destOrd="0" parTransId="{A7F3A9DF-6A27-4509-9F49-D3829039504D}" sibTransId="{9EB07A26-2D48-49FF-AD53-F79A380BA0ED}"/>
    <dgm:cxn modelId="{088D506D-AF8F-433B-B324-035C1EEC8021}" type="presParOf" srcId="{D53DF89C-958D-44E1-A420-2C495B060FD3}" destId="{17CDF252-D417-4489-807E-C73B7E558E3E}" srcOrd="0" destOrd="0" presId="urn:microsoft.com/office/officeart/2005/8/layout/vList5"/>
    <dgm:cxn modelId="{1F316A5F-F936-4FBA-918F-68EB77E87DDF}" type="presParOf" srcId="{17CDF252-D417-4489-807E-C73B7E558E3E}" destId="{95E4C846-A859-41C2-9C95-1FF355F07AF8}" srcOrd="0" destOrd="0" presId="urn:microsoft.com/office/officeart/2005/8/layout/vList5"/>
    <dgm:cxn modelId="{90B76CD8-9B8C-4880-B937-70B5B2913AA2}" type="presParOf" srcId="{17CDF252-D417-4489-807E-C73B7E558E3E}" destId="{DA8294D5-C4B3-4A5B-AF56-C9F2D040752A}" srcOrd="1" destOrd="0" presId="urn:microsoft.com/office/officeart/2005/8/layout/vList5"/>
    <dgm:cxn modelId="{0291D80A-1E0E-41EB-9A47-0B7B4F3664F4}" type="presParOf" srcId="{D53DF89C-958D-44E1-A420-2C495B060FD3}" destId="{AEAD95B4-7845-48F7-9194-6EC84FDC74FE}" srcOrd="1" destOrd="0" presId="urn:microsoft.com/office/officeart/2005/8/layout/vList5"/>
    <dgm:cxn modelId="{832289FB-34FD-4A94-9285-E0A09A27376B}" type="presParOf" srcId="{D53DF89C-958D-44E1-A420-2C495B060FD3}" destId="{DC4FB3CF-2B56-4D01-A959-0CA5B2D5F1AB}" srcOrd="2" destOrd="0" presId="urn:microsoft.com/office/officeart/2005/8/layout/vList5"/>
    <dgm:cxn modelId="{6C40BDD9-E16E-4FB6-B725-6FB7CBC9FB64}" type="presParOf" srcId="{DC4FB3CF-2B56-4D01-A959-0CA5B2D5F1AB}" destId="{63B8BD88-0627-4C43-8470-5DB5FFA6F918}" srcOrd="0" destOrd="0" presId="urn:microsoft.com/office/officeart/2005/8/layout/vList5"/>
    <dgm:cxn modelId="{3BDE303D-1BA4-4677-8679-CD21CC07CD34}" type="presParOf" srcId="{DC4FB3CF-2B56-4D01-A959-0CA5B2D5F1AB}" destId="{48C8047B-4DB2-4863-9584-87B5948D0694}" srcOrd="1" destOrd="0" presId="urn:microsoft.com/office/officeart/2005/8/layout/vList5"/>
    <dgm:cxn modelId="{DA4C6EAF-7855-4579-A7FD-29E6B5CE5CCD}" type="presParOf" srcId="{D53DF89C-958D-44E1-A420-2C495B060FD3}" destId="{35BFF56F-628E-40C9-9101-FE8AF40E924C}" srcOrd="3" destOrd="0" presId="urn:microsoft.com/office/officeart/2005/8/layout/vList5"/>
    <dgm:cxn modelId="{BBBD3AA2-959C-45B9-9E70-7DD3F4297AC6}" type="presParOf" srcId="{D53DF89C-958D-44E1-A420-2C495B060FD3}" destId="{5F243535-928F-4194-9ADF-E7C5E01CCDF0}" srcOrd="4" destOrd="0" presId="urn:microsoft.com/office/officeart/2005/8/layout/vList5"/>
    <dgm:cxn modelId="{43E0F2B3-94D2-461D-85F7-AD95F9F8B0C2}" type="presParOf" srcId="{5F243535-928F-4194-9ADF-E7C5E01CCDF0}" destId="{1B1834F8-39B1-4FA3-8F9F-5A7143000657}" srcOrd="0" destOrd="0" presId="urn:microsoft.com/office/officeart/2005/8/layout/vList5"/>
    <dgm:cxn modelId="{269FBA37-6607-4C49-A6F3-EA2C72D194C9}" type="presParOf" srcId="{5F243535-928F-4194-9ADF-E7C5E01CCDF0}" destId="{C2C6C49B-6F68-4F7B-AC77-2BA228F349D7}" srcOrd="1" destOrd="0" presId="urn:microsoft.com/office/officeart/2005/8/layout/vList5"/>
    <dgm:cxn modelId="{A724BE0E-8394-4F2E-9CDC-20E62B985547}" type="presParOf" srcId="{D53DF89C-958D-44E1-A420-2C495B060FD3}" destId="{F61BE849-F40F-41B0-A557-0C76DAA0AFEA}" srcOrd="5" destOrd="0" presId="urn:microsoft.com/office/officeart/2005/8/layout/vList5"/>
    <dgm:cxn modelId="{5FEC675B-E3BE-4E24-8669-8BC763708768}" type="presParOf" srcId="{D53DF89C-958D-44E1-A420-2C495B060FD3}" destId="{9FB58176-CB1D-4ED4-98FD-C8A5AD21653F}" srcOrd="6" destOrd="0" presId="urn:microsoft.com/office/officeart/2005/8/layout/vList5"/>
    <dgm:cxn modelId="{33CDA8B3-BD7A-4DFD-A327-48FA3884C3CE}" type="presParOf" srcId="{9FB58176-CB1D-4ED4-98FD-C8A5AD21653F}" destId="{D6CC7CFE-F7D7-4172-B486-2F810F5E7CE0}" srcOrd="0" destOrd="0" presId="urn:microsoft.com/office/officeart/2005/8/layout/vList5"/>
    <dgm:cxn modelId="{9BEF6CB7-A445-4063-9E43-E684E68C3990}" type="presParOf" srcId="{9FB58176-CB1D-4ED4-98FD-C8A5AD21653F}" destId="{25457736-CF95-47F9-A877-D95B1DF2974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79DD954-DC40-4608-A350-0222487A42B5}" type="doc">
      <dgm:prSet loTypeId="urn:microsoft.com/office/officeart/2005/8/layout/hProcess9" loCatId="process" qsTypeId="urn:microsoft.com/office/officeart/2005/8/quickstyle/simple1" qsCatId="simple" csTypeId="urn:microsoft.com/office/officeart/2005/8/colors/colorful5" csCatId="colorful"/>
      <dgm:spPr/>
      <dgm:t>
        <a:bodyPr/>
        <a:lstStyle/>
        <a:p>
          <a:endParaRPr lang="es-EC"/>
        </a:p>
      </dgm:t>
    </dgm:pt>
    <dgm:pt modelId="{CBEC17C4-980A-41C9-A5D6-6C872766502E}">
      <dgm:prSet/>
      <dgm:spPr/>
      <dgm:t>
        <a:bodyPr/>
        <a:lstStyle/>
        <a:p>
          <a:r>
            <a:rPr lang="es-ES" b="0" i="0" baseline="0">
              <a:solidFill>
                <a:schemeClr val="tx1"/>
              </a:solidFill>
            </a:rPr>
            <a:t>Los músculos se fijan por sus extremos a superficies llamadas </a:t>
          </a:r>
          <a:r>
            <a:rPr lang="es-EC" b="1" i="0" baseline="0">
              <a:solidFill>
                <a:schemeClr val="tx1"/>
              </a:solidFill>
            </a:rPr>
            <a:t>puntos de inserción</a:t>
          </a:r>
          <a:r>
            <a:rPr lang="es-EC" b="0" i="0" baseline="0">
              <a:solidFill>
                <a:schemeClr val="tx1"/>
              </a:solidFill>
            </a:rPr>
            <a:t>.</a:t>
          </a:r>
          <a:endParaRPr lang="es-EC">
            <a:solidFill>
              <a:schemeClr val="tx1"/>
            </a:solidFill>
          </a:endParaRPr>
        </a:p>
      </dgm:t>
    </dgm:pt>
    <dgm:pt modelId="{A32965FF-C427-4F74-A856-D6D7868287C2}" type="parTrans" cxnId="{077C84E1-C918-4CE1-811E-D97404CE0153}">
      <dgm:prSet/>
      <dgm:spPr/>
      <dgm:t>
        <a:bodyPr/>
        <a:lstStyle/>
        <a:p>
          <a:endParaRPr lang="es-EC">
            <a:solidFill>
              <a:schemeClr val="tx1"/>
            </a:solidFill>
          </a:endParaRPr>
        </a:p>
      </dgm:t>
    </dgm:pt>
    <dgm:pt modelId="{B95076D2-499F-45FE-B054-AD7FC3D8CC35}" type="sibTrans" cxnId="{077C84E1-C918-4CE1-811E-D97404CE0153}">
      <dgm:prSet/>
      <dgm:spPr/>
      <dgm:t>
        <a:bodyPr/>
        <a:lstStyle/>
        <a:p>
          <a:endParaRPr lang="es-EC">
            <a:solidFill>
              <a:schemeClr val="tx1"/>
            </a:solidFill>
          </a:endParaRPr>
        </a:p>
      </dgm:t>
    </dgm:pt>
    <dgm:pt modelId="{5608B850-78A9-4DC7-ACF7-EA5BE17C66B6}">
      <dgm:prSet/>
      <dgm:spPr/>
      <dgm:t>
        <a:bodyPr/>
        <a:lstStyle/>
        <a:p>
          <a:r>
            <a:rPr lang="es-ES" b="0" i="0" baseline="0">
              <a:solidFill>
                <a:schemeClr val="tx1"/>
              </a:solidFill>
            </a:rPr>
            <a:t>Casi todos ellos están situados sobre el esqueleto</a:t>
          </a:r>
          <a:endParaRPr lang="es-EC">
            <a:solidFill>
              <a:schemeClr val="tx1"/>
            </a:solidFill>
          </a:endParaRPr>
        </a:p>
      </dgm:t>
    </dgm:pt>
    <dgm:pt modelId="{552619E7-591F-44C3-B769-12081FD8D57A}" type="parTrans" cxnId="{1985A4AE-113F-403E-8505-C365B66FE7DF}">
      <dgm:prSet/>
      <dgm:spPr/>
      <dgm:t>
        <a:bodyPr/>
        <a:lstStyle/>
        <a:p>
          <a:endParaRPr lang="es-EC">
            <a:solidFill>
              <a:schemeClr val="tx1"/>
            </a:solidFill>
          </a:endParaRPr>
        </a:p>
      </dgm:t>
    </dgm:pt>
    <dgm:pt modelId="{43D9413F-322F-45B8-B96D-CFEDF684444C}" type="sibTrans" cxnId="{1985A4AE-113F-403E-8505-C365B66FE7DF}">
      <dgm:prSet/>
      <dgm:spPr/>
      <dgm:t>
        <a:bodyPr/>
        <a:lstStyle/>
        <a:p>
          <a:endParaRPr lang="es-EC">
            <a:solidFill>
              <a:schemeClr val="tx1"/>
            </a:solidFill>
          </a:endParaRPr>
        </a:p>
      </dgm:t>
    </dgm:pt>
    <dgm:pt modelId="{88C73985-B6C7-4D9F-92A8-957CE491862D}" type="pres">
      <dgm:prSet presAssocID="{179DD954-DC40-4608-A350-0222487A42B5}" presName="CompostProcess" presStyleCnt="0">
        <dgm:presLayoutVars>
          <dgm:dir/>
          <dgm:resizeHandles val="exact"/>
        </dgm:presLayoutVars>
      </dgm:prSet>
      <dgm:spPr/>
    </dgm:pt>
    <dgm:pt modelId="{96E6D4AF-D41F-46C2-B791-329025E40635}" type="pres">
      <dgm:prSet presAssocID="{179DD954-DC40-4608-A350-0222487A42B5}" presName="arrow" presStyleLbl="bgShp" presStyleIdx="0" presStyleCnt="1"/>
      <dgm:spPr/>
    </dgm:pt>
    <dgm:pt modelId="{8956498F-3690-49EE-A28C-E7DF8A38483B}" type="pres">
      <dgm:prSet presAssocID="{179DD954-DC40-4608-A350-0222487A42B5}" presName="linearProcess" presStyleCnt="0"/>
      <dgm:spPr/>
    </dgm:pt>
    <dgm:pt modelId="{DAAEE526-3F82-4954-96EB-7BB7F0B6C78D}" type="pres">
      <dgm:prSet presAssocID="{CBEC17C4-980A-41C9-A5D6-6C872766502E}" presName="textNode" presStyleLbl="node1" presStyleIdx="0" presStyleCnt="2">
        <dgm:presLayoutVars>
          <dgm:bulletEnabled val="1"/>
        </dgm:presLayoutVars>
      </dgm:prSet>
      <dgm:spPr/>
    </dgm:pt>
    <dgm:pt modelId="{CC38EC4F-D0BB-4C44-A8E1-5B8EAB83E593}" type="pres">
      <dgm:prSet presAssocID="{B95076D2-499F-45FE-B054-AD7FC3D8CC35}" presName="sibTrans" presStyleCnt="0"/>
      <dgm:spPr/>
    </dgm:pt>
    <dgm:pt modelId="{576B74E4-01A6-4FDB-8DCA-25CC73EABD58}" type="pres">
      <dgm:prSet presAssocID="{5608B850-78A9-4DC7-ACF7-EA5BE17C66B6}" presName="textNode" presStyleLbl="node1" presStyleIdx="1" presStyleCnt="2">
        <dgm:presLayoutVars>
          <dgm:bulletEnabled val="1"/>
        </dgm:presLayoutVars>
      </dgm:prSet>
      <dgm:spPr/>
    </dgm:pt>
  </dgm:ptLst>
  <dgm:cxnLst>
    <dgm:cxn modelId="{EBE5390A-FB8F-4350-92CD-552C32A315EE}" type="presOf" srcId="{179DD954-DC40-4608-A350-0222487A42B5}" destId="{88C73985-B6C7-4D9F-92A8-957CE491862D}" srcOrd="0" destOrd="0" presId="urn:microsoft.com/office/officeart/2005/8/layout/hProcess9"/>
    <dgm:cxn modelId="{630CC975-20E5-43D4-951C-F8993DE452D9}" type="presOf" srcId="{CBEC17C4-980A-41C9-A5D6-6C872766502E}" destId="{DAAEE526-3F82-4954-96EB-7BB7F0B6C78D}" srcOrd="0" destOrd="0" presId="urn:microsoft.com/office/officeart/2005/8/layout/hProcess9"/>
    <dgm:cxn modelId="{6E7808A0-EFC5-4DAB-8E16-1B091DB42D84}" type="presOf" srcId="{5608B850-78A9-4DC7-ACF7-EA5BE17C66B6}" destId="{576B74E4-01A6-4FDB-8DCA-25CC73EABD58}" srcOrd="0" destOrd="0" presId="urn:microsoft.com/office/officeart/2005/8/layout/hProcess9"/>
    <dgm:cxn modelId="{1985A4AE-113F-403E-8505-C365B66FE7DF}" srcId="{179DD954-DC40-4608-A350-0222487A42B5}" destId="{5608B850-78A9-4DC7-ACF7-EA5BE17C66B6}" srcOrd="1" destOrd="0" parTransId="{552619E7-591F-44C3-B769-12081FD8D57A}" sibTransId="{43D9413F-322F-45B8-B96D-CFEDF684444C}"/>
    <dgm:cxn modelId="{077C84E1-C918-4CE1-811E-D97404CE0153}" srcId="{179DD954-DC40-4608-A350-0222487A42B5}" destId="{CBEC17C4-980A-41C9-A5D6-6C872766502E}" srcOrd="0" destOrd="0" parTransId="{A32965FF-C427-4F74-A856-D6D7868287C2}" sibTransId="{B95076D2-499F-45FE-B054-AD7FC3D8CC35}"/>
    <dgm:cxn modelId="{4CB35568-4BBF-4478-B148-9100EFDCA1C2}" type="presParOf" srcId="{88C73985-B6C7-4D9F-92A8-957CE491862D}" destId="{96E6D4AF-D41F-46C2-B791-329025E40635}" srcOrd="0" destOrd="0" presId="urn:microsoft.com/office/officeart/2005/8/layout/hProcess9"/>
    <dgm:cxn modelId="{0E042D10-3195-4CDB-BCD2-DDD8F759D1B8}" type="presParOf" srcId="{88C73985-B6C7-4D9F-92A8-957CE491862D}" destId="{8956498F-3690-49EE-A28C-E7DF8A38483B}" srcOrd="1" destOrd="0" presId="urn:microsoft.com/office/officeart/2005/8/layout/hProcess9"/>
    <dgm:cxn modelId="{BC8695E9-3985-424A-9B5A-5E949006AAF4}" type="presParOf" srcId="{8956498F-3690-49EE-A28C-E7DF8A38483B}" destId="{DAAEE526-3F82-4954-96EB-7BB7F0B6C78D}" srcOrd="0" destOrd="0" presId="urn:microsoft.com/office/officeart/2005/8/layout/hProcess9"/>
    <dgm:cxn modelId="{410467AE-2011-460C-8230-BAB6BB05554C}" type="presParOf" srcId="{8956498F-3690-49EE-A28C-E7DF8A38483B}" destId="{CC38EC4F-D0BB-4C44-A8E1-5B8EAB83E593}" srcOrd="1" destOrd="0" presId="urn:microsoft.com/office/officeart/2005/8/layout/hProcess9"/>
    <dgm:cxn modelId="{F126F258-2C4F-4AB2-8F28-87265DCBC152}" type="presParOf" srcId="{8956498F-3690-49EE-A28C-E7DF8A38483B}" destId="{576B74E4-01A6-4FDB-8DCA-25CC73EABD58}"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66BA634-30BF-4C60-8F85-910A2969A81F}" type="doc">
      <dgm:prSet loTypeId="urn:microsoft.com/office/officeart/2005/8/layout/vList2" loCatId="list" qsTypeId="urn:microsoft.com/office/officeart/2005/8/quickstyle/simple1" qsCatId="simple" csTypeId="urn:microsoft.com/office/officeart/2005/8/colors/colorful4" csCatId="colorful"/>
      <dgm:spPr/>
      <dgm:t>
        <a:bodyPr/>
        <a:lstStyle/>
        <a:p>
          <a:endParaRPr lang="es-EC"/>
        </a:p>
      </dgm:t>
    </dgm:pt>
    <dgm:pt modelId="{A7B36F04-11B8-4FAF-8249-E5116FFBD2B9}">
      <dgm:prSet/>
      <dgm:spPr/>
      <dgm:t>
        <a:bodyPr/>
        <a:lstStyle/>
        <a:p>
          <a:r>
            <a:rPr lang="es-ES" b="0" i="0" baseline="0">
              <a:solidFill>
                <a:schemeClr val="tx1"/>
              </a:solidFill>
            </a:rPr>
            <a:t>Es muy raro que un músculo se inserte directamente, lo hace por intermedio de un </a:t>
          </a:r>
          <a:r>
            <a:rPr lang="es-ES" b="1" i="0" baseline="0">
              <a:solidFill>
                <a:schemeClr val="tx1"/>
              </a:solidFill>
            </a:rPr>
            <a:t>tendón</a:t>
          </a:r>
          <a:endParaRPr lang="es-EC">
            <a:solidFill>
              <a:schemeClr val="tx1"/>
            </a:solidFill>
          </a:endParaRPr>
        </a:p>
      </dgm:t>
    </dgm:pt>
    <dgm:pt modelId="{3BFCC34D-A188-4BF0-9B7D-248A5C8C4884}" type="parTrans" cxnId="{F81F10FA-30A9-4175-A0BE-2DD951FB3CFC}">
      <dgm:prSet/>
      <dgm:spPr/>
      <dgm:t>
        <a:bodyPr/>
        <a:lstStyle/>
        <a:p>
          <a:endParaRPr lang="es-EC"/>
        </a:p>
      </dgm:t>
    </dgm:pt>
    <dgm:pt modelId="{CC40C8A8-B344-4DAE-AE62-1516D183F34D}" type="sibTrans" cxnId="{F81F10FA-30A9-4175-A0BE-2DD951FB3CFC}">
      <dgm:prSet/>
      <dgm:spPr/>
      <dgm:t>
        <a:bodyPr/>
        <a:lstStyle/>
        <a:p>
          <a:endParaRPr lang="es-EC"/>
        </a:p>
      </dgm:t>
    </dgm:pt>
    <dgm:pt modelId="{806643B7-6ACB-4FA9-BDA2-D0B5361C8E7B}">
      <dgm:prSet/>
      <dgm:spPr/>
      <dgm:t>
        <a:bodyPr/>
        <a:lstStyle/>
        <a:p>
          <a:r>
            <a:rPr lang="es-ES" b="0" i="0" baseline="0" dirty="0">
              <a:solidFill>
                <a:schemeClr val="tx1"/>
              </a:solidFill>
            </a:rPr>
            <a:t>De estructura fibrosa, este prolonga el músculo hasta su punto de inserción.</a:t>
          </a:r>
          <a:endParaRPr lang="es-EC" dirty="0">
            <a:solidFill>
              <a:schemeClr val="tx1"/>
            </a:solidFill>
          </a:endParaRPr>
        </a:p>
      </dgm:t>
    </dgm:pt>
    <dgm:pt modelId="{78E688F4-E6DA-49F4-AB7E-A4DA10ADA491}" type="parTrans" cxnId="{282C7A3D-84A5-4FA7-8600-C17D022AA3EA}">
      <dgm:prSet/>
      <dgm:spPr/>
      <dgm:t>
        <a:bodyPr/>
        <a:lstStyle/>
        <a:p>
          <a:endParaRPr lang="es-EC"/>
        </a:p>
      </dgm:t>
    </dgm:pt>
    <dgm:pt modelId="{9A5C0E2B-FBC2-48E3-A82C-504E41F628AB}" type="sibTrans" cxnId="{282C7A3D-84A5-4FA7-8600-C17D022AA3EA}">
      <dgm:prSet/>
      <dgm:spPr/>
      <dgm:t>
        <a:bodyPr/>
        <a:lstStyle/>
        <a:p>
          <a:endParaRPr lang="es-EC"/>
        </a:p>
      </dgm:t>
    </dgm:pt>
    <dgm:pt modelId="{7E78C456-E571-4135-B5FE-1DF64AB7B4B3}">
      <dgm:prSet/>
      <dgm:spPr/>
      <dgm:t>
        <a:bodyPr/>
        <a:lstStyle/>
        <a:p>
          <a:r>
            <a:rPr lang="es-ES" b="0" i="0" baseline="0" dirty="0">
              <a:solidFill>
                <a:schemeClr val="tx1"/>
              </a:solidFill>
            </a:rPr>
            <a:t>La forma de los tendones es variable; unos son cilíndricos, otros aplanados; algunos son muy largos y otros muy cortos; existen, por último, los que se extienden en amplias láminas </a:t>
          </a:r>
          <a:r>
            <a:rPr lang="es-EC" b="0" i="0" baseline="0" dirty="0">
              <a:solidFill>
                <a:schemeClr val="tx1"/>
              </a:solidFill>
            </a:rPr>
            <a:t>fibrosas.</a:t>
          </a:r>
          <a:endParaRPr lang="es-EC" dirty="0">
            <a:solidFill>
              <a:schemeClr val="tx1"/>
            </a:solidFill>
          </a:endParaRPr>
        </a:p>
      </dgm:t>
    </dgm:pt>
    <dgm:pt modelId="{4F1D8057-CAD2-436A-B214-C7E4091FB69E}" type="parTrans" cxnId="{D969979F-D6B2-4D30-AC42-0E46323D01D5}">
      <dgm:prSet/>
      <dgm:spPr/>
      <dgm:t>
        <a:bodyPr/>
        <a:lstStyle/>
        <a:p>
          <a:endParaRPr lang="es-EC"/>
        </a:p>
      </dgm:t>
    </dgm:pt>
    <dgm:pt modelId="{0E853516-2050-4054-8934-94F8BA888B86}" type="sibTrans" cxnId="{D969979F-D6B2-4D30-AC42-0E46323D01D5}">
      <dgm:prSet/>
      <dgm:spPr/>
      <dgm:t>
        <a:bodyPr/>
        <a:lstStyle/>
        <a:p>
          <a:endParaRPr lang="es-EC"/>
        </a:p>
      </dgm:t>
    </dgm:pt>
    <dgm:pt modelId="{77B58FBA-2546-4B38-8414-F67A69EE1FD9}">
      <dgm:prSet/>
      <dgm:spPr/>
      <dgm:t>
        <a:bodyPr/>
        <a:lstStyle/>
        <a:p>
          <a:r>
            <a:rPr lang="es-ES" b="0" i="0" baseline="0" dirty="0">
              <a:solidFill>
                <a:schemeClr val="tx1"/>
              </a:solidFill>
            </a:rPr>
            <a:t>Los tendones son siempre de coloración blanquecina, brillante, nacarada. Son muy resistentes y prácticamente inextensibles: la contracción del músculo puede así actuar sin retardo, sin pérdida de fuerza frente a la palanca puesta en movimiento.</a:t>
          </a:r>
          <a:endParaRPr lang="es-EC" dirty="0">
            <a:solidFill>
              <a:schemeClr val="tx1"/>
            </a:solidFill>
          </a:endParaRPr>
        </a:p>
      </dgm:t>
    </dgm:pt>
    <dgm:pt modelId="{1F53ED77-5601-43E0-9F98-9DBCDB866D5D}" type="parTrans" cxnId="{00D846D5-CA7E-4E65-9DC9-281A693B9AA8}">
      <dgm:prSet/>
      <dgm:spPr/>
      <dgm:t>
        <a:bodyPr/>
        <a:lstStyle/>
        <a:p>
          <a:endParaRPr lang="es-EC"/>
        </a:p>
      </dgm:t>
    </dgm:pt>
    <dgm:pt modelId="{0DB375A0-A02B-488C-83F1-04D93AFAA82B}" type="sibTrans" cxnId="{00D846D5-CA7E-4E65-9DC9-281A693B9AA8}">
      <dgm:prSet/>
      <dgm:spPr/>
      <dgm:t>
        <a:bodyPr/>
        <a:lstStyle/>
        <a:p>
          <a:endParaRPr lang="es-EC"/>
        </a:p>
      </dgm:t>
    </dgm:pt>
    <dgm:pt modelId="{D8D41590-4A81-4E34-AEB7-21FEDA4D1C24}" type="pres">
      <dgm:prSet presAssocID="{566BA634-30BF-4C60-8F85-910A2969A81F}" presName="linear" presStyleCnt="0">
        <dgm:presLayoutVars>
          <dgm:animLvl val="lvl"/>
          <dgm:resizeHandles val="exact"/>
        </dgm:presLayoutVars>
      </dgm:prSet>
      <dgm:spPr/>
    </dgm:pt>
    <dgm:pt modelId="{C0BDD6CB-A10C-41D0-B376-5E9073DF70F2}" type="pres">
      <dgm:prSet presAssocID="{A7B36F04-11B8-4FAF-8249-E5116FFBD2B9}" presName="parentText" presStyleLbl="node1" presStyleIdx="0" presStyleCnt="4">
        <dgm:presLayoutVars>
          <dgm:chMax val="0"/>
          <dgm:bulletEnabled val="1"/>
        </dgm:presLayoutVars>
      </dgm:prSet>
      <dgm:spPr/>
    </dgm:pt>
    <dgm:pt modelId="{EC372E28-FAA8-4E04-A2CD-C91557033002}" type="pres">
      <dgm:prSet presAssocID="{CC40C8A8-B344-4DAE-AE62-1516D183F34D}" presName="spacer" presStyleCnt="0"/>
      <dgm:spPr/>
    </dgm:pt>
    <dgm:pt modelId="{3E2F5BB6-D849-4658-A4B4-AEFE159CE365}" type="pres">
      <dgm:prSet presAssocID="{806643B7-6ACB-4FA9-BDA2-D0B5361C8E7B}" presName="parentText" presStyleLbl="node1" presStyleIdx="1" presStyleCnt="4">
        <dgm:presLayoutVars>
          <dgm:chMax val="0"/>
          <dgm:bulletEnabled val="1"/>
        </dgm:presLayoutVars>
      </dgm:prSet>
      <dgm:spPr/>
    </dgm:pt>
    <dgm:pt modelId="{6F66B194-68FB-48BC-B48F-014135473C72}" type="pres">
      <dgm:prSet presAssocID="{9A5C0E2B-FBC2-48E3-A82C-504E41F628AB}" presName="spacer" presStyleCnt="0"/>
      <dgm:spPr/>
    </dgm:pt>
    <dgm:pt modelId="{67B6AC3E-3A55-4194-BCF8-12314BC2CA53}" type="pres">
      <dgm:prSet presAssocID="{7E78C456-E571-4135-B5FE-1DF64AB7B4B3}" presName="parentText" presStyleLbl="node1" presStyleIdx="2" presStyleCnt="4">
        <dgm:presLayoutVars>
          <dgm:chMax val="0"/>
          <dgm:bulletEnabled val="1"/>
        </dgm:presLayoutVars>
      </dgm:prSet>
      <dgm:spPr/>
    </dgm:pt>
    <dgm:pt modelId="{FB3B7F6D-746C-4131-BAD4-CF539C1661FE}" type="pres">
      <dgm:prSet presAssocID="{0E853516-2050-4054-8934-94F8BA888B86}" presName="spacer" presStyleCnt="0"/>
      <dgm:spPr/>
    </dgm:pt>
    <dgm:pt modelId="{860D358A-B5D3-43F2-BCD0-4FA2864CB060}" type="pres">
      <dgm:prSet presAssocID="{77B58FBA-2546-4B38-8414-F67A69EE1FD9}" presName="parentText" presStyleLbl="node1" presStyleIdx="3" presStyleCnt="4">
        <dgm:presLayoutVars>
          <dgm:chMax val="0"/>
          <dgm:bulletEnabled val="1"/>
        </dgm:presLayoutVars>
      </dgm:prSet>
      <dgm:spPr/>
    </dgm:pt>
  </dgm:ptLst>
  <dgm:cxnLst>
    <dgm:cxn modelId="{E8E8972B-E8F2-4756-A191-8462A7E98F00}" type="presOf" srcId="{A7B36F04-11B8-4FAF-8249-E5116FFBD2B9}" destId="{C0BDD6CB-A10C-41D0-B376-5E9073DF70F2}" srcOrd="0" destOrd="0" presId="urn:microsoft.com/office/officeart/2005/8/layout/vList2"/>
    <dgm:cxn modelId="{35842234-3752-4B86-8A94-4A73F657E37A}" type="presOf" srcId="{7E78C456-E571-4135-B5FE-1DF64AB7B4B3}" destId="{67B6AC3E-3A55-4194-BCF8-12314BC2CA53}" srcOrd="0" destOrd="0" presId="urn:microsoft.com/office/officeart/2005/8/layout/vList2"/>
    <dgm:cxn modelId="{282C7A3D-84A5-4FA7-8600-C17D022AA3EA}" srcId="{566BA634-30BF-4C60-8F85-910A2969A81F}" destId="{806643B7-6ACB-4FA9-BDA2-D0B5361C8E7B}" srcOrd="1" destOrd="0" parTransId="{78E688F4-E6DA-49F4-AB7E-A4DA10ADA491}" sibTransId="{9A5C0E2B-FBC2-48E3-A82C-504E41F628AB}"/>
    <dgm:cxn modelId="{62C43475-4E74-44AD-89FB-486926762EDD}" type="presOf" srcId="{566BA634-30BF-4C60-8F85-910A2969A81F}" destId="{D8D41590-4A81-4E34-AEB7-21FEDA4D1C24}" srcOrd="0" destOrd="0" presId="urn:microsoft.com/office/officeart/2005/8/layout/vList2"/>
    <dgm:cxn modelId="{3D599688-9644-4406-8893-E4A221C45072}" type="presOf" srcId="{806643B7-6ACB-4FA9-BDA2-D0B5361C8E7B}" destId="{3E2F5BB6-D849-4658-A4B4-AEFE159CE365}" srcOrd="0" destOrd="0" presId="urn:microsoft.com/office/officeart/2005/8/layout/vList2"/>
    <dgm:cxn modelId="{D969979F-D6B2-4D30-AC42-0E46323D01D5}" srcId="{566BA634-30BF-4C60-8F85-910A2969A81F}" destId="{7E78C456-E571-4135-B5FE-1DF64AB7B4B3}" srcOrd="2" destOrd="0" parTransId="{4F1D8057-CAD2-436A-B214-C7E4091FB69E}" sibTransId="{0E853516-2050-4054-8934-94F8BA888B86}"/>
    <dgm:cxn modelId="{00D846D5-CA7E-4E65-9DC9-281A693B9AA8}" srcId="{566BA634-30BF-4C60-8F85-910A2969A81F}" destId="{77B58FBA-2546-4B38-8414-F67A69EE1FD9}" srcOrd="3" destOrd="0" parTransId="{1F53ED77-5601-43E0-9F98-9DBCDB866D5D}" sibTransId="{0DB375A0-A02B-488C-83F1-04D93AFAA82B}"/>
    <dgm:cxn modelId="{218B0CD8-C314-4E4F-B630-273709B6AE1D}" type="presOf" srcId="{77B58FBA-2546-4B38-8414-F67A69EE1FD9}" destId="{860D358A-B5D3-43F2-BCD0-4FA2864CB060}" srcOrd="0" destOrd="0" presId="urn:microsoft.com/office/officeart/2005/8/layout/vList2"/>
    <dgm:cxn modelId="{F81F10FA-30A9-4175-A0BE-2DD951FB3CFC}" srcId="{566BA634-30BF-4C60-8F85-910A2969A81F}" destId="{A7B36F04-11B8-4FAF-8249-E5116FFBD2B9}" srcOrd="0" destOrd="0" parTransId="{3BFCC34D-A188-4BF0-9B7D-248A5C8C4884}" sibTransId="{CC40C8A8-B344-4DAE-AE62-1516D183F34D}"/>
    <dgm:cxn modelId="{546F3988-B7B9-4DC4-9490-786F71A82F26}" type="presParOf" srcId="{D8D41590-4A81-4E34-AEB7-21FEDA4D1C24}" destId="{C0BDD6CB-A10C-41D0-B376-5E9073DF70F2}" srcOrd="0" destOrd="0" presId="urn:microsoft.com/office/officeart/2005/8/layout/vList2"/>
    <dgm:cxn modelId="{28750E98-49DA-4E72-BBDF-B4B521E43704}" type="presParOf" srcId="{D8D41590-4A81-4E34-AEB7-21FEDA4D1C24}" destId="{EC372E28-FAA8-4E04-A2CD-C91557033002}" srcOrd="1" destOrd="0" presId="urn:microsoft.com/office/officeart/2005/8/layout/vList2"/>
    <dgm:cxn modelId="{CE3730D4-A9DD-407B-AAE6-968C84B88A4B}" type="presParOf" srcId="{D8D41590-4A81-4E34-AEB7-21FEDA4D1C24}" destId="{3E2F5BB6-D849-4658-A4B4-AEFE159CE365}" srcOrd="2" destOrd="0" presId="urn:microsoft.com/office/officeart/2005/8/layout/vList2"/>
    <dgm:cxn modelId="{B1619A6F-6023-4C2D-92B8-824D7132A5B0}" type="presParOf" srcId="{D8D41590-4A81-4E34-AEB7-21FEDA4D1C24}" destId="{6F66B194-68FB-48BC-B48F-014135473C72}" srcOrd="3" destOrd="0" presId="urn:microsoft.com/office/officeart/2005/8/layout/vList2"/>
    <dgm:cxn modelId="{EE364EA7-1192-4830-9549-0A630669B01A}" type="presParOf" srcId="{D8D41590-4A81-4E34-AEB7-21FEDA4D1C24}" destId="{67B6AC3E-3A55-4194-BCF8-12314BC2CA53}" srcOrd="4" destOrd="0" presId="urn:microsoft.com/office/officeart/2005/8/layout/vList2"/>
    <dgm:cxn modelId="{56729E00-82AB-488E-A7CC-51BD45267164}" type="presParOf" srcId="{D8D41590-4A81-4E34-AEB7-21FEDA4D1C24}" destId="{FB3B7F6D-746C-4131-BAD4-CF539C1661FE}" srcOrd="5" destOrd="0" presId="urn:microsoft.com/office/officeart/2005/8/layout/vList2"/>
    <dgm:cxn modelId="{972A6DE5-D9FE-40B5-8D7C-8A1677C94C54}" type="presParOf" srcId="{D8D41590-4A81-4E34-AEB7-21FEDA4D1C24}" destId="{860D358A-B5D3-43F2-BCD0-4FA2864CB060}"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C55C47-E6A5-463E-8B61-B101309CFCD9}">
      <dsp:nvSpPr>
        <dsp:cNvPr id="0" name=""/>
        <dsp:cNvSpPr/>
      </dsp:nvSpPr>
      <dsp:spPr>
        <a:xfrm>
          <a:off x="3200" y="2315550"/>
          <a:ext cx="1399195" cy="1715108"/>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S" sz="1100" kern="1200">
              <a:solidFill>
                <a:schemeClr val="tx1"/>
              </a:solidFill>
            </a:rPr>
            <a:t>El estudio científico de los músculos se conoce como miología (myos- musculo; -logia, de logos-, estudio).</a:t>
          </a:r>
          <a:endParaRPr lang="es-EC" sz="1100" kern="1200">
            <a:solidFill>
              <a:schemeClr val="tx1"/>
            </a:solidFill>
          </a:endParaRPr>
        </a:p>
      </dsp:txBody>
      <dsp:txXfrm>
        <a:off x="44181" y="2356531"/>
        <a:ext cx="1317233" cy="1633146"/>
      </dsp:txXfrm>
    </dsp:sp>
    <dsp:sp modelId="{A4F2A6AB-DBD9-473A-ADED-7D556AE0772B}">
      <dsp:nvSpPr>
        <dsp:cNvPr id="0" name=""/>
        <dsp:cNvSpPr/>
      </dsp:nvSpPr>
      <dsp:spPr>
        <a:xfrm>
          <a:off x="1542315" y="2999604"/>
          <a:ext cx="296629" cy="347000"/>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s-EC" sz="900" kern="1200">
            <a:solidFill>
              <a:schemeClr val="tx1"/>
            </a:solidFill>
          </a:endParaRPr>
        </a:p>
      </dsp:txBody>
      <dsp:txXfrm>
        <a:off x="1542315" y="3069004"/>
        <a:ext cx="207640" cy="208200"/>
      </dsp:txXfrm>
    </dsp:sp>
    <dsp:sp modelId="{8C6E61D0-C59B-4589-8623-5C66BE229B3A}">
      <dsp:nvSpPr>
        <dsp:cNvPr id="0" name=""/>
        <dsp:cNvSpPr/>
      </dsp:nvSpPr>
      <dsp:spPr>
        <a:xfrm>
          <a:off x="1962074" y="2315550"/>
          <a:ext cx="1399195" cy="1715108"/>
        </a:xfrm>
        <a:prstGeom prst="roundRect">
          <a:avLst>
            <a:gd name="adj" fmla="val 10000"/>
          </a:avLst>
        </a:prstGeom>
        <a:solidFill>
          <a:schemeClr val="accent4">
            <a:hueOff val="-2856591"/>
            <a:satOff val="5854"/>
            <a:lumOff val="274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MX" sz="1100" kern="1200">
              <a:solidFill>
                <a:schemeClr val="tx1"/>
              </a:solidFill>
            </a:rPr>
            <a:t>El sistema muscular es el conjunto de más de 600 músculos que existen en el cuerpo humano, la función de la mayoría de los músculos es producir  movimientos de las partes del cuerpo.</a:t>
          </a:r>
          <a:endParaRPr lang="es-EC" sz="1100" kern="1200">
            <a:solidFill>
              <a:schemeClr val="tx1"/>
            </a:solidFill>
          </a:endParaRPr>
        </a:p>
      </dsp:txBody>
      <dsp:txXfrm>
        <a:off x="2003055" y="2356531"/>
        <a:ext cx="1317233" cy="1633146"/>
      </dsp:txXfrm>
    </dsp:sp>
    <dsp:sp modelId="{E137B853-B226-419F-88B7-53FAC62600C1}">
      <dsp:nvSpPr>
        <dsp:cNvPr id="0" name=""/>
        <dsp:cNvSpPr/>
      </dsp:nvSpPr>
      <dsp:spPr>
        <a:xfrm>
          <a:off x="3501189" y="2999604"/>
          <a:ext cx="296629" cy="347000"/>
        </a:xfrm>
        <a:prstGeom prst="rightArrow">
          <a:avLst>
            <a:gd name="adj1" fmla="val 60000"/>
            <a:gd name="adj2" fmla="val 50000"/>
          </a:avLst>
        </a:prstGeom>
        <a:solidFill>
          <a:schemeClr val="accent4">
            <a:hueOff val="-4284886"/>
            <a:satOff val="8781"/>
            <a:lumOff val="411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s-EC" sz="900" kern="1200">
            <a:solidFill>
              <a:schemeClr val="tx1"/>
            </a:solidFill>
          </a:endParaRPr>
        </a:p>
      </dsp:txBody>
      <dsp:txXfrm>
        <a:off x="3501189" y="3069004"/>
        <a:ext cx="207640" cy="208200"/>
      </dsp:txXfrm>
    </dsp:sp>
    <dsp:sp modelId="{C78F4FC2-DE5D-47E4-BBA8-A714B38B51EC}">
      <dsp:nvSpPr>
        <dsp:cNvPr id="0" name=""/>
        <dsp:cNvSpPr/>
      </dsp:nvSpPr>
      <dsp:spPr>
        <a:xfrm>
          <a:off x="3920948" y="2315550"/>
          <a:ext cx="1399195" cy="1715108"/>
        </a:xfrm>
        <a:prstGeom prst="roundRect">
          <a:avLst>
            <a:gd name="adj" fmla="val 10000"/>
          </a:avLst>
        </a:prstGeom>
        <a:solidFill>
          <a:schemeClr val="accent4">
            <a:hueOff val="-5713182"/>
            <a:satOff val="11709"/>
            <a:lumOff val="549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MX" sz="1100" kern="1200">
              <a:solidFill>
                <a:schemeClr val="tx1"/>
              </a:solidFill>
            </a:rPr>
            <a:t>Un 40 a 50% del peso corporal corresponde al musculo esquelético. </a:t>
          </a:r>
          <a:endParaRPr lang="es-EC" sz="1100" kern="1200">
            <a:solidFill>
              <a:schemeClr val="tx1"/>
            </a:solidFill>
          </a:endParaRPr>
        </a:p>
      </dsp:txBody>
      <dsp:txXfrm>
        <a:off x="3961929" y="2356531"/>
        <a:ext cx="1317233" cy="1633146"/>
      </dsp:txXfrm>
    </dsp:sp>
    <dsp:sp modelId="{8225BC77-DB34-4732-BE89-E7BBAC8BDB73}">
      <dsp:nvSpPr>
        <dsp:cNvPr id="0" name=""/>
        <dsp:cNvSpPr/>
      </dsp:nvSpPr>
      <dsp:spPr>
        <a:xfrm>
          <a:off x="5460064" y="2999604"/>
          <a:ext cx="296629" cy="347000"/>
        </a:xfrm>
        <a:prstGeom prst="rightArrow">
          <a:avLst>
            <a:gd name="adj1" fmla="val 60000"/>
            <a:gd name="adj2" fmla="val 50000"/>
          </a:avLst>
        </a:prstGeom>
        <a:solidFill>
          <a:schemeClr val="accent4">
            <a:hueOff val="-8569773"/>
            <a:satOff val="17563"/>
            <a:lumOff val="823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s-EC" sz="900" kern="1200">
            <a:solidFill>
              <a:schemeClr val="tx1"/>
            </a:solidFill>
          </a:endParaRPr>
        </a:p>
      </dsp:txBody>
      <dsp:txXfrm>
        <a:off x="5460064" y="3069004"/>
        <a:ext cx="207640" cy="208200"/>
      </dsp:txXfrm>
    </dsp:sp>
    <dsp:sp modelId="{A53001C0-0A78-44D7-97A1-337D34BE1C85}">
      <dsp:nvSpPr>
        <dsp:cNvPr id="0" name=""/>
        <dsp:cNvSpPr/>
      </dsp:nvSpPr>
      <dsp:spPr>
        <a:xfrm>
          <a:off x="5879822" y="2315550"/>
          <a:ext cx="1399195" cy="1715108"/>
        </a:xfrm>
        <a:prstGeom prst="roundRect">
          <a:avLst>
            <a:gd name="adj" fmla="val 10000"/>
          </a:avLst>
        </a:prstGeom>
        <a:solidFill>
          <a:schemeClr val="accent4">
            <a:hueOff val="-8569773"/>
            <a:satOff val="17563"/>
            <a:lumOff val="823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S" sz="1100" kern="1200">
              <a:solidFill>
                <a:schemeClr val="tx1"/>
              </a:solidFill>
            </a:rPr>
            <a:t>Esta compuesto por músculos y tendones </a:t>
          </a:r>
          <a:endParaRPr lang="es-EC" sz="1100" kern="1200">
            <a:solidFill>
              <a:schemeClr val="tx1"/>
            </a:solidFill>
          </a:endParaRPr>
        </a:p>
      </dsp:txBody>
      <dsp:txXfrm>
        <a:off x="5920803" y="2356531"/>
        <a:ext cx="1317233" cy="163314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0546B3-8AD9-47C2-BFB8-057249443CE7}">
      <dsp:nvSpPr>
        <dsp:cNvPr id="0" name=""/>
        <dsp:cNvSpPr/>
      </dsp:nvSpPr>
      <dsp:spPr>
        <a:xfrm>
          <a:off x="778076" y="1940"/>
          <a:ext cx="2484261" cy="1242130"/>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s-ES" sz="2500" kern="1200"/>
            <a:t>S</a:t>
          </a:r>
          <a:r>
            <a:rPr lang="es-ES" sz="2500" b="0" i="0" kern="1200" baseline="0"/>
            <a:t>e distinguen dos inserciones en un músculo: </a:t>
          </a:r>
          <a:endParaRPr lang="es-EC" sz="2500" kern="1200"/>
        </a:p>
      </dsp:txBody>
      <dsp:txXfrm>
        <a:off x="814457" y="38321"/>
        <a:ext cx="2411499" cy="1169368"/>
      </dsp:txXfrm>
    </dsp:sp>
    <dsp:sp modelId="{1752DBFA-4337-4D49-8A45-0FA5E1B2D55D}">
      <dsp:nvSpPr>
        <dsp:cNvPr id="0" name=""/>
        <dsp:cNvSpPr/>
      </dsp:nvSpPr>
      <dsp:spPr>
        <a:xfrm>
          <a:off x="1026502" y="1244071"/>
          <a:ext cx="248426" cy="931597"/>
        </a:xfrm>
        <a:custGeom>
          <a:avLst/>
          <a:gdLst/>
          <a:ahLst/>
          <a:cxnLst/>
          <a:rect l="0" t="0" r="0" b="0"/>
          <a:pathLst>
            <a:path>
              <a:moveTo>
                <a:pt x="0" y="0"/>
              </a:moveTo>
              <a:lnTo>
                <a:pt x="0" y="931597"/>
              </a:lnTo>
              <a:lnTo>
                <a:pt x="248426" y="931597"/>
              </a:lnTo>
            </a:path>
          </a:pathLst>
        </a:custGeom>
        <a:noFill/>
        <a:ln w="1905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91AC09-BFEF-4EEB-B502-B626FB09DE7B}">
      <dsp:nvSpPr>
        <dsp:cNvPr id="0" name=""/>
        <dsp:cNvSpPr/>
      </dsp:nvSpPr>
      <dsp:spPr>
        <a:xfrm>
          <a:off x="1274928" y="1554603"/>
          <a:ext cx="1987408" cy="1242130"/>
        </a:xfrm>
        <a:prstGeom prst="roundRect">
          <a:avLst>
            <a:gd name="adj" fmla="val 10000"/>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s-ES" sz="2600" b="0" i="0" kern="1200" baseline="0"/>
            <a:t>La </a:t>
          </a:r>
          <a:r>
            <a:rPr lang="es-ES" sz="2600" b="1" i="0" kern="1200" baseline="0"/>
            <a:t>Inserción De Origen </a:t>
          </a:r>
          <a:endParaRPr lang="es-EC" sz="2600" kern="1200"/>
        </a:p>
      </dsp:txBody>
      <dsp:txXfrm>
        <a:off x="1311309" y="1590984"/>
        <a:ext cx="1914646" cy="1169368"/>
      </dsp:txXfrm>
    </dsp:sp>
    <dsp:sp modelId="{F51D5F8A-C8EB-4433-A25D-67243014D957}">
      <dsp:nvSpPr>
        <dsp:cNvPr id="0" name=""/>
        <dsp:cNvSpPr/>
      </dsp:nvSpPr>
      <dsp:spPr>
        <a:xfrm>
          <a:off x="1026502" y="1244071"/>
          <a:ext cx="248426" cy="2484261"/>
        </a:xfrm>
        <a:custGeom>
          <a:avLst/>
          <a:gdLst/>
          <a:ahLst/>
          <a:cxnLst/>
          <a:rect l="0" t="0" r="0" b="0"/>
          <a:pathLst>
            <a:path>
              <a:moveTo>
                <a:pt x="0" y="0"/>
              </a:moveTo>
              <a:lnTo>
                <a:pt x="0" y="2484261"/>
              </a:lnTo>
              <a:lnTo>
                <a:pt x="248426" y="2484261"/>
              </a:lnTo>
            </a:path>
          </a:pathLst>
        </a:custGeom>
        <a:noFill/>
        <a:ln w="1905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9D42AB-76EB-4CB8-92FA-4F7C4B91B0DA}">
      <dsp:nvSpPr>
        <dsp:cNvPr id="0" name=""/>
        <dsp:cNvSpPr/>
      </dsp:nvSpPr>
      <dsp:spPr>
        <a:xfrm>
          <a:off x="1274928" y="3107266"/>
          <a:ext cx="1987408" cy="1242130"/>
        </a:xfrm>
        <a:prstGeom prst="roundRect">
          <a:avLst>
            <a:gd name="adj" fmla="val 10000"/>
          </a:avLst>
        </a:prstGeom>
        <a:solidFill>
          <a:schemeClr val="lt1">
            <a:alpha val="90000"/>
            <a:hueOff val="0"/>
            <a:satOff val="0"/>
            <a:lumOff val="0"/>
            <a:alphaOff val="0"/>
          </a:schemeClr>
        </a:solidFill>
        <a:ln w="19050" cap="flat" cmpd="sng" algn="ctr">
          <a:solidFill>
            <a:schemeClr val="accent5">
              <a:hueOff val="3625003"/>
              <a:satOff val="-21162"/>
              <a:lumOff val="-169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s-ES" sz="2600" b="1" i="0" kern="1200" baseline="0"/>
            <a:t>La Inserción Terminal</a:t>
          </a:r>
          <a:r>
            <a:rPr lang="es-ES" sz="2600" b="0" i="0" kern="1200" baseline="0"/>
            <a:t>. </a:t>
          </a:r>
          <a:endParaRPr lang="es-EC" sz="2600" kern="1200"/>
        </a:p>
      </dsp:txBody>
      <dsp:txXfrm>
        <a:off x="1311309" y="3143647"/>
        <a:ext cx="1914646" cy="1169368"/>
      </dsp:txXfrm>
    </dsp:sp>
    <dsp:sp modelId="{193E7073-C5A4-40E7-98C4-1D85583377C1}">
      <dsp:nvSpPr>
        <dsp:cNvPr id="0" name=""/>
        <dsp:cNvSpPr/>
      </dsp:nvSpPr>
      <dsp:spPr>
        <a:xfrm>
          <a:off x="3883402" y="1940"/>
          <a:ext cx="2484261" cy="1242130"/>
        </a:xfrm>
        <a:prstGeom prst="roundRect">
          <a:avLst>
            <a:gd name="adj" fmla="val 10000"/>
          </a:avLst>
        </a:prstGeom>
        <a:solidFill>
          <a:schemeClr val="accent5">
            <a:hueOff val="10875008"/>
            <a:satOff val="-63485"/>
            <a:lumOff val="-509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s-ES" sz="2500" b="0" i="0" kern="1200" baseline="0"/>
            <a:t>En el cuello y los miembros se habla también de </a:t>
          </a:r>
          <a:endParaRPr lang="es-EC" sz="2500" kern="1200"/>
        </a:p>
      </dsp:txBody>
      <dsp:txXfrm>
        <a:off x="3919783" y="38321"/>
        <a:ext cx="2411499" cy="1169368"/>
      </dsp:txXfrm>
    </dsp:sp>
    <dsp:sp modelId="{C2BDA68D-EF04-4DA6-AD38-AE788EEE3FC9}">
      <dsp:nvSpPr>
        <dsp:cNvPr id="0" name=""/>
        <dsp:cNvSpPr/>
      </dsp:nvSpPr>
      <dsp:spPr>
        <a:xfrm>
          <a:off x="4131828" y="1244071"/>
          <a:ext cx="248426" cy="931597"/>
        </a:xfrm>
        <a:custGeom>
          <a:avLst/>
          <a:gdLst/>
          <a:ahLst/>
          <a:cxnLst/>
          <a:rect l="0" t="0" r="0" b="0"/>
          <a:pathLst>
            <a:path>
              <a:moveTo>
                <a:pt x="0" y="0"/>
              </a:moveTo>
              <a:lnTo>
                <a:pt x="0" y="931597"/>
              </a:lnTo>
              <a:lnTo>
                <a:pt x="248426" y="931597"/>
              </a:lnTo>
            </a:path>
          </a:pathLst>
        </a:custGeom>
        <a:noFill/>
        <a:ln w="1905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DAF0B0-1DBE-4BA3-87D0-18EEA7CBDECD}">
      <dsp:nvSpPr>
        <dsp:cNvPr id="0" name=""/>
        <dsp:cNvSpPr/>
      </dsp:nvSpPr>
      <dsp:spPr>
        <a:xfrm>
          <a:off x="4380254" y="1554603"/>
          <a:ext cx="1987408" cy="1242130"/>
        </a:xfrm>
        <a:prstGeom prst="roundRect">
          <a:avLst>
            <a:gd name="adj" fmla="val 10000"/>
          </a:avLst>
        </a:prstGeom>
        <a:solidFill>
          <a:schemeClr val="lt1">
            <a:alpha val="90000"/>
            <a:hueOff val="0"/>
            <a:satOff val="0"/>
            <a:lumOff val="0"/>
            <a:alphaOff val="0"/>
          </a:schemeClr>
        </a:solidFill>
        <a:ln w="19050" cap="flat" cmpd="sng" algn="ctr">
          <a:solidFill>
            <a:schemeClr val="accent5">
              <a:hueOff val="7250006"/>
              <a:satOff val="-42323"/>
              <a:lumOff val="-339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s-ES" sz="2600" b="1" i="0" kern="1200" baseline="0"/>
            <a:t>Inserción Superior </a:t>
          </a:r>
          <a:r>
            <a:rPr lang="es-ES" sz="2600" kern="1200"/>
            <a:t>e </a:t>
          </a:r>
          <a:r>
            <a:rPr lang="es-ES" sz="2600" b="1" i="0" kern="1200" baseline="0"/>
            <a:t>Inferior</a:t>
          </a:r>
          <a:endParaRPr lang="es-EC" sz="2600" kern="1200"/>
        </a:p>
      </dsp:txBody>
      <dsp:txXfrm>
        <a:off x="4416635" y="1590984"/>
        <a:ext cx="1914646" cy="1169368"/>
      </dsp:txXfrm>
    </dsp:sp>
    <dsp:sp modelId="{585E2CB1-9875-4812-AD94-A7E6C349B13F}">
      <dsp:nvSpPr>
        <dsp:cNvPr id="0" name=""/>
        <dsp:cNvSpPr/>
      </dsp:nvSpPr>
      <dsp:spPr>
        <a:xfrm>
          <a:off x="4131828" y="1244071"/>
          <a:ext cx="248426" cy="2484261"/>
        </a:xfrm>
        <a:custGeom>
          <a:avLst/>
          <a:gdLst/>
          <a:ahLst/>
          <a:cxnLst/>
          <a:rect l="0" t="0" r="0" b="0"/>
          <a:pathLst>
            <a:path>
              <a:moveTo>
                <a:pt x="0" y="0"/>
              </a:moveTo>
              <a:lnTo>
                <a:pt x="0" y="2484261"/>
              </a:lnTo>
              <a:lnTo>
                <a:pt x="248426" y="2484261"/>
              </a:lnTo>
            </a:path>
          </a:pathLst>
        </a:custGeom>
        <a:noFill/>
        <a:ln w="1905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336CFA-09EA-4DB1-B276-1C6C006CE456}">
      <dsp:nvSpPr>
        <dsp:cNvPr id="0" name=""/>
        <dsp:cNvSpPr/>
      </dsp:nvSpPr>
      <dsp:spPr>
        <a:xfrm>
          <a:off x="4380254" y="3107266"/>
          <a:ext cx="1987408" cy="1242130"/>
        </a:xfrm>
        <a:prstGeom prst="roundRect">
          <a:avLst>
            <a:gd name="adj" fmla="val 10000"/>
          </a:avLst>
        </a:prstGeom>
        <a:solidFill>
          <a:schemeClr val="lt1">
            <a:alpha val="90000"/>
            <a:hueOff val="0"/>
            <a:satOff val="0"/>
            <a:lumOff val="0"/>
            <a:alphaOff val="0"/>
          </a:schemeClr>
        </a:solidFill>
        <a:ln w="19050" cap="flat" cmpd="sng" algn="ctr">
          <a:solidFill>
            <a:schemeClr val="accent5">
              <a:hueOff val="10875008"/>
              <a:satOff val="-63485"/>
              <a:lumOff val="-509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s-ES" sz="2600" b="1" i="0" kern="1200" baseline="0"/>
            <a:t>Inserción Proximal </a:t>
          </a:r>
          <a:r>
            <a:rPr lang="es-ES" sz="2600" kern="1200"/>
            <a:t> y </a:t>
          </a:r>
          <a:r>
            <a:rPr lang="es-ES" sz="2600" b="1" i="0" kern="1200" baseline="0"/>
            <a:t>Distal</a:t>
          </a:r>
          <a:r>
            <a:rPr lang="es-ES" sz="2600" b="0" i="0" kern="1200" baseline="0"/>
            <a:t>.</a:t>
          </a:r>
          <a:endParaRPr lang="es-EC" sz="2600" kern="1200"/>
        </a:p>
      </dsp:txBody>
      <dsp:txXfrm>
        <a:off x="4416635" y="3143647"/>
        <a:ext cx="1914646" cy="116936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F0C7EA-53CB-48E8-9BF2-55015A4F01E1}">
      <dsp:nvSpPr>
        <dsp:cNvPr id="0" name=""/>
        <dsp:cNvSpPr/>
      </dsp:nvSpPr>
      <dsp:spPr>
        <a:xfrm>
          <a:off x="0" y="87624"/>
          <a:ext cx="10515599" cy="62361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s-ES" sz="2600" b="1" i="0" kern="1200" baseline="0">
              <a:solidFill>
                <a:schemeClr val="tx1"/>
              </a:solidFill>
            </a:rPr>
            <a:t>Carnosas: </a:t>
          </a:r>
          <a:endParaRPr lang="es-EC" sz="2600" kern="1200">
            <a:solidFill>
              <a:schemeClr val="tx1"/>
            </a:solidFill>
          </a:endParaRPr>
        </a:p>
      </dsp:txBody>
      <dsp:txXfrm>
        <a:off x="30442" y="118066"/>
        <a:ext cx="10454715" cy="562726"/>
      </dsp:txXfrm>
    </dsp:sp>
    <dsp:sp modelId="{E8A8EFE3-15C6-427C-A125-885589622E77}">
      <dsp:nvSpPr>
        <dsp:cNvPr id="0" name=""/>
        <dsp:cNvSpPr/>
      </dsp:nvSpPr>
      <dsp:spPr>
        <a:xfrm>
          <a:off x="0" y="711234"/>
          <a:ext cx="10515599" cy="699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s-ES" sz="2000" kern="1200">
              <a:solidFill>
                <a:schemeClr val="tx1"/>
              </a:solidFill>
            </a:rPr>
            <a:t>L</a:t>
          </a:r>
          <a:r>
            <a:rPr lang="es-ES" sz="2000" b="0" i="0" kern="1200" baseline="0">
              <a:solidFill>
                <a:schemeClr val="tx1"/>
              </a:solidFill>
            </a:rPr>
            <a:t>as fibras musculares llegan a la superficie ósea de inserción y se pierden en el periostio</a:t>
          </a:r>
          <a:endParaRPr lang="es-EC" sz="2000" kern="1200">
            <a:solidFill>
              <a:schemeClr val="tx1"/>
            </a:solidFill>
          </a:endParaRPr>
        </a:p>
        <a:p>
          <a:pPr marL="228600" lvl="1" indent="-228600" algn="l" defTabSz="889000">
            <a:lnSpc>
              <a:spcPct val="90000"/>
            </a:lnSpc>
            <a:spcBef>
              <a:spcPct val="0"/>
            </a:spcBef>
            <a:spcAft>
              <a:spcPct val="20000"/>
            </a:spcAft>
            <a:buChar char="•"/>
          </a:pPr>
          <a:r>
            <a:rPr lang="es-ES" sz="2000" kern="1200">
              <a:solidFill>
                <a:schemeClr val="tx1"/>
              </a:solidFill>
            </a:rPr>
            <a:t>S</a:t>
          </a:r>
          <a:r>
            <a:rPr lang="es-ES" sz="2000" b="0" i="0" kern="1200" baseline="0">
              <a:solidFill>
                <a:schemeClr val="tx1"/>
              </a:solidFill>
            </a:rPr>
            <a:t>on las menos frecuentes.</a:t>
          </a:r>
          <a:endParaRPr lang="es-EC" sz="2000" kern="1200">
            <a:solidFill>
              <a:schemeClr val="tx1"/>
            </a:solidFill>
          </a:endParaRPr>
        </a:p>
      </dsp:txBody>
      <dsp:txXfrm>
        <a:off x="0" y="711234"/>
        <a:ext cx="10515599" cy="699660"/>
      </dsp:txXfrm>
    </dsp:sp>
    <dsp:sp modelId="{9A241C41-C9D0-4437-9E7E-A906260C4874}">
      <dsp:nvSpPr>
        <dsp:cNvPr id="0" name=""/>
        <dsp:cNvSpPr/>
      </dsp:nvSpPr>
      <dsp:spPr>
        <a:xfrm>
          <a:off x="0" y="1410894"/>
          <a:ext cx="10515599" cy="623610"/>
        </a:xfrm>
        <a:prstGeom prst="roundRect">
          <a:avLst/>
        </a:prstGeom>
        <a:solidFill>
          <a:schemeClr val="accent4">
            <a:hueOff val="-2856591"/>
            <a:satOff val="5854"/>
            <a:lumOff val="274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s-ES" sz="2600" b="1" i="0" kern="1200" baseline="0">
              <a:solidFill>
                <a:schemeClr val="tx1"/>
              </a:solidFill>
            </a:rPr>
            <a:t>Tendinosas: </a:t>
          </a:r>
          <a:endParaRPr lang="es-EC" sz="2600" kern="1200">
            <a:solidFill>
              <a:schemeClr val="tx1"/>
            </a:solidFill>
          </a:endParaRPr>
        </a:p>
      </dsp:txBody>
      <dsp:txXfrm>
        <a:off x="30442" y="1441336"/>
        <a:ext cx="10454715" cy="562726"/>
      </dsp:txXfrm>
    </dsp:sp>
    <dsp:sp modelId="{5FD2D40D-9251-4A54-AB19-F34B92BE70E8}">
      <dsp:nvSpPr>
        <dsp:cNvPr id="0" name=""/>
        <dsp:cNvSpPr/>
      </dsp:nvSpPr>
      <dsp:spPr>
        <a:xfrm>
          <a:off x="0" y="2034504"/>
          <a:ext cx="10515599" cy="632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s-ES" sz="2000" kern="1200">
              <a:solidFill>
                <a:schemeClr val="tx1"/>
              </a:solidFill>
            </a:rPr>
            <a:t>E</a:t>
          </a:r>
          <a:r>
            <a:rPr lang="es-ES" sz="2000" b="0" i="0" kern="1200" baseline="0">
              <a:solidFill>
                <a:schemeClr val="tx1"/>
              </a:solidFill>
            </a:rPr>
            <a:t>l músculo se origina por medio de fibras blanquecinas en un </a:t>
          </a:r>
          <a:r>
            <a:rPr lang="es-ES" sz="2000" b="1" i="0" kern="1200" baseline="0">
              <a:solidFill>
                <a:schemeClr val="tx1"/>
              </a:solidFill>
            </a:rPr>
            <a:t>tendón de origen </a:t>
          </a:r>
          <a:r>
            <a:rPr lang="es-ES" sz="2000" b="0" i="0" kern="1200" baseline="0">
              <a:solidFill>
                <a:schemeClr val="tx1"/>
              </a:solidFill>
            </a:rPr>
            <a:t>de forma variable: cilíndrico, </a:t>
          </a:r>
          <a:r>
            <a:rPr lang="es-EC" sz="2000" b="0" i="0" kern="1200" baseline="0">
              <a:solidFill>
                <a:schemeClr val="tx1"/>
              </a:solidFill>
            </a:rPr>
            <a:t>aplanado, etcétera.</a:t>
          </a:r>
          <a:endParaRPr lang="es-EC" sz="2000" kern="1200">
            <a:solidFill>
              <a:schemeClr val="tx1"/>
            </a:solidFill>
          </a:endParaRPr>
        </a:p>
      </dsp:txBody>
      <dsp:txXfrm>
        <a:off x="0" y="2034504"/>
        <a:ext cx="10515599" cy="632385"/>
      </dsp:txXfrm>
    </dsp:sp>
    <dsp:sp modelId="{AC0D2AAF-9FC6-4CC7-94AB-3C0D13CC3C4B}">
      <dsp:nvSpPr>
        <dsp:cNvPr id="0" name=""/>
        <dsp:cNvSpPr/>
      </dsp:nvSpPr>
      <dsp:spPr>
        <a:xfrm>
          <a:off x="0" y="2666889"/>
          <a:ext cx="10515599" cy="623610"/>
        </a:xfrm>
        <a:prstGeom prst="roundRect">
          <a:avLst/>
        </a:prstGeom>
        <a:solidFill>
          <a:schemeClr val="accent4">
            <a:hueOff val="-5713182"/>
            <a:satOff val="11709"/>
            <a:lumOff val="549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s-ES" sz="2600" b="1" i="0" kern="1200" baseline="0">
              <a:solidFill>
                <a:schemeClr val="tx1"/>
              </a:solidFill>
            </a:rPr>
            <a:t>Tendinomusculares: </a:t>
          </a:r>
          <a:endParaRPr lang="es-EC" sz="2600" kern="1200">
            <a:solidFill>
              <a:schemeClr val="tx1"/>
            </a:solidFill>
          </a:endParaRPr>
        </a:p>
      </dsp:txBody>
      <dsp:txXfrm>
        <a:off x="30442" y="2697331"/>
        <a:ext cx="10454715" cy="562726"/>
      </dsp:txXfrm>
    </dsp:sp>
    <dsp:sp modelId="{00BD1A57-4FA7-494A-AF1D-950FB7AEA99D}">
      <dsp:nvSpPr>
        <dsp:cNvPr id="0" name=""/>
        <dsp:cNvSpPr/>
      </dsp:nvSpPr>
      <dsp:spPr>
        <a:xfrm>
          <a:off x="0" y="3290499"/>
          <a:ext cx="10515599" cy="43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s-ES" sz="2000" b="0" i="0" kern="1200" baseline="0">
              <a:solidFill>
                <a:schemeClr val="tx1"/>
              </a:solidFill>
            </a:rPr>
            <a:t>Son una combinación de las precedentes.</a:t>
          </a:r>
          <a:endParaRPr lang="es-EC" sz="2000" kern="1200">
            <a:solidFill>
              <a:schemeClr val="tx1"/>
            </a:solidFill>
          </a:endParaRPr>
        </a:p>
      </dsp:txBody>
      <dsp:txXfrm>
        <a:off x="0" y="3290499"/>
        <a:ext cx="10515599" cy="430560"/>
      </dsp:txXfrm>
    </dsp:sp>
    <dsp:sp modelId="{E2FB9436-A48A-40F7-A8C1-87938E6B9EC7}">
      <dsp:nvSpPr>
        <dsp:cNvPr id="0" name=""/>
        <dsp:cNvSpPr/>
      </dsp:nvSpPr>
      <dsp:spPr>
        <a:xfrm>
          <a:off x="0" y="3721059"/>
          <a:ext cx="10515599" cy="623610"/>
        </a:xfrm>
        <a:prstGeom prst="roundRect">
          <a:avLst/>
        </a:prstGeom>
        <a:solidFill>
          <a:schemeClr val="accent4">
            <a:hueOff val="-8569773"/>
            <a:satOff val="17563"/>
            <a:lumOff val="823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s-EC" sz="2600" b="1" i="0" kern="1200" baseline="0">
              <a:solidFill>
                <a:schemeClr val="tx1"/>
              </a:solidFill>
            </a:rPr>
            <a:t>Arcos fibrosos: </a:t>
          </a:r>
          <a:endParaRPr lang="es-EC" sz="2600" kern="1200">
            <a:solidFill>
              <a:schemeClr val="tx1"/>
            </a:solidFill>
          </a:endParaRPr>
        </a:p>
      </dsp:txBody>
      <dsp:txXfrm>
        <a:off x="30442" y="3751501"/>
        <a:ext cx="10454715" cy="562726"/>
      </dsp:txXfrm>
    </dsp:sp>
    <dsp:sp modelId="{DA6945FB-9350-4CB6-B797-169F0CF610F6}">
      <dsp:nvSpPr>
        <dsp:cNvPr id="0" name=""/>
        <dsp:cNvSpPr/>
      </dsp:nvSpPr>
      <dsp:spPr>
        <a:xfrm>
          <a:off x="0" y="4344669"/>
          <a:ext cx="10515599" cy="968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s-EC" sz="2000" kern="1200">
              <a:solidFill>
                <a:schemeClr val="tx1"/>
              </a:solidFill>
            </a:rPr>
            <a:t>S</a:t>
          </a:r>
          <a:r>
            <a:rPr lang="es-EC" sz="2000" b="0" i="0" kern="1200" baseline="0">
              <a:solidFill>
                <a:schemeClr val="tx1"/>
              </a:solidFill>
            </a:rPr>
            <a:t>on bastante frecuentes</a:t>
          </a:r>
          <a:endParaRPr lang="es-EC" sz="2000" kern="1200">
            <a:solidFill>
              <a:schemeClr val="tx1"/>
            </a:solidFill>
          </a:endParaRPr>
        </a:p>
        <a:p>
          <a:pPr marL="228600" lvl="1" indent="-228600" algn="l" defTabSz="889000">
            <a:lnSpc>
              <a:spcPct val="90000"/>
            </a:lnSpc>
            <a:spcBef>
              <a:spcPct val="0"/>
            </a:spcBef>
            <a:spcAft>
              <a:spcPct val="20000"/>
            </a:spcAft>
            <a:buChar char="•"/>
          </a:pPr>
          <a:r>
            <a:rPr lang="es-EC" sz="2000" kern="1200">
              <a:solidFill>
                <a:schemeClr val="tx1"/>
              </a:solidFill>
            </a:rPr>
            <a:t>E</a:t>
          </a:r>
          <a:r>
            <a:rPr lang="es-EC" sz="2000" b="0" i="0" kern="1200" baseline="0">
              <a:solidFill>
                <a:schemeClr val="tx1"/>
              </a:solidFill>
            </a:rPr>
            <a:t>ntre dos puntos de </a:t>
          </a:r>
          <a:r>
            <a:rPr lang="es-ES" sz="2000" b="0" i="0" kern="1200" baseline="0">
              <a:solidFill>
                <a:schemeClr val="tx1"/>
              </a:solidFill>
            </a:rPr>
            <a:t>inserción ósea se tiende un arco de cuya convexidad parten fibras carnosas. (Cuadrado lumbar).</a:t>
          </a:r>
          <a:endParaRPr lang="es-EC" sz="2000" kern="1200">
            <a:solidFill>
              <a:schemeClr val="tx1"/>
            </a:solidFill>
          </a:endParaRPr>
        </a:p>
      </dsp:txBody>
      <dsp:txXfrm>
        <a:off x="0" y="4344669"/>
        <a:ext cx="10515599" cy="96876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C113BA-C7AF-4417-AAAD-E82F2EF81021}">
      <dsp:nvSpPr>
        <dsp:cNvPr id="0" name=""/>
        <dsp:cNvSpPr/>
      </dsp:nvSpPr>
      <dsp:spPr>
        <a:xfrm>
          <a:off x="729108" y="1390"/>
          <a:ext cx="9057382" cy="823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b" anchorCtr="0">
          <a:noAutofit/>
        </a:bodyPr>
        <a:lstStyle/>
        <a:p>
          <a:pPr marL="0" lvl="0" indent="0" algn="l" defTabSz="844550">
            <a:lnSpc>
              <a:spcPct val="90000"/>
            </a:lnSpc>
            <a:spcBef>
              <a:spcPct val="0"/>
            </a:spcBef>
            <a:spcAft>
              <a:spcPct val="35000"/>
            </a:spcAft>
            <a:buNone/>
          </a:pPr>
          <a:r>
            <a:rPr lang="es-ES" sz="1900" kern="1200"/>
            <a:t>Son </a:t>
          </a:r>
          <a:r>
            <a:rPr lang="es-ES" sz="1900" b="0" i="0" kern="1200" baseline="0"/>
            <a:t>las más</a:t>
          </a:r>
          <a:r>
            <a:rPr lang="es-ES" sz="1900" kern="1200"/>
            <a:t> f</a:t>
          </a:r>
          <a:r>
            <a:rPr lang="es-ES" sz="1900" b="0" i="0" kern="1200" baseline="0"/>
            <a:t>recuentes, por medio de </a:t>
          </a:r>
          <a:r>
            <a:rPr lang="es-ES" sz="1900" b="1" i="0" kern="1200" baseline="0"/>
            <a:t>tendones </a:t>
          </a:r>
          <a:r>
            <a:rPr lang="es-ES" sz="1900" b="0" i="0" kern="1200" baseline="0"/>
            <a:t>que prolongan el cuerpo muscular bajo formas variables: largos, breves, cilíndricos, aplanados; </a:t>
          </a:r>
          <a:r>
            <a:rPr lang="es-EC" sz="1900" b="0" i="0" kern="1200" baseline="0"/>
            <a:t>pueden emitir expansiones.</a:t>
          </a:r>
          <a:endParaRPr lang="es-EC" sz="1900" kern="1200"/>
        </a:p>
      </dsp:txBody>
      <dsp:txXfrm>
        <a:off x="729108" y="1390"/>
        <a:ext cx="9057382" cy="823398"/>
      </dsp:txXfrm>
    </dsp:sp>
    <dsp:sp modelId="{165EDE19-C5D7-4713-8D41-E873E1704734}">
      <dsp:nvSpPr>
        <dsp:cNvPr id="0" name=""/>
        <dsp:cNvSpPr/>
      </dsp:nvSpPr>
      <dsp:spPr>
        <a:xfrm>
          <a:off x="729108" y="824789"/>
          <a:ext cx="1207650" cy="201275"/>
        </a:xfrm>
        <a:prstGeom prst="parallelogram">
          <a:avLst>
            <a:gd name="adj" fmla="val 140840"/>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BA7165-58DA-400E-BC83-8318FC167817}">
      <dsp:nvSpPr>
        <dsp:cNvPr id="0" name=""/>
        <dsp:cNvSpPr/>
      </dsp:nvSpPr>
      <dsp:spPr>
        <a:xfrm>
          <a:off x="2007206" y="824789"/>
          <a:ext cx="1207650" cy="201275"/>
        </a:xfrm>
        <a:prstGeom prst="parallelogram">
          <a:avLst>
            <a:gd name="adj" fmla="val 140840"/>
          </a:avLst>
        </a:prstGeom>
        <a:solidFill>
          <a:schemeClr val="accent4">
            <a:hueOff val="-317399"/>
            <a:satOff val="650"/>
            <a:lumOff val="305"/>
            <a:alphaOff val="0"/>
          </a:schemeClr>
        </a:solidFill>
        <a:ln w="19050" cap="flat" cmpd="sng" algn="ctr">
          <a:solidFill>
            <a:schemeClr val="accent4">
              <a:hueOff val="-317399"/>
              <a:satOff val="650"/>
              <a:lumOff val="30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28FF72-2F92-4A15-9DDE-4A1051366C82}">
      <dsp:nvSpPr>
        <dsp:cNvPr id="0" name=""/>
        <dsp:cNvSpPr/>
      </dsp:nvSpPr>
      <dsp:spPr>
        <a:xfrm>
          <a:off x="3285303" y="824789"/>
          <a:ext cx="1207650" cy="201275"/>
        </a:xfrm>
        <a:prstGeom prst="parallelogram">
          <a:avLst>
            <a:gd name="adj" fmla="val 140840"/>
          </a:avLst>
        </a:prstGeom>
        <a:solidFill>
          <a:schemeClr val="accent4">
            <a:hueOff val="-634798"/>
            <a:satOff val="1301"/>
            <a:lumOff val="610"/>
            <a:alphaOff val="0"/>
          </a:schemeClr>
        </a:solidFill>
        <a:ln w="19050" cap="flat" cmpd="sng" algn="ctr">
          <a:solidFill>
            <a:schemeClr val="accent4">
              <a:hueOff val="-634798"/>
              <a:satOff val="1301"/>
              <a:lumOff val="61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0C7225-D58F-47F9-9053-63D64B9F5CF9}">
      <dsp:nvSpPr>
        <dsp:cNvPr id="0" name=""/>
        <dsp:cNvSpPr/>
      </dsp:nvSpPr>
      <dsp:spPr>
        <a:xfrm>
          <a:off x="4563400" y="824789"/>
          <a:ext cx="1207650" cy="201275"/>
        </a:xfrm>
        <a:prstGeom prst="parallelogram">
          <a:avLst>
            <a:gd name="adj" fmla="val 140840"/>
          </a:avLst>
        </a:prstGeom>
        <a:solidFill>
          <a:schemeClr val="accent4">
            <a:hueOff val="-952197"/>
            <a:satOff val="1951"/>
            <a:lumOff val="915"/>
            <a:alphaOff val="0"/>
          </a:schemeClr>
        </a:solidFill>
        <a:ln w="19050" cap="flat" cmpd="sng" algn="ctr">
          <a:solidFill>
            <a:schemeClr val="accent4">
              <a:hueOff val="-952197"/>
              <a:satOff val="1951"/>
              <a:lumOff val="91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6971D7-6D83-4918-8619-B0FF54357732}">
      <dsp:nvSpPr>
        <dsp:cNvPr id="0" name=""/>
        <dsp:cNvSpPr/>
      </dsp:nvSpPr>
      <dsp:spPr>
        <a:xfrm>
          <a:off x="5841497" y="824789"/>
          <a:ext cx="1207650" cy="201275"/>
        </a:xfrm>
        <a:prstGeom prst="parallelogram">
          <a:avLst>
            <a:gd name="adj" fmla="val 140840"/>
          </a:avLst>
        </a:prstGeom>
        <a:solidFill>
          <a:schemeClr val="accent4">
            <a:hueOff val="-1269596"/>
            <a:satOff val="2602"/>
            <a:lumOff val="1220"/>
            <a:alphaOff val="0"/>
          </a:schemeClr>
        </a:solidFill>
        <a:ln w="19050" cap="flat" cmpd="sng" algn="ctr">
          <a:solidFill>
            <a:schemeClr val="accent4">
              <a:hueOff val="-1269596"/>
              <a:satOff val="2602"/>
              <a:lumOff val="122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09A871-F7C9-411F-9473-1756FA70B80C}">
      <dsp:nvSpPr>
        <dsp:cNvPr id="0" name=""/>
        <dsp:cNvSpPr/>
      </dsp:nvSpPr>
      <dsp:spPr>
        <a:xfrm>
          <a:off x="7119595" y="824789"/>
          <a:ext cx="1207650" cy="201275"/>
        </a:xfrm>
        <a:prstGeom prst="parallelogram">
          <a:avLst>
            <a:gd name="adj" fmla="val 140840"/>
          </a:avLst>
        </a:prstGeom>
        <a:solidFill>
          <a:schemeClr val="accent4">
            <a:hueOff val="-1586995"/>
            <a:satOff val="3252"/>
            <a:lumOff val="1525"/>
            <a:alphaOff val="0"/>
          </a:schemeClr>
        </a:solidFill>
        <a:ln w="19050" cap="flat" cmpd="sng" algn="ctr">
          <a:solidFill>
            <a:schemeClr val="accent4">
              <a:hueOff val="-1586995"/>
              <a:satOff val="3252"/>
              <a:lumOff val="152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66267F-A8C2-4C02-96D8-6F11F19D969C}">
      <dsp:nvSpPr>
        <dsp:cNvPr id="0" name=""/>
        <dsp:cNvSpPr/>
      </dsp:nvSpPr>
      <dsp:spPr>
        <a:xfrm>
          <a:off x="8397692" y="824789"/>
          <a:ext cx="1207650" cy="201275"/>
        </a:xfrm>
        <a:prstGeom prst="parallelogram">
          <a:avLst>
            <a:gd name="adj" fmla="val 140840"/>
          </a:avLst>
        </a:prstGeom>
        <a:solidFill>
          <a:schemeClr val="accent4">
            <a:hueOff val="-1904394"/>
            <a:satOff val="3903"/>
            <a:lumOff val="1830"/>
            <a:alphaOff val="0"/>
          </a:schemeClr>
        </a:solidFill>
        <a:ln w="19050" cap="flat" cmpd="sng" algn="ctr">
          <a:solidFill>
            <a:schemeClr val="accent4">
              <a:hueOff val="-1904394"/>
              <a:satOff val="3903"/>
              <a:lumOff val="18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04B0A1-B60F-448F-8E59-F331FAABF05E}">
      <dsp:nvSpPr>
        <dsp:cNvPr id="0" name=""/>
        <dsp:cNvSpPr/>
      </dsp:nvSpPr>
      <dsp:spPr>
        <a:xfrm>
          <a:off x="729108" y="1109351"/>
          <a:ext cx="9057382" cy="823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b" anchorCtr="0">
          <a:noAutofit/>
        </a:bodyPr>
        <a:lstStyle/>
        <a:p>
          <a:pPr marL="0" lvl="0" indent="0" algn="l" defTabSz="844550">
            <a:lnSpc>
              <a:spcPct val="90000"/>
            </a:lnSpc>
            <a:spcBef>
              <a:spcPct val="0"/>
            </a:spcBef>
            <a:spcAft>
              <a:spcPct val="35000"/>
            </a:spcAft>
            <a:buNone/>
          </a:pPr>
          <a:r>
            <a:rPr lang="es-ES" sz="1900" b="0" i="0" kern="1200" baseline="0"/>
            <a:t>La inserción terminal de un músculo único también puede efectuarse por varios tendones, como, por ejemplo, en los flexores </a:t>
          </a:r>
          <a:r>
            <a:rPr lang="es-EC" sz="1900" b="0" i="0" kern="1200" baseline="0"/>
            <a:t>de los dedos (multífidos).</a:t>
          </a:r>
          <a:endParaRPr lang="es-EC" sz="1900" kern="1200"/>
        </a:p>
      </dsp:txBody>
      <dsp:txXfrm>
        <a:off x="729108" y="1109351"/>
        <a:ext cx="9057382" cy="823398"/>
      </dsp:txXfrm>
    </dsp:sp>
    <dsp:sp modelId="{A42646A4-06C9-4A65-AF31-EEE4AB845551}">
      <dsp:nvSpPr>
        <dsp:cNvPr id="0" name=""/>
        <dsp:cNvSpPr/>
      </dsp:nvSpPr>
      <dsp:spPr>
        <a:xfrm>
          <a:off x="729108" y="1932750"/>
          <a:ext cx="1207650" cy="201275"/>
        </a:xfrm>
        <a:prstGeom prst="parallelogram">
          <a:avLst>
            <a:gd name="adj" fmla="val 140840"/>
          </a:avLst>
        </a:prstGeom>
        <a:solidFill>
          <a:schemeClr val="accent4">
            <a:hueOff val="-2221793"/>
            <a:satOff val="4553"/>
            <a:lumOff val="2135"/>
            <a:alphaOff val="0"/>
          </a:schemeClr>
        </a:solidFill>
        <a:ln w="19050" cap="flat" cmpd="sng" algn="ctr">
          <a:solidFill>
            <a:schemeClr val="accent4">
              <a:hueOff val="-2221793"/>
              <a:satOff val="4553"/>
              <a:lumOff val="213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9B47A1-3893-41C8-9E2D-7FDDFE1D2B3B}">
      <dsp:nvSpPr>
        <dsp:cNvPr id="0" name=""/>
        <dsp:cNvSpPr/>
      </dsp:nvSpPr>
      <dsp:spPr>
        <a:xfrm>
          <a:off x="2007206" y="1932750"/>
          <a:ext cx="1207650" cy="201275"/>
        </a:xfrm>
        <a:prstGeom prst="parallelogram">
          <a:avLst>
            <a:gd name="adj" fmla="val 140840"/>
          </a:avLst>
        </a:prstGeom>
        <a:solidFill>
          <a:schemeClr val="accent4">
            <a:hueOff val="-2539192"/>
            <a:satOff val="5204"/>
            <a:lumOff val="2440"/>
            <a:alphaOff val="0"/>
          </a:schemeClr>
        </a:solidFill>
        <a:ln w="19050" cap="flat" cmpd="sng" algn="ctr">
          <a:solidFill>
            <a:schemeClr val="accent4">
              <a:hueOff val="-2539192"/>
              <a:satOff val="5204"/>
              <a:lumOff val="244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65924A-EE8E-41DC-9C83-FB94BE1FF6F5}">
      <dsp:nvSpPr>
        <dsp:cNvPr id="0" name=""/>
        <dsp:cNvSpPr/>
      </dsp:nvSpPr>
      <dsp:spPr>
        <a:xfrm>
          <a:off x="3285303" y="1932750"/>
          <a:ext cx="1207650" cy="201275"/>
        </a:xfrm>
        <a:prstGeom prst="parallelogram">
          <a:avLst>
            <a:gd name="adj" fmla="val 140840"/>
          </a:avLst>
        </a:prstGeom>
        <a:solidFill>
          <a:schemeClr val="accent4">
            <a:hueOff val="-2856591"/>
            <a:satOff val="5854"/>
            <a:lumOff val="2745"/>
            <a:alphaOff val="0"/>
          </a:schemeClr>
        </a:solidFill>
        <a:ln w="19050" cap="flat" cmpd="sng" algn="ctr">
          <a:solidFill>
            <a:schemeClr val="accent4">
              <a:hueOff val="-2856591"/>
              <a:satOff val="5854"/>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70F145-630C-4FB2-BA8D-B65E3FF356D7}">
      <dsp:nvSpPr>
        <dsp:cNvPr id="0" name=""/>
        <dsp:cNvSpPr/>
      </dsp:nvSpPr>
      <dsp:spPr>
        <a:xfrm>
          <a:off x="4563400" y="1932750"/>
          <a:ext cx="1207650" cy="201275"/>
        </a:xfrm>
        <a:prstGeom prst="parallelogram">
          <a:avLst>
            <a:gd name="adj" fmla="val 140840"/>
          </a:avLst>
        </a:prstGeom>
        <a:solidFill>
          <a:schemeClr val="accent4">
            <a:hueOff val="-3173990"/>
            <a:satOff val="6505"/>
            <a:lumOff val="3050"/>
            <a:alphaOff val="0"/>
          </a:schemeClr>
        </a:solidFill>
        <a:ln w="19050" cap="flat" cmpd="sng" algn="ctr">
          <a:solidFill>
            <a:schemeClr val="accent4">
              <a:hueOff val="-3173990"/>
              <a:satOff val="6505"/>
              <a:lumOff val="305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E063B1-23DA-4A25-B02A-D440283C057F}">
      <dsp:nvSpPr>
        <dsp:cNvPr id="0" name=""/>
        <dsp:cNvSpPr/>
      </dsp:nvSpPr>
      <dsp:spPr>
        <a:xfrm>
          <a:off x="5841497" y="1932750"/>
          <a:ext cx="1207650" cy="201275"/>
        </a:xfrm>
        <a:prstGeom prst="parallelogram">
          <a:avLst>
            <a:gd name="adj" fmla="val 140840"/>
          </a:avLst>
        </a:prstGeom>
        <a:solidFill>
          <a:schemeClr val="accent4">
            <a:hueOff val="-3491389"/>
            <a:satOff val="7155"/>
            <a:lumOff val="3355"/>
            <a:alphaOff val="0"/>
          </a:schemeClr>
        </a:solidFill>
        <a:ln w="19050" cap="flat" cmpd="sng" algn="ctr">
          <a:solidFill>
            <a:schemeClr val="accent4">
              <a:hueOff val="-3491389"/>
              <a:satOff val="7155"/>
              <a:lumOff val="335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6B77BF-00CE-42F4-B401-87CBFB17E226}">
      <dsp:nvSpPr>
        <dsp:cNvPr id="0" name=""/>
        <dsp:cNvSpPr/>
      </dsp:nvSpPr>
      <dsp:spPr>
        <a:xfrm>
          <a:off x="7119595" y="1932750"/>
          <a:ext cx="1207650" cy="201275"/>
        </a:xfrm>
        <a:prstGeom prst="parallelogram">
          <a:avLst>
            <a:gd name="adj" fmla="val 140840"/>
          </a:avLst>
        </a:prstGeom>
        <a:solidFill>
          <a:schemeClr val="accent4">
            <a:hueOff val="-3808788"/>
            <a:satOff val="7806"/>
            <a:lumOff val="3660"/>
            <a:alphaOff val="0"/>
          </a:schemeClr>
        </a:solidFill>
        <a:ln w="19050" cap="flat" cmpd="sng" algn="ctr">
          <a:solidFill>
            <a:schemeClr val="accent4">
              <a:hueOff val="-3808788"/>
              <a:satOff val="7806"/>
              <a:lumOff val="366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5523B0-1D7D-4224-A86B-567B0710E878}">
      <dsp:nvSpPr>
        <dsp:cNvPr id="0" name=""/>
        <dsp:cNvSpPr/>
      </dsp:nvSpPr>
      <dsp:spPr>
        <a:xfrm>
          <a:off x="8397692" y="1932750"/>
          <a:ext cx="1207650" cy="201275"/>
        </a:xfrm>
        <a:prstGeom prst="parallelogram">
          <a:avLst>
            <a:gd name="adj" fmla="val 140840"/>
          </a:avLst>
        </a:prstGeom>
        <a:solidFill>
          <a:schemeClr val="accent4">
            <a:hueOff val="-4126187"/>
            <a:satOff val="8456"/>
            <a:lumOff val="3965"/>
            <a:alphaOff val="0"/>
          </a:schemeClr>
        </a:solidFill>
        <a:ln w="19050" cap="flat" cmpd="sng" algn="ctr">
          <a:solidFill>
            <a:schemeClr val="accent4">
              <a:hueOff val="-4126187"/>
              <a:satOff val="8456"/>
              <a:lumOff val="396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34B964-DA99-421A-B76A-AB61BB716D33}">
      <dsp:nvSpPr>
        <dsp:cNvPr id="0" name=""/>
        <dsp:cNvSpPr/>
      </dsp:nvSpPr>
      <dsp:spPr>
        <a:xfrm>
          <a:off x="729108" y="2217312"/>
          <a:ext cx="9057382" cy="823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b" anchorCtr="0">
          <a:noAutofit/>
        </a:bodyPr>
        <a:lstStyle/>
        <a:p>
          <a:pPr marL="0" lvl="0" indent="0" algn="l" defTabSz="844550">
            <a:lnSpc>
              <a:spcPct val="90000"/>
            </a:lnSpc>
            <a:spcBef>
              <a:spcPct val="0"/>
            </a:spcBef>
            <a:spcAft>
              <a:spcPct val="35000"/>
            </a:spcAft>
            <a:buNone/>
          </a:pPr>
          <a:r>
            <a:rPr lang="es-ES" sz="1900" b="0" i="0" kern="1200" baseline="0"/>
            <a:t>La unión de la fibra muscular y del tendón está asegurada por </a:t>
          </a:r>
          <a:r>
            <a:rPr lang="es-EC" sz="1900" b="0" i="0" kern="1200" baseline="0"/>
            <a:t>un conjunto de fibrillas conectivas que gradualmente se transforman en fibras tendinosas.</a:t>
          </a:r>
          <a:endParaRPr lang="es-EC" sz="1900" kern="1200"/>
        </a:p>
      </dsp:txBody>
      <dsp:txXfrm>
        <a:off x="729108" y="2217312"/>
        <a:ext cx="9057382" cy="823398"/>
      </dsp:txXfrm>
    </dsp:sp>
    <dsp:sp modelId="{F26D431F-E28B-4E90-B488-0608851FD429}">
      <dsp:nvSpPr>
        <dsp:cNvPr id="0" name=""/>
        <dsp:cNvSpPr/>
      </dsp:nvSpPr>
      <dsp:spPr>
        <a:xfrm>
          <a:off x="729108" y="3040711"/>
          <a:ext cx="1207650" cy="201275"/>
        </a:xfrm>
        <a:prstGeom prst="parallelogram">
          <a:avLst>
            <a:gd name="adj" fmla="val 140840"/>
          </a:avLst>
        </a:prstGeom>
        <a:solidFill>
          <a:schemeClr val="accent4">
            <a:hueOff val="-4443586"/>
            <a:satOff val="9107"/>
            <a:lumOff val="4270"/>
            <a:alphaOff val="0"/>
          </a:schemeClr>
        </a:solidFill>
        <a:ln w="19050" cap="flat" cmpd="sng" algn="ctr">
          <a:solidFill>
            <a:schemeClr val="accent4">
              <a:hueOff val="-4443586"/>
              <a:satOff val="9107"/>
              <a:lumOff val="427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1C7814-D40C-4E42-9AEE-D63ABE69E396}">
      <dsp:nvSpPr>
        <dsp:cNvPr id="0" name=""/>
        <dsp:cNvSpPr/>
      </dsp:nvSpPr>
      <dsp:spPr>
        <a:xfrm>
          <a:off x="2007206" y="3040711"/>
          <a:ext cx="1207650" cy="201275"/>
        </a:xfrm>
        <a:prstGeom prst="parallelogram">
          <a:avLst>
            <a:gd name="adj" fmla="val 140840"/>
          </a:avLst>
        </a:prstGeom>
        <a:solidFill>
          <a:schemeClr val="accent4">
            <a:hueOff val="-4760985"/>
            <a:satOff val="9757"/>
            <a:lumOff val="4575"/>
            <a:alphaOff val="0"/>
          </a:schemeClr>
        </a:solidFill>
        <a:ln w="19050" cap="flat" cmpd="sng" algn="ctr">
          <a:solidFill>
            <a:schemeClr val="accent4">
              <a:hueOff val="-4760985"/>
              <a:satOff val="9757"/>
              <a:lumOff val="457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4E0DC2-4645-46D7-97EB-AFC1569CD089}">
      <dsp:nvSpPr>
        <dsp:cNvPr id="0" name=""/>
        <dsp:cNvSpPr/>
      </dsp:nvSpPr>
      <dsp:spPr>
        <a:xfrm>
          <a:off x="3285303" y="3040711"/>
          <a:ext cx="1207650" cy="201275"/>
        </a:xfrm>
        <a:prstGeom prst="parallelogram">
          <a:avLst>
            <a:gd name="adj" fmla="val 140840"/>
          </a:avLst>
        </a:prstGeom>
        <a:solidFill>
          <a:schemeClr val="accent4">
            <a:hueOff val="-5078384"/>
            <a:satOff val="10408"/>
            <a:lumOff val="4880"/>
            <a:alphaOff val="0"/>
          </a:schemeClr>
        </a:solidFill>
        <a:ln w="19050" cap="flat" cmpd="sng" algn="ctr">
          <a:solidFill>
            <a:schemeClr val="accent4">
              <a:hueOff val="-5078384"/>
              <a:satOff val="10408"/>
              <a:lumOff val="488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D8D269-3FFA-45A8-A518-FFE21CF73290}">
      <dsp:nvSpPr>
        <dsp:cNvPr id="0" name=""/>
        <dsp:cNvSpPr/>
      </dsp:nvSpPr>
      <dsp:spPr>
        <a:xfrm>
          <a:off x="4563400" y="3040711"/>
          <a:ext cx="1207650" cy="201275"/>
        </a:xfrm>
        <a:prstGeom prst="parallelogram">
          <a:avLst>
            <a:gd name="adj" fmla="val 140840"/>
          </a:avLst>
        </a:prstGeom>
        <a:solidFill>
          <a:schemeClr val="accent4">
            <a:hueOff val="-5395783"/>
            <a:satOff val="11058"/>
            <a:lumOff val="5185"/>
            <a:alphaOff val="0"/>
          </a:schemeClr>
        </a:solidFill>
        <a:ln w="19050" cap="flat" cmpd="sng" algn="ctr">
          <a:solidFill>
            <a:schemeClr val="accent4">
              <a:hueOff val="-5395783"/>
              <a:satOff val="11058"/>
              <a:lumOff val="518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24CA10-D9F2-4D31-95DD-06BDBAC6757D}">
      <dsp:nvSpPr>
        <dsp:cNvPr id="0" name=""/>
        <dsp:cNvSpPr/>
      </dsp:nvSpPr>
      <dsp:spPr>
        <a:xfrm>
          <a:off x="5841497" y="3040711"/>
          <a:ext cx="1207650" cy="201275"/>
        </a:xfrm>
        <a:prstGeom prst="parallelogram">
          <a:avLst>
            <a:gd name="adj" fmla="val 140840"/>
          </a:avLst>
        </a:prstGeom>
        <a:solidFill>
          <a:schemeClr val="accent4">
            <a:hueOff val="-5713182"/>
            <a:satOff val="11709"/>
            <a:lumOff val="5490"/>
            <a:alphaOff val="0"/>
          </a:schemeClr>
        </a:solidFill>
        <a:ln w="19050" cap="flat" cmpd="sng" algn="ctr">
          <a:solidFill>
            <a:schemeClr val="accent4">
              <a:hueOff val="-5713182"/>
              <a:satOff val="11709"/>
              <a:lumOff val="549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F3FC08-C320-46AB-B930-26688B606265}">
      <dsp:nvSpPr>
        <dsp:cNvPr id="0" name=""/>
        <dsp:cNvSpPr/>
      </dsp:nvSpPr>
      <dsp:spPr>
        <a:xfrm>
          <a:off x="7119595" y="3040711"/>
          <a:ext cx="1207650" cy="201275"/>
        </a:xfrm>
        <a:prstGeom prst="parallelogram">
          <a:avLst>
            <a:gd name="adj" fmla="val 140840"/>
          </a:avLst>
        </a:prstGeom>
        <a:solidFill>
          <a:schemeClr val="accent4">
            <a:hueOff val="-6030581"/>
            <a:satOff val="12359"/>
            <a:lumOff val="5795"/>
            <a:alphaOff val="0"/>
          </a:schemeClr>
        </a:solidFill>
        <a:ln w="19050" cap="flat" cmpd="sng" algn="ctr">
          <a:solidFill>
            <a:schemeClr val="accent4">
              <a:hueOff val="-6030581"/>
              <a:satOff val="12359"/>
              <a:lumOff val="579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8072CC-E169-4A12-BAFD-9CD52FB91F4D}">
      <dsp:nvSpPr>
        <dsp:cNvPr id="0" name=""/>
        <dsp:cNvSpPr/>
      </dsp:nvSpPr>
      <dsp:spPr>
        <a:xfrm>
          <a:off x="8397692" y="3040711"/>
          <a:ext cx="1207650" cy="201275"/>
        </a:xfrm>
        <a:prstGeom prst="parallelogram">
          <a:avLst>
            <a:gd name="adj" fmla="val 140840"/>
          </a:avLst>
        </a:prstGeom>
        <a:solidFill>
          <a:schemeClr val="accent4">
            <a:hueOff val="-6347980"/>
            <a:satOff val="13010"/>
            <a:lumOff val="6100"/>
            <a:alphaOff val="0"/>
          </a:schemeClr>
        </a:solidFill>
        <a:ln w="19050" cap="flat" cmpd="sng" algn="ctr">
          <a:solidFill>
            <a:schemeClr val="accent4">
              <a:hueOff val="-6347980"/>
              <a:satOff val="13010"/>
              <a:lumOff val="610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9671E1-884D-418F-8814-1B73CE55EF17}">
      <dsp:nvSpPr>
        <dsp:cNvPr id="0" name=""/>
        <dsp:cNvSpPr/>
      </dsp:nvSpPr>
      <dsp:spPr>
        <a:xfrm>
          <a:off x="729108" y="3325273"/>
          <a:ext cx="9057382" cy="823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b" anchorCtr="0">
          <a:noAutofit/>
        </a:bodyPr>
        <a:lstStyle/>
        <a:p>
          <a:pPr marL="0" lvl="0" indent="0" algn="l" defTabSz="844550">
            <a:lnSpc>
              <a:spcPct val="90000"/>
            </a:lnSpc>
            <a:spcBef>
              <a:spcPct val="0"/>
            </a:spcBef>
            <a:spcAft>
              <a:spcPct val="35000"/>
            </a:spcAft>
            <a:buNone/>
          </a:pPr>
          <a:r>
            <a:rPr lang="es-ES" sz="1900" b="0" i="0" kern="1200" baseline="0"/>
            <a:t>La terminación de los tendones, cuando se insertan sobre el esqueleto, está representada por una fusión íntima con el periostio.</a:t>
          </a:r>
          <a:endParaRPr lang="es-EC" sz="1900" kern="1200"/>
        </a:p>
      </dsp:txBody>
      <dsp:txXfrm>
        <a:off x="729108" y="3325273"/>
        <a:ext cx="9057382" cy="823398"/>
      </dsp:txXfrm>
    </dsp:sp>
    <dsp:sp modelId="{1626BA37-2FD2-43BC-A848-C38753E5BA2C}">
      <dsp:nvSpPr>
        <dsp:cNvPr id="0" name=""/>
        <dsp:cNvSpPr/>
      </dsp:nvSpPr>
      <dsp:spPr>
        <a:xfrm>
          <a:off x="729108" y="4148671"/>
          <a:ext cx="1207650" cy="201275"/>
        </a:xfrm>
        <a:prstGeom prst="parallelogram">
          <a:avLst>
            <a:gd name="adj" fmla="val 140840"/>
          </a:avLst>
        </a:prstGeom>
        <a:solidFill>
          <a:schemeClr val="accent4">
            <a:hueOff val="-6665379"/>
            <a:satOff val="13660"/>
            <a:lumOff val="6405"/>
            <a:alphaOff val="0"/>
          </a:schemeClr>
        </a:solidFill>
        <a:ln w="19050" cap="flat" cmpd="sng" algn="ctr">
          <a:solidFill>
            <a:schemeClr val="accent4">
              <a:hueOff val="-6665379"/>
              <a:satOff val="13660"/>
              <a:lumOff val="640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03E790-BDEA-4B47-A899-C6F10C3F7B46}">
      <dsp:nvSpPr>
        <dsp:cNvPr id="0" name=""/>
        <dsp:cNvSpPr/>
      </dsp:nvSpPr>
      <dsp:spPr>
        <a:xfrm>
          <a:off x="2007206" y="4148671"/>
          <a:ext cx="1207650" cy="201275"/>
        </a:xfrm>
        <a:prstGeom prst="parallelogram">
          <a:avLst>
            <a:gd name="adj" fmla="val 140840"/>
          </a:avLst>
        </a:prstGeom>
        <a:solidFill>
          <a:schemeClr val="accent4">
            <a:hueOff val="-6982778"/>
            <a:satOff val="14311"/>
            <a:lumOff val="6710"/>
            <a:alphaOff val="0"/>
          </a:schemeClr>
        </a:solidFill>
        <a:ln w="19050" cap="flat" cmpd="sng" algn="ctr">
          <a:solidFill>
            <a:schemeClr val="accent4">
              <a:hueOff val="-6982778"/>
              <a:satOff val="14311"/>
              <a:lumOff val="671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FF7D64-4B16-44C0-8BD0-FA8CF35A82D9}">
      <dsp:nvSpPr>
        <dsp:cNvPr id="0" name=""/>
        <dsp:cNvSpPr/>
      </dsp:nvSpPr>
      <dsp:spPr>
        <a:xfrm>
          <a:off x="3285303" y="4148671"/>
          <a:ext cx="1207650" cy="201275"/>
        </a:xfrm>
        <a:prstGeom prst="parallelogram">
          <a:avLst>
            <a:gd name="adj" fmla="val 140840"/>
          </a:avLst>
        </a:prstGeom>
        <a:solidFill>
          <a:schemeClr val="accent4">
            <a:hueOff val="-7300177"/>
            <a:satOff val="14961"/>
            <a:lumOff val="7015"/>
            <a:alphaOff val="0"/>
          </a:schemeClr>
        </a:solidFill>
        <a:ln w="19050" cap="flat" cmpd="sng" algn="ctr">
          <a:solidFill>
            <a:schemeClr val="accent4">
              <a:hueOff val="-7300177"/>
              <a:satOff val="14961"/>
              <a:lumOff val="701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F90B2D-54FD-4C60-8BA9-0836543EF4BB}">
      <dsp:nvSpPr>
        <dsp:cNvPr id="0" name=""/>
        <dsp:cNvSpPr/>
      </dsp:nvSpPr>
      <dsp:spPr>
        <a:xfrm>
          <a:off x="4563400" y="4148671"/>
          <a:ext cx="1207650" cy="201275"/>
        </a:xfrm>
        <a:prstGeom prst="parallelogram">
          <a:avLst>
            <a:gd name="adj" fmla="val 140840"/>
          </a:avLst>
        </a:prstGeom>
        <a:solidFill>
          <a:schemeClr val="accent4">
            <a:hueOff val="-7617576"/>
            <a:satOff val="15612"/>
            <a:lumOff val="7320"/>
            <a:alphaOff val="0"/>
          </a:schemeClr>
        </a:solidFill>
        <a:ln w="19050" cap="flat" cmpd="sng" algn="ctr">
          <a:solidFill>
            <a:schemeClr val="accent4">
              <a:hueOff val="-7617576"/>
              <a:satOff val="15612"/>
              <a:lumOff val="732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4323BD-5189-4D0D-A7DB-E1CE452AE8CB}">
      <dsp:nvSpPr>
        <dsp:cNvPr id="0" name=""/>
        <dsp:cNvSpPr/>
      </dsp:nvSpPr>
      <dsp:spPr>
        <a:xfrm>
          <a:off x="5841497" y="4148671"/>
          <a:ext cx="1207650" cy="201275"/>
        </a:xfrm>
        <a:prstGeom prst="parallelogram">
          <a:avLst>
            <a:gd name="adj" fmla="val 140840"/>
          </a:avLst>
        </a:prstGeom>
        <a:solidFill>
          <a:schemeClr val="accent4">
            <a:hueOff val="-7934974"/>
            <a:satOff val="16262"/>
            <a:lumOff val="7625"/>
            <a:alphaOff val="0"/>
          </a:schemeClr>
        </a:solidFill>
        <a:ln w="19050" cap="flat" cmpd="sng" algn="ctr">
          <a:solidFill>
            <a:schemeClr val="accent4">
              <a:hueOff val="-7934974"/>
              <a:satOff val="16262"/>
              <a:lumOff val="762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81315F-5F0B-4BF8-9ABC-96AFC203445F}">
      <dsp:nvSpPr>
        <dsp:cNvPr id="0" name=""/>
        <dsp:cNvSpPr/>
      </dsp:nvSpPr>
      <dsp:spPr>
        <a:xfrm>
          <a:off x="7119595" y="4148671"/>
          <a:ext cx="1207650" cy="201275"/>
        </a:xfrm>
        <a:prstGeom prst="parallelogram">
          <a:avLst>
            <a:gd name="adj" fmla="val 140840"/>
          </a:avLst>
        </a:prstGeom>
        <a:solidFill>
          <a:schemeClr val="accent4">
            <a:hueOff val="-8252374"/>
            <a:satOff val="16913"/>
            <a:lumOff val="7930"/>
            <a:alphaOff val="0"/>
          </a:schemeClr>
        </a:solidFill>
        <a:ln w="19050" cap="flat" cmpd="sng" algn="ctr">
          <a:solidFill>
            <a:schemeClr val="accent4">
              <a:hueOff val="-8252374"/>
              <a:satOff val="16913"/>
              <a:lumOff val="79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B18505-208D-4233-B00B-ED60AED24155}">
      <dsp:nvSpPr>
        <dsp:cNvPr id="0" name=""/>
        <dsp:cNvSpPr/>
      </dsp:nvSpPr>
      <dsp:spPr>
        <a:xfrm>
          <a:off x="8397692" y="4148671"/>
          <a:ext cx="1207650" cy="201275"/>
        </a:xfrm>
        <a:prstGeom prst="parallelogram">
          <a:avLst>
            <a:gd name="adj" fmla="val 140840"/>
          </a:avLst>
        </a:prstGeom>
        <a:solidFill>
          <a:schemeClr val="accent4">
            <a:hueOff val="-8569773"/>
            <a:satOff val="17563"/>
            <a:lumOff val="8235"/>
            <a:alphaOff val="0"/>
          </a:schemeClr>
        </a:solidFill>
        <a:ln w="19050" cap="flat" cmpd="sng" algn="ctr">
          <a:solidFill>
            <a:schemeClr val="accent4">
              <a:hueOff val="-8569773"/>
              <a:satOff val="17563"/>
              <a:lumOff val="823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FE2F13-A7BD-4F4E-842C-EC816DACF0B6}">
      <dsp:nvSpPr>
        <dsp:cNvPr id="0" name=""/>
        <dsp:cNvSpPr/>
      </dsp:nvSpPr>
      <dsp:spPr>
        <a:xfrm rot="5400000">
          <a:off x="6630504" y="-2661406"/>
          <a:ext cx="1171681" cy="6791854"/>
        </a:xfrm>
        <a:prstGeom prst="round2SameRect">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66725">
            <a:lnSpc>
              <a:spcPct val="90000"/>
            </a:lnSpc>
            <a:spcBef>
              <a:spcPct val="0"/>
            </a:spcBef>
            <a:spcAft>
              <a:spcPct val="15000"/>
            </a:spcAft>
            <a:buChar char="•"/>
          </a:pPr>
          <a:r>
            <a:rPr lang="es-ES" sz="1050" b="0" i="0" kern="1200" baseline="0"/>
            <a:t>Cada músculo recibe una o varias arterias propias, de las cuales alguna puede ser muy voluminosa, como ocurre con la</a:t>
          </a:r>
          <a:endParaRPr lang="es-EC" sz="1050" kern="1200"/>
        </a:p>
        <a:p>
          <a:pPr marL="57150" lvl="1" indent="-57150" algn="l" defTabSz="466725">
            <a:lnSpc>
              <a:spcPct val="90000"/>
            </a:lnSpc>
            <a:spcBef>
              <a:spcPct val="0"/>
            </a:spcBef>
            <a:spcAft>
              <a:spcPct val="15000"/>
            </a:spcAft>
            <a:buChar char="•"/>
          </a:pPr>
          <a:r>
            <a:rPr lang="es-ES" sz="1050" b="0" i="0" kern="1200" baseline="0" dirty="0"/>
            <a:t>arteria del cuádriceps</a:t>
          </a:r>
          <a:endParaRPr lang="es-EC" sz="1050" kern="1200" dirty="0"/>
        </a:p>
        <a:p>
          <a:pPr marL="57150" lvl="1" indent="-57150" algn="l" defTabSz="466725">
            <a:lnSpc>
              <a:spcPct val="90000"/>
            </a:lnSpc>
            <a:spcBef>
              <a:spcPct val="0"/>
            </a:spcBef>
            <a:spcAft>
              <a:spcPct val="15000"/>
            </a:spcAft>
            <a:buChar char="•"/>
          </a:pPr>
          <a:r>
            <a:rPr lang="es-ES" sz="1050" b="0" i="0" kern="1200" baseline="0"/>
            <a:t>La arteria de mayor calibre y constancia es la arteria principal, que está acompañada por dos venas y por el nervio. </a:t>
          </a:r>
          <a:endParaRPr lang="es-EC" sz="1050" kern="1200"/>
        </a:p>
        <a:p>
          <a:pPr marL="57150" lvl="1" indent="-57150" algn="l" defTabSz="466725">
            <a:lnSpc>
              <a:spcPct val="90000"/>
            </a:lnSpc>
            <a:spcBef>
              <a:spcPct val="0"/>
            </a:spcBef>
            <a:spcAft>
              <a:spcPct val="15000"/>
            </a:spcAft>
            <a:buChar char="•"/>
          </a:pPr>
          <a:r>
            <a:rPr lang="es-ES" sz="1050" b="0" i="0" kern="1200" baseline="0"/>
            <a:t>Las arterias restantes que penetran en el músculo son arterias </a:t>
          </a:r>
          <a:r>
            <a:rPr lang="es-EC" sz="1050" b="0" i="0" kern="1200" baseline="0"/>
            <a:t>accesorias.</a:t>
          </a:r>
          <a:endParaRPr lang="es-EC" sz="1050" kern="1200"/>
        </a:p>
        <a:p>
          <a:pPr marL="57150" lvl="1" indent="-57150" algn="l" defTabSz="466725">
            <a:lnSpc>
              <a:spcPct val="90000"/>
            </a:lnSpc>
            <a:spcBef>
              <a:spcPct val="0"/>
            </a:spcBef>
            <a:spcAft>
              <a:spcPct val="15000"/>
            </a:spcAft>
            <a:buChar char="•"/>
          </a:pPr>
          <a:r>
            <a:rPr lang="es-ES" sz="1050" b="0" i="0" kern="1200" baseline="0"/>
            <a:t>En el interior del músculo, las ramificaciones arteriales se disponen en el sentido de las fibras musculares. </a:t>
          </a:r>
          <a:endParaRPr lang="es-EC" sz="1050" kern="1200"/>
        </a:p>
      </dsp:txBody>
      <dsp:txXfrm rot="-5400000">
        <a:off x="3820418" y="205877"/>
        <a:ext cx="6734657" cy="1057287"/>
      </dsp:txXfrm>
    </dsp:sp>
    <dsp:sp modelId="{25FB9243-90FC-432D-8B59-221AC63D23D7}">
      <dsp:nvSpPr>
        <dsp:cNvPr id="0" name=""/>
        <dsp:cNvSpPr/>
      </dsp:nvSpPr>
      <dsp:spPr>
        <a:xfrm>
          <a:off x="0" y="2219"/>
          <a:ext cx="3820417" cy="1464602"/>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06680" rIns="213360" bIns="106680" numCol="1" spcCol="1270" anchor="ctr" anchorCtr="0">
          <a:noAutofit/>
        </a:bodyPr>
        <a:lstStyle/>
        <a:p>
          <a:pPr marL="0" lvl="0" indent="0" algn="ctr" defTabSz="2489200">
            <a:lnSpc>
              <a:spcPct val="90000"/>
            </a:lnSpc>
            <a:spcBef>
              <a:spcPct val="0"/>
            </a:spcBef>
            <a:spcAft>
              <a:spcPct val="35000"/>
            </a:spcAft>
            <a:buNone/>
          </a:pPr>
          <a:r>
            <a:rPr lang="es-EC" sz="5600" b="1" i="0" kern="1200" baseline="0" dirty="0"/>
            <a:t>Arterias</a:t>
          </a:r>
          <a:endParaRPr lang="es-EC" sz="5600" kern="1200" dirty="0"/>
        </a:p>
      </dsp:txBody>
      <dsp:txXfrm>
        <a:off x="71496" y="73715"/>
        <a:ext cx="3677425" cy="1321610"/>
      </dsp:txXfrm>
    </dsp:sp>
    <dsp:sp modelId="{EAD9558B-0DA3-4ED3-9F88-AB69F7EC7D33}">
      <dsp:nvSpPr>
        <dsp:cNvPr id="0" name=""/>
        <dsp:cNvSpPr/>
      </dsp:nvSpPr>
      <dsp:spPr>
        <a:xfrm rot="5400000">
          <a:off x="6630504" y="-1123574"/>
          <a:ext cx="1171681" cy="6791854"/>
        </a:xfrm>
        <a:prstGeom prst="round2SameRect">
          <a:avLst/>
        </a:prstGeom>
        <a:solidFill>
          <a:schemeClr val="accent3">
            <a:tint val="40000"/>
            <a:alpha val="90000"/>
            <a:hueOff val="5576486"/>
            <a:satOff val="-34532"/>
            <a:lumOff val="-2241"/>
            <a:alphaOff val="0"/>
          </a:schemeClr>
        </a:solidFill>
        <a:ln w="19050" cap="flat" cmpd="sng" algn="ctr">
          <a:solidFill>
            <a:schemeClr val="accent3">
              <a:tint val="40000"/>
              <a:alpha val="90000"/>
              <a:hueOff val="5576486"/>
              <a:satOff val="-34532"/>
              <a:lumOff val="-224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66725">
            <a:lnSpc>
              <a:spcPct val="90000"/>
            </a:lnSpc>
            <a:spcBef>
              <a:spcPct val="0"/>
            </a:spcBef>
            <a:spcAft>
              <a:spcPct val="15000"/>
            </a:spcAft>
            <a:buChar char="•"/>
          </a:pPr>
          <a:r>
            <a:rPr lang="es-ES" sz="1050" b="0" i="0" kern="1200" baseline="0"/>
            <a:t>La red venosa se desarrolla de acuerdo con las necesidades energéticas del órgano. Las venas nacen de las redes interfasciculares, se reúnen para formar venas más voluminosas que emergen del músculo por los lugares de penetración de las arterias y terminan en los troncos venosos profundos de la vecindad, siguiendo un trayecto satélite de las arterias. </a:t>
          </a:r>
          <a:endParaRPr lang="es-EC" sz="1050" kern="1200"/>
        </a:p>
        <a:p>
          <a:pPr marL="57150" lvl="1" indent="-57150" algn="l" defTabSz="466725">
            <a:lnSpc>
              <a:spcPct val="90000"/>
            </a:lnSpc>
            <a:spcBef>
              <a:spcPct val="0"/>
            </a:spcBef>
            <a:spcAft>
              <a:spcPct val="15000"/>
            </a:spcAft>
            <a:buChar char="•"/>
          </a:pPr>
          <a:r>
            <a:rPr lang="es-ES" sz="1050" b="0" i="0" kern="1200" baseline="0"/>
            <a:t>La contracción muscular (corazón periférico) impulsa la sangre a las venas y favorece el retorno de la sangre venosa hacia el </a:t>
          </a:r>
          <a:r>
            <a:rPr lang="es-EC" sz="1050" b="0" i="0" kern="1200" baseline="0"/>
            <a:t>corazón. </a:t>
          </a:r>
          <a:endParaRPr lang="es-EC" sz="1050" kern="1200"/>
        </a:p>
      </dsp:txBody>
      <dsp:txXfrm rot="-5400000">
        <a:off x="3820418" y="1743709"/>
        <a:ext cx="6734657" cy="1057287"/>
      </dsp:txXfrm>
    </dsp:sp>
    <dsp:sp modelId="{7E80C3E8-5C88-4C8D-8523-C9C42D2BCE79}">
      <dsp:nvSpPr>
        <dsp:cNvPr id="0" name=""/>
        <dsp:cNvSpPr/>
      </dsp:nvSpPr>
      <dsp:spPr>
        <a:xfrm>
          <a:off x="0" y="1540051"/>
          <a:ext cx="3820417" cy="1464602"/>
        </a:xfrm>
        <a:prstGeom prst="roundRect">
          <a:avLst/>
        </a:prstGeom>
        <a:solidFill>
          <a:schemeClr val="accent3">
            <a:hueOff val="4927703"/>
            <a:satOff val="-26639"/>
            <a:lumOff val="-98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06680" rIns="213360" bIns="106680" numCol="1" spcCol="1270" anchor="ctr" anchorCtr="0">
          <a:noAutofit/>
        </a:bodyPr>
        <a:lstStyle/>
        <a:p>
          <a:pPr marL="0" lvl="0" indent="0" algn="ctr" defTabSz="2489200">
            <a:lnSpc>
              <a:spcPct val="90000"/>
            </a:lnSpc>
            <a:spcBef>
              <a:spcPct val="0"/>
            </a:spcBef>
            <a:spcAft>
              <a:spcPct val="35000"/>
            </a:spcAft>
            <a:buNone/>
          </a:pPr>
          <a:r>
            <a:rPr lang="es-EC" sz="5600" b="1" i="0" kern="1200" baseline="0"/>
            <a:t>Venas</a:t>
          </a:r>
          <a:endParaRPr lang="es-EC" sz="5600" kern="1200"/>
        </a:p>
      </dsp:txBody>
      <dsp:txXfrm>
        <a:off x="71496" y="1611547"/>
        <a:ext cx="3677425" cy="1321610"/>
      </dsp:txXfrm>
    </dsp:sp>
    <dsp:sp modelId="{6A3C6D53-A960-4140-8B88-36961913B014}">
      <dsp:nvSpPr>
        <dsp:cNvPr id="0" name=""/>
        <dsp:cNvSpPr/>
      </dsp:nvSpPr>
      <dsp:spPr>
        <a:xfrm rot="5400000">
          <a:off x="6575413" y="470791"/>
          <a:ext cx="1171681" cy="6791854"/>
        </a:xfrm>
        <a:prstGeom prst="round2SameRect">
          <a:avLst/>
        </a:prstGeom>
        <a:solidFill>
          <a:schemeClr val="accent3">
            <a:tint val="40000"/>
            <a:alpha val="90000"/>
            <a:hueOff val="11152972"/>
            <a:satOff val="-69064"/>
            <a:lumOff val="-4482"/>
            <a:alphaOff val="0"/>
          </a:schemeClr>
        </a:solidFill>
        <a:ln w="19050" cap="flat" cmpd="sng" algn="ctr">
          <a:solidFill>
            <a:schemeClr val="accent3">
              <a:tint val="40000"/>
              <a:alpha val="90000"/>
              <a:hueOff val="11152972"/>
              <a:satOff val="-69064"/>
              <a:lumOff val="-448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s-ES" sz="1200" b="0" i="0" kern="1200" baseline="0"/>
            <a:t>Los músculos contienen numerosos vasos linfáticos que tienden a situarse en los espacios conjuntivos interfasciculares, donde confluyen para emerger del músculo, y terminan en los espacios perimusculares regionales y, posteriormente, en los nodos </a:t>
          </a:r>
          <a:r>
            <a:rPr lang="es-EC" sz="1200" b="0" i="0" kern="1200" baseline="0"/>
            <a:t>regionales.</a:t>
          </a:r>
          <a:endParaRPr lang="es-EC" sz="1200" kern="1200"/>
        </a:p>
      </dsp:txBody>
      <dsp:txXfrm rot="-5400000">
        <a:off x="3765327" y="3338075"/>
        <a:ext cx="6734657" cy="1057287"/>
      </dsp:txXfrm>
    </dsp:sp>
    <dsp:sp modelId="{46731B3C-7940-4240-A138-0945469DFF73}">
      <dsp:nvSpPr>
        <dsp:cNvPr id="0" name=""/>
        <dsp:cNvSpPr/>
      </dsp:nvSpPr>
      <dsp:spPr>
        <a:xfrm>
          <a:off x="0" y="3077883"/>
          <a:ext cx="3820417" cy="1464602"/>
        </a:xfrm>
        <a:prstGeom prst="roundRect">
          <a:avLst/>
        </a:prstGeom>
        <a:solidFill>
          <a:schemeClr val="accent3">
            <a:hueOff val="9855406"/>
            <a:satOff val="-53278"/>
            <a:lumOff val="-1961"/>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06680" rIns="213360" bIns="106680" numCol="1" spcCol="1270" anchor="ctr" anchorCtr="0">
          <a:noAutofit/>
        </a:bodyPr>
        <a:lstStyle/>
        <a:p>
          <a:pPr marL="0" lvl="0" indent="0" algn="ctr" defTabSz="2489200">
            <a:lnSpc>
              <a:spcPct val="90000"/>
            </a:lnSpc>
            <a:spcBef>
              <a:spcPct val="0"/>
            </a:spcBef>
            <a:spcAft>
              <a:spcPct val="35000"/>
            </a:spcAft>
            <a:buNone/>
          </a:pPr>
          <a:r>
            <a:rPr lang="es-EC" sz="5600" b="1" i="0" kern="1200" baseline="0"/>
            <a:t>Linfáticos</a:t>
          </a:r>
          <a:endParaRPr lang="es-EC" sz="5600" kern="1200"/>
        </a:p>
      </dsp:txBody>
      <dsp:txXfrm>
        <a:off x="71496" y="3149379"/>
        <a:ext cx="3677425" cy="132161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85F3F6-25A8-47AD-9063-11C53A3E7711}">
      <dsp:nvSpPr>
        <dsp:cNvPr id="0" name=""/>
        <dsp:cNvSpPr/>
      </dsp:nvSpPr>
      <dsp:spPr>
        <a:xfrm>
          <a:off x="1928" y="785673"/>
          <a:ext cx="4112089" cy="2467253"/>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b="0" i="0" kern="1200" baseline="0">
              <a:solidFill>
                <a:schemeClr val="tx1"/>
              </a:solidFill>
            </a:rPr>
            <a:t>El músculo puede ser abordado en uno o varios puntos por filetes nerviosos múltiples; estos pueden integrar el pedículo vasculonervioso principal o bien llegar al músculo como elementos </a:t>
          </a:r>
          <a:r>
            <a:rPr lang="es-EC" sz="1900" b="0" i="0" kern="1200" baseline="0">
              <a:solidFill>
                <a:schemeClr val="tx1"/>
              </a:solidFill>
            </a:rPr>
            <a:t>independientes.</a:t>
          </a:r>
          <a:endParaRPr lang="es-EC" sz="1900" kern="1200">
            <a:solidFill>
              <a:schemeClr val="tx1"/>
            </a:solidFill>
          </a:endParaRPr>
        </a:p>
      </dsp:txBody>
      <dsp:txXfrm>
        <a:off x="74191" y="857936"/>
        <a:ext cx="3967563" cy="2322727"/>
      </dsp:txXfrm>
    </dsp:sp>
    <dsp:sp modelId="{E163E2FB-0F93-4E7C-B4AE-24D0F8CB4F85}">
      <dsp:nvSpPr>
        <dsp:cNvPr id="0" name=""/>
        <dsp:cNvSpPr/>
      </dsp:nvSpPr>
      <dsp:spPr>
        <a:xfrm>
          <a:off x="4525226" y="1509400"/>
          <a:ext cx="871762" cy="1019798"/>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s-EC" sz="1500" kern="1200">
            <a:solidFill>
              <a:schemeClr val="tx1"/>
            </a:solidFill>
          </a:endParaRPr>
        </a:p>
      </dsp:txBody>
      <dsp:txXfrm>
        <a:off x="4525226" y="1713360"/>
        <a:ext cx="610233" cy="611878"/>
      </dsp:txXfrm>
    </dsp:sp>
    <dsp:sp modelId="{38AFB246-44BE-40B9-9EE9-31E4175B6E6C}">
      <dsp:nvSpPr>
        <dsp:cNvPr id="0" name=""/>
        <dsp:cNvSpPr/>
      </dsp:nvSpPr>
      <dsp:spPr>
        <a:xfrm>
          <a:off x="5758853" y="785673"/>
          <a:ext cx="4112089" cy="2467253"/>
        </a:xfrm>
        <a:prstGeom prst="roundRect">
          <a:avLst>
            <a:gd name="adj" fmla="val 10000"/>
          </a:avLst>
        </a:prstGeom>
        <a:solidFill>
          <a:schemeClr val="accent3">
            <a:hueOff val="9855406"/>
            <a:satOff val="-53278"/>
            <a:lumOff val="-1961"/>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b="0" i="0" kern="1200" baseline="0">
              <a:solidFill>
                <a:schemeClr val="tx1"/>
              </a:solidFill>
            </a:rPr>
            <a:t>Cada </a:t>
          </a:r>
          <a:r>
            <a:rPr lang="es-ES" sz="1900" b="1" i="0" kern="1200" baseline="0">
              <a:solidFill>
                <a:schemeClr val="tx1"/>
              </a:solidFill>
            </a:rPr>
            <a:t>fibra mielínica </a:t>
          </a:r>
          <a:r>
            <a:rPr lang="es-ES" sz="1900" b="0" i="0" kern="1200" baseline="0">
              <a:solidFill>
                <a:schemeClr val="tx1"/>
              </a:solidFill>
            </a:rPr>
            <a:t>termina en una fibra muscular. Este </a:t>
          </a:r>
          <a:r>
            <a:rPr lang="es-EC" sz="1900" b="0" i="0" kern="1200" baseline="0">
              <a:solidFill>
                <a:schemeClr val="tx1"/>
              </a:solidFill>
            </a:rPr>
            <a:t>contacto está asegurado por la </a:t>
          </a:r>
          <a:r>
            <a:rPr lang="es-EC" sz="1900" b="1" i="0" kern="1200" baseline="0">
              <a:solidFill>
                <a:schemeClr val="tx1"/>
              </a:solidFill>
            </a:rPr>
            <a:t>placa motora </a:t>
          </a:r>
          <a:r>
            <a:rPr lang="es-EC" sz="1900" b="0" i="0" kern="1200" baseline="0">
              <a:solidFill>
                <a:schemeClr val="tx1"/>
              </a:solidFill>
            </a:rPr>
            <a:t>que se interpone </a:t>
          </a:r>
          <a:r>
            <a:rPr lang="es-ES" sz="1900" b="0" i="0" kern="1200" baseline="0">
              <a:solidFill>
                <a:schemeClr val="tx1"/>
              </a:solidFill>
            </a:rPr>
            <a:t>entre la fibra nerviosa y la fibra muscular. En el momento de la contracción se produce la liberación de neurotransmisores en la </a:t>
          </a:r>
          <a:r>
            <a:rPr lang="es-EC" sz="1900" b="0" i="0" kern="1200" baseline="0">
              <a:solidFill>
                <a:schemeClr val="tx1"/>
              </a:solidFill>
            </a:rPr>
            <a:t>placa motora.</a:t>
          </a:r>
          <a:endParaRPr lang="es-EC" sz="1900" kern="1200">
            <a:solidFill>
              <a:schemeClr val="tx1"/>
            </a:solidFill>
          </a:endParaRPr>
        </a:p>
      </dsp:txBody>
      <dsp:txXfrm>
        <a:off x="5831116" y="857936"/>
        <a:ext cx="3967563" cy="23227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4ACF92-E5EA-4939-8BE3-08FBE3B8D20A}">
      <dsp:nvSpPr>
        <dsp:cNvPr id="0" name=""/>
        <dsp:cNvSpPr/>
      </dsp:nvSpPr>
      <dsp:spPr>
        <a:xfrm>
          <a:off x="0" y="1211580"/>
          <a:ext cx="9872663" cy="1615440"/>
        </a:xfrm>
        <a:prstGeom prst="notched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873D9A-47CF-4B24-A157-57B3DC79DC3A}">
      <dsp:nvSpPr>
        <dsp:cNvPr id="0" name=""/>
        <dsp:cNvSpPr/>
      </dsp:nvSpPr>
      <dsp:spPr>
        <a:xfrm>
          <a:off x="4447" y="0"/>
          <a:ext cx="2138916" cy="1615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s-ES" sz="1200" b="0" i="0" kern="1200" baseline="0"/>
            <a:t>Los músculos son formaciones anatómicas que gozan de la propiedad de contraerse y relajarse lo que permite el movimiento. </a:t>
          </a:r>
          <a:endParaRPr lang="es-EC" sz="1200" kern="1200"/>
        </a:p>
      </dsp:txBody>
      <dsp:txXfrm>
        <a:off x="4447" y="0"/>
        <a:ext cx="2138916" cy="1615440"/>
      </dsp:txXfrm>
    </dsp:sp>
    <dsp:sp modelId="{D6381ACE-9397-455D-8E0F-3353C90FBA10}">
      <dsp:nvSpPr>
        <dsp:cNvPr id="0" name=""/>
        <dsp:cNvSpPr/>
      </dsp:nvSpPr>
      <dsp:spPr>
        <a:xfrm>
          <a:off x="871975" y="1817370"/>
          <a:ext cx="403860" cy="403860"/>
        </a:xfrm>
        <a:prstGeom prst="ellips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6AA039-72C7-4DC6-8B66-3C5076BF299B}">
      <dsp:nvSpPr>
        <dsp:cNvPr id="0" name=""/>
        <dsp:cNvSpPr/>
      </dsp:nvSpPr>
      <dsp:spPr>
        <a:xfrm>
          <a:off x="2250309" y="2423160"/>
          <a:ext cx="2138916" cy="1615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s-ES" sz="1200" kern="1200"/>
            <a:t>Los músculos representan ha</a:t>
          </a:r>
          <a:r>
            <a:rPr lang="es-ES" sz="1200" b="0" i="0" kern="1200" baseline="0"/>
            <a:t>sta el 40-50% del peso corporal de un adulto.</a:t>
          </a:r>
          <a:endParaRPr lang="es-EC" sz="1200" kern="1200"/>
        </a:p>
      </dsp:txBody>
      <dsp:txXfrm>
        <a:off x="2250309" y="2423160"/>
        <a:ext cx="2138916" cy="1615440"/>
      </dsp:txXfrm>
    </dsp:sp>
    <dsp:sp modelId="{0D08924A-B4C2-465D-851F-B134510724C3}">
      <dsp:nvSpPr>
        <dsp:cNvPr id="0" name=""/>
        <dsp:cNvSpPr/>
      </dsp:nvSpPr>
      <dsp:spPr>
        <a:xfrm>
          <a:off x="3117837" y="1817370"/>
          <a:ext cx="403860" cy="403860"/>
        </a:xfrm>
        <a:prstGeom prst="ellipse">
          <a:avLst/>
        </a:prstGeom>
        <a:solidFill>
          <a:schemeClr val="accent4">
            <a:hueOff val="-2856591"/>
            <a:satOff val="5854"/>
            <a:lumOff val="274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3B2EB3-E910-4BA4-B0F6-2D0E396A06D7}">
      <dsp:nvSpPr>
        <dsp:cNvPr id="0" name=""/>
        <dsp:cNvSpPr/>
      </dsp:nvSpPr>
      <dsp:spPr>
        <a:xfrm>
          <a:off x="4496171" y="0"/>
          <a:ext cx="2138916" cy="1615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s-ES" sz="1200" b="0" i="0" kern="1200" baseline="0"/>
            <a:t>La fuerza muscular representa la función primaria del musculo</a:t>
          </a:r>
          <a:endParaRPr lang="es-EC" sz="1200" kern="1200"/>
        </a:p>
      </dsp:txBody>
      <dsp:txXfrm>
        <a:off x="4496171" y="0"/>
        <a:ext cx="2138916" cy="1615440"/>
      </dsp:txXfrm>
    </dsp:sp>
    <dsp:sp modelId="{A5632CBB-43E4-4BC6-8E20-F49703C992DF}">
      <dsp:nvSpPr>
        <dsp:cNvPr id="0" name=""/>
        <dsp:cNvSpPr/>
      </dsp:nvSpPr>
      <dsp:spPr>
        <a:xfrm>
          <a:off x="5363699" y="1817370"/>
          <a:ext cx="403860" cy="403860"/>
        </a:xfrm>
        <a:prstGeom prst="ellipse">
          <a:avLst/>
        </a:prstGeom>
        <a:solidFill>
          <a:schemeClr val="accent4">
            <a:hueOff val="-5713182"/>
            <a:satOff val="11709"/>
            <a:lumOff val="549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3C8792-F405-4218-8AC0-A6ABA28BBB1D}">
      <dsp:nvSpPr>
        <dsp:cNvPr id="0" name=""/>
        <dsp:cNvSpPr/>
      </dsp:nvSpPr>
      <dsp:spPr>
        <a:xfrm>
          <a:off x="6742033" y="2423160"/>
          <a:ext cx="2138916" cy="1615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s-ES" sz="1200" b="0" i="0" kern="1200" baseline="0"/>
            <a:t>Los tejidos musculares estabilizan la postura, regulan el volumen de los órganos, generan calor e impulsan líquidos y materia alimenticio a través</a:t>
          </a:r>
          <a:r>
            <a:rPr lang="es-ES" sz="1200" kern="1200"/>
            <a:t> </a:t>
          </a:r>
          <a:r>
            <a:rPr lang="es-ES" sz="1200" b="0" i="0" kern="1200" baseline="0"/>
            <a:t>de diversos aparatos y sistemas corporales.</a:t>
          </a:r>
          <a:endParaRPr lang="es-EC" sz="1200" kern="1200"/>
        </a:p>
      </dsp:txBody>
      <dsp:txXfrm>
        <a:off x="6742033" y="2423160"/>
        <a:ext cx="2138916" cy="1615440"/>
      </dsp:txXfrm>
    </dsp:sp>
    <dsp:sp modelId="{D55D3306-36FC-41C7-8867-67F4C40BC13E}">
      <dsp:nvSpPr>
        <dsp:cNvPr id="0" name=""/>
        <dsp:cNvSpPr/>
      </dsp:nvSpPr>
      <dsp:spPr>
        <a:xfrm>
          <a:off x="7609561" y="1817370"/>
          <a:ext cx="403860" cy="403860"/>
        </a:xfrm>
        <a:prstGeom prst="ellipse">
          <a:avLst/>
        </a:prstGeom>
        <a:solidFill>
          <a:schemeClr val="accent4">
            <a:hueOff val="-8569773"/>
            <a:satOff val="17563"/>
            <a:lumOff val="823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A33FCD-75C6-4877-90A5-1CFD3190B879}">
      <dsp:nvSpPr>
        <dsp:cNvPr id="0" name=""/>
        <dsp:cNvSpPr/>
      </dsp:nvSpPr>
      <dsp:spPr>
        <a:xfrm>
          <a:off x="1283" y="0"/>
          <a:ext cx="3337470" cy="4801314"/>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C" sz="2000" b="1" i="0" kern="1200" baseline="0" dirty="0">
              <a:solidFill>
                <a:schemeClr val="tx1"/>
              </a:solidFill>
            </a:rPr>
            <a:t>Músculos lisos (viscerales o  involuntarios)</a:t>
          </a:r>
          <a:endParaRPr lang="es-EC" sz="2000" kern="1200" dirty="0">
            <a:solidFill>
              <a:schemeClr val="tx1"/>
            </a:solidFill>
          </a:endParaRPr>
        </a:p>
      </dsp:txBody>
      <dsp:txXfrm>
        <a:off x="1283" y="0"/>
        <a:ext cx="3337470" cy="1440394"/>
      </dsp:txXfrm>
    </dsp:sp>
    <dsp:sp modelId="{2FF3A408-5461-4B9B-BA3E-316907B57AF8}">
      <dsp:nvSpPr>
        <dsp:cNvPr id="0" name=""/>
        <dsp:cNvSpPr/>
      </dsp:nvSpPr>
      <dsp:spPr>
        <a:xfrm>
          <a:off x="335030" y="1440804"/>
          <a:ext cx="2669976" cy="943265"/>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s-EC" sz="1100" kern="1200">
              <a:solidFill>
                <a:schemeClr val="tx1"/>
              </a:solidFill>
            </a:rPr>
            <a:t>P</a:t>
          </a:r>
          <a:r>
            <a:rPr lang="es-ES" sz="1100" kern="1200">
              <a:solidFill>
                <a:schemeClr val="tx1"/>
              </a:solidFill>
            </a:rPr>
            <a:t>osee contracción involuntaria y lenta</a:t>
          </a:r>
          <a:endParaRPr lang="es-EC" sz="1100" kern="1200">
            <a:solidFill>
              <a:schemeClr val="tx1"/>
            </a:solidFill>
          </a:endParaRPr>
        </a:p>
      </dsp:txBody>
      <dsp:txXfrm>
        <a:off x="362657" y="1468431"/>
        <a:ext cx="2614722" cy="888011"/>
      </dsp:txXfrm>
    </dsp:sp>
    <dsp:sp modelId="{F5617B25-3B97-47A0-BD64-8C4673D3E019}">
      <dsp:nvSpPr>
        <dsp:cNvPr id="0" name=""/>
        <dsp:cNvSpPr/>
      </dsp:nvSpPr>
      <dsp:spPr>
        <a:xfrm>
          <a:off x="335030" y="2529188"/>
          <a:ext cx="2669976" cy="943265"/>
        </a:xfrm>
        <a:prstGeom prst="roundRect">
          <a:avLst>
            <a:gd name="adj" fmla="val 10000"/>
          </a:avLst>
        </a:prstGeom>
        <a:solidFill>
          <a:schemeClr val="accent4">
            <a:hueOff val="-779070"/>
            <a:satOff val="1597"/>
            <a:lumOff val="74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s-ES" sz="1100" kern="1200">
              <a:solidFill>
                <a:schemeClr val="tx1"/>
              </a:solidFill>
            </a:rPr>
            <a:t>Se encuentra en la pared de órganos huecos como el sistema digestivo, la vejiga, el útero y los vasos sanguíneos. </a:t>
          </a:r>
          <a:endParaRPr lang="es-EC" sz="1100" kern="1200">
            <a:solidFill>
              <a:schemeClr val="tx1"/>
            </a:solidFill>
          </a:endParaRPr>
        </a:p>
      </dsp:txBody>
      <dsp:txXfrm>
        <a:off x="362657" y="2556815"/>
        <a:ext cx="2614722" cy="888011"/>
      </dsp:txXfrm>
    </dsp:sp>
    <dsp:sp modelId="{D9D4BBDB-6E77-4B10-BB74-B1C7924A7AB2}">
      <dsp:nvSpPr>
        <dsp:cNvPr id="0" name=""/>
        <dsp:cNvSpPr/>
      </dsp:nvSpPr>
      <dsp:spPr>
        <a:xfrm>
          <a:off x="335030" y="3617572"/>
          <a:ext cx="2669976" cy="943265"/>
        </a:xfrm>
        <a:prstGeom prst="roundRect">
          <a:avLst>
            <a:gd name="adj" fmla="val 10000"/>
          </a:avLst>
        </a:prstGeom>
        <a:solidFill>
          <a:schemeClr val="accent4">
            <a:hueOff val="-1558141"/>
            <a:satOff val="3193"/>
            <a:lumOff val="149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s-EC" sz="1100" kern="1200">
              <a:solidFill>
                <a:schemeClr val="tx1"/>
              </a:solidFill>
            </a:rPr>
            <a:t>R</a:t>
          </a:r>
          <a:r>
            <a:rPr lang="es-EC" sz="1100" b="0" i="0" kern="1200" baseline="0">
              <a:solidFill>
                <a:schemeClr val="tx1"/>
              </a:solidFill>
            </a:rPr>
            <a:t>esponden al sistema nervioso vegetativo. </a:t>
          </a:r>
          <a:endParaRPr lang="es-EC" sz="1100" kern="1200">
            <a:solidFill>
              <a:schemeClr val="tx1"/>
            </a:solidFill>
          </a:endParaRPr>
        </a:p>
      </dsp:txBody>
      <dsp:txXfrm>
        <a:off x="362657" y="3645199"/>
        <a:ext cx="2614722" cy="888011"/>
      </dsp:txXfrm>
    </dsp:sp>
    <dsp:sp modelId="{75EF5169-9442-4F42-8E5D-87F2158225B0}">
      <dsp:nvSpPr>
        <dsp:cNvPr id="0" name=""/>
        <dsp:cNvSpPr/>
      </dsp:nvSpPr>
      <dsp:spPr>
        <a:xfrm>
          <a:off x="3589064" y="0"/>
          <a:ext cx="3337470" cy="4801314"/>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C" sz="2000" b="1" i="0" kern="1200" baseline="0" dirty="0">
              <a:solidFill>
                <a:schemeClr val="tx1"/>
              </a:solidFill>
            </a:rPr>
            <a:t>Músculos estriados o esqueléticos</a:t>
          </a:r>
          <a:endParaRPr lang="es-EC" sz="2000" kern="1200" dirty="0">
            <a:solidFill>
              <a:schemeClr val="tx1"/>
            </a:solidFill>
          </a:endParaRPr>
        </a:p>
      </dsp:txBody>
      <dsp:txXfrm>
        <a:off x="3589064" y="0"/>
        <a:ext cx="3337470" cy="1440394"/>
      </dsp:txXfrm>
    </dsp:sp>
    <dsp:sp modelId="{9EA60167-88B5-445F-9FA9-C4367D6B8167}">
      <dsp:nvSpPr>
        <dsp:cNvPr id="0" name=""/>
        <dsp:cNvSpPr/>
      </dsp:nvSpPr>
      <dsp:spPr>
        <a:xfrm>
          <a:off x="3922811" y="1440511"/>
          <a:ext cx="2669976" cy="699449"/>
        </a:xfrm>
        <a:prstGeom prst="roundRect">
          <a:avLst>
            <a:gd name="adj" fmla="val 10000"/>
          </a:avLst>
        </a:prstGeom>
        <a:solidFill>
          <a:schemeClr val="accent4">
            <a:hueOff val="-2337211"/>
            <a:satOff val="4790"/>
            <a:lumOff val="224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s-EC" sz="1100" b="0" i="0" kern="1200" baseline="0">
              <a:solidFill>
                <a:schemeClr val="tx1"/>
              </a:solidFill>
            </a:rPr>
            <a:t>Presentan una serie de estrías y de allí su nombre. </a:t>
          </a:r>
          <a:endParaRPr lang="es-EC" sz="1100" kern="1200">
            <a:solidFill>
              <a:schemeClr val="tx1"/>
            </a:solidFill>
          </a:endParaRPr>
        </a:p>
      </dsp:txBody>
      <dsp:txXfrm>
        <a:off x="3943297" y="1460997"/>
        <a:ext cx="2629004" cy="658477"/>
      </dsp:txXfrm>
    </dsp:sp>
    <dsp:sp modelId="{25831D31-0AF5-4DDA-9D70-AC23BB885008}">
      <dsp:nvSpPr>
        <dsp:cNvPr id="0" name=""/>
        <dsp:cNvSpPr/>
      </dsp:nvSpPr>
      <dsp:spPr>
        <a:xfrm>
          <a:off x="3922811" y="2247568"/>
          <a:ext cx="2669976" cy="699449"/>
        </a:xfrm>
        <a:prstGeom prst="roundRect">
          <a:avLst>
            <a:gd name="adj" fmla="val 10000"/>
          </a:avLst>
        </a:prstGeom>
        <a:solidFill>
          <a:schemeClr val="accent4">
            <a:hueOff val="-3116281"/>
            <a:satOff val="6387"/>
            <a:lumOff val="299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s-EC" sz="1100" b="0" i="0" kern="1200" baseline="0">
              <a:solidFill>
                <a:schemeClr val="tx1"/>
              </a:solidFill>
            </a:rPr>
            <a:t>Están unidos a los huesos por medio de tendones </a:t>
          </a:r>
          <a:endParaRPr lang="es-EC" sz="1100" kern="1200">
            <a:solidFill>
              <a:schemeClr val="tx1"/>
            </a:solidFill>
          </a:endParaRPr>
        </a:p>
      </dsp:txBody>
      <dsp:txXfrm>
        <a:off x="3943297" y="2268054"/>
        <a:ext cx="2629004" cy="658477"/>
      </dsp:txXfrm>
    </dsp:sp>
    <dsp:sp modelId="{3D35624B-DA5F-43DA-8573-A289E8685F1E}">
      <dsp:nvSpPr>
        <dsp:cNvPr id="0" name=""/>
        <dsp:cNvSpPr/>
      </dsp:nvSpPr>
      <dsp:spPr>
        <a:xfrm>
          <a:off x="3922811" y="3054625"/>
          <a:ext cx="2669976" cy="699449"/>
        </a:xfrm>
        <a:prstGeom prst="roundRect">
          <a:avLst>
            <a:gd name="adj" fmla="val 10000"/>
          </a:avLst>
        </a:prstGeom>
        <a:solidFill>
          <a:schemeClr val="accent4">
            <a:hueOff val="-3895351"/>
            <a:satOff val="7983"/>
            <a:lumOff val="374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s-EC" sz="1100" kern="1200">
              <a:solidFill>
                <a:schemeClr val="tx1"/>
              </a:solidFill>
            </a:rPr>
            <a:t>Responden al control voluntario del individuo (globo ocular, de la boca o las extremidades.</a:t>
          </a:r>
        </a:p>
      </dsp:txBody>
      <dsp:txXfrm>
        <a:off x="3943297" y="3075111"/>
        <a:ext cx="2629004" cy="658477"/>
      </dsp:txXfrm>
    </dsp:sp>
    <dsp:sp modelId="{270F9CD0-D2B1-4FEC-B197-DF25C94EB29A}">
      <dsp:nvSpPr>
        <dsp:cNvPr id="0" name=""/>
        <dsp:cNvSpPr/>
      </dsp:nvSpPr>
      <dsp:spPr>
        <a:xfrm>
          <a:off x="3922811" y="3861681"/>
          <a:ext cx="2669976" cy="699449"/>
        </a:xfrm>
        <a:prstGeom prst="roundRect">
          <a:avLst>
            <a:gd name="adj" fmla="val 10000"/>
          </a:avLst>
        </a:prstGeom>
        <a:solidFill>
          <a:schemeClr val="accent4">
            <a:hueOff val="-4674422"/>
            <a:satOff val="9580"/>
            <a:lumOff val="4492"/>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s-ES" sz="1100" kern="1200">
              <a:solidFill>
                <a:schemeClr val="tx1"/>
              </a:solidFill>
            </a:rPr>
            <a:t>Mantienen la posición del cuerpo y la postura. </a:t>
          </a:r>
          <a:endParaRPr lang="es-EC" sz="1100" kern="1200">
            <a:solidFill>
              <a:schemeClr val="tx1"/>
            </a:solidFill>
          </a:endParaRPr>
        </a:p>
      </dsp:txBody>
      <dsp:txXfrm>
        <a:off x="3943297" y="3882167"/>
        <a:ext cx="2629004" cy="658477"/>
      </dsp:txXfrm>
    </dsp:sp>
    <dsp:sp modelId="{D0E5F804-FDED-4C7E-9AA9-FE6DCA830BEE}">
      <dsp:nvSpPr>
        <dsp:cNvPr id="0" name=""/>
        <dsp:cNvSpPr/>
      </dsp:nvSpPr>
      <dsp:spPr>
        <a:xfrm>
          <a:off x="7176845" y="0"/>
          <a:ext cx="3337470" cy="4801314"/>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C" sz="2000" b="1" i="0" kern="1200" baseline="0" dirty="0">
              <a:solidFill>
                <a:schemeClr val="tx1"/>
              </a:solidFill>
            </a:rPr>
            <a:t>Músculos cardíacos o miocardio </a:t>
          </a:r>
          <a:endParaRPr lang="es-EC" sz="2000" kern="1200" dirty="0">
            <a:solidFill>
              <a:schemeClr val="tx1"/>
            </a:solidFill>
          </a:endParaRPr>
        </a:p>
      </dsp:txBody>
      <dsp:txXfrm>
        <a:off x="7176845" y="0"/>
        <a:ext cx="3337470" cy="1440394"/>
      </dsp:txXfrm>
    </dsp:sp>
    <dsp:sp modelId="{E80588E5-81D5-4C9D-8021-D335D8460264}">
      <dsp:nvSpPr>
        <dsp:cNvPr id="0" name=""/>
        <dsp:cNvSpPr/>
      </dsp:nvSpPr>
      <dsp:spPr>
        <a:xfrm>
          <a:off x="7510592" y="1441302"/>
          <a:ext cx="2669976" cy="555444"/>
        </a:xfrm>
        <a:prstGeom prst="roundRect">
          <a:avLst>
            <a:gd name="adj" fmla="val 10000"/>
          </a:avLst>
        </a:prstGeom>
        <a:solidFill>
          <a:schemeClr val="accent4">
            <a:hueOff val="-5453492"/>
            <a:satOff val="11176"/>
            <a:lumOff val="524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s-EC" sz="1100" b="0" i="0" kern="1200" baseline="0">
              <a:solidFill>
                <a:schemeClr val="tx1"/>
              </a:solidFill>
            </a:rPr>
            <a:t>Son los músculos que componen el corazón </a:t>
          </a:r>
          <a:r>
            <a:rPr lang="es-ES" sz="1100" b="0" i="0" kern="1200" baseline="0">
              <a:solidFill>
                <a:schemeClr val="tx1"/>
              </a:solidFill>
            </a:rPr>
            <a:t>y f</a:t>
          </a:r>
          <a:r>
            <a:rPr lang="es-ES" sz="1100" kern="1200">
              <a:solidFill>
                <a:schemeClr val="tx1"/>
              </a:solidFill>
            </a:rPr>
            <a:t>acilita m</a:t>
          </a:r>
          <a:r>
            <a:rPr lang="es-ES" sz="1100" b="0" i="0" kern="1200">
              <a:solidFill>
                <a:schemeClr val="tx1"/>
              </a:solidFill>
            </a:rPr>
            <a:t>ovimientos de este órgano, </a:t>
          </a:r>
          <a:endParaRPr lang="es-EC" sz="1100" kern="1200">
            <a:solidFill>
              <a:schemeClr val="tx1"/>
            </a:solidFill>
          </a:endParaRPr>
        </a:p>
      </dsp:txBody>
      <dsp:txXfrm>
        <a:off x="7526860" y="1457570"/>
        <a:ext cx="2637440" cy="522908"/>
      </dsp:txXfrm>
    </dsp:sp>
    <dsp:sp modelId="{C568F4F3-2F32-46E1-9F1D-3A42E8C5E94A}">
      <dsp:nvSpPr>
        <dsp:cNvPr id="0" name=""/>
        <dsp:cNvSpPr/>
      </dsp:nvSpPr>
      <dsp:spPr>
        <a:xfrm>
          <a:off x="7510592" y="2082200"/>
          <a:ext cx="2669976" cy="555444"/>
        </a:xfrm>
        <a:prstGeom prst="roundRect">
          <a:avLst>
            <a:gd name="adj" fmla="val 10000"/>
          </a:avLst>
        </a:prstGeom>
        <a:solidFill>
          <a:schemeClr val="accent4">
            <a:hueOff val="-6232562"/>
            <a:satOff val="12773"/>
            <a:lumOff val="598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s-EC" sz="1100" b="0" i="0" kern="1200" baseline="0">
              <a:solidFill>
                <a:schemeClr val="tx1"/>
              </a:solidFill>
            </a:rPr>
            <a:t>Cuya contracción y distensión es involuntaria y continua. </a:t>
          </a:r>
          <a:endParaRPr lang="es-EC" sz="1100" kern="1200">
            <a:solidFill>
              <a:schemeClr val="tx1"/>
            </a:solidFill>
          </a:endParaRPr>
        </a:p>
      </dsp:txBody>
      <dsp:txXfrm>
        <a:off x="7526860" y="2098468"/>
        <a:ext cx="2637440" cy="522908"/>
      </dsp:txXfrm>
    </dsp:sp>
    <dsp:sp modelId="{3A936CA1-2968-47C2-A5B3-566082434371}">
      <dsp:nvSpPr>
        <dsp:cNvPr id="0" name=""/>
        <dsp:cNvSpPr/>
      </dsp:nvSpPr>
      <dsp:spPr>
        <a:xfrm>
          <a:off x="7510592" y="2723098"/>
          <a:ext cx="2669976" cy="555444"/>
        </a:xfrm>
        <a:prstGeom prst="roundRect">
          <a:avLst>
            <a:gd name="adj" fmla="val 10000"/>
          </a:avLst>
        </a:prstGeom>
        <a:solidFill>
          <a:schemeClr val="accent4">
            <a:hueOff val="-7011632"/>
            <a:satOff val="14370"/>
            <a:lumOff val="673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s-ES" sz="1100" kern="1200">
              <a:solidFill>
                <a:schemeClr val="tx1"/>
              </a:solidFill>
            </a:rPr>
            <a:t>Permite el trasporte de sangre y oxígeno a otros órganos y tejidos del organismo, lo que es vital para mantener el buen funcionamiento del cuerpo. </a:t>
          </a:r>
          <a:endParaRPr lang="es-EC" sz="1100" kern="1200">
            <a:solidFill>
              <a:schemeClr val="tx1"/>
            </a:solidFill>
          </a:endParaRPr>
        </a:p>
      </dsp:txBody>
      <dsp:txXfrm>
        <a:off x="7526860" y="2739366"/>
        <a:ext cx="2637440" cy="522908"/>
      </dsp:txXfrm>
    </dsp:sp>
    <dsp:sp modelId="{D4B47F25-D4B9-4E29-ADD4-0429DF4B06A0}">
      <dsp:nvSpPr>
        <dsp:cNvPr id="0" name=""/>
        <dsp:cNvSpPr/>
      </dsp:nvSpPr>
      <dsp:spPr>
        <a:xfrm>
          <a:off x="7510592" y="3363996"/>
          <a:ext cx="2669976" cy="555444"/>
        </a:xfrm>
        <a:prstGeom prst="roundRect">
          <a:avLst>
            <a:gd name="adj" fmla="val 10000"/>
          </a:avLst>
        </a:prstGeom>
        <a:solidFill>
          <a:schemeClr val="accent4">
            <a:hueOff val="-7790703"/>
            <a:satOff val="15966"/>
            <a:lumOff val="748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s-ES" sz="1100" kern="1200">
              <a:solidFill>
                <a:schemeClr val="tx1"/>
              </a:solidFill>
            </a:rPr>
            <a:t>Músculo se clasifica como involuntario,. </a:t>
          </a:r>
          <a:endParaRPr lang="es-EC" sz="1100" kern="1200">
            <a:solidFill>
              <a:schemeClr val="tx1"/>
            </a:solidFill>
          </a:endParaRPr>
        </a:p>
      </dsp:txBody>
      <dsp:txXfrm>
        <a:off x="7526860" y="3380264"/>
        <a:ext cx="2637440" cy="522908"/>
      </dsp:txXfrm>
    </dsp:sp>
    <dsp:sp modelId="{22F23F36-DA3C-43D1-B1E1-229C79DF3A64}">
      <dsp:nvSpPr>
        <dsp:cNvPr id="0" name=""/>
        <dsp:cNvSpPr/>
      </dsp:nvSpPr>
      <dsp:spPr>
        <a:xfrm>
          <a:off x="7510592" y="4004894"/>
          <a:ext cx="2669976" cy="555444"/>
        </a:xfrm>
        <a:prstGeom prst="roundRect">
          <a:avLst>
            <a:gd name="adj" fmla="val 10000"/>
          </a:avLst>
        </a:prstGeom>
        <a:solidFill>
          <a:schemeClr val="accent4">
            <a:hueOff val="-8569773"/>
            <a:satOff val="17563"/>
            <a:lumOff val="823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s-ES" sz="1100" kern="1200">
              <a:solidFill>
                <a:schemeClr val="tx1"/>
              </a:solidFill>
            </a:rPr>
            <a:t>Constituido por células alargadas y ramificadas que se contraen de forma vigorosa y rítmica. </a:t>
          </a:r>
          <a:endParaRPr lang="es-EC" sz="1100" kern="1200">
            <a:solidFill>
              <a:schemeClr val="tx1"/>
            </a:solidFill>
          </a:endParaRPr>
        </a:p>
      </dsp:txBody>
      <dsp:txXfrm>
        <a:off x="7526860" y="4021162"/>
        <a:ext cx="2637440" cy="5229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1D183D-F995-4AC7-8FC1-5A35530CEBC1}">
      <dsp:nvSpPr>
        <dsp:cNvPr id="0" name=""/>
        <dsp:cNvSpPr/>
      </dsp:nvSpPr>
      <dsp:spPr>
        <a:xfrm>
          <a:off x="8512157" y="1598869"/>
          <a:ext cx="1167406" cy="757486"/>
        </a:xfrm>
        <a:custGeom>
          <a:avLst/>
          <a:gdLst/>
          <a:ahLst/>
          <a:cxnLst/>
          <a:rect l="0" t="0" r="0" b="0"/>
          <a:pathLst>
            <a:path>
              <a:moveTo>
                <a:pt x="0" y="0"/>
              </a:moveTo>
              <a:lnTo>
                <a:pt x="0" y="542350"/>
              </a:lnTo>
              <a:lnTo>
                <a:pt x="1167406" y="542350"/>
              </a:lnTo>
              <a:lnTo>
                <a:pt x="1167406" y="757486"/>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D60B35-DC13-40E2-B183-A483A561C262}">
      <dsp:nvSpPr>
        <dsp:cNvPr id="0" name=""/>
        <dsp:cNvSpPr/>
      </dsp:nvSpPr>
      <dsp:spPr>
        <a:xfrm>
          <a:off x="6841179" y="1598869"/>
          <a:ext cx="1670977" cy="757486"/>
        </a:xfrm>
        <a:custGeom>
          <a:avLst/>
          <a:gdLst/>
          <a:ahLst/>
          <a:cxnLst/>
          <a:rect l="0" t="0" r="0" b="0"/>
          <a:pathLst>
            <a:path>
              <a:moveTo>
                <a:pt x="1670977" y="0"/>
              </a:moveTo>
              <a:lnTo>
                <a:pt x="1670977" y="542350"/>
              </a:lnTo>
              <a:lnTo>
                <a:pt x="0" y="542350"/>
              </a:lnTo>
              <a:lnTo>
                <a:pt x="0" y="757486"/>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0EDD39-ACED-48B4-9585-2895EC9DA388}">
      <dsp:nvSpPr>
        <dsp:cNvPr id="0" name=""/>
        <dsp:cNvSpPr/>
      </dsp:nvSpPr>
      <dsp:spPr>
        <a:xfrm>
          <a:off x="4002794" y="1598869"/>
          <a:ext cx="251785" cy="757486"/>
        </a:xfrm>
        <a:custGeom>
          <a:avLst/>
          <a:gdLst/>
          <a:ahLst/>
          <a:cxnLst/>
          <a:rect l="0" t="0" r="0" b="0"/>
          <a:pathLst>
            <a:path>
              <a:moveTo>
                <a:pt x="251785" y="0"/>
              </a:moveTo>
              <a:lnTo>
                <a:pt x="251785" y="542350"/>
              </a:lnTo>
              <a:lnTo>
                <a:pt x="0" y="542350"/>
              </a:lnTo>
              <a:lnTo>
                <a:pt x="0" y="757486"/>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DD72E5-9BDA-4727-BCE4-FE1C2E35E049}">
      <dsp:nvSpPr>
        <dsp:cNvPr id="0" name=""/>
        <dsp:cNvSpPr/>
      </dsp:nvSpPr>
      <dsp:spPr>
        <a:xfrm>
          <a:off x="1118689" y="1680950"/>
          <a:ext cx="91440" cy="675406"/>
        </a:xfrm>
        <a:custGeom>
          <a:avLst/>
          <a:gdLst/>
          <a:ahLst/>
          <a:cxnLst/>
          <a:rect l="0" t="0" r="0" b="0"/>
          <a:pathLst>
            <a:path>
              <a:moveTo>
                <a:pt x="45720" y="0"/>
              </a:moveTo>
              <a:lnTo>
                <a:pt x="45720" y="675406"/>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51B824-858C-47AB-A6AD-FA9E6F1F6193}">
      <dsp:nvSpPr>
        <dsp:cNvPr id="0" name=""/>
        <dsp:cNvSpPr/>
      </dsp:nvSpPr>
      <dsp:spPr>
        <a:xfrm>
          <a:off x="3252" y="206280"/>
          <a:ext cx="2322314" cy="1474669"/>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D5C65E-D15B-4822-BAAF-E7EA4592063D}">
      <dsp:nvSpPr>
        <dsp:cNvPr id="0" name=""/>
        <dsp:cNvSpPr/>
      </dsp:nvSpPr>
      <dsp:spPr>
        <a:xfrm>
          <a:off x="261287" y="451413"/>
          <a:ext cx="2322314" cy="1474669"/>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i="0" kern="1200" dirty="0"/>
            <a:t>AGONISTAS</a:t>
          </a:r>
          <a:endParaRPr lang="es-EC" sz="1800" kern="1200" dirty="0"/>
        </a:p>
      </dsp:txBody>
      <dsp:txXfrm>
        <a:off x="304479" y="494605"/>
        <a:ext cx="2235930" cy="1388285"/>
      </dsp:txXfrm>
    </dsp:sp>
    <dsp:sp modelId="{CEAA5103-4D39-445F-AFEC-F1BC40C74B83}">
      <dsp:nvSpPr>
        <dsp:cNvPr id="0" name=""/>
        <dsp:cNvSpPr/>
      </dsp:nvSpPr>
      <dsp:spPr>
        <a:xfrm>
          <a:off x="3252" y="2356356"/>
          <a:ext cx="2322314" cy="1474669"/>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52659F-3F9B-435F-89E4-473A5900D944}">
      <dsp:nvSpPr>
        <dsp:cNvPr id="0" name=""/>
        <dsp:cNvSpPr/>
      </dsp:nvSpPr>
      <dsp:spPr>
        <a:xfrm>
          <a:off x="261287" y="2601489"/>
          <a:ext cx="2322314" cy="1474669"/>
        </a:xfrm>
        <a:prstGeom prst="roundRect">
          <a:avLst>
            <a:gd name="adj" fmla="val 10000"/>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t>C</a:t>
          </a:r>
          <a:r>
            <a:rPr lang="es-ES" sz="1600" b="0" i="0" kern="1200" dirty="0"/>
            <a:t>ontraen con el objetivo de generar el movimiento</a:t>
          </a:r>
          <a:endParaRPr lang="es-EC" sz="1600" kern="1200" dirty="0"/>
        </a:p>
      </dsp:txBody>
      <dsp:txXfrm>
        <a:off x="304479" y="2644681"/>
        <a:ext cx="2235930" cy="1388285"/>
      </dsp:txXfrm>
    </dsp:sp>
    <dsp:sp modelId="{72F0473C-72FF-4368-B912-F8AADBEFF366}">
      <dsp:nvSpPr>
        <dsp:cNvPr id="0" name=""/>
        <dsp:cNvSpPr/>
      </dsp:nvSpPr>
      <dsp:spPr>
        <a:xfrm>
          <a:off x="3093422" y="124200"/>
          <a:ext cx="2322314" cy="1474669"/>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720474-B590-4A30-9074-7540911F226D}">
      <dsp:nvSpPr>
        <dsp:cNvPr id="0" name=""/>
        <dsp:cNvSpPr/>
      </dsp:nvSpPr>
      <dsp:spPr>
        <a:xfrm>
          <a:off x="3351457" y="369333"/>
          <a:ext cx="2322314" cy="1474669"/>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i="0" kern="1200" dirty="0"/>
            <a:t>SINERGISTAS</a:t>
          </a:r>
          <a:endParaRPr lang="es-EC" sz="1800" kern="1200" dirty="0"/>
        </a:p>
      </dsp:txBody>
      <dsp:txXfrm>
        <a:off x="3394649" y="412525"/>
        <a:ext cx="2235930" cy="1388285"/>
      </dsp:txXfrm>
    </dsp:sp>
    <dsp:sp modelId="{F3062839-6F68-4055-A97F-1DDBD833C174}">
      <dsp:nvSpPr>
        <dsp:cNvPr id="0" name=""/>
        <dsp:cNvSpPr/>
      </dsp:nvSpPr>
      <dsp:spPr>
        <a:xfrm>
          <a:off x="2841637" y="2356356"/>
          <a:ext cx="2322314" cy="1474669"/>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163EEA-1493-47FF-999B-21FBCE496DFC}">
      <dsp:nvSpPr>
        <dsp:cNvPr id="0" name=""/>
        <dsp:cNvSpPr/>
      </dsp:nvSpPr>
      <dsp:spPr>
        <a:xfrm>
          <a:off x="3099672" y="2601489"/>
          <a:ext cx="2322314" cy="1474669"/>
        </a:xfrm>
        <a:prstGeom prst="roundRect">
          <a:avLst>
            <a:gd name="adj" fmla="val 10000"/>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i="0" kern="1200"/>
            <a:t>C</a:t>
          </a:r>
          <a:r>
            <a:rPr lang="es-ES" sz="1600" b="0" i="0" kern="1200"/>
            <a:t>ontraen en la misma dirección de los agonistas, ayudando a ejecutar el movimiento</a:t>
          </a:r>
          <a:endParaRPr lang="es-EC" sz="1600" kern="1200"/>
        </a:p>
      </dsp:txBody>
      <dsp:txXfrm>
        <a:off x="3142864" y="2644681"/>
        <a:ext cx="2235930" cy="1388285"/>
      </dsp:txXfrm>
    </dsp:sp>
    <dsp:sp modelId="{D9ED82B5-8340-4BE7-B86F-1027A68EDC4F}">
      <dsp:nvSpPr>
        <dsp:cNvPr id="0" name=""/>
        <dsp:cNvSpPr/>
      </dsp:nvSpPr>
      <dsp:spPr>
        <a:xfrm>
          <a:off x="7350999" y="124200"/>
          <a:ext cx="2322314" cy="1474669"/>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E2E300-A615-4EA7-B811-309C8E9A5D45}">
      <dsp:nvSpPr>
        <dsp:cNvPr id="0" name=""/>
        <dsp:cNvSpPr/>
      </dsp:nvSpPr>
      <dsp:spPr>
        <a:xfrm>
          <a:off x="7609034" y="369333"/>
          <a:ext cx="2322314" cy="1474669"/>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i="0" kern="1200" dirty="0"/>
            <a:t>ANTAGONISTAS</a:t>
          </a:r>
          <a:endParaRPr lang="es-EC" sz="1800" kern="1200" dirty="0"/>
        </a:p>
      </dsp:txBody>
      <dsp:txXfrm>
        <a:off x="7652226" y="412525"/>
        <a:ext cx="2235930" cy="1388285"/>
      </dsp:txXfrm>
    </dsp:sp>
    <dsp:sp modelId="{33C6844D-B203-43E2-B147-E518A417F5C8}">
      <dsp:nvSpPr>
        <dsp:cNvPr id="0" name=""/>
        <dsp:cNvSpPr/>
      </dsp:nvSpPr>
      <dsp:spPr>
        <a:xfrm>
          <a:off x="5680021" y="2356356"/>
          <a:ext cx="2322314" cy="1474669"/>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D0D769-F4D1-4E47-878D-BD659480D3D3}">
      <dsp:nvSpPr>
        <dsp:cNvPr id="0" name=""/>
        <dsp:cNvSpPr/>
      </dsp:nvSpPr>
      <dsp:spPr>
        <a:xfrm>
          <a:off x="5938056" y="2601489"/>
          <a:ext cx="2322314" cy="1474669"/>
        </a:xfrm>
        <a:prstGeom prst="roundRect">
          <a:avLst>
            <a:gd name="adj" fmla="val 10000"/>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i="0" kern="1200"/>
            <a:t>O</a:t>
          </a:r>
          <a:r>
            <a:rPr lang="es-ES" sz="1600" b="0" i="0" kern="1200"/>
            <a:t>ponen al movimiento deseado</a:t>
          </a:r>
          <a:endParaRPr lang="es-EC" sz="1600" kern="1200"/>
        </a:p>
      </dsp:txBody>
      <dsp:txXfrm>
        <a:off x="5981248" y="2644681"/>
        <a:ext cx="2235930" cy="1388285"/>
      </dsp:txXfrm>
    </dsp:sp>
    <dsp:sp modelId="{E1B572F0-B08B-4796-8616-9A6E3BEEB73A}">
      <dsp:nvSpPr>
        <dsp:cNvPr id="0" name=""/>
        <dsp:cNvSpPr/>
      </dsp:nvSpPr>
      <dsp:spPr>
        <a:xfrm>
          <a:off x="8518406" y="2356356"/>
          <a:ext cx="2322314" cy="1474669"/>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330D43-8D05-40C8-9F6D-A3AD52572ADD}">
      <dsp:nvSpPr>
        <dsp:cNvPr id="0" name=""/>
        <dsp:cNvSpPr/>
      </dsp:nvSpPr>
      <dsp:spPr>
        <a:xfrm>
          <a:off x="8776441" y="2601489"/>
          <a:ext cx="2322314" cy="1474669"/>
        </a:xfrm>
        <a:prstGeom prst="roundRect">
          <a:avLst>
            <a:gd name="adj" fmla="val 10000"/>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a:t>M</a:t>
          </a:r>
          <a:r>
            <a:rPr lang="es-ES" sz="1200" b="0" i="0" kern="1200"/>
            <a:t>ientras los músculos agonistas están generando el movimiento de contracción, los antagonistas promueven la relajación y el estiramiento gradual del músculo, permitiendo que el movimiento sea realizado de forma coordinada. </a:t>
          </a:r>
          <a:endParaRPr lang="es-EC" sz="1200" kern="1200"/>
        </a:p>
      </dsp:txBody>
      <dsp:txXfrm>
        <a:off x="8819633" y="2644681"/>
        <a:ext cx="2235930" cy="138828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F9937E-66E2-4B8C-A9AF-B906A6754232}">
      <dsp:nvSpPr>
        <dsp:cNvPr id="0" name=""/>
        <dsp:cNvSpPr/>
      </dsp:nvSpPr>
      <dsp:spPr>
        <a:xfrm>
          <a:off x="1413" y="585827"/>
          <a:ext cx="3307799" cy="1653899"/>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48260" rIns="72390" bIns="48260" numCol="1" spcCol="1270" anchor="ctr" anchorCtr="0">
          <a:noAutofit/>
        </a:bodyPr>
        <a:lstStyle/>
        <a:p>
          <a:pPr marL="0" lvl="0" indent="0" algn="ctr" defTabSz="1689100">
            <a:lnSpc>
              <a:spcPct val="90000"/>
            </a:lnSpc>
            <a:spcBef>
              <a:spcPct val="0"/>
            </a:spcBef>
            <a:spcAft>
              <a:spcPct val="35000"/>
            </a:spcAft>
            <a:buNone/>
          </a:pPr>
          <a:r>
            <a:rPr lang="es-ES" sz="3800" b="1" i="0" kern="1200">
              <a:solidFill>
                <a:schemeClr val="tx1"/>
              </a:solidFill>
            </a:rPr>
            <a:t>Voluntarios. </a:t>
          </a:r>
          <a:endParaRPr lang="es-EC" sz="3800" kern="1200">
            <a:solidFill>
              <a:schemeClr val="tx1"/>
            </a:solidFill>
          </a:endParaRPr>
        </a:p>
      </dsp:txBody>
      <dsp:txXfrm>
        <a:off x="49854" y="634268"/>
        <a:ext cx="3210917" cy="1557017"/>
      </dsp:txXfrm>
    </dsp:sp>
    <dsp:sp modelId="{90F8CCA5-0DF5-4643-9B56-6D96EDF71AE8}">
      <dsp:nvSpPr>
        <dsp:cNvPr id="0" name=""/>
        <dsp:cNvSpPr/>
      </dsp:nvSpPr>
      <dsp:spPr>
        <a:xfrm>
          <a:off x="332193" y="2239727"/>
          <a:ext cx="330779" cy="1240424"/>
        </a:xfrm>
        <a:custGeom>
          <a:avLst/>
          <a:gdLst/>
          <a:ahLst/>
          <a:cxnLst/>
          <a:rect l="0" t="0" r="0" b="0"/>
          <a:pathLst>
            <a:path>
              <a:moveTo>
                <a:pt x="0" y="0"/>
              </a:moveTo>
              <a:lnTo>
                <a:pt x="0" y="1240424"/>
              </a:lnTo>
              <a:lnTo>
                <a:pt x="330779" y="1240424"/>
              </a:lnTo>
            </a:path>
          </a:pathLst>
        </a:custGeom>
        <a:noFill/>
        <a:ln w="1905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5F207F-CE94-4C20-91EF-1F7846466016}">
      <dsp:nvSpPr>
        <dsp:cNvPr id="0" name=""/>
        <dsp:cNvSpPr/>
      </dsp:nvSpPr>
      <dsp:spPr>
        <a:xfrm>
          <a:off x="662973" y="2653202"/>
          <a:ext cx="2646239" cy="1653899"/>
        </a:xfrm>
        <a:prstGeom prst="roundRect">
          <a:avLst>
            <a:gd name="adj" fmla="val 10000"/>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l" defTabSz="622300">
            <a:lnSpc>
              <a:spcPct val="90000"/>
            </a:lnSpc>
            <a:spcBef>
              <a:spcPct val="0"/>
            </a:spcBef>
            <a:spcAft>
              <a:spcPct val="35000"/>
            </a:spcAft>
            <a:buFont typeface="Arial" panose="020B0604020202020204" pitchFamily="34" charset="0"/>
            <a:buNone/>
          </a:pPr>
          <a:endParaRPr lang="es-ES" sz="1400" b="0" i="0" kern="1200" dirty="0">
            <a:solidFill>
              <a:schemeClr val="tx1"/>
            </a:solidFill>
            <a:effectLst/>
            <a:latin typeface="Rubik"/>
          </a:endParaRPr>
        </a:p>
        <a:p>
          <a:pPr marL="0" lvl="0" indent="0" algn="l" defTabSz="622300">
            <a:lnSpc>
              <a:spcPct val="90000"/>
            </a:lnSpc>
            <a:spcBef>
              <a:spcPct val="0"/>
            </a:spcBef>
            <a:spcAft>
              <a:spcPct val="35000"/>
            </a:spcAft>
            <a:buFont typeface="Arial" panose="020B0604020202020204" pitchFamily="34" charset="0"/>
            <a:buNone/>
          </a:pPr>
          <a:r>
            <a:rPr lang="es-ES" sz="1400" b="0" i="0" kern="1200" dirty="0">
              <a:solidFill>
                <a:schemeClr val="tx1"/>
              </a:solidFill>
              <a:effectLst/>
              <a:latin typeface="Rubik"/>
            </a:rPr>
            <a:t>Cuando su contracción es coordinada por el sistema nervioso, influenciada por el deseo de la persona</a:t>
          </a:r>
          <a:endParaRPr lang="es-ES" sz="1400" b="0" i="0" kern="1200" dirty="0">
            <a:solidFill>
              <a:schemeClr val="tx1"/>
            </a:solidFill>
          </a:endParaRPr>
        </a:p>
        <a:p>
          <a:pPr marL="0" lvl="0" indent="0" algn="l" defTabSz="622300">
            <a:lnSpc>
              <a:spcPct val="90000"/>
            </a:lnSpc>
            <a:spcBef>
              <a:spcPct val="0"/>
            </a:spcBef>
            <a:spcAft>
              <a:spcPct val="35000"/>
            </a:spcAft>
            <a:buFont typeface="Arial" panose="020B0604020202020204" pitchFamily="34" charset="0"/>
            <a:buNone/>
          </a:pPr>
          <a:r>
            <a:rPr lang="es-ES" sz="1400" b="0" i="0" kern="1200" dirty="0">
              <a:solidFill>
                <a:schemeClr val="tx1"/>
              </a:solidFill>
            </a:rPr>
            <a:t>Los que llevamos a cabo con plena conciencia, como mover nuestras extremidades.</a:t>
          </a:r>
        </a:p>
        <a:p>
          <a:pPr marL="0" lvl="0" indent="0" algn="ctr" defTabSz="622300">
            <a:lnSpc>
              <a:spcPct val="90000"/>
            </a:lnSpc>
            <a:spcBef>
              <a:spcPct val="0"/>
            </a:spcBef>
            <a:spcAft>
              <a:spcPct val="35000"/>
            </a:spcAft>
            <a:buNone/>
          </a:pPr>
          <a:endParaRPr lang="es-EC" sz="1400" kern="1200" dirty="0">
            <a:solidFill>
              <a:schemeClr val="tx1"/>
            </a:solidFill>
          </a:endParaRPr>
        </a:p>
      </dsp:txBody>
      <dsp:txXfrm>
        <a:off x="711414" y="2701643"/>
        <a:ext cx="2549357" cy="1557017"/>
      </dsp:txXfrm>
    </dsp:sp>
    <dsp:sp modelId="{CB331BE5-A467-4EFD-8BC0-2802077ED43D}">
      <dsp:nvSpPr>
        <dsp:cNvPr id="0" name=""/>
        <dsp:cNvSpPr/>
      </dsp:nvSpPr>
      <dsp:spPr>
        <a:xfrm>
          <a:off x="4136163" y="585827"/>
          <a:ext cx="3307799" cy="1653899"/>
        </a:xfrm>
        <a:prstGeom prst="roundRect">
          <a:avLst>
            <a:gd name="adj" fmla="val 10000"/>
          </a:avLst>
        </a:prstGeom>
        <a:solidFill>
          <a:schemeClr val="accent5">
            <a:hueOff val="5437504"/>
            <a:satOff val="-31742"/>
            <a:lumOff val="-254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48260" rIns="72390" bIns="48260" numCol="1" spcCol="1270" anchor="ctr" anchorCtr="0">
          <a:noAutofit/>
        </a:bodyPr>
        <a:lstStyle/>
        <a:p>
          <a:pPr marL="0" lvl="0" indent="0" algn="ctr" defTabSz="1689100">
            <a:lnSpc>
              <a:spcPct val="90000"/>
            </a:lnSpc>
            <a:spcBef>
              <a:spcPct val="0"/>
            </a:spcBef>
            <a:spcAft>
              <a:spcPct val="35000"/>
            </a:spcAft>
            <a:buNone/>
          </a:pPr>
          <a:r>
            <a:rPr lang="es-ES" sz="3800" b="1" i="0" kern="1200">
              <a:solidFill>
                <a:schemeClr val="tx1"/>
              </a:solidFill>
            </a:rPr>
            <a:t>Involuntarios.</a:t>
          </a:r>
          <a:r>
            <a:rPr lang="es-ES" sz="3800" b="0" i="0" kern="1200">
              <a:solidFill>
                <a:schemeClr val="tx1"/>
              </a:solidFill>
            </a:rPr>
            <a:t> </a:t>
          </a:r>
          <a:endParaRPr lang="es-EC" sz="3800" kern="1200">
            <a:solidFill>
              <a:schemeClr val="tx1"/>
            </a:solidFill>
          </a:endParaRPr>
        </a:p>
      </dsp:txBody>
      <dsp:txXfrm>
        <a:off x="4184604" y="634268"/>
        <a:ext cx="3210917" cy="1557017"/>
      </dsp:txXfrm>
    </dsp:sp>
    <dsp:sp modelId="{E04610F3-2334-4616-8636-05CFF0E521C4}">
      <dsp:nvSpPr>
        <dsp:cNvPr id="0" name=""/>
        <dsp:cNvSpPr/>
      </dsp:nvSpPr>
      <dsp:spPr>
        <a:xfrm>
          <a:off x="4466943" y="2239727"/>
          <a:ext cx="330779" cy="1240424"/>
        </a:xfrm>
        <a:custGeom>
          <a:avLst/>
          <a:gdLst/>
          <a:ahLst/>
          <a:cxnLst/>
          <a:rect l="0" t="0" r="0" b="0"/>
          <a:pathLst>
            <a:path>
              <a:moveTo>
                <a:pt x="0" y="0"/>
              </a:moveTo>
              <a:lnTo>
                <a:pt x="0" y="1240424"/>
              </a:lnTo>
              <a:lnTo>
                <a:pt x="330779" y="1240424"/>
              </a:lnTo>
            </a:path>
          </a:pathLst>
        </a:custGeom>
        <a:noFill/>
        <a:ln w="1905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99324E-5BD9-49DF-8CB6-320C570BB521}">
      <dsp:nvSpPr>
        <dsp:cNvPr id="0" name=""/>
        <dsp:cNvSpPr/>
      </dsp:nvSpPr>
      <dsp:spPr>
        <a:xfrm>
          <a:off x="4797723" y="2653202"/>
          <a:ext cx="2646239" cy="1653899"/>
        </a:xfrm>
        <a:prstGeom prst="roundRect">
          <a:avLst>
            <a:gd name="adj" fmla="val 10000"/>
          </a:avLst>
        </a:prstGeom>
        <a:solidFill>
          <a:schemeClr val="lt1">
            <a:alpha val="90000"/>
            <a:hueOff val="0"/>
            <a:satOff val="0"/>
            <a:lumOff val="0"/>
            <a:alphaOff val="0"/>
          </a:schemeClr>
        </a:solidFill>
        <a:ln w="19050" cap="flat" cmpd="sng" algn="ctr">
          <a:solidFill>
            <a:schemeClr val="accent5">
              <a:hueOff val="5437504"/>
              <a:satOff val="-31742"/>
              <a:lumOff val="-254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l" defTabSz="622300">
            <a:lnSpc>
              <a:spcPct val="90000"/>
            </a:lnSpc>
            <a:spcBef>
              <a:spcPct val="0"/>
            </a:spcBef>
            <a:spcAft>
              <a:spcPct val="35000"/>
            </a:spcAft>
            <a:buNone/>
          </a:pPr>
          <a:r>
            <a:rPr lang="es-ES" sz="1400" b="0" i="0" kern="1200" dirty="0">
              <a:solidFill>
                <a:schemeClr val="tx1"/>
              </a:solidFill>
              <a:effectLst/>
              <a:latin typeface="Rubik"/>
            </a:rPr>
            <a:t>En los que la contracción y la relajación del músculo no depende de la voluntad y decisión del individuo, ocurriendo de forma regular, como es el caso del músculo cardíaco y del músculo presente en el intestino</a:t>
          </a:r>
          <a:endParaRPr lang="es-EC" sz="1400" kern="1200" dirty="0">
            <a:solidFill>
              <a:schemeClr val="tx1"/>
            </a:solidFill>
          </a:endParaRPr>
        </a:p>
      </dsp:txBody>
      <dsp:txXfrm>
        <a:off x="4846164" y="2701643"/>
        <a:ext cx="2549357" cy="1557017"/>
      </dsp:txXfrm>
    </dsp:sp>
    <dsp:sp modelId="{6313B912-A947-4F83-8255-A9ED0FD90405}">
      <dsp:nvSpPr>
        <dsp:cNvPr id="0" name=""/>
        <dsp:cNvSpPr/>
      </dsp:nvSpPr>
      <dsp:spPr>
        <a:xfrm>
          <a:off x="8270912" y="585827"/>
          <a:ext cx="3307799" cy="1653899"/>
        </a:xfrm>
        <a:prstGeom prst="roundRect">
          <a:avLst>
            <a:gd name="adj" fmla="val 10000"/>
          </a:avLst>
        </a:prstGeom>
        <a:solidFill>
          <a:schemeClr val="accent5">
            <a:hueOff val="10875008"/>
            <a:satOff val="-63485"/>
            <a:lumOff val="-509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48260" rIns="72390" bIns="48260" numCol="1" spcCol="1270" anchor="ctr" anchorCtr="0">
          <a:noAutofit/>
        </a:bodyPr>
        <a:lstStyle/>
        <a:p>
          <a:pPr marL="0" lvl="0" indent="0" algn="ctr" defTabSz="1689100">
            <a:lnSpc>
              <a:spcPct val="90000"/>
            </a:lnSpc>
            <a:spcBef>
              <a:spcPct val="0"/>
            </a:spcBef>
            <a:spcAft>
              <a:spcPct val="35000"/>
            </a:spcAft>
            <a:buNone/>
          </a:pPr>
          <a:r>
            <a:rPr lang="es-ES" sz="3800" b="1" i="0" kern="1200">
              <a:solidFill>
                <a:schemeClr val="tx1"/>
              </a:solidFill>
            </a:rPr>
            <a:t>Autónomos.</a:t>
          </a:r>
          <a:r>
            <a:rPr lang="es-ES" sz="3800" b="0" i="0" kern="1200">
              <a:solidFill>
                <a:schemeClr val="tx1"/>
              </a:solidFill>
            </a:rPr>
            <a:t> </a:t>
          </a:r>
          <a:endParaRPr lang="es-EC" sz="3800" kern="1200">
            <a:solidFill>
              <a:schemeClr val="tx1"/>
            </a:solidFill>
          </a:endParaRPr>
        </a:p>
      </dsp:txBody>
      <dsp:txXfrm>
        <a:off x="8319353" y="634268"/>
        <a:ext cx="3210917" cy="1557017"/>
      </dsp:txXfrm>
    </dsp:sp>
    <dsp:sp modelId="{7DDAB05A-D5D9-4E16-8AF1-90EC56E89B67}">
      <dsp:nvSpPr>
        <dsp:cNvPr id="0" name=""/>
        <dsp:cNvSpPr/>
      </dsp:nvSpPr>
      <dsp:spPr>
        <a:xfrm>
          <a:off x="8601692" y="2239727"/>
          <a:ext cx="330779" cy="1240424"/>
        </a:xfrm>
        <a:custGeom>
          <a:avLst/>
          <a:gdLst/>
          <a:ahLst/>
          <a:cxnLst/>
          <a:rect l="0" t="0" r="0" b="0"/>
          <a:pathLst>
            <a:path>
              <a:moveTo>
                <a:pt x="0" y="0"/>
              </a:moveTo>
              <a:lnTo>
                <a:pt x="0" y="1240424"/>
              </a:lnTo>
              <a:lnTo>
                <a:pt x="330779" y="1240424"/>
              </a:lnTo>
            </a:path>
          </a:pathLst>
        </a:custGeom>
        <a:noFill/>
        <a:ln w="1905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875C49-52A8-4CF6-AE5D-75BB3AE5B3E7}">
      <dsp:nvSpPr>
        <dsp:cNvPr id="0" name=""/>
        <dsp:cNvSpPr/>
      </dsp:nvSpPr>
      <dsp:spPr>
        <a:xfrm>
          <a:off x="8932472" y="2653202"/>
          <a:ext cx="2646239" cy="1653899"/>
        </a:xfrm>
        <a:prstGeom prst="roundRect">
          <a:avLst>
            <a:gd name="adj" fmla="val 10000"/>
          </a:avLst>
        </a:prstGeom>
        <a:solidFill>
          <a:schemeClr val="lt1">
            <a:alpha val="90000"/>
            <a:hueOff val="0"/>
            <a:satOff val="0"/>
            <a:lumOff val="0"/>
            <a:alphaOff val="0"/>
          </a:schemeClr>
        </a:solidFill>
        <a:ln w="19050" cap="flat" cmpd="sng" algn="ctr">
          <a:solidFill>
            <a:schemeClr val="accent5">
              <a:hueOff val="10875008"/>
              <a:satOff val="-63485"/>
              <a:lumOff val="-509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ES" sz="1600" b="0" i="0" kern="1200" dirty="0">
              <a:solidFill>
                <a:schemeClr val="tx1"/>
              </a:solidFill>
            </a:rPr>
            <a:t>Aquellos que no dependen de nuestra voluntad y operan de acuerdo a un programa totalmente independiente, como los cardíacos.</a:t>
          </a:r>
          <a:br>
            <a:rPr lang="es-ES" sz="1600" b="0" i="0" kern="1200" dirty="0">
              <a:solidFill>
                <a:schemeClr val="tx1"/>
              </a:solidFill>
            </a:rPr>
          </a:br>
          <a:br>
            <a:rPr lang="es-ES" sz="1600" b="0" i="0" kern="1200" dirty="0">
              <a:solidFill>
                <a:schemeClr val="tx1"/>
              </a:solidFill>
            </a:rPr>
          </a:br>
          <a:endParaRPr lang="es-EC" sz="1600" kern="1200" dirty="0">
            <a:solidFill>
              <a:schemeClr val="tx1"/>
            </a:solidFill>
          </a:endParaRPr>
        </a:p>
      </dsp:txBody>
      <dsp:txXfrm>
        <a:off x="8980913" y="2701643"/>
        <a:ext cx="2549357" cy="155701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4E678A-E067-4E04-8EEA-32D84286EE05}">
      <dsp:nvSpPr>
        <dsp:cNvPr id="0" name=""/>
        <dsp:cNvSpPr/>
      </dsp:nvSpPr>
      <dsp:spPr>
        <a:xfrm>
          <a:off x="0" y="10268"/>
          <a:ext cx="6490648" cy="575639"/>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ES" sz="2400" b="1" i="0" kern="1200" baseline="0" dirty="0"/>
            <a:t>Músculos Superficiales o Cutáneo</a:t>
          </a:r>
          <a:endParaRPr lang="es-EC" sz="2400" kern="1200" dirty="0"/>
        </a:p>
      </dsp:txBody>
      <dsp:txXfrm>
        <a:off x="28100" y="38368"/>
        <a:ext cx="6434448" cy="519439"/>
      </dsp:txXfrm>
    </dsp:sp>
    <dsp:sp modelId="{7A3F07B5-0340-4379-AB63-A17200FEDC89}">
      <dsp:nvSpPr>
        <dsp:cNvPr id="0" name=""/>
        <dsp:cNvSpPr/>
      </dsp:nvSpPr>
      <dsp:spPr>
        <a:xfrm>
          <a:off x="0" y="585908"/>
          <a:ext cx="6490648" cy="1192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078"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s-ES" sz="1900" b="0" i="0" kern="1200" baseline="0"/>
            <a:t>Situados inmediatamente por debajo de la piel en la tela subcutánea.</a:t>
          </a:r>
          <a:endParaRPr lang="es-EC" sz="1900" kern="1200"/>
        </a:p>
        <a:p>
          <a:pPr marL="171450" lvl="1" indent="-171450" algn="l" defTabSz="844550">
            <a:lnSpc>
              <a:spcPct val="90000"/>
            </a:lnSpc>
            <a:spcBef>
              <a:spcPct val="0"/>
            </a:spcBef>
            <a:spcAft>
              <a:spcPct val="20000"/>
            </a:spcAft>
            <a:buChar char="•"/>
          </a:pPr>
          <a:r>
            <a:rPr lang="es-ES" sz="1900" kern="1200"/>
            <a:t>S</a:t>
          </a:r>
          <a:r>
            <a:rPr lang="es-ES" sz="1900" b="0" i="0" kern="1200" baseline="0"/>
            <a:t>e los encuentra a nivel de la cara (músculos de la mímica), de la cabeza y del cuello. </a:t>
          </a:r>
          <a:endParaRPr lang="es-EC" sz="1900" kern="1200"/>
        </a:p>
      </dsp:txBody>
      <dsp:txXfrm>
        <a:off x="0" y="585908"/>
        <a:ext cx="6490648" cy="1192320"/>
      </dsp:txXfrm>
    </dsp:sp>
    <dsp:sp modelId="{339978E7-F338-4559-84A8-184E1E6F318D}">
      <dsp:nvSpPr>
        <dsp:cNvPr id="0" name=""/>
        <dsp:cNvSpPr/>
      </dsp:nvSpPr>
      <dsp:spPr>
        <a:xfrm>
          <a:off x="0" y="1778229"/>
          <a:ext cx="6490648" cy="575639"/>
        </a:xfrm>
        <a:prstGeom prst="roundRect">
          <a:avLst/>
        </a:prstGeom>
        <a:solidFill>
          <a:schemeClr val="accent5">
            <a:hueOff val="10875008"/>
            <a:satOff val="-63485"/>
            <a:lumOff val="-509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ES" sz="2400" b="1" i="0" kern="1200" baseline="0"/>
            <a:t>Músculos profundos </a:t>
          </a:r>
          <a:endParaRPr lang="es-EC" sz="2400" kern="1200"/>
        </a:p>
      </dsp:txBody>
      <dsp:txXfrm>
        <a:off x="28100" y="1806329"/>
        <a:ext cx="6434448" cy="519439"/>
      </dsp:txXfrm>
    </dsp:sp>
    <dsp:sp modelId="{83E6B127-F016-45F3-90FC-874DA0A3B0A3}">
      <dsp:nvSpPr>
        <dsp:cNvPr id="0" name=""/>
        <dsp:cNvSpPr/>
      </dsp:nvSpPr>
      <dsp:spPr>
        <a:xfrm>
          <a:off x="0" y="2353868"/>
          <a:ext cx="6490648" cy="1987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078"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s-ES" sz="1900" kern="1200"/>
            <a:t>E</a:t>
          </a:r>
          <a:r>
            <a:rPr lang="es-ES" sz="1900" b="0" i="0" kern="1200" baseline="0"/>
            <a:t>nvueltos por la fascia de revestimiento superficial que constituye su cubierta y los separa de la tela subcutánea. </a:t>
          </a:r>
          <a:endParaRPr lang="es-EC" sz="1900" kern="1200"/>
        </a:p>
        <a:p>
          <a:pPr marL="171450" lvl="1" indent="-171450" algn="l" defTabSz="844550">
            <a:lnSpc>
              <a:spcPct val="90000"/>
            </a:lnSpc>
            <a:spcBef>
              <a:spcPct val="0"/>
            </a:spcBef>
            <a:spcAft>
              <a:spcPct val="20000"/>
            </a:spcAft>
            <a:buChar char="•"/>
          </a:pPr>
          <a:r>
            <a:rPr lang="es-ES" sz="1900" b="0" i="0" kern="1200" baseline="0"/>
            <a:t>La mayoría de estos se inserta sobre el esqueleto (músculos esqueléticos), pero existe un pequeño </a:t>
          </a:r>
          <a:r>
            <a:rPr lang="pt-BR" sz="1900" b="0" i="0" kern="1200" baseline="0"/>
            <a:t>número de músculos profundos anexados </a:t>
          </a:r>
          <a:r>
            <a:rPr lang="es-EC" sz="1900" b="0" i="0" kern="1200" baseline="0"/>
            <a:t>a órganos </a:t>
          </a:r>
          <a:r>
            <a:rPr lang="pt-BR" sz="1900" b="0" i="0" kern="1200" baseline="0"/>
            <a:t>privados </a:t>
          </a:r>
          <a:r>
            <a:rPr lang="es-ES" sz="1900" b="0" i="0" kern="1200" baseline="0"/>
            <a:t>del esqueleto, como los músculos motores del ojo, de la lengua, de la faringe y del ano.</a:t>
          </a:r>
          <a:endParaRPr lang="es-EC" sz="1900" kern="1200"/>
        </a:p>
      </dsp:txBody>
      <dsp:txXfrm>
        <a:off x="0" y="2353868"/>
        <a:ext cx="6490648" cy="19872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8294D5-C4B3-4A5B-AF56-C9F2D040752A}">
      <dsp:nvSpPr>
        <dsp:cNvPr id="0" name=""/>
        <dsp:cNvSpPr/>
      </dsp:nvSpPr>
      <dsp:spPr>
        <a:xfrm rot="5400000">
          <a:off x="4508148" y="-1728400"/>
          <a:ext cx="1001978" cy="4714482"/>
        </a:xfrm>
        <a:prstGeom prst="round2SameRect">
          <a:avLst/>
        </a:prstGeom>
        <a:solidFill>
          <a:schemeClr val="accent4">
            <a:tint val="40000"/>
            <a:alpha val="90000"/>
            <a:hueOff val="0"/>
            <a:satOff val="0"/>
            <a:lumOff val="0"/>
            <a:alphaOff val="0"/>
          </a:schemeClr>
        </a:solidFill>
        <a:ln w="1905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s-ES" sz="1400" b="0" i="0" kern="1200" baseline="0"/>
            <a:t>Se los halla en los miembros. </a:t>
          </a:r>
          <a:endParaRPr lang="es-EC" sz="1400" kern="1200"/>
        </a:p>
        <a:p>
          <a:pPr marL="114300" lvl="1" indent="-114300" algn="l" defTabSz="622300">
            <a:lnSpc>
              <a:spcPct val="90000"/>
            </a:lnSpc>
            <a:spcBef>
              <a:spcPct val="0"/>
            </a:spcBef>
            <a:spcAft>
              <a:spcPct val="15000"/>
            </a:spcAft>
            <a:buChar char="•"/>
          </a:pPr>
          <a:r>
            <a:rPr lang="es-ES" sz="1400" b="0" i="0" kern="1200" baseline="0" dirty="0"/>
            <a:t>Los más superficiales son los más largos </a:t>
          </a:r>
          <a:r>
            <a:rPr lang="es-EC" sz="1400" b="0" i="0" kern="1200" baseline="0" dirty="0"/>
            <a:t> (bíceps braquial, semimembranoso). </a:t>
          </a:r>
          <a:endParaRPr lang="es-EC" sz="1400" kern="1200" dirty="0"/>
        </a:p>
      </dsp:txBody>
      <dsp:txXfrm rot="-5400000">
        <a:off x="2651897" y="176764"/>
        <a:ext cx="4665569" cy="904152"/>
      </dsp:txXfrm>
    </dsp:sp>
    <dsp:sp modelId="{95E4C846-A859-41C2-9C95-1FF355F07AF8}">
      <dsp:nvSpPr>
        <dsp:cNvPr id="0" name=""/>
        <dsp:cNvSpPr/>
      </dsp:nvSpPr>
      <dsp:spPr>
        <a:xfrm>
          <a:off x="0" y="2604"/>
          <a:ext cx="2651896" cy="1252473"/>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s-ES" sz="3500" b="1" i="0" kern="1200" baseline="0" dirty="0"/>
            <a:t>Músculos largos: </a:t>
          </a:r>
          <a:endParaRPr lang="es-EC" sz="3500" kern="1200" dirty="0"/>
        </a:p>
      </dsp:txBody>
      <dsp:txXfrm>
        <a:off x="61141" y="63745"/>
        <a:ext cx="2529614" cy="1130191"/>
      </dsp:txXfrm>
    </dsp:sp>
    <dsp:sp modelId="{48C8047B-4DB2-4863-9584-87B5948D0694}">
      <dsp:nvSpPr>
        <dsp:cNvPr id="0" name=""/>
        <dsp:cNvSpPr/>
      </dsp:nvSpPr>
      <dsp:spPr>
        <a:xfrm rot="5400000">
          <a:off x="4508148" y="-413303"/>
          <a:ext cx="1001978" cy="4714482"/>
        </a:xfrm>
        <a:prstGeom prst="round2SameRect">
          <a:avLst/>
        </a:prstGeom>
        <a:solidFill>
          <a:schemeClr val="accent4">
            <a:tint val="40000"/>
            <a:alpha val="90000"/>
            <a:hueOff val="-3010734"/>
            <a:satOff val="7659"/>
            <a:lumOff val="789"/>
            <a:alphaOff val="0"/>
          </a:schemeClr>
        </a:solidFill>
        <a:ln w="19050" cap="flat" cmpd="sng" algn="ctr">
          <a:solidFill>
            <a:schemeClr val="accent4">
              <a:tint val="40000"/>
              <a:alpha val="90000"/>
              <a:hueOff val="-3010734"/>
              <a:satOff val="7659"/>
              <a:lumOff val="78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66725">
            <a:lnSpc>
              <a:spcPct val="90000"/>
            </a:lnSpc>
            <a:spcBef>
              <a:spcPct val="0"/>
            </a:spcBef>
            <a:spcAft>
              <a:spcPct val="15000"/>
            </a:spcAft>
            <a:buChar char="•"/>
          </a:pPr>
          <a:r>
            <a:rPr lang="es-EC" sz="1050" b="0" i="0" kern="1200" baseline="0"/>
            <a:t>Se caracterizan por ser aplanados. </a:t>
          </a:r>
          <a:endParaRPr lang="es-EC" sz="1050" kern="1200"/>
        </a:p>
        <a:p>
          <a:pPr marL="57150" lvl="1" indent="-57150" algn="l" defTabSz="466725">
            <a:lnSpc>
              <a:spcPct val="90000"/>
            </a:lnSpc>
            <a:spcBef>
              <a:spcPct val="0"/>
            </a:spcBef>
            <a:spcAft>
              <a:spcPct val="15000"/>
            </a:spcAft>
            <a:buChar char="•"/>
          </a:pPr>
          <a:r>
            <a:rPr lang="es-EC" sz="1050" b="0" i="0" kern="1200" baseline="0"/>
            <a:t>Se localizan </a:t>
          </a:r>
          <a:r>
            <a:rPr lang="es-ES" sz="1050" b="0" i="0" kern="1200" baseline="0"/>
            <a:t>en las paredes de las grandes cavidades ( tórax </a:t>
          </a:r>
          <a:r>
            <a:rPr lang="es-ES" sz="1050" kern="1200"/>
            <a:t>, </a:t>
          </a:r>
          <a:r>
            <a:rPr lang="es-ES" sz="1050" b="0" i="0" kern="1200" baseline="0"/>
            <a:t>abdomen)</a:t>
          </a:r>
          <a:endParaRPr lang="es-EC" sz="1050" kern="1200"/>
        </a:p>
        <a:p>
          <a:pPr marL="57150" lvl="1" indent="-57150" algn="l" defTabSz="466725">
            <a:lnSpc>
              <a:spcPct val="90000"/>
            </a:lnSpc>
            <a:spcBef>
              <a:spcPct val="0"/>
            </a:spcBef>
            <a:spcAft>
              <a:spcPct val="15000"/>
            </a:spcAft>
            <a:buChar char="•"/>
          </a:pPr>
          <a:r>
            <a:rPr lang="es-ES" sz="1050" b="0" i="0" kern="1200" baseline="0"/>
            <a:t>Presentan forma variable: triangular, acintada, plana, curva, etc. </a:t>
          </a:r>
          <a:endParaRPr lang="es-EC" sz="1050" kern="1200"/>
        </a:p>
        <a:p>
          <a:pPr marL="57150" lvl="1" indent="-57150" algn="l" defTabSz="466725">
            <a:lnSpc>
              <a:spcPct val="90000"/>
            </a:lnSpc>
            <a:spcBef>
              <a:spcPct val="0"/>
            </a:spcBef>
            <a:spcAft>
              <a:spcPct val="15000"/>
            </a:spcAft>
            <a:buChar char="•"/>
          </a:pPr>
          <a:r>
            <a:rPr lang="es-ES" sz="1050" b="0" i="0" kern="1200" baseline="0"/>
            <a:t>Sus bordes son rectilíneos</a:t>
          </a:r>
          <a:endParaRPr lang="es-EC" sz="1050" kern="1200"/>
        </a:p>
        <a:p>
          <a:pPr marL="57150" lvl="1" indent="-57150" algn="l" defTabSz="466725">
            <a:lnSpc>
              <a:spcPct val="90000"/>
            </a:lnSpc>
            <a:spcBef>
              <a:spcPct val="0"/>
            </a:spcBef>
            <a:spcAft>
              <a:spcPct val="15000"/>
            </a:spcAft>
            <a:buChar char="•"/>
          </a:pPr>
          <a:r>
            <a:rPr lang="es-ES" sz="1050" b="0" i="0" kern="1200" baseline="0"/>
            <a:t>Algunos de ellos forman verdaderos tabiques de separación, como el músculo diafragma</a:t>
          </a:r>
          <a:endParaRPr lang="es-EC" sz="1050" kern="1200"/>
        </a:p>
      </dsp:txBody>
      <dsp:txXfrm rot="-5400000">
        <a:off x="2651897" y="1491861"/>
        <a:ext cx="4665569" cy="904152"/>
      </dsp:txXfrm>
    </dsp:sp>
    <dsp:sp modelId="{63B8BD88-0627-4C43-8470-5DB5FFA6F918}">
      <dsp:nvSpPr>
        <dsp:cNvPr id="0" name=""/>
        <dsp:cNvSpPr/>
      </dsp:nvSpPr>
      <dsp:spPr>
        <a:xfrm>
          <a:off x="0" y="1317700"/>
          <a:ext cx="2651896" cy="1252473"/>
        </a:xfrm>
        <a:prstGeom prst="roundRect">
          <a:avLst/>
        </a:prstGeom>
        <a:solidFill>
          <a:schemeClr val="accent4">
            <a:hueOff val="-2856591"/>
            <a:satOff val="5854"/>
            <a:lumOff val="274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s-EC" sz="3500" b="1" i="0" kern="1200" baseline="0"/>
            <a:t>Músculos anchos: </a:t>
          </a:r>
          <a:endParaRPr lang="es-EC" sz="3500" kern="1200"/>
        </a:p>
      </dsp:txBody>
      <dsp:txXfrm>
        <a:off x="61141" y="1378841"/>
        <a:ext cx="2529614" cy="1130191"/>
      </dsp:txXfrm>
    </dsp:sp>
    <dsp:sp modelId="{C2C6C49B-6F68-4F7B-AC77-2BA228F349D7}">
      <dsp:nvSpPr>
        <dsp:cNvPr id="0" name=""/>
        <dsp:cNvSpPr/>
      </dsp:nvSpPr>
      <dsp:spPr>
        <a:xfrm rot="5400000">
          <a:off x="4508148" y="901793"/>
          <a:ext cx="1001978" cy="4714482"/>
        </a:xfrm>
        <a:prstGeom prst="round2SameRect">
          <a:avLst/>
        </a:prstGeom>
        <a:solidFill>
          <a:schemeClr val="accent4">
            <a:tint val="40000"/>
            <a:alpha val="90000"/>
            <a:hueOff val="-6021468"/>
            <a:satOff val="15318"/>
            <a:lumOff val="1578"/>
            <a:alphaOff val="0"/>
          </a:schemeClr>
        </a:solidFill>
        <a:ln w="19050" cap="flat" cmpd="sng" algn="ctr">
          <a:solidFill>
            <a:schemeClr val="accent4">
              <a:tint val="40000"/>
              <a:alpha val="90000"/>
              <a:hueOff val="-6021468"/>
              <a:satOff val="15318"/>
              <a:lumOff val="157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s-ES" sz="1600" kern="1200"/>
            <a:t>E</a:t>
          </a:r>
          <a:r>
            <a:rPr lang="es-ES" sz="1600" b="0" i="0" kern="1200" baseline="0"/>
            <a:t>stán en las articulaciones donde los movimientos son poco extensos, </a:t>
          </a:r>
          <a:endParaRPr lang="es-EC" sz="1600" kern="1200"/>
        </a:p>
        <a:p>
          <a:pPr marL="171450" lvl="1" indent="-171450" algn="l" defTabSz="711200">
            <a:lnSpc>
              <a:spcPct val="90000"/>
            </a:lnSpc>
            <a:spcBef>
              <a:spcPct val="0"/>
            </a:spcBef>
            <a:spcAft>
              <a:spcPct val="15000"/>
            </a:spcAft>
            <a:buChar char="•"/>
          </a:pPr>
          <a:r>
            <a:rPr lang="es-ES" sz="1600" b="0" i="0" kern="1200" baseline="0" dirty="0"/>
            <a:t>Lo que no excluye su fuerza ni su especialización</a:t>
          </a:r>
          <a:endParaRPr lang="es-EC" sz="1600" kern="1200" dirty="0"/>
        </a:p>
      </dsp:txBody>
      <dsp:txXfrm rot="-5400000">
        <a:off x="2651897" y="2806958"/>
        <a:ext cx="4665569" cy="904152"/>
      </dsp:txXfrm>
    </dsp:sp>
    <dsp:sp modelId="{1B1834F8-39B1-4FA3-8F9F-5A7143000657}">
      <dsp:nvSpPr>
        <dsp:cNvPr id="0" name=""/>
        <dsp:cNvSpPr/>
      </dsp:nvSpPr>
      <dsp:spPr>
        <a:xfrm>
          <a:off x="0" y="2632797"/>
          <a:ext cx="2651896" cy="1252473"/>
        </a:xfrm>
        <a:prstGeom prst="roundRect">
          <a:avLst/>
        </a:prstGeom>
        <a:solidFill>
          <a:schemeClr val="accent4">
            <a:hueOff val="-5713182"/>
            <a:satOff val="11709"/>
            <a:lumOff val="549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s-ES" sz="3500" b="1" i="0" kern="1200" baseline="0"/>
            <a:t>Músculos cortos: </a:t>
          </a:r>
          <a:endParaRPr lang="es-EC" sz="3500" kern="1200"/>
        </a:p>
      </dsp:txBody>
      <dsp:txXfrm>
        <a:off x="61141" y="2693938"/>
        <a:ext cx="2529614" cy="1130191"/>
      </dsp:txXfrm>
    </dsp:sp>
    <dsp:sp modelId="{25457736-CF95-47F9-A877-D95B1DF29741}">
      <dsp:nvSpPr>
        <dsp:cNvPr id="0" name=""/>
        <dsp:cNvSpPr/>
      </dsp:nvSpPr>
      <dsp:spPr>
        <a:xfrm rot="5400000">
          <a:off x="4508148" y="2216890"/>
          <a:ext cx="1001978" cy="4714482"/>
        </a:xfrm>
        <a:prstGeom prst="round2SameRect">
          <a:avLst/>
        </a:prstGeom>
        <a:solidFill>
          <a:schemeClr val="accent4">
            <a:tint val="40000"/>
            <a:alpha val="90000"/>
            <a:hueOff val="-9032202"/>
            <a:satOff val="22977"/>
            <a:lumOff val="2367"/>
            <a:alphaOff val="0"/>
          </a:schemeClr>
        </a:solidFill>
        <a:ln w="19050" cap="flat" cmpd="sng" algn="ctr">
          <a:solidFill>
            <a:schemeClr val="accent4">
              <a:tint val="40000"/>
              <a:alpha val="90000"/>
              <a:hueOff val="-9032202"/>
              <a:satOff val="22977"/>
              <a:lumOff val="236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es-ES" sz="1100" b="0" i="0" kern="1200" baseline="0"/>
            <a:t>Están dispuestos alrededor de un orificio al cual circunscriben y cuyo cierre aseguran. </a:t>
          </a:r>
          <a:endParaRPr lang="es-EC" sz="1100" kern="1200"/>
        </a:p>
        <a:p>
          <a:pPr marL="57150" lvl="1" indent="-57150" algn="l" defTabSz="488950">
            <a:lnSpc>
              <a:spcPct val="90000"/>
            </a:lnSpc>
            <a:spcBef>
              <a:spcPct val="0"/>
            </a:spcBef>
            <a:spcAft>
              <a:spcPct val="15000"/>
            </a:spcAft>
            <a:buChar char="•"/>
          </a:pPr>
          <a:r>
            <a:rPr lang="es-ES" sz="1100" b="0" i="0" kern="1200" baseline="0"/>
            <a:t>Se los llama orbiculares o esfínteres. </a:t>
          </a:r>
          <a:endParaRPr lang="es-EC" sz="1100" kern="1200"/>
        </a:p>
        <a:p>
          <a:pPr marL="57150" lvl="1" indent="-57150" algn="l" defTabSz="488950">
            <a:lnSpc>
              <a:spcPct val="90000"/>
            </a:lnSpc>
            <a:spcBef>
              <a:spcPct val="0"/>
            </a:spcBef>
            <a:spcAft>
              <a:spcPct val="15000"/>
            </a:spcAft>
            <a:buChar char="•"/>
          </a:pPr>
          <a:r>
            <a:rPr lang="es-ES" sz="1100" b="0" i="0" kern="1200" baseline="0"/>
            <a:t>Tienen espesor y fuerza variables.</a:t>
          </a:r>
          <a:endParaRPr lang="es-EC" sz="1100" kern="1200"/>
        </a:p>
      </dsp:txBody>
      <dsp:txXfrm rot="-5400000">
        <a:off x="2651897" y="4122055"/>
        <a:ext cx="4665569" cy="904152"/>
      </dsp:txXfrm>
    </dsp:sp>
    <dsp:sp modelId="{D6CC7CFE-F7D7-4172-B486-2F810F5E7CE0}">
      <dsp:nvSpPr>
        <dsp:cNvPr id="0" name=""/>
        <dsp:cNvSpPr/>
      </dsp:nvSpPr>
      <dsp:spPr>
        <a:xfrm>
          <a:off x="0" y="3947894"/>
          <a:ext cx="2651896" cy="1252473"/>
        </a:xfrm>
        <a:prstGeom prst="roundRect">
          <a:avLst/>
        </a:prstGeom>
        <a:solidFill>
          <a:schemeClr val="accent4">
            <a:hueOff val="-8569773"/>
            <a:satOff val="17563"/>
            <a:lumOff val="823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s-ES" sz="3500" b="1" i="0" kern="1200" baseline="0"/>
            <a:t>Músculos anulares: </a:t>
          </a:r>
          <a:endParaRPr lang="es-EC" sz="3500" kern="1200"/>
        </a:p>
      </dsp:txBody>
      <dsp:txXfrm>
        <a:off x="61141" y="4009035"/>
        <a:ext cx="2529614" cy="113019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E6D4AF-D41F-46C2-B791-329025E40635}">
      <dsp:nvSpPr>
        <dsp:cNvPr id="0" name=""/>
        <dsp:cNvSpPr/>
      </dsp:nvSpPr>
      <dsp:spPr>
        <a:xfrm>
          <a:off x="406959" y="0"/>
          <a:ext cx="4612203" cy="4351338"/>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AEE526-3F82-4954-96EB-7BB7F0B6C78D}">
      <dsp:nvSpPr>
        <dsp:cNvPr id="0" name=""/>
        <dsp:cNvSpPr/>
      </dsp:nvSpPr>
      <dsp:spPr>
        <a:xfrm>
          <a:off x="66" y="1305401"/>
          <a:ext cx="2646824" cy="1740535"/>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S" sz="2100" b="0" i="0" kern="1200" baseline="0">
              <a:solidFill>
                <a:schemeClr val="tx1"/>
              </a:solidFill>
            </a:rPr>
            <a:t>Los músculos se fijan por sus extremos a superficies llamadas </a:t>
          </a:r>
          <a:r>
            <a:rPr lang="es-EC" sz="2100" b="1" i="0" kern="1200" baseline="0">
              <a:solidFill>
                <a:schemeClr val="tx1"/>
              </a:solidFill>
            </a:rPr>
            <a:t>puntos de inserción</a:t>
          </a:r>
          <a:r>
            <a:rPr lang="es-EC" sz="2100" b="0" i="0" kern="1200" baseline="0">
              <a:solidFill>
                <a:schemeClr val="tx1"/>
              </a:solidFill>
            </a:rPr>
            <a:t>.</a:t>
          </a:r>
          <a:endParaRPr lang="es-EC" sz="2100" kern="1200">
            <a:solidFill>
              <a:schemeClr val="tx1"/>
            </a:solidFill>
          </a:endParaRPr>
        </a:p>
      </dsp:txBody>
      <dsp:txXfrm>
        <a:off x="85032" y="1390367"/>
        <a:ext cx="2476892" cy="1570603"/>
      </dsp:txXfrm>
    </dsp:sp>
    <dsp:sp modelId="{576B74E4-01A6-4FDB-8DCA-25CC73EABD58}">
      <dsp:nvSpPr>
        <dsp:cNvPr id="0" name=""/>
        <dsp:cNvSpPr/>
      </dsp:nvSpPr>
      <dsp:spPr>
        <a:xfrm>
          <a:off x="2779231" y="1305401"/>
          <a:ext cx="2646824" cy="1740535"/>
        </a:xfrm>
        <a:prstGeom prst="roundRect">
          <a:avLst/>
        </a:prstGeom>
        <a:solidFill>
          <a:schemeClr val="accent5">
            <a:hueOff val="10875008"/>
            <a:satOff val="-63485"/>
            <a:lumOff val="-509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S" sz="2100" b="0" i="0" kern="1200" baseline="0">
              <a:solidFill>
                <a:schemeClr val="tx1"/>
              </a:solidFill>
            </a:rPr>
            <a:t>Casi todos ellos están situados sobre el esqueleto</a:t>
          </a:r>
          <a:endParaRPr lang="es-EC" sz="2100" kern="1200">
            <a:solidFill>
              <a:schemeClr val="tx1"/>
            </a:solidFill>
          </a:endParaRPr>
        </a:p>
      </dsp:txBody>
      <dsp:txXfrm>
        <a:off x="2864197" y="1390367"/>
        <a:ext cx="2476892" cy="157060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BDD6CB-A10C-41D0-B376-5E9073DF70F2}">
      <dsp:nvSpPr>
        <dsp:cNvPr id="0" name=""/>
        <dsp:cNvSpPr/>
      </dsp:nvSpPr>
      <dsp:spPr>
        <a:xfrm>
          <a:off x="0" y="118238"/>
          <a:ext cx="4989394" cy="1295375"/>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s-ES" sz="1500" b="0" i="0" kern="1200" baseline="0">
              <a:solidFill>
                <a:schemeClr val="tx1"/>
              </a:solidFill>
            </a:rPr>
            <a:t>Es muy raro que un músculo se inserte directamente, lo hace por intermedio de un </a:t>
          </a:r>
          <a:r>
            <a:rPr lang="es-ES" sz="1500" b="1" i="0" kern="1200" baseline="0">
              <a:solidFill>
                <a:schemeClr val="tx1"/>
              </a:solidFill>
            </a:rPr>
            <a:t>tendón</a:t>
          </a:r>
          <a:endParaRPr lang="es-EC" sz="1500" kern="1200">
            <a:solidFill>
              <a:schemeClr val="tx1"/>
            </a:solidFill>
          </a:endParaRPr>
        </a:p>
      </dsp:txBody>
      <dsp:txXfrm>
        <a:off x="63235" y="181473"/>
        <a:ext cx="4862924" cy="1168905"/>
      </dsp:txXfrm>
    </dsp:sp>
    <dsp:sp modelId="{3E2F5BB6-D849-4658-A4B4-AEFE159CE365}">
      <dsp:nvSpPr>
        <dsp:cNvPr id="0" name=""/>
        <dsp:cNvSpPr/>
      </dsp:nvSpPr>
      <dsp:spPr>
        <a:xfrm>
          <a:off x="0" y="1456813"/>
          <a:ext cx="4989394" cy="1295375"/>
        </a:xfrm>
        <a:prstGeom prst="roundRect">
          <a:avLst/>
        </a:prstGeom>
        <a:solidFill>
          <a:schemeClr val="accent4">
            <a:hueOff val="-2856591"/>
            <a:satOff val="5854"/>
            <a:lumOff val="274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s-ES" sz="1500" b="0" i="0" kern="1200" baseline="0" dirty="0">
              <a:solidFill>
                <a:schemeClr val="tx1"/>
              </a:solidFill>
            </a:rPr>
            <a:t>De estructura fibrosa, este prolonga el músculo hasta su punto de inserción.</a:t>
          </a:r>
          <a:endParaRPr lang="es-EC" sz="1500" kern="1200" dirty="0">
            <a:solidFill>
              <a:schemeClr val="tx1"/>
            </a:solidFill>
          </a:endParaRPr>
        </a:p>
      </dsp:txBody>
      <dsp:txXfrm>
        <a:off x="63235" y="1520048"/>
        <a:ext cx="4862924" cy="1168905"/>
      </dsp:txXfrm>
    </dsp:sp>
    <dsp:sp modelId="{67B6AC3E-3A55-4194-BCF8-12314BC2CA53}">
      <dsp:nvSpPr>
        <dsp:cNvPr id="0" name=""/>
        <dsp:cNvSpPr/>
      </dsp:nvSpPr>
      <dsp:spPr>
        <a:xfrm>
          <a:off x="0" y="2795388"/>
          <a:ext cx="4989394" cy="1295375"/>
        </a:xfrm>
        <a:prstGeom prst="roundRect">
          <a:avLst/>
        </a:prstGeom>
        <a:solidFill>
          <a:schemeClr val="accent4">
            <a:hueOff val="-5713182"/>
            <a:satOff val="11709"/>
            <a:lumOff val="549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s-ES" sz="1500" b="0" i="0" kern="1200" baseline="0" dirty="0">
              <a:solidFill>
                <a:schemeClr val="tx1"/>
              </a:solidFill>
            </a:rPr>
            <a:t>La forma de los tendones es variable; unos son cilíndricos, otros aplanados; algunos son muy largos y otros muy cortos; existen, por último, los que se extienden en amplias láminas </a:t>
          </a:r>
          <a:r>
            <a:rPr lang="es-EC" sz="1500" b="0" i="0" kern="1200" baseline="0" dirty="0">
              <a:solidFill>
                <a:schemeClr val="tx1"/>
              </a:solidFill>
            </a:rPr>
            <a:t>fibrosas.</a:t>
          </a:r>
          <a:endParaRPr lang="es-EC" sz="1500" kern="1200" dirty="0">
            <a:solidFill>
              <a:schemeClr val="tx1"/>
            </a:solidFill>
          </a:endParaRPr>
        </a:p>
      </dsp:txBody>
      <dsp:txXfrm>
        <a:off x="63235" y="2858623"/>
        <a:ext cx="4862924" cy="1168905"/>
      </dsp:txXfrm>
    </dsp:sp>
    <dsp:sp modelId="{860D358A-B5D3-43F2-BCD0-4FA2864CB060}">
      <dsp:nvSpPr>
        <dsp:cNvPr id="0" name=""/>
        <dsp:cNvSpPr/>
      </dsp:nvSpPr>
      <dsp:spPr>
        <a:xfrm>
          <a:off x="0" y="4133964"/>
          <a:ext cx="4989394" cy="1295375"/>
        </a:xfrm>
        <a:prstGeom prst="roundRect">
          <a:avLst/>
        </a:prstGeom>
        <a:solidFill>
          <a:schemeClr val="accent4">
            <a:hueOff val="-8569773"/>
            <a:satOff val="17563"/>
            <a:lumOff val="823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s-ES" sz="1500" b="0" i="0" kern="1200" baseline="0" dirty="0">
              <a:solidFill>
                <a:schemeClr val="tx1"/>
              </a:solidFill>
            </a:rPr>
            <a:t>Los tendones son siempre de coloración blanquecina, brillante, nacarada. Son muy resistentes y prácticamente inextensibles: la contracción del músculo puede así actuar sin retardo, sin pérdida de fuerza frente a la palanca puesta en movimiento.</a:t>
          </a:r>
          <a:endParaRPr lang="es-EC" sz="1500" kern="1200" dirty="0">
            <a:solidFill>
              <a:schemeClr val="tx1"/>
            </a:solidFill>
          </a:endParaRPr>
        </a:p>
      </dsp:txBody>
      <dsp:txXfrm>
        <a:off x="63235" y="4197199"/>
        <a:ext cx="4862924" cy="1168905"/>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699E1F38-1E0B-4E8D-9A85-087F7DF3B03E}" type="datetimeFigureOut">
              <a:rPr lang="es-EC" smtClean="0"/>
              <a:t>20/6/2024</a:t>
            </a:fld>
            <a:endParaRPr lang="es-EC"/>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s-EC"/>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2A7989D-1ACA-4383-9858-134EBC8CACE8}" type="slidenum">
              <a:rPr lang="es-EC" smtClean="0"/>
              <a:t>‹Nº›</a:t>
            </a:fld>
            <a:endParaRPr lang="es-EC"/>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0950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99E1F38-1E0B-4E8D-9A85-087F7DF3B03E}" type="datetimeFigureOut">
              <a:rPr lang="es-EC" smtClean="0"/>
              <a:t>20/6/2024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2A7989D-1ACA-4383-9858-134EBC8CACE8}" type="slidenum">
              <a:rPr lang="es-EC" smtClean="0"/>
              <a:t>‹Nº›</a:t>
            </a:fld>
            <a:endParaRPr lang="es-EC"/>
          </a:p>
        </p:txBody>
      </p:sp>
    </p:spTree>
    <p:extLst>
      <p:ext uri="{BB962C8B-B14F-4D97-AF65-F5344CB8AC3E}">
        <p14:creationId xmlns:p14="http://schemas.microsoft.com/office/powerpoint/2010/main" val="3275128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99E1F38-1E0B-4E8D-9A85-087F7DF3B03E}" type="datetimeFigureOut">
              <a:rPr lang="es-EC" smtClean="0"/>
              <a:t>20/6/2024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2A7989D-1ACA-4383-9858-134EBC8CACE8}" type="slidenum">
              <a:rPr lang="es-EC" smtClean="0"/>
              <a:t>‹Nº›</a:t>
            </a:fld>
            <a:endParaRPr lang="es-EC"/>
          </a:p>
        </p:txBody>
      </p:sp>
    </p:spTree>
    <p:extLst>
      <p:ext uri="{BB962C8B-B14F-4D97-AF65-F5344CB8AC3E}">
        <p14:creationId xmlns:p14="http://schemas.microsoft.com/office/powerpoint/2010/main" val="3915093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99E1F38-1E0B-4E8D-9A85-087F7DF3B03E}" type="datetimeFigureOut">
              <a:rPr lang="es-EC" smtClean="0"/>
              <a:t>20/6/2024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2A7989D-1ACA-4383-9858-134EBC8CACE8}" type="slidenum">
              <a:rPr lang="es-EC" smtClean="0"/>
              <a:t>‹Nº›</a:t>
            </a:fld>
            <a:endParaRPr lang="es-EC"/>
          </a:p>
        </p:txBody>
      </p:sp>
    </p:spTree>
    <p:extLst>
      <p:ext uri="{BB962C8B-B14F-4D97-AF65-F5344CB8AC3E}">
        <p14:creationId xmlns:p14="http://schemas.microsoft.com/office/powerpoint/2010/main" val="4204831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699E1F38-1E0B-4E8D-9A85-087F7DF3B03E}" type="datetimeFigureOut">
              <a:rPr lang="es-EC" smtClean="0"/>
              <a:t>20/6/2024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2A7989D-1ACA-4383-9858-134EBC8CACE8}" type="slidenum">
              <a:rPr lang="es-EC" smtClean="0"/>
              <a:t>‹Nº›</a:t>
            </a:fld>
            <a:endParaRPr lang="es-EC"/>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2363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699E1F38-1E0B-4E8D-9A85-087F7DF3B03E}" type="datetimeFigureOut">
              <a:rPr lang="es-EC" smtClean="0"/>
              <a:t>20/6/2024</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D2A7989D-1ACA-4383-9858-134EBC8CACE8}" type="slidenum">
              <a:rPr lang="es-EC" smtClean="0"/>
              <a:t>‹Nº›</a:t>
            </a:fld>
            <a:endParaRPr lang="es-EC"/>
          </a:p>
        </p:txBody>
      </p:sp>
    </p:spTree>
    <p:extLst>
      <p:ext uri="{BB962C8B-B14F-4D97-AF65-F5344CB8AC3E}">
        <p14:creationId xmlns:p14="http://schemas.microsoft.com/office/powerpoint/2010/main" val="2117348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699E1F38-1E0B-4E8D-9A85-087F7DF3B03E}" type="datetimeFigureOut">
              <a:rPr lang="es-EC" smtClean="0"/>
              <a:t>20/6/2024</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D2A7989D-1ACA-4383-9858-134EBC8CACE8}" type="slidenum">
              <a:rPr lang="es-EC" smtClean="0"/>
              <a:t>‹Nº›</a:t>
            </a:fld>
            <a:endParaRPr lang="es-EC"/>
          </a:p>
        </p:txBody>
      </p:sp>
    </p:spTree>
    <p:extLst>
      <p:ext uri="{BB962C8B-B14F-4D97-AF65-F5344CB8AC3E}">
        <p14:creationId xmlns:p14="http://schemas.microsoft.com/office/powerpoint/2010/main" val="1988933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99E1F38-1E0B-4E8D-9A85-087F7DF3B03E}" type="datetimeFigureOut">
              <a:rPr lang="es-EC" smtClean="0"/>
              <a:t>20/6/2024</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D2A7989D-1ACA-4383-9858-134EBC8CACE8}" type="slidenum">
              <a:rPr lang="es-EC" smtClean="0"/>
              <a:t>‹Nº›</a:t>
            </a:fld>
            <a:endParaRPr lang="es-EC"/>
          </a:p>
        </p:txBody>
      </p:sp>
    </p:spTree>
    <p:extLst>
      <p:ext uri="{BB962C8B-B14F-4D97-AF65-F5344CB8AC3E}">
        <p14:creationId xmlns:p14="http://schemas.microsoft.com/office/powerpoint/2010/main" val="4153950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9E1F38-1E0B-4E8D-9A85-087F7DF3B03E}" type="datetimeFigureOut">
              <a:rPr lang="es-EC" smtClean="0"/>
              <a:t>20/6/2024</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D2A7989D-1ACA-4383-9858-134EBC8CACE8}" type="slidenum">
              <a:rPr lang="es-EC" smtClean="0"/>
              <a:t>‹Nº›</a:t>
            </a:fld>
            <a:endParaRPr lang="es-EC"/>
          </a:p>
        </p:txBody>
      </p:sp>
    </p:spTree>
    <p:extLst>
      <p:ext uri="{BB962C8B-B14F-4D97-AF65-F5344CB8AC3E}">
        <p14:creationId xmlns:p14="http://schemas.microsoft.com/office/powerpoint/2010/main" val="2734219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699E1F38-1E0B-4E8D-9A85-087F7DF3B03E}" type="datetimeFigureOut">
              <a:rPr lang="es-EC" smtClean="0"/>
              <a:t>20/6/2024</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D2A7989D-1ACA-4383-9858-134EBC8CACE8}" type="slidenum">
              <a:rPr lang="es-EC" smtClean="0"/>
              <a:t>‹Nº›</a:t>
            </a:fld>
            <a:endParaRPr lang="es-EC"/>
          </a:p>
        </p:txBody>
      </p:sp>
    </p:spTree>
    <p:extLst>
      <p:ext uri="{BB962C8B-B14F-4D97-AF65-F5344CB8AC3E}">
        <p14:creationId xmlns:p14="http://schemas.microsoft.com/office/powerpoint/2010/main" val="543588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699E1F38-1E0B-4E8D-9A85-087F7DF3B03E}" type="datetimeFigureOut">
              <a:rPr lang="es-EC" smtClean="0"/>
              <a:t>20/6/2024</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D2A7989D-1ACA-4383-9858-134EBC8CACE8}" type="slidenum">
              <a:rPr lang="es-EC" smtClean="0"/>
              <a:t>‹Nº›</a:t>
            </a:fld>
            <a:endParaRPr lang="es-EC"/>
          </a:p>
        </p:txBody>
      </p:sp>
    </p:spTree>
    <p:extLst>
      <p:ext uri="{BB962C8B-B14F-4D97-AF65-F5344CB8AC3E}">
        <p14:creationId xmlns:p14="http://schemas.microsoft.com/office/powerpoint/2010/main" val="557810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699E1F38-1E0B-4E8D-9A85-087F7DF3B03E}" type="datetimeFigureOut">
              <a:rPr lang="es-EC" smtClean="0"/>
              <a:t>20/6/2024</a:t>
            </a:fld>
            <a:endParaRPr lang="es-EC"/>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s-EC"/>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D2A7989D-1ACA-4383-9858-134EBC8CACE8}" type="slidenum">
              <a:rPr lang="es-EC" smtClean="0"/>
              <a:t>‹Nº›</a:t>
            </a:fld>
            <a:endParaRPr lang="es-EC"/>
          </a:p>
        </p:txBody>
      </p:sp>
    </p:spTree>
    <p:extLst>
      <p:ext uri="{BB962C8B-B14F-4D97-AF65-F5344CB8AC3E}">
        <p14:creationId xmlns:p14="http://schemas.microsoft.com/office/powerpoint/2010/main" val="19641132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Layout" Target="../diagrams/layout6.xml"/><Relationship Id="rId7" Type="http://schemas.openxmlformats.org/officeDocument/2006/relationships/image" Target="../media/image6.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Layout" Target="../diagrams/layout7.xml"/><Relationship Id="rId7" Type="http://schemas.openxmlformats.org/officeDocument/2006/relationships/image" Target="../media/image8.jpe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0.jpe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11.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11.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484071" y="3957305"/>
            <a:ext cx="7615997" cy="1977887"/>
          </a:xfrm>
        </p:spPr>
        <p:txBody>
          <a:bodyPr>
            <a:noAutofit/>
          </a:bodyPr>
          <a:lstStyle/>
          <a:p>
            <a:pPr algn="ctr"/>
            <a:r>
              <a:rPr lang="es-ES" sz="2800" b="1" dirty="0"/>
              <a:t>UNIVERSIDAD NACIONAL DE CHIMBORAZO </a:t>
            </a:r>
            <a:br>
              <a:rPr lang="es-ES" sz="2800" b="1" dirty="0"/>
            </a:br>
            <a:r>
              <a:rPr lang="es-ES" sz="2800" b="1" dirty="0"/>
              <a:t>COORDINACIÓN DE NIVELACIÓN Y NIVELACIÓN </a:t>
            </a:r>
            <a:br>
              <a:rPr lang="es-ES" sz="2800" b="1" dirty="0"/>
            </a:br>
            <a:br>
              <a:rPr lang="es-ES" sz="2800" b="1" dirty="0"/>
            </a:br>
            <a:r>
              <a:rPr lang="es-ES" sz="2800" b="1" dirty="0"/>
              <a:t>SALUD C</a:t>
            </a:r>
            <a:br>
              <a:rPr lang="es-ES" sz="2800" b="1" dirty="0"/>
            </a:br>
            <a:br>
              <a:rPr lang="es-ES" sz="2800" b="1" dirty="0"/>
            </a:br>
            <a:r>
              <a:rPr lang="es-ES" sz="2800" b="1" dirty="0"/>
              <a:t>MORFOFISIOLOGÍA</a:t>
            </a:r>
            <a:br>
              <a:rPr lang="es-ES" sz="2800" b="1" dirty="0"/>
            </a:br>
            <a:br>
              <a:rPr lang="es-ES" sz="2800" b="1" dirty="0"/>
            </a:br>
            <a:r>
              <a:rPr lang="es-ES" sz="2800" b="1" dirty="0"/>
              <a:t>UNIDAD 2 SISTEMA DE LOCOMOCIÓN</a:t>
            </a:r>
            <a:br>
              <a:rPr lang="es-ES" sz="2800" b="1" dirty="0"/>
            </a:br>
            <a:br>
              <a:rPr lang="es-ES" sz="2800" b="1" dirty="0"/>
            </a:br>
            <a:r>
              <a:rPr lang="es-EC" sz="2800" b="1" dirty="0"/>
              <a:t>MÚSCULOS</a:t>
            </a:r>
            <a:r>
              <a:rPr lang="es-ES" sz="2800" b="1" dirty="0"/>
              <a:t> </a:t>
            </a:r>
            <a:br>
              <a:rPr lang="es-ES" sz="2800" b="1" dirty="0"/>
            </a:br>
            <a:br>
              <a:rPr lang="es-ES" sz="2800" b="1" dirty="0"/>
            </a:br>
            <a:r>
              <a:rPr lang="es-ES" sz="2800" b="1" dirty="0"/>
              <a:t>LCDA. SANDY PAREDES</a:t>
            </a:r>
            <a:endParaRPr lang="en-US" sz="2800" b="1" dirty="0"/>
          </a:p>
        </p:txBody>
      </p:sp>
      <p:pic>
        <p:nvPicPr>
          <p:cNvPr id="7" name="Imagen 6" descr="C:\Users\UNACH\Downloads\Coordinación de nivelacion y admision.png">
            <a:extLst>
              <a:ext uri="{FF2B5EF4-FFF2-40B4-BE49-F238E27FC236}">
                <a16:creationId xmlns:a16="http://schemas.microsoft.com/office/drawing/2014/main" id="{00000000-0008-0000-0000-000002000000}"/>
              </a:ext>
            </a:extLst>
          </p:cNvPr>
          <p:cNvPicPr/>
          <p:nvPr/>
        </p:nvPicPr>
        <p:blipFill rotWithShape="1">
          <a:blip r:embed="rId2" cstate="print">
            <a:extLst>
              <a:ext uri="{28A0092B-C50C-407E-A947-70E740481C1C}">
                <a14:useLocalDpi xmlns:a14="http://schemas.microsoft.com/office/drawing/2010/main" val="0"/>
              </a:ext>
            </a:extLst>
          </a:blip>
          <a:srcRect l="10473" t="16282" r="12773" b="11569"/>
          <a:stretch/>
        </p:blipFill>
        <p:spPr bwMode="auto">
          <a:xfrm>
            <a:off x="5148469" y="64438"/>
            <a:ext cx="1895061" cy="136189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52616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A924F9-CEC9-A18D-96AA-C24A0FCD80FC}"/>
              </a:ext>
            </a:extLst>
          </p:cNvPr>
          <p:cNvSpPr>
            <a:spLocks noGrp="1"/>
          </p:cNvSpPr>
          <p:nvPr>
            <p:ph type="title"/>
          </p:nvPr>
        </p:nvSpPr>
        <p:spPr>
          <a:xfrm>
            <a:off x="374176" y="180459"/>
            <a:ext cx="10515600" cy="1325563"/>
          </a:xfrm>
        </p:spPr>
        <p:txBody>
          <a:bodyPr>
            <a:normAutofit/>
          </a:bodyPr>
          <a:lstStyle/>
          <a:p>
            <a:r>
              <a:rPr lang="es-EC" sz="2800" b="1" i="0" u="none" strike="noStrike" baseline="0" dirty="0">
                <a:latin typeface="MyriadPro-Bold"/>
              </a:rPr>
              <a:t>CONSIDERACIONES GENERALES</a:t>
            </a:r>
            <a:endParaRPr lang="es-EC" sz="6000" dirty="0"/>
          </a:p>
        </p:txBody>
      </p:sp>
      <p:graphicFrame>
        <p:nvGraphicFramePr>
          <p:cNvPr id="6" name="Marcador de contenido 5">
            <a:extLst>
              <a:ext uri="{FF2B5EF4-FFF2-40B4-BE49-F238E27FC236}">
                <a16:creationId xmlns:a16="http://schemas.microsoft.com/office/drawing/2014/main" id="{085041A5-66F1-AAEC-A66A-EEE93BDD3A79}"/>
              </a:ext>
            </a:extLst>
          </p:cNvPr>
          <p:cNvGraphicFramePr>
            <a:graphicFrameLocks noGrp="1"/>
          </p:cNvGraphicFramePr>
          <p:nvPr>
            <p:ph idx="1"/>
            <p:extLst>
              <p:ext uri="{D42A27DB-BD31-4B8C-83A1-F6EECF244321}">
                <p14:modId xmlns:p14="http://schemas.microsoft.com/office/powerpoint/2010/main" val="874985111"/>
              </p:ext>
            </p:extLst>
          </p:nvPr>
        </p:nvGraphicFramePr>
        <p:xfrm>
          <a:off x="838200" y="1825625"/>
          <a:ext cx="6490648"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a:extLst>
              <a:ext uri="{FF2B5EF4-FFF2-40B4-BE49-F238E27FC236}">
                <a16:creationId xmlns:a16="http://schemas.microsoft.com/office/drawing/2014/main" id="{B7B568D8-5B2B-F7C9-DADF-859B16FD93AC}"/>
              </a:ext>
            </a:extLst>
          </p:cNvPr>
          <p:cNvSpPr txBox="1"/>
          <p:nvPr/>
        </p:nvSpPr>
        <p:spPr>
          <a:xfrm>
            <a:off x="374176" y="1111826"/>
            <a:ext cx="6093724" cy="369332"/>
          </a:xfrm>
          <a:prstGeom prst="rect">
            <a:avLst/>
          </a:prstGeom>
          <a:noFill/>
        </p:spPr>
        <p:txBody>
          <a:bodyPr wrap="square">
            <a:spAutoFit/>
          </a:bodyPr>
          <a:lstStyle/>
          <a:p>
            <a:pPr marL="0" indent="0">
              <a:buNone/>
            </a:pPr>
            <a:r>
              <a:rPr lang="es-ES" sz="1800" b="0" i="0" u="none" strike="noStrike" baseline="0" dirty="0">
                <a:solidFill>
                  <a:srgbClr val="231F20"/>
                </a:solidFill>
                <a:latin typeface="MyriadPro-Light"/>
              </a:rPr>
              <a:t>De acuerdo con su situación, pueden distinguirse.</a:t>
            </a:r>
          </a:p>
        </p:txBody>
      </p:sp>
      <p:pic>
        <p:nvPicPr>
          <p:cNvPr id="7170" name="Picture 2" descr="Músculos cutáneos | Apuntes de Anatomía Aplicada | Docsity">
            <a:extLst>
              <a:ext uri="{FF2B5EF4-FFF2-40B4-BE49-F238E27FC236}">
                <a16:creationId xmlns:a16="http://schemas.microsoft.com/office/drawing/2014/main" id="{BB81AE8D-4F48-C7E8-A006-4F586082791E}"/>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43626" t="9931" r="2969"/>
          <a:stretch/>
        </p:blipFill>
        <p:spPr bwMode="auto">
          <a:xfrm>
            <a:off x="7890680" y="843240"/>
            <a:ext cx="3771332" cy="285182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172" name="Picture 4" descr="Músculos intercostales (origen, inserción, inervación, irrigación)">
            <a:extLst>
              <a:ext uri="{FF2B5EF4-FFF2-40B4-BE49-F238E27FC236}">
                <a16:creationId xmlns:a16="http://schemas.microsoft.com/office/drawing/2014/main" id="{CC6C5D8B-9BCD-7AB5-62EA-CBE5C1284BC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06435" y="3927957"/>
            <a:ext cx="4139822" cy="2554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939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ABD82A-9145-AEBA-532B-4F61EF8F321C}"/>
              </a:ext>
            </a:extLst>
          </p:cNvPr>
          <p:cNvSpPr>
            <a:spLocks noGrp="1"/>
          </p:cNvSpPr>
          <p:nvPr>
            <p:ph type="title"/>
          </p:nvPr>
        </p:nvSpPr>
        <p:spPr>
          <a:xfrm>
            <a:off x="415120" y="-121404"/>
            <a:ext cx="10515600" cy="1325563"/>
          </a:xfrm>
        </p:spPr>
        <p:txBody>
          <a:bodyPr>
            <a:normAutofit/>
          </a:bodyPr>
          <a:lstStyle/>
          <a:p>
            <a:r>
              <a:rPr lang="es-EC" sz="2400" b="1" i="0" u="none" strike="noStrike" baseline="0" dirty="0">
                <a:latin typeface="MyriadPro-Bold"/>
              </a:rPr>
              <a:t>Configuración Externa</a:t>
            </a:r>
            <a:endParaRPr lang="es-EC" sz="5400" dirty="0"/>
          </a:p>
        </p:txBody>
      </p:sp>
      <p:graphicFrame>
        <p:nvGraphicFramePr>
          <p:cNvPr id="6" name="Marcador de contenido 5">
            <a:extLst>
              <a:ext uri="{FF2B5EF4-FFF2-40B4-BE49-F238E27FC236}">
                <a16:creationId xmlns:a16="http://schemas.microsoft.com/office/drawing/2014/main" id="{92F886A9-6200-D074-9362-FA996BF4DF1D}"/>
              </a:ext>
            </a:extLst>
          </p:cNvPr>
          <p:cNvGraphicFramePr>
            <a:graphicFrameLocks noGrp="1"/>
          </p:cNvGraphicFramePr>
          <p:nvPr>
            <p:ph idx="1"/>
            <p:extLst>
              <p:ext uri="{D42A27DB-BD31-4B8C-83A1-F6EECF244321}">
                <p14:modId xmlns:p14="http://schemas.microsoft.com/office/powerpoint/2010/main" val="966865491"/>
              </p:ext>
            </p:extLst>
          </p:nvPr>
        </p:nvGraphicFramePr>
        <p:xfrm>
          <a:off x="71651" y="1388825"/>
          <a:ext cx="7366379" cy="52029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a:extLst>
              <a:ext uri="{FF2B5EF4-FFF2-40B4-BE49-F238E27FC236}">
                <a16:creationId xmlns:a16="http://schemas.microsoft.com/office/drawing/2014/main" id="{22CE6FAE-9B0B-3FC2-24D0-BC21C6924CFB}"/>
              </a:ext>
            </a:extLst>
          </p:cNvPr>
          <p:cNvSpPr txBox="1"/>
          <p:nvPr/>
        </p:nvSpPr>
        <p:spPr>
          <a:xfrm>
            <a:off x="415120" y="712840"/>
            <a:ext cx="6093724" cy="369332"/>
          </a:xfrm>
          <a:prstGeom prst="rect">
            <a:avLst/>
          </a:prstGeom>
          <a:noFill/>
        </p:spPr>
        <p:txBody>
          <a:bodyPr wrap="square">
            <a:spAutoFit/>
          </a:bodyPr>
          <a:lstStyle/>
          <a:p>
            <a:r>
              <a:rPr lang="es-ES" sz="1800" i="0" u="none" strike="noStrike" baseline="0" dirty="0">
                <a:solidFill>
                  <a:srgbClr val="231F20"/>
                </a:solidFill>
                <a:latin typeface="MyriadPro-Light"/>
              </a:rPr>
              <a:t>Según la </a:t>
            </a:r>
            <a:r>
              <a:rPr lang="es-ES" sz="1800" i="0" u="none" strike="noStrike" baseline="0" dirty="0">
                <a:solidFill>
                  <a:srgbClr val="231F20"/>
                </a:solidFill>
                <a:latin typeface="MyriadPro-Bold"/>
              </a:rPr>
              <a:t>forma </a:t>
            </a:r>
            <a:r>
              <a:rPr lang="es-ES" sz="1800" i="0" u="none" strike="noStrike" baseline="0" dirty="0">
                <a:solidFill>
                  <a:srgbClr val="231F20"/>
                </a:solidFill>
                <a:latin typeface="MyriadPro-Light"/>
              </a:rPr>
              <a:t>que adoptan, se distinguen:</a:t>
            </a:r>
          </a:p>
        </p:txBody>
      </p:sp>
      <p:pic>
        <p:nvPicPr>
          <p:cNvPr id="8194" name="Picture 2" descr="FlaX">
            <a:extLst>
              <a:ext uri="{FF2B5EF4-FFF2-40B4-BE49-F238E27FC236}">
                <a16:creationId xmlns:a16="http://schemas.microsoft.com/office/drawing/2014/main" id="{F392B277-D035-6633-93A6-81835118408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44938" y="541377"/>
            <a:ext cx="4208059" cy="274644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2.1. Músculos y tendones | Sistema locomotor: Sistemas óseo, muscular y  articular">
            <a:extLst>
              <a:ext uri="{FF2B5EF4-FFF2-40B4-BE49-F238E27FC236}">
                <a16:creationId xmlns:a16="http://schemas.microsoft.com/office/drawing/2014/main" id="{A27FD65A-D425-C411-3F08-444BAA6B33A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06747" y="3212337"/>
            <a:ext cx="3752907" cy="3104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1523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84D561-BDFA-0BE1-01F4-0D15C6D1C2F3}"/>
              </a:ext>
            </a:extLst>
          </p:cNvPr>
          <p:cNvSpPr>
            <a:spLocks noGrp="1"/>
          </p:cNvSpPr>
          <p:nvPr>
            <p:ph type="title"/>
          </p:nvPr>
        </p:nvSpPr>
        <p:spPr/>
        <p:txBody>
          <a:bodyPr>
            <a:normAutofit/>
          </a:bodyPr>
          <a:lstStyle/>
          <a:p>
            <a:r>
              <a:rPr lang="es-EC" sz="2800" b="1" i="0" u="none" strike="noStrike" baseline="0" dirty="0">
                <a:latin typeface="MyriadPro-Bold"/>
              </a:rPr>
              <a:t>Inserciones de los músculos</a:t>
            </a:r>
            <a:endParaRPr lang="es-EC" sz="6000" dirty="0"/>
          </a:p>
        </p:txBody>
      </p:sp>
      <p:graphicFrame>
        <p:nvGraphicFramePr>
          <p:cNvPr id="4" name="Marcador de contenido 3">
            <a:extLst>
              <a:ext uri="{FF2B5EF4-FFF2-40B4-BE49-F238E27FC236}">
                <a16:creationId xmlns:a16="http://schemas.microsoft.com/office/drawing/2014/main" id="{8634C6C2-47C5-7331-9E07-DFEC44D1F173}"/>
              </a:ext>
            </a:extLst>
          </p:cNvPr>
          <p:cNvGraphicFramePr>
            <a:graphicFrameLocks noGrp="1"/>
          </p:cNvGraphicFramePr>
          <p:nvPr>
            <p:ph idx="1"/>
            <p:extLst>
              <p:ext uri="{D42A27DB-BD31-4B8C-83A1-F6EECF244321}">
                <p14:modId xmlns:p14="http://schemas.microsoft.com/office/powerpoint/2010/main" val="2008548875"/>
              </p:ext>
            </p:extLst>
          </p:nvPr>
        </p:nvGraphicFramePr>
        <p:xfrm>
          <a:off x="838200" y="1825625"/>
          <a:ext cx="5426122"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218" name="Picture 2" descr="Movimientos musculares | Aprenda anatomía muscular">
            <a:extLst>
              <a:ext uri="{FF2B5EF4-FFF2-40B4-BE49-F238E27FC236}">
                <a16:creationId xmlns:a16="http://schemas.microsoft.com/office/drawing/2014/main" id="{96E9D14D-2F69-A929-194A-1A928C3D8AE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14619"/>
          <a:stretch/>
        </p:blipFill>
        <p:spPr bwMode="auto">
          <a:xfrm>
            <a:off x="7438030" y="1489194"/>
            <a:ext cx="3766782" cy="4502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69547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26712E-B818-9FBF-02E8-F0673E52BCD4}"/>
              </a:ext>
            </a:extLst>
          </p:cNvPr>
          <p:cNvSpPr>
            <a:spLocks noGrp="1"/>
          </p:cNvSpPr>
          <p:nvPr>
            <p:ph type="title"/>
          </p:nvPr>
        </p:nvSpPr>
        <p:spPr>
          <a:xfrm>
            <a:off x="387824" y="-167137"/>
            <a:ext cx="10515600" cy="1325563"/>
          </a:xfrm>
        </p:spPr>
        <p:txBody>
          <a:bodyPr>
            <a:normAutofit/>
          </a:bodyPr>
          <a:lstStyle/>
          <a:p>
            <a:r>
              <a:rPr lang="es-ES" sz="2400" b="1" i="0" u="none" strike="noStrike" baseline="0" dirty="0">
                <a:solidFill>
                  <a:srgbClr val="231F20"/>
                </a:solidFill>
                <a:latin typeface="MyriadPro-Bold"/>
              </a:rPr>
              <a:t>Modo de inserción de los músculos. Tendones</a:t>
            </a:r>
            <a:endParaRPr lang="es-EC" sz="5400" dirty="0"/>
          </a:p>
        </p:txBody>
      </p:sp>
      <p:graphicFrame>
        <p:nvGraphicFramePr>
          <p:cNvPr id="6" name="Marcador de contenido 5">
            <a:extLst>
              <a:ext uri="{FF2B5EF4-FFF2-40B4-BE49-F238E27FC236}">
                <a16:creationId xmlns:a16="http://schemas.microsoft.com/office/drawing/2014/main" id="{E3CEA5AA-5A71-884D-2D95-0B5959F4F329}"/>
              </a:ext>
            </a:extLst>
          </p:cNvPr>
          <p:cNvGraphicFramePr>
            <a:graphicFrameLocks noGrp="1"/>
          </p:cNvGraphicFramePr>
          <p:nvPr>
            <p:ph idx="1"/>
            <p:extLst>
              <p:ext uri="{D42A27DB-BD31-4B8C-83A1-F6EECF244321}">
                <p14:modId xmlns:p14="http://schemas.microsoft.com/office/powerpoint/2010/main" val="3886698368"/>
              </p:ext>
            </p:extLst>
          </p:nvPr>
        </p:nvGraphicFramePr>
        <p:xfrm>
          <a:off x="224052" y="807207"/>
          <a:ext cx="4989394" cy="55475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a:extLst>
              <a:ext uri="{FF2B5EF4-FFF2-40B4-BE49-F238E27FC236}">
                <a16:creationId xmlns:a16="http://schemas.microsoft.com/office/drawing/2014/main" id="{BE02A507-48AF-A3AC-4AEC-B0EAD519D7C4}"/>
              </a:ext>
            </a:extLst>
          </p:cNvPr>
          <p:cNvPicPr>
            <a:picLocks noChangeAspect="1"/>
          </p:cNvPicPr>
          <p:nvPr/>
        </p:nvPicPr>
        <p:blipFill rotWithShape="1">
          <a:blip r:embed="rId7"/>
          <a:srcRect l="21381" t="24641" r="27426" b="18393"/>
          <a:stretch/>
        </p:blipFill>
        <p:spPr>
          <a:xfrm>
            <a:off x="5369826" y="970770"/>
            <a:ext cx="6651840" cy="4843176"/>
          </a:xfrm>
          <a:prstGeom prst="rect">
            <a:avLst/>
          </a:prstGeom>
        </p:spPr>
      </p:pic>
    </p:spTree>
    <p:extLst>
      <p:ext uri="{BB962C8B-B14F-4D97-AF65-F5344CB8AC3E}">
        <p14:creationId xmlns:p14="http://schemas.microsoft.com/office/powerpoint/2010/main" val="16713856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FE6BD4-23C1-87CC-BF45-6A4184CF1B95}"/>
              </a:ext>
            </a:extLst>
          </p:cNvPr>
          <p:cNvSpPr>
            <a:spLocks noGrp="1"/>
          </p:cNvSpPr>
          <p:nvPr>
            <p:ph type="title"/>
          </p:nvPr>
        </p:nvSpPr>
        <p:spPr>
          <a:xfrm>
            <a:off x="374176" y="145220"/>
            <a:ext cx="10515600" cy="1325563"/>
          </a:xfrm>
        </p:spPr>
        <p:txBody>
          <a:bodyPr>
            <a:normAutofit/>
          </a:bodyPr>
          <a:lstStyle/>
          <a:p>
            <a:r>
              <a:rPr lang="es-ES" sz="2800" b="1" i="0" u="none" strike="noStrike" baseline="0" dirty="0">
                <a:solidFill>
                  <a:srgbClr val="231F20"/>
                </a:solidFill>
                <a:latin typeface="MyriadPro-Bold"/>
              </a:rPr>
              <a:t>Inserción de origen e inserción terminal</a:t>
            </a:r>
            <a:endParaRPr lang="es-EC" sz="6000" dirty="0"/>
          </a:p>
        </p:txBody>
      </p:sp>
      <p:graphicFrame>
        <p:nvGraphicFramePr>
          <p:cNvPr id="4" name="Marcador de contenido 3">
            <a:extLst>
              <a:ext uri="{FF2B5EF4-FFF2-40B4-BE49-F238E27FC236}">
                <a16:creationId xmlns:a16="http://schemas.microsoft.com/office/drawing/2014/main" id="{6D8D2723-D0A1-50CE-43C2-6FB3D1C1F5AF}"/>
              </a:ext>
            </a:extLst>
          </p:cNvPr>
          <p:cNvGraphicFramePr>
            <a:graphicFrameLocks noGrp="1"/>
          </p:cNvGraphicFramePr>
          <p:nvPr>
            <p:ph idx="1"/>
            <p:extLst>
              <p:ext uri="{D42A27DB-BD31-4B8C-83A1-F6EECF244321}">
                <p14:modId xmlns:p14="http://schemas.microsoft.com/office/powerpoint/2010/main" val="3021511372"/>
              </p:ext>
            </p:extLst>
          </p:nvPr>
        </p:nvGraphicFramePr>
        <p:xfrm>
          <a:off x="-144439" y="1470783"/>
          <a:ext cx="714574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a:extLst>
              <a:ext uri="{FF2B5EF4-FFF2-40B4-BE49-F238E27FC236}">
                <a16:creationId xmlns:a16="http://schemas.microsoft.com/office/drawing/2014/main" id="{DA0BCA3E-996C-71E5-ADFA-17FEAF7C197A}"/>
              </a:ext>
            </a:extLst>
          </p:cNvPr>
          <p:cNvPicPr>
            <a:picLocks noChangeAspect="1"/>
          </p:cNvPicPr>
          <p:nvPr/>
        </p:nvPicPr>
        <p:blipFill rotWithShape="1">
          <a:blip r:embed="rId7"/>
          <a:srcRect l="21381" t="24641" r="27426" b="18393"/>
          <a:stretch/>
        </p:blipFill>
        <p:spPr>
          <a:xfrm>
            <a:off x="6272408" y="1401098"/>
            <a:ext cx="5545415" cy="4672155"/>
          </a:xfrm>
          <a:prstGeom prst="rect">
            <a:avLst/>
          </a:prstGeom>
        </p:spPr>
      </p:pic>
    </p:spTree>
    <p:extLst>
      <p:ext uri="{BB962C8B-B14F-4D97-AF65-F5344CB8AC3E}">
        <p14:creationId xmlns:p14="http://schemas.microsoft.com/office/powerpoint/2010/main" val="293654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CD3E88-B41F-39FD-8FFA-0B768505F4A5}"/>
              </a:ext>
            </a:extLst>
          </p:cNvPr>
          <p:cNvSpPr>
            <a:spLocks noGrp="1"/>
          </p:cNvSpPr>
          <p:nvPr>
            <p:ph type="title"/>
          </p:nvPr>
        </p:nvSpPr>
        <p:spPr>
          <a:xfrm>
            <a:off x="442415" y="228647"/>
            <a:ext cx="10515600" cy="1325563"/>
          </a:xfrm>
        </p:spPr>
        <p:txBody>
          <a:bodyPr>
            <a:normAutofit/>
          </a:bodyPr>
          <a:lstStyle/>
          <a:p>
            <a:r>
              <a:rPr lang="es-ES" sz="2800" b="1" i="0" u="none" strike="noStrike" baseline="0" dirty="0">
                <a:solidFill>
                  <a:srgbClr val="231F20"/>
                </a:solidFill>
                <a:latin typeface="MyriadPro-Bold"/>
              </a:rPr>
              <a:t>Las inserciones de origen</a:t>
            </a:r>
            <a:r>
              <a:rPr lang="es-ES" sz="2800" b="0" i="0" u="none" strike="noStrike" baseline="0" dirty="0">
                <a:solidFill>
                  <a:srgbClr val="231F20"/>
                </a:solidFill>
                <a:latin typeface="MyriadPro-Light"/>
              </a:rPr>
              <a:t>:</a:t>
            </a:r>
            <a:endParaRPr lang="es-EC" sz="6000" dirty="0"/>
          </a:p>
        </p:txBody>
      </p:sp>
      <p:graphicFrame>
        <p:nvGraphicFramePr>
          <p:cNvPr id="4" name="Marcador de contenido 3">
            <a:extLst>
              <a:ext uri="{FF2B5EF4-FFF2-40B4-BE49-F238E27FC236}">
                <a16:creationId xmlns:a16="http://schemas.microsoft.com/office/drawing/2014/main" id="{19D0F3DC-54AE-1930-9726-A4CDB192F2BD}"/>
              </a:ext>
            </a:extLst>
          </p:cNvPr>
          <p:cNvGraphicFramePr>
            <a:graphicFrameLocks noGrp="1"/>
          </p:cNvGraphicFramePr>
          <p:nvPr>
            <p:ph idx="1"/>
            <p:extLst>
              <p:ext uri="{D42A27DB-BD31-4B8C-83A1-F6EECF244321}">
                <p14:modId xmlns:p14="http://schemas.microsoft.com/office/powerpoint/2010/main" val="2737886327"/>
              </p:ext>
            </p:extLst>
          </p:nvPr>
        </p:nvGraphicFramePr>
        <p:xfrm>
          <a:off x="838200" y="1228299"/>
          <a:ext cx="10515599" cy="54010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13904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814E4A-97BC-60A1-8275-B2190027C0DC}"/>
              </a:ext>
            </a:extLst>
          </p:cNvPr>
          <p:cNvSpPr>
            <a:spLocks noGrp="1"/>
          </p:cNvSpPr>
          <p:nvPr>
            <p:ph type="title"/>
          </p:nvPr>
        </p:nvSpPr>
        <p:spPr>
          <a:xfrm>
            <a:off x="415119" y="365125"/>
            <a:ext cx="10515600" cy="1325563"/>
          </a:xfrm>
        </p:spPr>
        <p:txBody>
          <a:bodyPr>
            <a:normAutofit/>
          </a:bodyPr>
          <a:lstStyle/>
          <a:p>
            <a:r>
              <a:rPr lang="es-ES" sz="3600" b="1" i="0" u="none" strike="noStrike" baseline="0" dirty="0">
                <a:latin typeface="MyriadPro-Light"/>
              </a:rPr>
              <a:t>Las </a:t>
            </a:r>
            <a:r>
              <a:rPr lang="es-ES" sz="3600" b="1" i="0" u="none" strike="noStrike" baseline="0" dirty="0">
                <a:latin typeface="MyriadPro-Bold"/>
              </a:rPr>
              <a:t>inserciones de terminación</a:t>
            </a:r>
            <a:endParaRPr lang="es-EC" sz="7200" b="1" dirty="0"/>
          </a:p>
        </p:txBody>
      </p:sp>
      <p:graphicFrame>
        <p:nvGraphicFramePr>
          <p:cNvPr id="5" name="Marcador de contenido 4">
            <a:extLst>
              <a:ext uri="{FF2B5EF4-FFF2-40B4-BE49-F238E27FC236}">
                <a16:creationId xmlns:a16="http://schemas.microsoft.com/office/drawing/2014/main" id="{FE03E38A-02CB-B422-CB92-A9F1FF1ACDD8}"/>
              </a:ext>
            </a:extLst>
          </p:cNvPr>
          <p:cNvGraphicFramePr>
            <a:graphicFrameLocks noGrp="1"/>
          </p:cNvGraphicFramePr>
          <p:nvPr>
            <p:ph idx="1"/>
            <p:extLst>
              <p:ext uri="{D42A27DB-BD31-4B8C-83A1-F6EECF244321}">
                <p14:modId xmlns:p14="http://schemas.microsoft.com/office/powerpoint/2010/main" val="1940994826"/>
              </p:ext>
            </p:extLst>
          </p:nvPr>
        </p:nvGraphicFramePr>
        <p:xfrm>
          <a:off x="838200" y="1690688"/>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73221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218488-A77A-3EAF-03AD-389DE7449348}"/>
              </a:ext>
            </a:extLst>
          </p:cNvPr>
          <p:cNvSpPr>
            <a:spLocks noGrp="1"/>
          </p:cNvSpPr>
          <p:nvPr>
            <p:ph type="title"/>
          </p:nvPr>
        </p:nvSpPr>
        <p:spPr>
          <a:xfrm>
            <a:off x="419669" y="0"/>
            <a:ext cx="9875520" cy="1356360"/>
          </a:xfrm>
        </p:spPr>
        <p:txBody>
          <a:bodyPr/>
          <a:lstStyle/>
          <a:p>
            <a:r>
              <a:rPr lang="es-ES" sz="1800" b="1" i="0" u="none" strike="noStrike" baseline="0" dirty="0">
                <a:solidFill>
                  <a:srgbClr val="231F20"/>
                </a:solidFill>
                <a:latin typeface="MyriadPro-Bold"/>
              </a:rPr>
              <a:t>VASCULARIZACIÓN E INERVACIÓN DE LOS </a:t>
            </a:r>
            <a:r>
              <a:rPr lang="es-EC" sz="1800" b="1" i="0" u="none" strike="noStrike" baseline="0" dirty="0">
                <a:solidFill>
                  <a:srgbClr val="231F20"/>
                </a:solidFill>
                <a:latin typeface="MyriadPro-Bold"/>
              </a:rPr>
              <a:t>MÚSCULOS</a:t>
            </a:r>
            <a:endParaRPr lang="es-EC" dirty="0"/>
          </a:p>
        </p:txBody>
      </p:sp>
      <p:graphicFrame>
        <p:nvGraphicFramePr>
          <p:cNvPr id="6" name="Marcador de contenido 5">
            <a:extLst>
              <a:ext uri="{FF2B5EF4-FFF2-40B4-BE49-F238E27FC236}">
                <a16:creationId xmlns:a16="http://schemas.microsoft.com/office/drawing/2014/main" id="{CBE62E5C-4DF6-9906-2E81-E5C35DAC4211}"/>
              </a:ext>
            </a:extLst>
          </p:cNvPr>
          <p:cNvGraphicFramePr>
            <a:graphicFrameLocks noGrp="1"/>
          </p:cNvGraphicFramePr>
          <p:nvPr>
            <p:ph idx="1"/>
            <p:extLst>
              <p:ext uri="{D42A27DB-BD31-4B8C-83A1-F6EECF244321}">
                <p14:modId xmlns:p14="http://schemas.microsoft.com/office/powerpoint/2010/main" val="1481311226"/>
              </p:ext>
            </p:extLst>
          </p:nvPr>
        </p:nvGraphicFramePr>
        <p:xfrm>
          <a:off x="838200" y="1528549"/>
          <a:ext cx="10612272" cy="45447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20050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29A167-AF60-E845-7EBF-1D432EF4FEF6}"/>
              </a:ext>
            </a:extLst>
          </p:cNvPr>
          <p:cNvSpPr>
            <a:spLocks noGrp="1"/>
          </p:cNvSpPr>
          <p:nvPr>
            <p:ph type="title"/>
          </p:nvPr>
        </p:nvSpPr>
        <p:spPr/>
        <p:txBody>
          <a:bodyPr/>
          <a:lstStyle/>
          <a:p>
            <a:r>
              <a:rPr lang="es-EC" sz="1800" b="1" i="0" u="none" strike="noStrike" baseline="0" dirty="0">
                <a:solidFill>
                  <a:schemeClr val="tx1"/>
                </a:solidFill>
                <a:latin typeface="MyriadPro-Bold"/>
              </a:rPr>
              <a:t>INERVACIÓN</a:t>
            </a:r>
            <a:endParaRPr lang="es-EC" dirty="0">
              <a:solidFill>
                <a:schemeClr val="tx1"/>
              </a:solidFill>
            </a:endParaRPr>
          </a:p>
        </p:txBody>
      </p:sp>
      <p:graphicFrame>
        <p:nvGraphicFramePr>
          <p:cNvPr id="4" name="Marcador de contenido 3">
            <a:extLst>
              <a:ext uri="{FF2B5EF4-FFF2-40B4-BE49-F238E27FC236}">
                <a16:creationId xmlns:a16="http://schemas.microsoft.com/office/drawing/2014/main" id="{00BE1A51-DFAF-7311-F3A1-3DDB481E1ECA}"/>
              </a:ext>
            </a:extLst>
          </p:cNvPr>
          <p:cNvGraphicFramePr>
            <a:graphicFrameLocks noGrp="1"/>
          </p:cNvGraphicFramePr>
          <p:nvPr>
            <p:ph idx="1"/>
            <p:extLst>
              <p:ext uri="{D42A27DB-BD31-4B8C-83A1-F6EECF244321}">
                <p14:modId xmlns:p14="http://schemas.microsoft.com/office/powerpoint/2010/main" val="685736939"/>
              </p:ext>
            </p:extLst>
          </p:nvPr>
        </p:nvGraphicFramePr>
        <p:xfrm>
          <a:off x="965579" y="1511489"/>
          <a:ext cx="9872871" cy="403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48344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Sistema Muscular - Concepto, funciones, partes y enfermedades">
            <a:extLst>
              <a:ext uri="{FF2B5EF4-FFF2-40B4-BE49-F238E27FC236}">
                <a16:creationId xmlns:a16="http://schemas.microsoft.com/office/drawing/2014/main" id="{A95ED46C-04EA-8BAB-BEFC-36B383F8BDC4}"/>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1">
            <a:extLst>
              <a:ext uri="{FF2B5EF4-FFF2-40B4-BE49-F238E27FC236}">
                <a16:creationId xmlns:a16="http://schemas.microsoft.com/office/drawing/2014/main" id="{DD153C53-A518-035D-712B-0EBFC7C1F4E6}"/>
              </a:ext>
            </a:extLst>
          </p:cNvPr>
          <p:cNvSpPr>
            <a:spLocks noGrp="1"/>
          </p:cNvSpPr>
          <p:nvPr>
            <p:ph type="title"/>
          </p:nvPr>
        </p:nvSpPr>
        <p:spPr>
          <a:xfrm rot="20942585">
            <a:off x="838200" y="2275812"/>
            <a:ext cx="10515600" cy="1325563"/>
          </a:xfrm>
        </p:spPr>
        <p:txBody>
          <a:bodyPr>
            <a:normAutofit fontScale="90000"/>
          </a:bodyPr>
          <a:lstStyle/>
          <a:p>
            <a:r>
              <a:rPr lang="es-ES" sz="9600" dirty="0">
                <a:solidFill>
                  <a:schemeClr val="accent4">
                    <a:lumMod val="40000"/>
                    <a:lumOff val="60000"/>
                  </a:schemeClr>
                </a:solidFill>
              </a:rPr>
              <a:t>SISTEMA MUSCULAR </a:t>
            </a:r>
            <a:endParaRPr lang="es-EC" sz="9600" dirty="0">
              <a:solidFill>
                <a:schemeClr val="accent4">
                  <a:lumMod val="40000"/>
                  <a:lumOff val="60000"/>
                </a:schemeClr>
              </a:solidFill>
            </a:endParaRPr>
          </a:p>
        </p:txBody>
      </p:sp>
    </p:spTree>
    <p:extLst>
      <p:ext uri="{BB962C8B-B14F-4D97-AF65-F5344CB8AC3E}">
        <p14:creationId xmlns:p14="http://schemas.microsoft.com/office/powerpoint/2010/main" val="64159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142146EA-C66E-0D55-7876-52BA53ABC7A4}"/>
              </a:ext>
            </a:extLst>
          </p:cNvPr>
          <p:cNvGraphicFramePr>
            <a:graphicFrameLocks noGrp="1"/>
          </p:cNvGraphicFramePr>
          <p:nvPr>
            <p:ph idx="1"/>
            <p:extLst>
              <p:ext uri="{D42A27DB-BD31-4B8C-83A1-F6EECF244321}">
                <p14:modId xmlns:p14="http://schemas.microsoft.com/office/powerpoint/2010/main" val="782275362"/>
              </p:ext>
            </p:extLst>
          </p:nvPr>
        </p:nvGraphicFramePr>
        <p:xfrm>
          <a:off x="510653" y="-1"/>
          <a:ext cx="7282219" cy="63462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146" name="Picture 2" descr="1.2.- El sistema muscular |">
            <a:extLst>
              <a:ext uri="{FF2B5EF4-FFF2-40B4-BE49-F238E27FC236}">
                <a16:creationId xmlns:a16="http://schemas.microsoft.com/office/drawing/2014/main" id="{E94F1498-AB6B-181A-5A3C-6CE557BEF3A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92872" y="633412"/>
            <a:ext cx="4191000" cy="55911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0793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5E3464-B0C4-AB2A-FC66-FADC1F01DAE3}"/>
              </a:ext>
            </a:extLst>
          </p:cNvPr>
          <p:cNvSpPr>
            <a:spLocks noGrp="1"/>
          </p:cNvSpPr>
          <p:nvPr>
            <p:ph type="title"/>
          </p:nvPr>
        </p:nvSpPr>
        <p:spPr/>
        <p:txBody>
          <a:bodyPr/>
          <a:lstStyle/>
          <a:p>
            <a:r>
              <a:rPr lang="es-ES" dirty="0"/>
              <a:t>Músculos </a:t>
            </a:r>
            <a:endParaRPr lang="es-EC" dirty="0"/>
          </a:p>
        </p:txBody>
      </p:sp>
      <p:graphicFrame>
        <p:nvGraphicFramePr>
          <p:cNvPr id="4" name="Marcador de contenido 3">
            <a:extLst>
              <a:ext uri="{FF2B5EF4-FFF2-40B4-BE49-F238E27FC236}">
                <a16:creationId xmlns:a16="http://schemas.microsoft.com/office/drawing/2014/main" id="{AC77B548-903C-7B39-62E5-451C35BA8C3C}"/>
              </a:ext>
            </a:extLst>
          </p:cNvPr>
          <p:cNvGraphicFramePr>
            <a:graphicFrameLocks noGrp="1"/>
          </p:cNvGraphicFramePr>
          <p:nvPr>
            <p:ph idx="1"/>
            <p:extLst>
              <p:ext uri="{D42A27DB-BD31-4B8C-83A1-F6EECF244321}">
                <p14:modId xmlns:p14="http://schemas.microsoft.com/office/powerpoint/2010/main" val="888491596"/>
              </p:ext>
            </p:extLst>
          </p:nvPr>
        </p:nvGraphicFramePr>
        <p:xfrm>
          <a:off x="1143000" y="2057400"/>
          <a:ext cx="9872663" cy="403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47393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441553-6AD7-D009-EBE2-D05629230C96}"/>
              </a:ext>
            </a:extLst>
          </p:cNvPr>
          <p:cNvSpPr>
            <a:spLocks noGrp="1"/>
          </p:cNvSpPr>
          <p:nvPr>
            <p:ph type="title"/>
          </p:nvPr>
        </p:nvSpPr>
        <p:spPr/>
        <p:txBody>
          <a:bodyPr/>
          <a:lstStyle/>
          <a:p>
            <a:r>
              <a:rPr lang="es-ES" dirty="0"/>
              <a:t>Tipos de Músculos </a:t>
            </a:r>
            <a:endParaRPr lang="es-EC" dirty="0"/>
          </a:p>
        </p:txBody>
      </p:sp>
      <p:graphicFrame>
        <p:nvGraphicFramePr>
          <p:cNvPr id="5" name="Marcador de contenido 4">
            <a:extLst>
              <a:ext uri="{FF2B5EF4-FFF2-40B4-BE49-F238E27FC236}">
                <a16:creationId xmlns:a16="http://schemas.microsoft.com/office/drawing/2014/main" id="{C931FCD1-9C2C-CB90-FD4A-CD19B850D8A8}"/>
              </a:ext>
            </a:extLst>
          </p:cNvPr>
          <p:cNvGraphicFramePr>
            <a:graphicFrameLocks noGrp="1"/>
          </p:cNvGraphicFramePr>
          <p:nvPr>
            <p:ph idx="1"/>
            <p:extLst>
              <p:ext uri="{D42A27DB-BD31-4B8C-83A1-F6EECF244321}">
                <p14:modId xmlns:p14="http://schemas.microsoft.com/office/powerpoint/2010/main" val="3255619100"/>
              </p:ext>
            </p:extLst>
          </p:nvPr>
        </p:nvGraphicFramePr>
        <p:xfrm>
          <a:off x="593678" y="1678119"/>
          <a:ext cx="10515600" cy="48013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85864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0144E8-ECA3-87AD-6D0F-9A1E14D5ABF0}"/>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AFD11382-34A5-3DAC-5A4D-3B0DC1850377}"/>
              </a:ext>
            </a:extLst>
          </p:cNvPr>
          <p:cNvSpPr>
            <a:spLocks noGrp="1"/>
          </p:cNvSpPr>
          <p:nvPr>
            <p:ph idx="1"/>
          </p:nvPr>
        </p:nvSpPr>
        <p:spPr/>
        <p:txBody>
          <a:bodyPr/>
          <a:lstStyle/>
          <a:p>
            <a:endParaRPr lang="es-EC"/>
          </a:p>
        </p:txBody>
      </p:sp>
      <p:pic>
        <p:nvPicPr>
          <p:cNvPr id="1026" name="Picture 2" descr="Imagem ilustrativa número 1">
            <a:extLst>
              <a:ext uri="{FF2B5EF4-FFF2-40B4-BE49-F238E27FC236}">
                <a16:creationId xmlns:a16="http://schemas.microsoft.com/office/drawing/2014/main" id="{5CAC1F6D-8A60-98E9-4CEF-6478B1FE8E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552" y="248833"/>
            <a:ext cx="10613335" cy="6132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9637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DC9462-469D-C944-8E91-92B0A1D564EC}"/>
              </a:ext>
            </a:extLst>
          </p:cNvPr>
          <p:cNvSpPr>
            <a:spLocks noGrp="1"/>
          </p:cNvSpPr>
          <p:nvPr>
            <p:ph type="title"/>
          </p:nvPr>
        </p:nvSpPr>
        <p:spPr>
          <a:xfrm>
            <a:off x="705678" y="240268"/>
            <a:ext cx="9875520" cy="1356360"/>
          </a:xfrm>
        </p:spPr>
        <p:txBody>
          <a:bodyPr/>
          <a:lstStyle/>
          <a:p>
            <a:r>
              <a:rPr lang="es-ES" dirty="0">
                <a:solidFill>
                  <a:schemeClr val="tx1"/>
                </a:solidFill>
              </a:rPr>
              <a:t>Clasificación de los músculos </a:t>
            </a:r>
            <a:endParaRPr lang="es-EC" dirty="0">
              <a:solidFill>
                <a:schemeClr val="tx1"/>
              </a:solidFill>
            </a:endParaRPr>
          </a:p>
        </p:txBody>
      </p:sp>
      <p:graphicFrame>
        <p:nvGraphicFramePr>
          <p:cNvPr id="6" name="Marcador de contenido 5">
            <a:extLst>
              <a:ext uri="{FF2B5EF4-FFF2-40B4-BE49-F238E27FC236}">
                <a16:creationId xmlns:a16="http://schemas.microsoft.com/office/drawing/2014/main" id="{0F3275E1-F1E8-5D98-E0E3-46EC5D8EE446}"/>
              </a:ext>
            </a:extLst>
          </p:cNvPr>
          <p:cNvGraphicFramePr>
            <a:graphicFrameLocks noGrp="1"/>
          </p:cNvGraphicFramePr>
          <p:nvPr>
            <p:ph idx="1"/>
          </p:nvPr>
        </p:nvGraphicFramePr>
        <p:xfrm>
          <a:off x="705678" y="1965960"/>
          <a:ext cx="11102009" cy="4282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a:extLst>
              <a:ext uri="{FF2B5EF4-FFF2-40B4-BE49-F238E27FC236}">
                <a16:creationId xmlns:a16="http://schemas.microsoft.com/office/drawing/2014/main" id="{20C8F4FC-4A7A-138D-D2A1-8021B856328E}"/>
              </a:ext>
            </a:extLst>
          </p:cNvPr>
          <p:cNvSpPr txBox="1"/>
          <p:nvPr/>
        </p:nvSpPr>
        <p:spPr>
          <a:xfrm>
            <a:off x="927652" y="1596628"/>
            <a:ext cx="6096000" cy="369332"/>
          </a:xfrm>
          <a:prstGeom prst="rect">
            <a:avLst/>
          </a:prstGeom>
          <a:noFill/>
        </p:spPr>
        <p:txBody>
          <a:bodyPr wrap="square">
            <a:spAutoFit/>
          </a:bodyPr>
          <a:lstStyle/>
          <a:p>
            <a:pPr marL="45720" indent="0" algn="l">
              <a:buNone/>
            </a:pPr>
            <a:r>
              <a:rPr lang="es-ES" b="0" i="0" dirty="0">
                <a:solidFill>
                  <a:srgbClr val="404040"/>
                </a:solidFill>
                <a:effectLst/>
                <a:latin typeface="Rubik"/>
              </a:rPr>
              <a:t>De acuerdo con su contracción, pueden clasificarse en:</a:t>
            </a:r>
          </a:p>
        </p:txBody>
      </p:sp>
    </p:spTree>
    <p:extLst>
      <p:ext uri="{BB962C8B-B14F-4D97-AF65-F5344CB8AC3E}">
        <p14:creationId xmlns:p14="http://schemas.microsoft.com/office/powerpoint/2010/main" val="174698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FD8859-6969-CCF4-E29D-F345A3AB62BC}"/>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CD599F40-8066-97E7-EDAE-8D622E61E286}"/>
              </a:ext>
            </a:extLst>
          </p:cNvPr>
          <p:cNvSpPr>
            <a:spLocks noGrp="1"/>
          </p:cNvSpPr>
          <p:nvPr>
            <p:ph idx="1"/>
          </p:nvPr>
        </p:nvSpPr>
        <p:spPr/>
        <p:txBody>
          <a:bodyPr/>
          <a:lstStyle/>
          <a:p>
            <a:endParaRPr lang="es-EC"/>
          </a:p>
        </p:txBody>
      </p:sp>
      <p:pic>
        <p:nvPicPr>
          <p:cNvPr id="2052" name="Picture 4" descr="Grupos musculares: Agonista, Antagonista, Sinergista">
            <a:extLst>
              <a:ext uri="{FF2B5EF4-FFF2-40B4-BE49-F238E27FC236}">
                <a16:creationId xmlns:a16="http://schemas.microsoft.com/office/drawing/2014/main" id="{8D8F0BD0-EC64-2A37-5CFE-FAE59282E8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429490"/>
            <a:ext cx="9872870" cy="5999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7640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D8C9E5-2E9E-848D-C60D-560DE047F19B}"/>
              </a:ext>
            </a:extLst>
          </p:cNvPr>
          <p:cNvSpPr>
            <a:spLocks noGrp="1"/>
          </p:cNvSpPr>
          <p:nvPr>
            <p:ph type="title"/>
          </p:nvPr>
        </p:nvSpPr>
        <p:spPr/>
        <p:txBody>
          <a:bodyPr>
            <a:normAutofit fontScale="90000"/>
          </a:bodyPr>
          <a:lstStyle/>
          <a:p>
            <a:r>
              <a:rPr lang="es-EC" b="1" i="0" u="none" strike="noStrike" dirty="0">
                <a:solidFill>
                  <a:srgbClr val="000000"/>
                </a:solidFill>
                <a:effectLst/>
                <a:latin typeface="Arial" panose="020B0604020202020204" pitchFamily="34" charset="0"/>
              </a:rPr>
              <a:t>Funcionamiento de los músculos</a:t>
            </a:r>
            <a:br>
              <a:rPr lang="es-EC" b="1" i="0" u="none" strike="noStrike" dirty="0">
                <a:solidFill>
                  <a:srgbClr val="000000"/>
                </a:solidFill>
                <a:effectLst/>
                <a:latin typeface="Arial" panose="020B0604020202020204" pitchFamily="34" charset="0"/>
              </a:rPr>
            </a:br>
            <a:br>
              <a:rPr lang="es-EC" dirty="0"/>
            </a:br>
            <a:endParaRPr lang="es-EC" dirty="0"/>
          </a:p>
        </p:txBody>
      </p:sp>
      <p:graphicFrame>
        <p:nvGraphicFramePr>
          <p:cNvPr id="6" name="Marcador de contenido 5">
            <a:extLst>
              <a:ext uri="{FF2B5EF4-FFF2-40B4-BE49-F238E27FC236}">
                <a16:creationId xmlns:a16="http://schemas.microsoft.com/office/drawing/2014/main" id="{DD49339C-E8F7-2A71-5A72-FA0CA10DED81}"/>
              </a:ext>
            </a:extLst>
          </p:cNvPr>
          <p:cNvGraphicFramePr>
            <a:graphicFrameLocks noGrp="1"/>
          </p:cNvGraphicFramePr>
          <p:nvPr>
            <p:ph idx="1"/>
          </p:nvPr>
        </p:nvGraphicFramePr>
        <p:xfrm>
          <a:off x="305937" y="1599944"/>
          <a:ext cx="11580126" cy="48929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a:extLst>
              <a:ext uri="{FF2B5EF4-FFF2-40B4-BE49-F238E27FC236}">
                <a16:creationId xmlns:a16="http://schemas.microsoft.com/office/drawing/2014/main" id="{6BA77E1E-8335-0403-B092-CB453E3CF663}"/>
              </a:ext>
            </a:extLst>
          </p:cNvPr>
          <p:cNvSpPr txBox="1"/>
          <p:nvPr/>
        </p:nvSpPr>
        <p:spPr>
          <a:xfrm>
            <a:off x="305937" y="1230612"/>
            <a:ext cx="10749886" cy="369332"/>
          </a:xfrm>
          <a:prstGeom prst="rect">
            <a:avLst/>
          </a:prstGeom>
          <a:noFill/>
        </p:spPr>
        <p:txBody>
          <a:bodyPr wrap="square">
            <a:spAutoFit/>
          </a:bodyPr>
          <a:lstStyle/>
          <a:p>
            <a:pPr algn="l"/>
            <a:r>
              <a:rPr lang="es-ES" b="0" i="0" dirty="0">
                <a:solidFill>
                  <a:srgbClr val="000000"/>
                </a:solidFill>
                <a:effectLst/>
                <a:latin typeface="Open Sans" panose="020B0606030504020204" pitchFamily="34" charset="0"/>
              </a:rPr>
              <a:t>Podemos identificar tres tipos de movimiento:</a:t>
            </a:r>
          </a:p>
        </p:txBody>
      </p:sp>
    </p:spTree>
    <p:extLst>
      <p:ext uri="{BB962C8B-B14F-4D97-AF65-F5344CB8AC3E}">
        <p14:creationId xmlns:p14="http://schemas.microsoft.com/office/powerpoint/2010/main" val="1850077065"/>
      </p:ext>
    </p:extLst>
  </p:cSld>
  <p:clrMapOvr>
    <a:masterClrMapping/>
  </p:clrMapOvr>
</p:sld>
</file>

<file path=ppt/theme/theme1.xml><?xml version="1.0" encoding="utf-8"?>
<a:theme xmlns:a="http://schemas.openxmlformats.org/drawingml/2006/main" name="Base">
  <a:themeElements>
    <a:clrScheme name="Base">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e">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e">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TM03457444[[fn=Base]]</Template>
  <TotalTime>1027</TotalTime>
  <Words>1475</Words>
  <Application>Microsoft Office PowerPoint</Application>
  <PresentationFormat>Panorámica</PresentationFormat>
  <Paragraphs>118</Paragraphs>
  <Slides>18</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18</vt:i4>
      </vt:variant>
    </vt:vector>
  </HeadingPairs>
  <TitlesOfParts>
    <vt:vector size="25" baseType="lpstr">
      <vt:lpstr>Arial</vt:lpstr>
      <vt:lpstr>Corbel</vt:lpstr>
      <vt:lpstr>MyriadPro-Bold</vt:lpstr>
      <vt:lpstr>MyriadPro-Light</vt:lpstr>
      <vt:lpstr>Open Sans</vt:lpstr>
      <vt:lpstr>Rubik</vt:lpstr>
      <vt:lpstr>Base</vt:lpstr>
      <vt:lpstr>UNIVERSIDAD NACIONAL DE CHIMBORAZO  COORDINACIÓN DE NIVELACIÓN Y NIVELACIÓN   SALUD C  MORFOFISIOLOGÍA  UNIDAD 2 SISTEMA DE LOCOMOCIÓN  MÚSCULOS   LCDA. SANDY PAREDES</vt:lpstr>
      <vt:lpstr>SISTEMA MUSCULAR </vt:lpstr>
      <vt:lpstr>Presentación de PowerPoint</vt:lpstr>
      <vt:lpstr>Músculos </vt:lpstr>
      <vt:lpstr>Tipos de Músculos </vt:lpstr>
      <vt:lpstr>Presentación de PowerPoint</vt:lpstr>
      <vt:lpstr>Clasificación de los músculos </vt:lpstr>
      <vt:lpstr>Presentación de PowerPoint</vt:lpstr>
      <vt:lpstr>Funcionamiento de los músculos  </vt:lpstr>
      <vt:lpstr>CONSIDERACIONES GENERALES</vt:lpstr>
      <vt:lpstr>Configuración Externa</vt:lpstr>
      <vt:lpstr>Inserciones de los músculos</vt:lpstr>
      <vt:lpstr>Modo de inserción de los músculos. Tendones</vt:lpstr>
      <vt:lpstr>Inserción de origen e inserción terminal</vt:lpstr>
      <vt:lpstr>Las inserciones de origen:</vt:lpstr>
      <vt:lpstr>Las inserciones de terminación</vt:lpstr>
      <vt:lpstr>VASCULARIZACIÓN E INERVACIÓN DE LOS MÚSCULOS</vt:lpstr>
      <vt:lpstr>INERVACIÓN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UNIVERSIDAD NACIONAL DE CHIMBORAZO  COORDINACIÓN DE NIVELACIÓN Y NIVELACIÓN   SALUD C  MORFOFISIOLOGÍA  UNIDAD 2 SISTEMA DE LOCOMOCIÓN  MÚSCULOS   LCDA. SANDY PAREDES</dc:title>
  <dc:creator>Jorge</dc:creator>
  <cp:lastModifiedBy>sandy esthefania paredes ocaña</cp:lastModifiedBy>
  <cp:revision>4</cp:revision>
  <dcterms:created xsi:type="dcterms:W3CDTF">2023-01-18T17:49:25Z</dcterms:created>
  <dcterms:modified xsi:type="dcterms:W3CDTF">2024-06-20T22:35:10Z</dcterms:modified>
</cp:coreProperties>
</file>