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59" r:id="rId4"/>
    <p:sldId id="349" r:id="rId5"/>
    <p:sldId id="260" r:id="rId6"/>
    <p:sldId id="267" r:id="rId7"/>
    <p:sldId id="263" r:id="rId8"/>
    <p:sldId id="268" r:id="rId9"/>
    <p:sldId id="269" r:id="rId10"/>
    <p:sldId id="273" r:id="rId11"/>
    <p:sldId id="262" r:id="rId12"/>
    <p:sldId id="350" r:id="rId13"/>
    <p:sldId id="271" r:id="rId14"/>
    <p:sldId id="270" r:id="rId15"/>
    <p:sldId id="272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293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3" r:id="rId44"/>
    <p:sldId id="315" r:id="rId45"/>
    <p:sldId id="321" r:id="rId46"/>
    <p:sldId id="336" r:id="rId47"/>
    <p:sldId id="338" r:id="rId48"/>
    <p:sldId id="323" r:id="rId49"/>
    <p:sldId id="337" r:id="rId50"/>
    <p:sldId id="339" r:id="rId51"/>
    <p:sldId id="340" r:id="rId52"/>
    <p:sldId id="325" r:id="rId53"/>
    <p:sldId id="341" r:id="rId54"/>
    <p:sldId id="328" r:id="rId55"/>
    <p:sldId id="351" r:id="rId56"/>
    <p:sldId id="324" r:id="rId57"/>
    <p:sldId id="329" r:id="rId58"/>
    <p:sldId id="330" r:id="rId59"/>
    <p:sldId id="332" r:id="rId60"/>
    <p:sldId id="342" r:id="rId61"/>
    <p:sldId id="331" r:id="rId62"/>
    <p:sldId id="335" r:id="rId63"/>
    <p:sldId id="343" r:id="rId64"/>
    <p:sldId id="344" r:id="rId65"/>
    <p:sldId id="345" r:id="rId66"/>
    <p:sldId id="346" r:id="rId67"/>
    <p:sldId id="347" r:id="rId68"/>
  </p:sldIdLst>
  <p:sldSz cx="9144000" cy="6858000" type="screen4x3"/>
  <p:notesSz cx="6797675" cy="9926638"/>
  <p:custDataLst>
    <p:tags r:id="rId69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DDA0C"/>
    <a:srgbClr val="E1F0FB"/>
    <a:srgbClr val="85288C"/>
    <a:srgbClr val="7EAC18"/>
    <a:srgbClr val="E83479"/>
    <a:srgbClr val="1884CE"/>
    <a:srgbClr val="8439BD"/>
    <a:srgbClr val="E2D850"/>
    <a:srgbClr val="A2C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8EB8D-8049-4942-AC36-1808171269E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313C5F-C9F4-4578-A131-EDEA73B705A9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Educación General Básica</a:t>
          </a:r>
        </a:p>
        <a:p>
          <a:r>
            <a:rPr lang="es-ES" b="1" dirty="0" smtClean="0">
              <a:solidFill>
                <a:schemeClr val="tx1"/>
              </a:solidFill>
            </a:rPr>
            <a:t>EGB</a:t>
          </a:r>
          <a:endParaRPr lang="es-ES" b="1" dirty="0">
            <a:solidFill>
              <a:schemeClr val="tx1"/>
            </a:solidFill>
          </a:endParaRPr>
        </a:p>
      </dgm:t>
    </dgm:pt>
    <dgm:pt modelId="{F1E03D90-6698-40CE-8568-80670A9FB60B}" type="parTrans" cxnId="{17ED447C-C630-4E9F-B122-A4655BA7915D}">
      <dgm:prSet/>
      <dgm:spPr/>
      <dgm:t>
        <a:bodyPr/>
        <a:lstStyle/>
        <a:p>
          <a:endParaRPr lang="es-ES"/>
        </a:p>
      </dgm:t>
    </dgm:pt>
    <dgm:pt modelId="{6D8757C7-9349-4826-8970-60FC82767847}" type="sibTrans" cxnId="{17ED447C-C630-4E9F-B122-A4655BA7915D}">
      <dgm:prSet/>
      <dgm:spPr/>
      <dgm:t>
        <a:bodyPr/>
        <a:lstStyle/>
        <a:p>
          <a:endParaRPr lang="es-ES"/>
        </a:p>
      </dgm:t>
    </dgm:pt>
    <dgm:pt modelId="{98539131-440B-4CA5-8F80-A5873507570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1ro, 2do y 3er año de bachillerato</a:t>
          </a:r>
          <a:endParaRPr lang="es-ES" dirty="0">
            <a:solidFill>
              <a:schemeClr val="tx1"/>
            </a:solidFill>
          </a:endParaRPr>
        </a:p>
      </dgm:t>
    </dgm:pt>
    <dgm:pt modelId="{EEEB5BD2-5B52-417C-A3F0-8766E7CAF2B0}" type="parTrans" cxnId="{38528C10-F947-4954-AC27-FE6A11DE2187}">
      <dgm:prSet/>
      <dgm:spPr>
        <a:ln cap="rnd">
          <a:solidFill>
            <a:schemeClr val="tx1"/>
          </a:solidFill>
          <a:prstDash val="dash"/>
          <a:headEnd type="diamond"/>
        </a:ln>
      </dgm:spPr>
      <dgm:t>
        <a:bodyPr/>
        <a:lstStyle/>
        <a:p>
          <a:endParaRPr lang="es-ES"/>
        </a:p>
      </dgm:t>
    </dgm:pt>
    <dgm:pt modelId="{2789A818-08B8-475C-9621-02875FAD1EEC}" type="sibTrans" cxnId="{38528C10-F947-4954-AC27-FE6A11DE2187}">
      <dgm:prSet/>
      <dgm:spPr/>
      <dgm:t>
        <a:bodyPr/>
        <a:lstStyle/>
        <a:p>
          <a:endParaRPr lang="es-ES"/>
        </a:p>
      </dgm:t>
    </dgm:pt>
    <dgm:pt modelId="{03A7C2A4-F3E1-48FA-AD97-F282193887A5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Bachillerato General Unificado</a:t>
          </a:r>
        </a:p>
        <a:p>
          <a:r>
            <a:rPr lang="es-ES" b="1" dirty="0" smtClean="0">
              <a:solidFill>
                <a:schemeClr val="tx1"/>
              </a:solidFill>
            </a:rPr>
            <a:t>BGU</a:t>
          </a:r>
          <a:endParaRPr lang="es-ES" b="1" dirty="0">
            <a:solidFill>
              <a:schemeClr val="tx1"/>
            </a:solidFill>
          </a:endParaRPr>
        </a:p>
      </dgm:t>
    </dgm:pt>
    <dgm:pt modelId="{7E00B782-D11C-487E-9EA0-7B8D04A14432}" type="parTrans" cxnId="{3EB3A20B-52F0-4B37-AD7A-2B0A41AC271C}">
      <dgm:prSet/>
      <dgm:spPr/>
      <dgm:t>
        <a:bodyPr/>
        <a:lstStyle/>
        <a:p>
          <a:endParaRPr lang="es-ES"/>
        </a:p>
      </dgm:t>
    </dgm:pt>
    <dgm:pt modelId="{DF340D3F-D618-4409-A867-FE9ED4ABF115}" type="sibTrans" cxnId="{3EB3A20B-52F0-4B37-AD7A-2B0A41AC271C}">
      <dgm:prSet/>
      <dgm:spPr/>
      <dgm:t>
        <a:bodyPr/>
        <a:lstStyle/>
        <a:p>
          <a:endParaRPr lang="es-ES"/>
        </a:p>
      </dgm:t>
    </dgm:pt>
    <dgm:pt modelId="{3EFA0A06-E014-4F98-93CF-D7B9FDDD62B6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Básica superior</a:t>
          </a:r>
        </a:p>
        <a:p>
          <a:r>
            <a:rPr lang="es-ES" dirty="0" smtClean="0">
              <a:solidFill>
                <a:schemeClr val="tx1"/>
              </a:solidFill>
            </a:rPr>
            <a:t>8vo, 9no, 10mo año</a:t>
          </a:r>
          <a:endParaRPr lang="es-ES" dirty="0">
            <a:solidFill>
              <a:schemeClr val="tx1"/>
            </a:solidFill>
          </a:endParaRPr>
        </a:p>
      </dgm:t>
    </dgm:pt>
    <dgm:pt modelId="{65CE5978-ED35-468B-9E1B-237A7FEA17C1}" type="parTrans" cxnId="{8814D75E-2834-4552-B500-5CA78A38181A}">
      <dgm:prSet/>
      <dgm:spPr>
        <a:ln cap="rnd">
          <a:solidFill>
            <a:schemeClr val="tx1"/>
          </a:solidFill>
          <a:prstDash val="dash"/>
          <a:headEnd type="diamond"/>
        </a:ln>
      </dgm:spPr>
      <dgm:t>
        <a:bodyPr/>
        <a:lstStyle/>
        <a:p>
          <a:endParaRPr lang="es-ES"/>
        </a:p>
      </dgm:t>
    </dgm:pt>
    <dgm:pt modelId="{758F3C63-4464-492E-BFA6-CE49D7AC7868}" type="sibTrans" cxnId="{8814D75E-2834-4552-B500-5CA78A38181A}">
      <dgm:prSet/>
      <dgm:spPr/>
      <dgm:t>
        <a:bodyPr/>
        <a:lstStyle/>
        <a:p>
          <a:endParaRPr lang="es-ES"/>
        </a:p>
      </dgm:t>
    </dgm:pt>
    <dgm:pt modelId="{FD1D5249-493B-42F4-9975-8715E0F04164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Básica media</a:t>
          </a:r>
        </a:p>
        <a:p>
          <a:r>
            <a:rPr lang="es-ES" dirty="0" smtClean="0">
              <a:solidFill>
                <a:schemeClr val="tx1"/>
              </a:solidFill>
            </a:rPr>
            <a:t>5to, 6to, 7mo año </a:t>
          </a:r>
          <a:endParaRPr lang="es-ES" dirty="0">
            <a:solidFill>
              <a:schemeClr val="tx1"/>
            </a:solidFill>
          </a:endParaRPr>
        </a:p>
      </dgm:t>
    </dgm:pt>
    <dgm:pt modelId="{44970E82-9C7A-4A54-A51D-010F45B4F946}" type="parTrans" cxnId="{0813FC2F-6458-4158-8E85-BA0A095EB5AB}">
      <dgm:prSet/>
      <dgm:spPr>
        <a:ln cap="rnd">
          <a:solidFill>
            <a:schemeClr val="tx1"/>
          </a:solidFill>
          <a:prstDash val="dash"/>
          <a:headEnd type="diamond"/>
        </a:ln>
      </dgm:spPr>
      <dgm:t>
        <a:bodyPr/>
        <a:lstStyle/>
        <a:p>
          <a:endParaRPr lang="es-ES"/>
        </a:p>
      </dgm:t>
    </dgm:pt>
    <dgm:pt modelId="{C5A4E9EF-5493-4198-ADD4-3B13D8EB13CA}" type="sibTrans" cxnId="{0813FC2F-6458-4158-8E85-BA0A095EB5AB}">
      <dgm:prSet/>
      <dgm:spPr/>
      <dgm:t>
        <a:bodyPr/>
        <a:lstStyle/>
        <a:p>
          <a:endParaRPr lang="es-ES"/>
        </a:p>
      </dgm:t>
    </dgm:pt>
    <dgm:pt modelId="{B1C5C0BE-8FEE-47A0-A3D1-1526366E1229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Básica elemental</a:t>
          </a:r>
        </a:p>
        <a:p>
          <a:r>
            <a:rPr lang="es-ES" dirty="0" smtClean="0">
              <a:solidFill>
                <a:schemeClr val="tx1"/>
              </a:solidFill>
            </a:rPr>
            <a:t>2do, 3ro, 4to año</a:t>
          </a:r>
          <a:endParaRPr lang="es-ES" dirty="0">
            <a:solidFill>
              <a:schemeClr val="tx1"/>
            </a:solidFill>
          </a:endParaRPr>
        </a:p>
      </dgm:t>
    </dgm:pt>
    <dgm:pt modelId="{1CD85CC2-56B0-406F-BCFC-4120961D63CA}" type="parTrans" cxnId="{909EFEAD-6ECC-45F2-9A68-3596A09D806B}">
      <dgm:prSet/>
      <dgm:spPr>
        <a:ln cap="rnd">
          <a:solidFill>
            <a:schemeClr val="tx1"/>
          </a:solidFill>
          <a:prstDash val="dash"/>
          <a:headEnd type="diamond"/>
        </a:ln>
      </dgm:spPr>
      <dgm:t>
        <a:bodyPr/>
        <a:lstStyle/>
        <a:p>
          <a:endParaRPr lang="es-ES"/>
        </a:p>
      </dgm:t>
    </dgm:pt>
    <dgm:pt modelId="{E9CE437F-3E9E-41D7-80E0-A900562261FE}" type="sibTrans" cxnId="{909EFEAD-6ECC-45F2-9A68-3596A09D806B}">
      <dgm:prSet/>
      <dgm:spPr/>
      <dgm:t>
        <a:bodyPr/>
        <a:lstStyle/>
        <a:p>
          <a:endParaRPr lang="es-ES"/>
        </a:p>
      </dgm:t>
    </dgm:pt>
    <dgm:pt modelId="{639CAAC0-842A-4C8F-974C-A4D32F0363FA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Preparatoria</a:t>
          </a:r>
        </a:p>
        <a:p>
          <a:r>
            <a:rPr lang="es-ES" dirty="0" smtClean="0">
              <a:solidFill>
                <a:schemeClr val="tx1"/>
              </a:solidFill>
            </a:rPr>
            <a:t>1er año</a:t>
          </a:r>
          <a:endParaRPr lang="es-ES" dirty="0">
            <a:solidFill>
              <a:schemeClr val="tx1"/>
            </a:solidFill>
          </a:endParaRPr>
        </a:p>
      </dgm:t>
    </dgm:pt>
    <dgm:pt modelId="{17F2F8C6-1595-47F1-8CFC-FC4801FD644D}" type="parTrans" cxnId="{78B6E743-4947-41F2-8161-44959529821F}">
      <dgm:prSet/>
      <dgm:spPr>
        <a:ln cap="rnd">
          <a:solidFill>
            <a:schemeClr val="tx1"/>
          </a:solidFill>
          <a:prstDash val="dash"/>
          <a:headEnd type="diamond"/>
        </a:ln>
      </dgm:spPr>
      <dgm:t>
        <a:bodyPr/>
        <a:lstStyle/>
        <a:p>
          <a:endParaRPr lang="es-ES"/>
        </a:p>
      </dgm:t>
    </dgm:pt>
    <dgm:pt modelId="{95476E46-D2BC-4E61-A668-106F393B358C}" type="sibTrans" cxnId="{78B6E743-4947-41F2-8161-44959529821F}">
      <dgm:prSet/>
      <dgm:spPr/>
      <dgm:t>
        <a:bodyPr/>
        <a:lstStyle/>
        <a:p>
          <a:endParaRPr lang="es-ES"/>
        </a:p>
      </dgm:t>
    </dgm:pt>
    <dgm:pt modelId="{497973B6-9ABC-49F0-A621-C8F253DBE23C}" type="pres">
      <dgm:prSet presAssocID="{E808EB8D-8049-4942-AC36-1808171269E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707CEF-7CF7-4E1C-ACDA-6EDE78EC744B}" type="pres">
      <dgm:prSet presAssocID="{8B313C5F-C9F4-4578-A131-EDEA73B705A9}" presName="root1" presStyleCnt="0"/>
      <dgm:spPr/>
    </dgm:pt>
    <dgm:pt modelId="{92F99508-E814-4E9C-9473-D583010D0785}" type="pres">
      <dgm:prSet presAssocID="{8B313C5F-C9F4-4578-A131-EDEA73B705A9}" presName="LevelOneTextNode" presStyleLbl="node0" presStyleIdx="0" presStyleCnt="2" custScaleX="111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6DB3B-5759-45B4-8708-E922FF432DA4}" type="pres">
      <dgm:prSet presAssocID="{8B313C5F-C9F4-4578-A131-EDEA73B705A9}" presName="level2hierChild" presStyleCnt="0"/>
      <dgm:spPr/>
    </dgm:pt>
    <dgm:pt modelId="{5A7F6D65-22F7-44A9-9DCE-8AF5B2960A8C}" type="pres">
      <dgm:prSet presAssocID="{17F2F8C6-1595-47F1-8CFC-FC4801FD644D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620AC23B-FB22-4435-9B92-06DE8E004AEE}" type="pres">
      <dgm:prSet presAssocID="{17F2F8C6-1595-47F1-8CFC-FC4801FD644D}" presName="connTx" presStyleLbl="parChTrans1D2" presStyleIdx="0" presStyleCnt="5"/>
      <dgm:spPr/>
      <dgm:t>
        <a:bodyPr/>
        <a:lstStyle/>
        <a:p>
          <a:endParaRPr lang="es-ES"/>
        </a:p>
      </dgm:t>
    </dgm:pt>
    <dgm:pt modelId="{2756D707-2FB5-4333-9AE8-CDAAB43E1709}" type="pres">
      <dgm:prSet presAssocID="{639CAAC0-842A-4C8F-974C-A4D32F0363FA}" presName="root2" presStyleCnt="0"/>
      <dgm:spPr/>
    </dgm:pt>
    <dgm:pt modelId="{CD5C4B56-E21F-4CE0-A843-097CCBDE6F52}" type="pres">
      <dgm:prSet presAssocID="{639CAAC0-842A-4C8F-974C-A4D32F0363FA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B0ADFB-6FA8-4033-828D-B32E1899156F}" type="pres">
      <dgm:prSet presAssocID="{639CAAC0-842A-4C8F-974C-A4D32F0363FA}" presName="level3hierChild" presStyleCnt="0"/>
      <dgm:spPr/>
    </dgm:pt>
    <dgm:pt modelId="{4968FD72-BE4B-42DA-AD57-7B3F2A3C8CE0}" type="pres">
      <dgm:prSet presAssocID="{1CD85CC2-56B0-406F-BCFC-4120961D63CA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790D619B-AF42-4715-98B6-CFC5597C07B3}" type="pres">
      <dgm:prSet presAssocID="{1CD85CC2-56B0-406F-BCFC-4120961D63CA}" presName="connTx" presStyleLbl="parChTrans1D2" presStyleIdx="1" presStyleCnt="5"/>
      <dgm:spPr/>
      <dgm:t>
        <a:bodyPr/>
        <a:lstStyle/>
        <a:p>
          <a:endParaRPr lang="es-ES"/>
        </a:p>
      </dgm:t>
    </dgm:pt>
    <dgm:pt modelId="{84A5CA54-EDC7-4CC9-AE87-370D4FD239A1}" type="pres">
      <dgm:prSet presAssocID="{B1C5C0BE-8FEE-47A0-A3D1-1526366E1229}" presName="root2" presStyleCnt="0"/>
      <dgm:spPr/>
    </dgm:pt>
    <dgm:pt modelId="{B786F643-F7C9-4DCE-845C-982C4570F7CA}" type="pres">
      <dgm:prSet presAssocID="{B1C5C0BE-8FEE-47A0-A3D1-1526366E1229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5F2150-18B3-43E5-9767-38E56561D676}" type="pres">
      <dgm:prSet presAssocID="{B1C5C0BE-8FEE-47A0-A3D1-1526366E1229}" presName="level3hierChild" presStyleCnt="0"/>
      <dgm:spPr/>
    </dgm:pt>
    <dgm:pt modelId="{C872DAF0-7426-47D3-9C47-3C1DF082621A}" type="pres">
      <dgm:prSet presAssocID="{44970E82-9C7A-4A54-A51D-010F45B4F946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6100803E-85C6-4930-917B-11F54967DCFD}" type="pres">
      <dgm:prSet presAssocID="{44970E82-9C7A-4A54-A51D-010F45B4F946}" presName="connTx" presStyleLbl="parChTrans1D2" presStyleIdx="2" presStyleCnt="5"/>
      <dgm:spPr/>
      <dgm:t>
        <a:bodyPr/>
        <a:lstStyle/>
        <a:p>
          <a:endParaRPr lang="es-ES"/>
        </a:p>
      </dgm:t>
    </dgm:pt>
    <dgm:pt modelId="{352E7F13-C210-4D81-80AF-4B0AFF658CFC}" type="pres">
      <dgm:prSet presAssocID="{FD1D5249-493B-42F4-9975-8715E0F04164}" presName="root2" presStyleCnt="0"/>
      <dgm:spPr/>
    </dgm:pt>
    <dgm:pt modelId="{A488CF90-9349-484B-9C52-6C8F06505972}" type="pres">
      <dgm:prSet presAssocID="{FD1D5249-493B-42F4-9975-8715E0F04164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D88D70-0462-460C-8150-19A806DFAD2E}" type="pres">
      <dgm:prSet presAssocID="{FD1D5249-493B-42F4-9975-8715E0F04164}" presName="level3hierChild" presStyleCnt="0"/>
      <dgm:spPr/>
    </dgm:pt>
    <dgm:pt modelId="{91048F8C-CC75-49AA-8A41-5E06FADFF86C}" type="pres">
      <dgm:prSet presAssocID="{65CE5978-ED35-468B-9E1B-237A7FEA17C1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DC99F03A-8283-4966-A189-9B3F24241393}" type="pres">
      <dgm:prSet presAssocID="{65CE5978-ED35-468B-9E1B-237A7FEA17C1}" presName="connTx" presStyleLbl="parChTrans1D2" presStyleIdx="3" presStyleCnt="5"/>
      <dgm:spPr/>
      <dgm:t>
        <a:bodyPr/>
        <a:lstStyle/>
        <a:p>
          <a:endParaRPr lang="es-ES"/>
        </a:p>
      </dgm:t>
    </dgm:pt>
    <dgm:pt modelId="{75736E40-E48E-40D0-B555-5CB96D8E2BA0}" type="pres">
      <dgm:prSet presAssocID="{3EFA0A06-E014-4F98-93CF-D7B9FDDD62B6}" presName="root2" presStyleCnt="0"/>
      <dgm:spPr/>
    </dgm:pt>
    <dgm:pt modelId="{14920C36-7616-41D4-8AE1-72394B0D64FA}" type="pres">
      <dgm:prSet presAssocID="{3EFA0A06-E014-4F98-93CF-D7B9FDDD62B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5BF9D0-A1BE-4B36-8751-A3E7C84394CA}" type="pres">
      <dgm:prSet presAssocID="{3EFA0A06-E014-4F98-93CF-D7B9FDDD62B6}" presName="level3hierChild" presStyleCnt="0"/>
      <dgm:spPr/>
    </dgm:pt>
    <dgm:pt modelId="{9797C0D3-DCF2-4FB5-830B-43CE1F9649CC}" type="pres">
      <dgm:prSet presAssocID="{03A7C2A4-F3E1-48FA-AD97-F282193887A5}" presName="root1" presStyleCnt="0"/>
      <dgm:spPr/>
    </dgm:pt>
    <dgm:pt modelId="{4F663B3D-EFA0-451E-B4EF-114216A75B7E}" type="pres">
      <dgm:prSet presAssocID="{03A7C2A4-F3E1-48FA-AD97-F282193887A5}" presName="LevelOneTextNode" presStyleLbl="node0" presStyleIdx="1" presStyleCnt="2" custScaleX="115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CBAA11-6635-4930-B47F-EC903ECB1FF1}" type="pres">
      <dgm:prSet presAssocID="{03A7C2A4-F3E1-48FA-AD97-F282193887A5}" presName="level2hierChild" presStyleCnt="0"/>
      <dgm:spPr/>
    </dgm:pt>
    <dgm:pt modelId="{42B95F64-B8C2-488C-AA03-16B0A1E40877}" type="pres">
      <dgm:prSet presAssocID="{EEEB5BD2-5B52-417C-A3F0-8766E7CAF2B0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98D7864D-DC19-4CBA-B05A-D4095251D5AB}" type="pres">
      <dgm:prSet presAssocID="{EEEB5BD2-5B52-417C-A3F0-8766E7CAF2B0}" presName="connTx" presStyleLbl="parChTrans1D2" presStyleIdx="4" presStyleCnt="5"/>
      <dgm:spPr/>
      <dgm:t>
        <a:bodyPr/>
        <a:lstStyle/>
        <a:p>
          <a:endParaRPr lang="es-ES"/>
        </a:p>
      </dgm:t>
    </dgm:pt>
    <dgm:pt modelId="{ED7F21F1-1D75-43B8-BE3C-5A674B0CC054}" type="pres">
      <dgm:prSet presAssocID="{98539131-440B-4CA5-8F80-A5873507570F}" presName="root2" presStyleCnt="0"/>
      <dgm:spPr/>
    </dgm:pt>
    <dgm:pt modelId="{1D7A74A3-70B1-456B-AC60-91E3DEAAFF7B}" type="pres">
      <dgm:prSet presAssocID="{98539131-440B-4CA5-8F80-A5873507570F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EF579C-FAB1-428C-A1D1-4174F905F68A}" type="pres">
      <dgm:prSet presAssocID="{98539131-440B-4CA5-8F80-A5873507570F}" presName="level3hierChild" presStyleCnt="0"/>
      <dgm:spPr/>
    </dgm:pt>
  </dgm:ptLst>
  <dgm:cxnLst>
    <dgm:cxn modelId="{A6DD70A0-63F2-4F86-8A65-31E7060E7D7C}" type="presOf" srcId="{1CD85CC2-56B0-406F-BCFC-4120961D63CA}" destId="{790D619B-AF42-4715-98B6-CFC5597C07B3}" srcOrd="1" destOrd="0" presId="urn:microsoft.com/office/officeart/2005/8/layout/hierarchy2"/>
    <dgm:cxn modelId="{DEAA7ABC-E51A-4216-9AED-0944A44DF64E}" type="presOf" srcId="{1CD85CC2-56B0-406F-BCFC-4120961D63CA}" destId="{4968FD72-BE4B-42DA-AD57-7B3F2A3C8CE0}" srcOrd="0" destOrd="0" presId="urn:microsoft.com/office/officeart/2005/8/layout/hierarchy2"/>
    <dgm:cxn modelId="{3897C33F-3F2C-4B5B-AA01-FB99F1619419}" type="presOf" srcId="{98539131-440B-4CA5-8F80-A5873507570F}" destId="{1D7A74A3-70B1-456B-AC60-91E3DEAAFF7B}" srcOrd="0" destOrd="0" presId="urn:microsoft.com/office/officeart/2005/8/layout/hierarchy2"/>
    <dgm:cxn modelId="{38528C10-F947-4954-AC27-FE6A11DE2187}" srcId="{03A7C2A4-F3E1-48FA-AD97-F282193887A5}" destId="{98539131-440B-4CA5-8F80-A5873507570F}" srcOrd="0" destOrd="0" parTransId="{EEEB5BD2-5B52-417C-A3F0-8766E7CAF2B0}" sibTransId="{2789A818-08B8-475C-9621-02875FAD1EEC}"/>
    <dgm:cxn modelId="{004FFD32-4B2D-49B4-BC3A-93DFB14741B0}" type="presOf" srcId="{8B313C5F-C9F4-4578-A131-EDEA73B705A9}" destId="{92F99508-E814-4E9C-9473-D583010D0785}" srcOrd="0" destOrd="0" presId="urn:microsoft.com/office/officeart/2005/8/layout/hierarchy2"/>
    <dgm:cxn modelId="{A6598AEE-572F-4132-93FF-82C034944CFA}" type="presOf" srcId="{65CE5978-ED35-468B-9E1B-237A7FEA17C1}" destId="{91048F8C-CC75-49AA-8A41-5E06FADFF86C}" srcOrd="0" destOrd="0" presId="urn:microsoft.com/office/officeart/2005/8/layout/hierarchy2"/>
    <dgm:cxn modelId="{AEFEC47A-4FE8-4D39-8174-C0464AEFB6C0}" type="presOf" srcId="{EEEB5BD2-5B52-417C-A3F0-8766E7CAF2B0}" destId="{98D7864D-DC19-4CBA-B05A-D4095251D5AB}" srcOrd="1" destOrd="0" presId="urn:microsoft.com/office/officeart/2005/8/layout/hierarchy2"/>
    <dgm:cxn modelId="{9A3EBC04-4D94-4C26-A820-A846C2B8AD4C}" type="presOf" srcId="{17F2F8C6-1595-47F1-8CFC-FC4801FD644D}" destId="{620AC23B-FB22-4435-9B92-06DE8E004AEE}" srcOrd="1" destOrd="0" presId="urn:microsoft.com/office/officeart/2005/8/layout/hierarchy2"/>
    <dgm:cxn modelId="{9CC3C79C-98C9-47C7-AA06-6FBCB74CF177}" type="presOf" srcId="{17F2F8C6-1595-47F1-8CFC-FC4801FD644D}" destId="{5A7F6D65-22F7-44A9-9DCE-8AF5B2960A8C}" srcOrd="0" destOrd="0" presId="urn:microsoft.com/office/officeart/2005/8/layout/hierarchy2"/>
    <dgm:cxn modelId="{1FE002AA-6058-4D90-8A04-7C980445F1D7}" type="presOf" srcId="{E808EB8D-8049-4942-AC36-1808171269ED}" destId="{497973B6-9ABC-49F0-A621-C8F253DBE23C}" srcOrd="0" destOrd="0" presId="urn:microsoft.com/office/officeart/2005/8/layout/hierarchy2"/>
    <dgm:cxn modelId="{52CDD728-714B-4C83-8724-71537B1782D7}" type="presOf" srcId="{FD1D5249-493B-42F4-9975-8715E0F04164}" destId="{A488CF90-9349-484B-9C52-6C8F06505972}" srcOrd="0" destOrd="0" presId="urn:microsoft.com/office/officeart/2005/8/layout/hierarchy2"/>
    <dgm:cxn modelId="{8814D75E-2834-4552-B500-5CA78A38181A}" srcId="{8B313C5F-C9F4-4578-A131-EDEA73B705A9}" destId="{3EFA0A06-E014-4F98-93CF-D7B9FDDD62B6}" srcOrd="3" destOrd="0" parTransId="{65CE5978-ED35-468B-9E1B-237A7FEA17C1}" sibTransId="{758F3C63-4464-492E-BFA6-CE49D7AC7868}"/>
    <dgm:cxn modelId="{3EB3A20B-52F0-4B37-AD7A-2B0A41AC271C}" srcId="{E808EB8D-8049-4942-AC36-1808171269ED}" destId="{03A7C2A4-F3E1-48FA-AD97-F282193887A5}" srcOrd="1" destOrd="0" parTransId="{7E00B782-D11C-487E-9EA0-7B8D04A14432}" sibTransId="{DF340D3F-D618-4409-A867-FE9ED4ABF115}"/>
    <dgm:cxn modelId="{78B6E743-4947-41F2-8161-44959529821F}" srcId="{8B313C5F-C9F4-4578-A131-EDEA73B705A9}" destId="{639CAAC0-842A-4C8F-974C-A4D32F0363FA}" srcOrd="0" destOrd="0" parTransId="{17F2F8C6-1595-47F1-8CFC-FC4801FD644D}" sibTransId="{95476E46-D2BC-4E61-A668-106F393B358C}"/>
    <dgm:cxn modelId="{909EFEAD-6ECC-45F2-9A68-3596A09D806B}" srcId="{8B313C5F-C9F4-4578-A131-EDEA73B705A9}" destId="{B1C5C0BE-8FEE-47A0-A3D1-1526366E1229}" srcOrd="1" destOrd="0" parTransId="{1CD85CC2-56B0-406F-BCFC-4120961D63CA}" sibTransId="{E9CE437F-3E9E-41D7-80E0-A900562261FE}"/>
    <dgm:cxn modelId="{E84B27A2-9437-43BC-9172-C0C07A67B066}" type="presOf" srcId="{03A7C2A4-F3E1-48FA-AD97-F282193887A5}" destId="{4F663B3D-EFA0-451E-B4EF-114216A75B7E}" srcOrd="0" destOrd="0" presId="urn:microsoft.com/office/officeart/2005/8/layout/hierarchy2"/>
    <dgm:cxn modelId="{0813FC2F-6458-4158-8E85-BA0A095EB5AB}" srcId="{8B313C5F-C9F4-4578-A131-EDEA73B705A9}" destId="{FD1D5249-493B-42F4-9975-8715E0F04164}" srcOrd="2" destOrd="0" parTransId="{44970E82-9C7A-4A54-A51D-010F45B4F946}" sibTransId="{C5A4E9EF-5493-4198-ADD4-3B13D8EB13CA}"/>
    <dgm:cxn modelId="{B967A675-2C3A-459C-B27A-B10F24609FA0}" type="presOf" srcId="{65CE5978-ED35-468B-9E1B-237A7FEA17C1}" destId="{DC99F03A-8283-4966-A189-9B3F24241393}" srcOrd="1" destOrd="0" presId="urn:microsoft.com/office/officeart/2005/8/layout/hierarchy2"/>
    <dgm:cxn modelId="{EBA37DDD-C772-4739-BAB3-1DC391616CE2}" type="presOf" srcId="{3EFA0A06-E014-4F98-93CF-D7B9FDDD62B6}" destId="{14920C36-7616-41D4-8AE1-72394B0D64FA}" srcOrd="0" destOrd="0" presId="urn:microsoft.com/office/officeart/2005/8/layout/hierarchy2"/>
    <dgm:cxn modelId="{F924C0F6-C98D-4A56-82CA-B8E3990B9F4C}" type="presOf" srcId="{44970E82-9C7A-4A54-A51D-010F45B4F946}" destId="{C872DAF0-7426-47D3-9C47-3C1DF082621A}" srcOrd="0" destOrd="0" presId="urn:microsoft.com/office/officeart/2005/8/layout/hierarchy2"/>
    <dgm:cxn modelId="{987606CE-8F4C-48CC-93F2-17985C8DD09D}" type="presOf" srcId="{B1C5C0BE-8FEE-47A0-A3D1-1526366E1229}" destId="{B786F643-F7C9-4DCE-845C-982C4570F7CA}" srcOrd="0" destOrd="0" presId="urn:microsoft.com/office/officeart/2005/8/layout/hierarchy2"/>
    <dgm:cxn modelId="{17ED447C-C630-4E9F-B122-A4655BA7915D}" srcId="{E808EB8D-8049-4942-AC36-1808171269ED}" destId="{8B313C5F-C9F4-4578-A131-EDEA73B705A9}" srcOrd="0" destOrd="0" parTransId="{F1E03D90-6698-40CE-8568-80670A9FB60B}" sibTransId="{6D8757C7-9349-4826-8970-60FC82767847}"/>
    <dgm:cxn modelId="{1DBDDA54-C63E-4CE6-BD13-5C06EC1B20E2}" type="presOf" srcId="{EEEB5BD2-5B52-417C-A3F0-8766E7CAF2B0}" destId="{42B95F64-B8C2-488C-AA03-16B0A1E40877}" srcOrd="0" destOrd="0" presId="urn:microsoft.com/office/officeart/2005/8/layout/hierarchy2"/>
    <dgm:cxn modelId="{CE6B6EB0-B2AA-4904-9AC9-4311416EC427}" type="presOf" srcId="{639CAAC0-842A-4C8F-974C-A4D32F0363FA}" destId="{CD5C4B56-E21F-4CE0-A843-097CCBDE6F52}" srcOrd="0" destOrd="0" presId="urn:microsoft.com/office/officeart/2005/8/layout/hierarchy2"/>
    <dgm:cxn modelId="{DF45C833-950B-4FB5-9C51-DE9B3FB6AA06}" type="presOf" srcId="{44970E82-9C7A-4A54-A51D-010F45B4F946}" destId="{6100803E-85C6-4930-917B-11F54967DCFD}" srcOrd="1" destOrd="0" presId="urn:microsoft.com/office/officeart/2005/8/layout/hierarchy2"/>
    <dgm:cxn modelId="{EA9268C4-5B13-4754-AD63-63CF579C771B}" type="presParOf" srcId="{497973B6-9ABC-49F0-A621-C8F253DBE23C}" destId="{79707CEF-7CF7-4E1C-ACDA-6EDE78EC744B}" srcOrd="0" destOrd="0" presId="urn:microsoft.com/office/officeart/2005/8/layout/hierarchy2"/>
    <dgm:cxn modelId="{26F2F28C-50AD-4056-9A50-7F15DE240F73}" type="presParOf" srcId="{79707CEF-7CF7-4E1C-ACDA-6EDE78EC744B}" destId="{92F99508-E814-4E9C-9473-D583010D0785}" srcOrd="0" destOrd="0" presId="urn:microsoft.com/office/officeart/2005/8/layout/hierarchy2"/>
    <dgm:cxn modelId="{42018BC6-4C1F-48F2-847C-BA57F7C31254}" type="presParOf" srcId="{79707CEF-7CF7-4E1C-ACDA-6EDE78EC744B}" destId="{9BE6DB3B-5759-45B4-8708-E922FF432DA4}" srcOrd="1" destOrd="0" presId="urn:microsoft.com/office/officeart/2005/8/layout/hierarchy2"/>
    <dgm:cxn modelId="{3D482B78-D586-4D97-BF1B-57C8B28A7A8F}" type="presParOf" srcId="{9BE6DB3B-5759-45B4-8708-E922FF432DA4}" destId="{5A7F6D65-22F7-44A9-9DCE-8AF5B2960A8C}" srcOrd="0" destOrd="0" presId="urn:microsoft.com/office/officeart/2005/8/layout/hierarchy2"/>
    <dgm:cxn modelId="{9BDCD2C2-DA18-4FEF-9787-A000DE5F1CA9}" type="presParOf" srcId="{5A7F6D65-22F7-44A9-9DCE-8AF5B2960A8C}" destId="{620AC23B-FB22-4435-9B92-06DE8E004AEE}" srcOrd="0" destOrd="0" presId="urn:microsoft.com/office/officeart/2005/8/layout/hierarchy2"/>
    <dgm:cxn modelId="{8041F8A5-080E-4747-9BAC-626321137B2A}" type="presParOf" srcId="{9BE6DB3B-5759-45B4-8708-E922FF432DA4}" destId="{2756D707-2FB5-4333-9AE8-CDAAB43E1709}" srcOrd="1" destOrd="0" presId="urn:microsoft.com/office/officeart/2005/8/layout/hierarchy2"/>
    <dgm:cxn modelId="{6A13B7DA-927E-4DCE-8F45-515EA2958BBD}" type="presParOf" srcId="{2756D707-2FB5-4333-9AE8-CDAAB43E1709}" destId="{CD5C4B56-E21F-4CE0-A843-097CCBDE6F52}" srcOrd="0" destOrd="0" presId="urn:microsoft.com/office/officeart/2005/8/layout/hierarchy2"/>
    <dgm:cxn modelId="{A275553E-D8CC-4C8A-B82A-5331B3D70884}" type="presParOf" srcId="{2756D707-2FB5-4333-9AE8-CDAAB43E1709}" destId="{C6B0ADFB-6FA8-4033-828D-B32E1899156F}" srcOrd="1" destOrd="0" presId="urn:microsoft.com/office/officeart/2005/8/layout/hierarchy2"/>
    <dgm:cxn modelId="{1F4FC634-961B-47BF-AB8A-E553DD555652}" type="presParOf" srcId="{9BE6DB3B-5759-45B4-8708-E922FF432DA4}" destId="{4968FD72-BE4B-42DA-AD57-7B3F2A3C8CE0}" srcOrd="2" destOrd="0" presId="urn:microsoft.com/office/officeart/2005/8/layout/hierarchy2"/>
    <dgm:cxn modelId="{14773025-C1EF-4226-AD0E-22ABA6B9FBEE}" type="presParOf" srcId="{4968FD72-BE4B-42DA-AD57-7B3F2A3C8CE0}" destId="{790D619B-AF42-4715-98B6-CFC5597C07B3}" srcOrd="0" destOrd="0" presId="urn:microsoft.com/office/officeart/2005/8/layout/hierarchy2"/>
    <dgm:cxn modelId="{6D17EF42-55FC-4C49-B535-104CCB4DE6E7}" type="presParOf" srcId="{9BE6DB3B-5759-45B4-8708-E922FF432DA4}" destId="{84A5CA54-EDC7-4CC9-AE87-370D4FD239A1}" srcOrd="3" destOrd="0" presId="urn:microsoft.com/office/officeart/2005/8/layout/hierarchy2"/>
    <dgm:cxn modelId="{2DE49C8B-1985-4270-91BC-82DE3EC179F0}" type="presParOf" srcId="{84A5CA54-EDC7-4CC9-AE87-370D4FD239A1}" destId="{B786F643-F7C9-4DCE-845C-982C4570F7CA}" srcOrd="0" destOrd="0" presId="urn:microsoft.com/office/officeart/2005/8/layout/hierarchy2"/>
    <dgm:cxn modelId="{7608BE6F-62C4-43D4-8571-3FBF22F54C57}" type="presParOf" srcId="{84A5CA54-EDC7-4CC9-AE87-370D4FD239A1}" destId="{215F2150-18B3-43E5-9767-38E56561D676}" srcOrd="1" destOrd="0" presId="urn:microsoft.com/office/officeart/2005/8/layout/hierarchy2"/>
    <dgm:cxn modelId="{A24140BD-83AB-4688-915E-FBD82B239105}" type="presParOf" srcId="{9BE6DB3B-5759-45B4-8708-E922FF432DA4}" destId="{C872DAF0-7426-47D3-9C47-3C1DF082621A}" srcOrd="4" destOrd="0" presId="urn:microsoft.com/office/officeart/2005/8/layout/hierarchy2"/>
    <dgm:cxn modelId="{3898D0B8-6E93-4776-9B54-AE1A91F55232}" type="presParOf" srcId="{C872DAF0-7426-47D3-9C47-3C1DF082621A}" destId="{6100803E-85C6-4930-917B-11F54967DCFD}" srcOrd="0" destOrd="0" presId="urn:microsoft.com/office/officeart/2005/8/layout/hierarchy2"/>
    <dgm:cxn modelId="{3DE26FDF-5BD2-4C29-8726-921945309F8A}" type="presParOf" srcId="{9BE6DB3B-5759-45B4-8708-E922FF432DA4}" destId="{352E7F13-C210-4D81-80AF-4B0AFF658CFC}" srcOrd="5" destOrd="0" presId="urn:microsoft.com/office/officeart/2005/8/layout/hierarchy2"/>
    <dgm:cxn modelId="{14D4F679-B315-48E6-974F-DAC44A9289E0}" type="presParOf" srcId="{352E7F13-C210-4D81-80AF-4B0AFF658CFC}" destId="{A488CF90-9349-484B-9C52-6C8F06505972}" srcOrd="0" destOrd="0" presId="urn:microsoft.com/office/officeart/2005/8/layout/hierarchy2"/>
    <dgm:cxn modelId="{760D734E-BFA0-4013-9790-14A61C180C50}" type="presParOf" srcId="{352E7F13-C210-4D81-80AF-4B0AFF658CFC}" destId="{D8D88D70-0462-460C-8150-19A806DFAD2E}" srcOrd="1" destOrd="0" presId="urn:microsoft.com/office/officeart/2005/8/layout/hierarchy2"/>
    <dgm:cxn modelId="{994B094A-CCC1-40D0-B82F-4330392FD7C0}" type="presParOf" srcId="{9BE6DB3B-5759-45B4-8708-E922FF432DA4}" destId="{91048F8C-CC75-49AA-8A41-5E06FADFF86C}" srcOrd="6" destOrd="0" presId="urn:microsoft.com/office/officeart/2005/8/layout/hierarchy2"/>
    <dgm:cxn modelId="{94EB796C-5188-4822-BF21-4BE6E0AF0301}" type="presParOf" srcId="{91048F8C-CC75-49AA-8A41-5E06FADFF86C}" destId="{DC99F03A-8283-4966-A189-9B3F24241393}" srcOrd="0" destOrd="0" presId="urn:microsoft.com/office/officeart/2005/8/layout/hierarchy2"/>
    <dgm:cxn modelId="{FCADC332-453E-4DF8-B616-B6E90B06AD6D}" type="presParOf" srcId="{9BE6DB3B-5759-45B4-8708-E922FF432DA4}" destId="{75736E40-E48E-40D0-B555-5CB96D8E2BA0}" srcOrd="7" destOrd="0" presId="urn:microsoft.com/office/officeart/2005/8/layout/hierarchy2"/>
    <dgm:cxn modelId="{C9AA65CE-2556-4A11-AC6F-138FF5E3E5E1}" type="presParOf" srcId="{75736E40-E48E-40D0-B555-5CB96D8E2BA0}" destId="{14920C36-7616-41D4-8AE1-72394B0D64FA}" srcOrd="0" destOrd="0" presId="urn:microsoft.com/office/officeart/2005/8/layout/hierarchy2"/>
    <dgm:cxn modelId="{BBF4FE75-D7CB-4AF0-B740-685574906797}" type="presParOf" srcId="{75736E40-E48E-40D0-B555-5CB96D8E2BA0}" destId="{CD5BF9D0-A1BE-4B36-8751-A3E7C84394CA}" srcOrd="1" destOrd="0" presId="urn:microsoft.com/office/officeart/2005/8/layout/hierarchy2"/>
    <dgm:cxn modelId="{D0C3361B-3B5C-4DCC-ACE7-55988A47A1E4}" type="presParOf" srcId="{497973B6-9ABC-49F0-A621-C8F253DBE23C}" destId="{9797C0D3-DCF2-4FB5-830B-43CE1F9649CC}" srcOrd="1" destOrd="0" presId="urn:microsoft.com/office/officeart/2005/8/layout/hierarchy2"/>
    <dgm:cxn modelId="{54F2130C-B8EB-4075-98D1-D483DB0CBE54}" type="presParOf" srcId="{9797C0D3-DCF2-4FB5-830B-43CE1F9649CC}" destId="{4F663B3D-EFA0-451E-B4EF-114216A75B7E}" srcOrd="0" destOrd="0" presId="urn:microsoft.com/office/officeart/2005/8/layout/hierarchy2"/>
    <dgm:cxn modelId="{8959DF4E-CAA6-4CF6-8661-0EC970D4B712}" type="presParOf" srcId="{9797C0D3-DCF2-4FB5-830B-43CE1F9649CC}" destId="{64CBAA11-6635-4930-B47F-EC903ECB1FF1}" srcOrd="1" destOrd="0" presId="urn:microsoft.com/office/officeart/2005/8/layout/hierarchy2"/>
    <dgm:cxn modelId="{FD908ECD-3C69-4D14-BFA6-0305C0D6C34D}" type="presParOf" srcId="{64CBAA11-6635-4930-B47F-EC903ECB1FF1}" destId="{42B95F64-B8C2-488C-AA03-16B0A1E40877}" srcOrd="0" destOrd="0" presId="urn:microsoft.com/office/officeart/2005/8/layout/hierarchy2"/>
    <dgm:cxn modelId="{127049CE-BCA9-4164-B755-DFBC15337E15}" type="presParOf" srcId="{42B95F64-B8C2-488C-AA03-16B0A1E40877}" destId="{98D7864D-DC19-4CBA-B05A-D4095251D5AB}" srcOrd="0" destOrd="0" presId="urn:microsoft.com/office/officeart/2005/8/layout/hierarchy2"/>
    <dgm:cxn modelId="{CC1D59EC-D022-4EB0-A6EF-AECAFA18236A}" type="presParOf" srcId="{64CBAA11-6635-4930-B47F-EC903ECB1FF1}" destId="{ED7F21F1-1D75-43B8-BE3C-5A674B0CC054}" srcOrd="1" destOrd="0" presId="urn:microsoft.com/office/officeart/2005/8/layout/hierarchy2"/>
    <dgm:cxn modelId="{217A7B6B-CF93-4767-BD74-FB196D5142E9}" type="presParOf" srcId="{ED7F21F1-1D75-43B8-BE3C-5A674B0CC054}" destId="{1D7A74A3-70B1-456B-AC60-91E3DEAAFF7B}" srcOrd="0" destOrd="0" presId="urn:microsoft.com/office/officeart/2005/8/layout/hierarchy2"/>
    <dgm:cxn modelId="{89BCC467-E51F-4E04-AF91-68D24E89DACD}" type="presParOf" srcId="{ED7F21F1-1D75-43B8-BE3C-5A674B0CC054}" destId="{D1EF579C-FAB1-428C-A1D1-4174F905F6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808DE-8742-4322-8D0B-F60E7563271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CD1BB94-28C8-4813-840A-5A213327590C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Perfil de salida</a:t>
          </a:r>
          <a:endParaRPr lang="es-ES" dirty="0">
            <a:solidFill>
              <a:schemeClr val="tx1"/>
            </a:solidFill>
          </a:endParaRPr>
        </a:p>
      </dgm:t>
    </dgm:pt>
    <dgm:pt modelId="{DBD6E6BE-3258-4C54-8F2D-E30D0C0A8B27}" type="parTrans" cxnId="{7BD8B62F-8308-4AFC-A366-1878CCC7B76A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EE26D0-CC44-4459-AE3A-F0BB53109358}" type="sibTrans" cxnId="{7BD8B62F-8308-4AFC-A366-1878CCC7B7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CB1ECA-BA95-4B20-A8A4-3C49CB456B6E}">
      <dgm:prSet phldrT="[Texto]"/>
      <dgm:spPr>
        <a:solidFill>
          <a:srgbClr val="E2D85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Criterios de evaluación</a:t>
          </a:r>
          <a:endParaRPr lang="es-ES" dirty="0">
            <a:solidFill>
              <a:schemeClr val="tx1"/>
            </a:solidFill>
          </a:endParaRPr>
        </a:p>
      </dgm:t>
    </dgm:pt>
    <dgm:pt modelId="{050F05B9-558B-43EF-AABE-927B42A34F1D}" type="parTrans" cxnId="{D352CFCC-569D-4C92-A1DC-1CE4562C54C8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B95B8B-9F09-4CE5-83FB-B53BBBE5F397}" type="sibTrans" cxnId="{D352CFCC-569D-4C92-A1DC-1CE4562C54C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6A0F2F-0681-44AF-B46A-69CF85C1075B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Bloques curriculares </a:t>
          </a:r>
        </a:p>
        <a:p>
          <a:r>
            <a:rPr lang="es-ES" dirty="0" smtClean="0">
              <a:solidFill>
                <a:schemeClr val="tx1"/>
              </a:solidFill>
            </a:rPr>
            <a:t>(contenidos)</a:t>
          </a:r>
          <a:endParaRPr lang="es-ES" dirty="0">
            <a:solidFill>
              <a:schemeClr val="tx1"/>
            </a:solidFill>
          </a:endParaRPr>
        </a:p>
      </dgm:t>
    </dgm:pt>
    <dgm:pt modelId="{8FE02A81-E13E-42A0-BF44-FC787A2F458B}" type="parTrans" cxnId="{A0BFA816-A1DE-40FF-8850-C63071A81364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ECB7E5-C13E-4D08-B661-E6D26217869A}" type="sibTrans" cxnId="{A0BFA816-A1DE-40FF-8850-C63071A813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BD65C2-B4B9-4159-B0AE-643A5F92AA82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Objetivos generales del área</a:t>
          </a:r>
          <a:endParaRPr lang="es-ES" dirty="0">
            <a:solidFill>
              <a:schemeClr val="tx1"/>
            </a:solidFill>
          </a:endParaRPr>
        </a:p>
      </dgm:t>
    </dgm:pt>
    <dgm:pt modelId="{81F720A5-7755-4E30-8048-0EE1B59457CB}" type="parTrans" cxnId="{5D7ABFDF-D53B-43A3-A7E6-E6B7F30CC9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3CA84CB-DA40-4B17-92EB-1D91FAC0C36D}" type="sibTrans" cxnId="{5D7ABFDF-D53B-43A3-A7E6-E6B7F30CC9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C1EFC1-8E09-4A73-86D0-A29A69B28903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Objetivos integradores de subnivel</a:t>
          </a:r>
          <a:endParaRPr lang="es-ES" dirty="0">
            <a:solidFill>
              <a:schemeClr val="tx1"/>
            </a:solidFill>
          </a:endParaRPr>
        </a:p>
      </dgm:t>
    </dgm:pt>
    <dgm:pt modelId="{139A40F7-317C-4CB8-B8BB-8BA8D609892D}" type="parTrans" cxnId="{361CB252-478F-48C1-A3FA-8553CC0AE8AD}">
      <dgm:prSet/>
      <dgm:spPr>
        <a:ln>
          <a:solidFill>
            <a:schemeClr val="tx1"/>
          </a:solidFill>
        </a:ln>
      </dgm:spPr>
      <dgm:t>
        <a:bodyPr anchor="ctr"/>
        <a:lstStyle/>
        <a:p>
          <a:endParaRPr lang="es-ES">
            <a:solidFill>
              <a:schemeClr val="tx1"/>
            </a:solidFill>
          </a:endParaRPr>
        </a:p>
      </dgm:t>
    </dgm:pt>
    <dgm:pt modelId="{BC7D4294-3A0B-45C3-B6CA-50DA2AF6C613}" type="sibTrans" cxnId="{361CB252-478F-48C1-A3FA-8553CC0AE8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893AF4-7590-4AA2-A25F-F48F48647474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Objetivos del área por subnivel</a:t>
          </a:r>
          <a:endParaRPr lang="es-ES" dirty="0">
            <a:solidFill>
              <a:schemeClr val="tx1"/>
            </a:solidFill>
          </a:endParaRPr>
        </a:p>
      </dgm:t>
    </dgm:pt>
    <dgm:pt modelId="{478AC074-47E2-4F9E-8D0F-4CD61E1EA1B3}" type="parTrans" cxnId="{22936000-318B-4A8C-B8F0-3C58BF763930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4D459C-0698-4AF7-A274-48886E916E31}" type="sibTrans" cxnId="{22936000-318B-4A8C-B8F0-3C58BF76393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D0CD0B9-BF95-453E-91B7-C954A18DF900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rPr>
            <a:t>ELEMENTOS DEL CURRÍCULO</a:t>
          </a:r>
          <a:endParaRPr lang="es-ES" sz="2000" b="1" cap="none" spc="300" dirty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</a:endParaRPr>
        </a:p>
      </dgm:t>
    </dgm:pt>
    <dgm:pt modelId="{8B05D768-14FB-4909-BEDE-145814D84A00}" type="sibTrans" cxnId="{B7591846-BA7A-4E4F-AEDD-DE039134B6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135461-3711-4A3C-8D84-BCD37FDF21B7}" type="parTrans" cxnId="{B7591846-BA7A-4E4F-AEDD-DE039134B6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D8BFD-0BAB-4E96-A961-319787BE34B6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Destrezas con criterios de desempeño</a:t>
          </a:r>
          <a:endParaRPr lang="es-ES" dirty="0">
            <a:solidFill>
              <a:schemeClr val="tx1"/>
            </a:solidFill>
          </a:endParaRPr>
        </a:p>
      </dgm:t>
    </dgm:pt>
    <dgm:pt modelId="{D588B179-89CA-41BB-82AA-196F235DF8D4}" type="parTrans" cxnId="{44A940DB-0F44-41D8-AC82-9831DD1A0575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66E603-CE8F-4D87-97F0-127A30EB16C2}" type="sibTrans" cxnId="{44A940DB-0F44-41D8-AC82-9831DD1A057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C48756-8E2D-4AA3-8246-100921D7F131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Aprendizajes básicos</a:t>
          </a:r>
          <a:endParaRPr lang="es-ES" dirty="0">
            <a:solidFill>
              <a:schemeClr val="tx1"/>
            </a:solidFill>
          </a:endParaRPr>
        </a:p>
      </dgm:t>
    </dgm:pt>
    <dgm:pt modelId="{40481DB7-3E26-4EA6-8BB0-CD4F32B8EEE2}" type="parTrans" cxnId="{79931A5F-6490-4D07-8DF2-91A4A030F10C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6940A820-7573-42C5-8BDD-6DDA3640363B}" type="sibTrans" cxnId="{79931A5F-6490-4D07-8DF2-91A4A030F10C}">
      <dgm:prSet/>
      <dgm:spPr/>
      <dgm:t>
        <a:bodyPr/>
        <a:lstStyle/>
        <a:p>
          <a:endParaRPr lang="es-ES"/>
        </a:p>
      </dgm:t>
    </dgm:pt>
    <dgm:pt modelId="{FBB5FEA4-1BC9-434A-931A-6F2099176A5B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Aprendizajes imprescindibles</a:t>
          </a:r>
          <a:endParaRPr lang="es-ES" dirty="0">
            <a:solidFill>
              <a:schemeClr val="tx1"/>
            </a:solidFill>
          </a:endParaRPr>
        </a:p>
      </dgm:t>
    </dgm:pt>
    <dgm:pt modelId="{9BA4F530-5B44-4C58-BEE1-F8C57C09D6FB}" type="parTrans" cxnId="{E9B0B59A-AE49-428A-8294-4E7F412ED36A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754C0FFE-9024-49FC-A755-6AFE4E18D0D7}" type="sibTrans" cxnId="{E9B0B59A-AE49-428A-8294-4E7F412ED36A}">
      <dgm:prSet/>
      <dgm:spPr/>
      <dgm:t>
        <a:bodyPr/>
        <a:lstStyle/>
        <a:p>
          <a:endParaRPr lang="es-ES"/>
        </a:p>
      </dgm:t>
    </dgm:pt>
    <dgm:pt modelId="{B6C49590-1450-4FEF-970A-5386C4B39EC4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Aprendizajes básicos deseables</a:t>
          </a:r>
          <a:endParaRPr lang="es-ES" dirty="0">
            <a:solidFill>
              <a:schemeClr val="tx1"/>
            </a:solidFill>
          </a:endParaRPr>
        </a:p>
      </dgm:t>
    </dgm:pt>
    <dgm:pt modelId="{F945F751-D576-4BA7-B24B-6FED88A2D6DD}" type="parTrans" cxnId="{902D5FF9-9A32-4776-99C4-719A8A6F6CC9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3B64EC43-5A8D-45C8-B94B-B2E556BAF30B}" type="sibTrans" cxnId="{902D5FF9-9A32-4776-99C4-719A8A6F6CC9}">
      <dgm:prSet/>
      <dgm:spPr/>
      <dgm:t>
        <a:bodyPr/>
        <a:lstStyle/>
        <a:p>
          <a:endParaRPr lang="es-ES"/>
        </a:p>
      </dgm:t>
    </dgm:pt>
    <dgm:pt modelId="{2AA4628D-0B3A-4545-BF62-2784D5B52CAE}">
      <dgm:prSet phldrT="[Texto]"/>
      <dgm:spPr>
        <a:solidFill>
          <a:srgbClr val="E2D85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Indicadores de evaluación del criterio</a:t>
          </a:r>
          <a:endParaRPr lang="es-ES" dirty="0">
            <a:solidFill>
              <a:schemeClr val="tx1"/>
            </a:solidFill>
          </a:endParaRPr>
        </a:p>
      </dgm:t>
    </dgm:pt>
    <dgm:pt modelId="{A5BEF739-7754-4DF3-B980-689C64C8541B}" type="parTrans" cxnId="{D1BD72CE-3863-453E-8EC5-51C976EE9161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E6117E5A-950B-404C-B79D-D33CF369F7F9}" type="sibTrans" cxnId="{D1BD72CE-3863-453E-8EC5-51C976EE9161}">
      <dgm:prSet/>
      <dgm:spPr/>
      <dgm:t>
        <a:bodyPr/>
        <a:lstStyle/>
        <a:p>
          <a:endParaRPr lang="es-ES"/>
        </a:p>
      </dgm:t>
    </dgm:pt>
    <dgm:pt modelId="{0DAED625-C3E7-4C7E-AF21-AC7863F865FE}">
      <dgm:prSet phldrT="[Texto]"/>
      <dgm:spPr>
        <a:solidFill>
          <a:srgbClr val="E2D85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Orientaciones para la evaluación</a:t>
          </a:r>
          <a:endParaRPr lang="es-ES" dirty="0">
            <a:solidFill>
              <a:schemeClr val="tx1"/>
            </a:solidFill>
          </a:endParaRPr>
        </a:p>
      </dgm:t>
    </dgm:pt>
    <dgm:pt modelId="{C482C371-85EC-46EB-8753-CE4D7229BDC6}" type="parTrans" cxnId="{4605650C-7CD7-4D0E-9D3D-B7381A70AC62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3F96DD70-4CC9-4FB7-8DB7-E080AB8C0ABD}" type="sibTrans" cxnId="{4605650C-7CD7-4D0E-9D3D-B7381A70AC62}">
      <dgm:prSet/>
      <dgm:spPr/>
      <dgm:t>
        <a:bodyPr/>
        <a:lstStyle/>
        <a:p>
          <a:endParaRPr lang="es-ES"/>
        </a:p>
      </dgm:t>
    </dgm:pt>
    <dgm:pt modelId="{D386B189-13E3-43AA-A503-E88484C6D33A}" type="pres">
      <dgm:prSet presAssocID="{C1F808DE-8742-4322-8D0B-F60E756327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26C29FA-2D88-4EA3-A7AE-DA4B3EFD141C}" type="pres">
      <dgm:prSet presAssocID="{2D0CD0B9-BF95-453E-91B7-C954A18DF900}" presName="hierRoot1" presStyleCnt="0">
        <dgm:presLayoutVars>
          <dgm:hierBranch val="init"/>
        </dgm:presLayoutVars>
      </dgm:prSet>
      <dgm:spPr/>
    </dgm:pt>
    <dgm:pt modelId="{BAC506FE-5BC7-41C1-9803-F5DB0A653F34}" type="pres">
      <dgm:prSet presAssocID="{2D0CD0B9-BF95-453E-91B7-C954A18DF900}" presName="rootComposite1" presStyleCnt="0"/>
      <dgm:spPr/>
    </dgm:pt>
    <dgm:pt modelId="{93B3DE9B-2776-461C-BA56-90E2CE32CFE9}" type="pres">
      <dgm:prSet presAssocID="{2D0CD0B9-BF95-453E-91B7-C954A18DF900}" presName="rootText1" presStyleLbl="node0" presStyleIdx="0" presStyleCnt="1" custScaleX="275251" custScaleY="131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22DFDE-81D6-44FF-BEB0-77483951317D}" type="pres">
      <dgm:prSet presAssocID="{2D0CD0B9-BF95-453E-91B7-C954A18DF90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DD2BADA-96F2-4901-BE0C-B98DF895858E}" type="pres">
      <dgm:prSet presAssocID="{2D0CD0B9-BF95-453E-91B7-C954A18DF900}" presName="hierChild2" presStyleCnt="0"/>
      <dgm:spPr/>
    </dgm:pt>
    <dgm:pt modelId="{7D2C4EF3-D862-4796-963F-FB125BE05F62}" type="pres">
      <dgm:prSet presAssocID="{DBD6E6BE-3258-4C54-8F2D-E30D0C0A8B2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48E8D2A-FB1A-4695-A82E-D2C862455FCB}" type="pres">
      <dgm:prSet presAssocID="{1CD1BB94-28C8-4813-840A-5A213327590C}" presName="hierRoot2" presStyleCnt="0">
        <dgm:presLayoutVars>
          <dgm:hierBranch val="init"/>
        </dgm:presLayoutVars>
      </dgm:prSet>
      <dgm:spPr/>
    </dgm:pt>
    <dgm:pt modelId="{77156888-B91A-4232-96D9-F412079FA2F7}" type="pres">
      <dgm:prSet presAssocID="{1CD1BB94-28C8-4813-840A-5A213327590C}" presName="rootComposite" presStyleCnt="0"/>
      <dgm:spPr/>
    </dgm:pt>
    <dgm:pt modelId="{D5E117A8-EDAF-4593-B9DD-02389A78039C}" type="pres">
      <dgm:prSet presAssocID="{1CD1BB94-28C8-4813-840A-5A213327590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254DBD-23B5-46CB-B245-644900C22251}" type="pres">
      <dgm:prSet presAssocID="{1CD1BB94-28C8-4813-840A-5A213327590C}" presName="rootConnector" presStyleLbl="node2" presStyleIdx="0" presStyleCnt="4"/>
      <dgm:spPr/>
      <dgm:t>
        <a:bodyPr/>
        <a:lstStyle/>
        <a:p>
          <a:endParaRPr lang="es-ES"/>
        </a:p>
      </dgm:t>
    </dgm:pt>
    <dgm:pt modelId="{73F7A5C4-9364-4359-AF8A-C40F1526B988}" type="pres">
      <dgm:prSet presAssocID="{1CD1BB94-28C8-4813-840A-5A213327590C}" presName="hierChild4" presStyleCnt="0"/>
      <dgm:spPr/>
    </dgm:pt>
    <dgm:pt modelId="{91599DD9-CDDD-43DD-819F-5E86E538498F}" type="pres">
      <dgm:prSet presAssocID="{1CD1BB94-28C8-4813-840A-5A213327590C}" presName="hierChild5" presStyleCnt="0"/>
      <dgm:spPr/>
    </dgm:pt>
    <dgm:pt modelId="{E355A582-9D04-4CF0-A7E8-6C07DBF6B8FF}" type="pres">
      <dgm:prSet presAssocID="{81F720A5-7755-4E30-8048-0EE1B59457CB}" presName="Name37" presStyleLbl="parChTrans1D2" presStyleIdx="1" presStyleCnt="4"/>
      <dgm:spPr/>
      <dgm:t>
        <a:bodyPr/>
        <a:lstStyle/>
        <a:p>
          <a:endParaRPr lang="es-ES"/>
        </a:p>
      </dgm:t>
    </dgm:pt>
    <dgm:pt modelId="{FB721FB2-DDF5-43DE-BD6B-3A4104C9EAC6}" type="pres">
      <dgm:prSet presAssocID="{B5BD65C2-B4B9-4159-B0AE-643A5F92AA82}" presName="hierRoot2" presStyleCnt="0">
        <dgm:presLayoutVars>
          <dgm:hierBranch/>
        </dgm:presLayoutVars>
      </dgm:prSet>
      <dgm:spPr/>
    </dgm:pt>
    <dgm:pt modelId="{F4786116-1A22-4994-A05E-4513FEC61C52}" type="pres">
      <dgm:prSet presAssocID="{B5BD65C2-B4B9-4159-B0AE-643A5F92AA82}" presName="rootComposite" presStyleCnt="0"/>
      <dgm:spPr/>
    </dgm:pt>
    <dgm:pt modelId="{B9FC4F33-89FC-48D9-86DC-6F4AAF8C8F43}" type="pres">
      <dgm:prSet presAssocID="{B5BD65C2-B4B9-4159-B0AE-643A5F92AA8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C7FA4A-185E-4567-B880-7335E6B1FBF8}" type="pres">
      <dgm:prSet presAssocID="{B5BD65C2-B4B9-4159-B0AE-643A5F92AA82}" presName="rootConnector" presStyleLbl="node2" presStyleIdx="1" presStyleCnt="4"/>
      <dgm:spPr/>
      <dgm:t>
        <a:bodyPr/>
        <a:lstStyle/>
        <a:p>
          <a:endParaRPr lang="es-ES"/>
        </a:p>
      </dgm:t>
    </dgm:pt>
    <dgm:pt modelId="{9E71D9BD-A745-400D-B868-1778E879C863}" type="pres">
      <dgm:prSet presAssocID="{B5BD65C2-B4B9-4159-B0AE-643A5F92AA82}" presName="hierChild4" presStyleCnt="0"/>
      <dgm:spPr/>
    </dgm:pt>
    <dgm:pt modelId="{8A66B90C-F18F-4243-AEF0-8D5EC178BA96}" type="pres">
      <dgm:prSet presAssocID="{139A40F7-317C-4CB8-B8BB-8BA8D609892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8E9B906-D76C-460A-880A-5BADE5F7B615}" type="pres">
      <dgm:prSet presAssocID="{B5C1EFC1-8E09-4A73-86D0-A29A69B28903}" presName="hierRoot2" presStyleCnt="0">
        <dgm:presLayoutVars>
          <dgm:hierBranch/>
        </dgm:presLayoutVars>
      </dgm:prSet>
      <dgm:spPr/>
    </dgm:pt>
    <dgm:pt modelId="{D6E7884F-C9F8-441A-952D-CC078C968FBC}" type="pres">
      <dgm:prSet presAssocID="{B5C1EFC1-8E09-4A73-86D0-A29A69B28903}" presName="rootComposite" presStyleCnt="0"/>
      <dgm:spPr/>
    </dgm:pt>
    <dgm:pt modelId="{E46FA757-B158-4908-B0F3-70236AC8D995}" type="pres">
      <dgm:prSet presAssocID="{B5C1EFC1-8E09-4A73-86D0-A29A69B2890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D8D858-81AE-43A6-8628-1F390B84F26C}" type="pres">
      <dgm:prSet presAssocID="{B5C1EFC1-8E09-4A73-86D0-A29A69B28903}" presName="rootConnector" presStyleLbl="node3" presStyleIdx="0" presStyleCnt="3"/>
      <dgm:spPr/>
      <dgm:t>
        <a:bodyPr/>
        <a:lstStyle/>
        <a:p>
          <a:endParaRPr lang="es-ES"/>
        </a:p>
      </dgm:t>
    </dgm:pt>
    <dgm:pt modelId="{F2D6A6E2-33C9-4EC4-96F5-36F75D202C73}" type="pres">
      <dgm:prSet presAssocID="{B5C1EFC1-8E09-4A73-86D0-A29A69B28903}" presName="hierChild4" presStyleCnt="0"/>
      <dgm:spPr/>
    </dgm:pt>
    <dgm:pt modelId="{C9D3C749-6077-4041-9E71-47C30BF5BEE3}" type="pres">
      <dgm:prSet presAssocID="{478AC074-47E2-4F9E-8D0F-4CD61E1EA1B3}" presName="Name35" presStyleLbl="parChTrans1D4" presStyleIdx="0" presStyleCnt="5"/>
      <dgm:spPr/>
      <dgm:t>
        <a:bodyPr/>
        <a:lstStyle/>
        <a:p>
          <a:endParaRPr lang="es-ES"/>
        </a:p>
      </dgm:t>
    </dgm:pt>
    <dgm:pt modelId="{7671B4DA-FBFD-438A-A7A4-6E7FDD67855D}" type="pres">
      <dgm:prSet presAssocID="{66893AF4-7590-4AA2-A25F-F48F48647474}" presName="hierRoot2" presStyleCnt="0">
        <dgm:presLayoutVars>
          <dgm:hierBranch val="init"/>
        </dgm:presLayoutVars>
      </dgm:prSet>
      <dgm:spPr/>
    </dgm:pt>
    <dgm:pt modelId="{3DAF2F85-29E9-4F46-BE74-F65159980D3D}" type="pres">
      <dgm:prSet presAssocID="{66893AF4-7590-4AA2-A25F-F48F48647474}" presName="rootComposite" presStyleCnt="0"/>
      <dgm:spPr/>
    </dgm:pt>
    <dgm:pt modelId="{0B9F3C62-53BB-4425-AD6B-D88F294C20E6}" type="pres">
      <dgm:prSet presAssocID="{66893AF4-7590-4AA2-A25F-F48F48647474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77B758-7AF4-416F-B2CA-35BD71ABA0F7}" type="pres">
      <dgm:prSet presAssocID="{66893AF4-7590-4AA2-A25F-F48F48647474}" presName="rootConnector" presStyleLbl="node4" presStyleIdx="0" presStyleCnt="5"/>
      <dgm:spPr/>
      <dgm:t>
        <a:bodyPr/>
        <a:lstStyle/>
        <a:p>
          <a:endParaRPr lang="es-ES"/>
        </a:p>
      </dgm:t>
    </dgm:pt>
    <dgm:pt modelId="{C40F2093-EDAA-4763-9A99-D729C4C2C50A}" type="pres">
      <dgm:prSet presAssocID="{66893AF4-7590-4AA2-A25F-F48F48647474}" presName="hierChild4" presStyleCnt="0"/>
      <dgm:spPr/>
    </dgm:pt>
    <dgm:pt modelId="{51710082-B23A-4094-B624-EC018FEE40D5}" type="pres">
      <dgm:prSet presAssocID="{66893AF4-7590-4AA2-A25F-F48F48647474}" presName="hierChild5" presStyleCnt="0"/>
      <dgm:spPr/>
    </dgm:pt>
    <dgm:pt modelId="{52425101-7815-4B62-A5B6-CBF2893DC785}" type="pres">
      <dgm:prSet presAssocID="{B5C1EFC1-8E09-4A73-86D0-A29A69B28903}" presName="hierChild5" presStyleCnt="0"/>
      <dgm:spPr/>
    </dgm:pt>
    <dgm:pt modelId="{8990CDC6-6EE8-4FB6-9708-897D7701283E}" type="pres">
      <dgm:prSet presAssocID="{B5BD65C2-B4B9-4159-B0AE-643A5F92AA82}" presName="hierChild5" presStyleCnt="0"/>
      <dgm:spPr/>
    </dgm:pt>
    <dgm:pt modelId="{76439D85-2936-41EB-AE00-1C33A1E0D623}" type="pres">
      <dgm:prSet presAssocID="{8FE02A81-E13E-42A0-BF44-FC787A2F458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C65286E-CE9C-4C77-925B-1CA7985B451C}" type="pres">
      <dgm:prSet presAssocID="{1C6A0F2F-0681-44AF-B46A-69CF85C1075B}" presName="hierRoot2" presStyleCnt="0">
        <dgm:presLayoutVars>
          <dgm:hierBranch val="init"/>
        </dgm:presLayoutVars>
      </dgm:prSet>
      <dgm:spPr/>
    </dgm:pt>
    <dgm:pt modelId="{9CE0E58E-2CB0-4FC1-8E63-138B2C2AD517}" type="pres">
      <dgm:prSet presAssocID="{1C6A0F2F-0681-44AF-B46A-69CF85C1075B}" presName="rootComposite" presStyleCnt="0"/>
      <dgm:spPr/>
    </dgm:pt>
    <dgm:pt modelId="{964AFA32-54D3-4DEA-ACC2-AD1E0328FFDE}" type="pres">
      <dgm:prSet presAssocID="{1C6A0F2F-0681-44AF-B46A-69CF85C1075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2B155D-2251-41B5-91CA-A5E86D6F9F1A}" type="pres">
      <dgm:prSet presAssocID="{1C6A0F2F-0681-44AF-B46A-69CF85C1075B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0F623-4AD6-48B3-A649-E7809C624859}" type="pres">
      <dgm:prSet presAssocID="{1C6A0F2F-0681-44AF-B46A-69CF85C1075B}" presName="hierChild4" presStyleCnt="0"/>
      <dgm:spPr/>
    </dgm:pt>
    <dgm:pt modelId="{71302018-5AC0-48E7-B3FE-5ECD8DCFFB21}" type="pres">
      <dgm:prSet presAssocID="{D588B179-89CA-41BB-82AA-196F235DF8D4}" presName="Name37" presStyleLbl="parChTrans1D3" presStyleIdx="1" presStyleCnt="3"/>
      <dgm:spPr/>
      <dgm:t>
        <a:bodyPr/>
        <a:lstStyle/>
        <a:p>
          <a:endParaRPr lang="es-ES"/>
        </a:p>
      </dgm:t>
    </dgm:pt>
    <dgm:pt modelId="{9DE47EFF-8AE6-47E4-87BF-8191C10C8C63}" type="pres">
      <dgm:prSet presAssocID="{025D8BFD-0BAB-4E96-A961-319787BE34B6}" presName="hierRoot2" presStyleCnt="0">
        <dgm:presLayoutVars>
          <dgm:hierBranch val="init"/>
        </dgm:presLayoutVars>
      </dgm:prSet>
      <dgm:spPr/>
    </dgm:pt>
    <dgm:pt modelId="{CDCFA51F-2978-454A-867E-2B76EBB5C1BE}" type="pres">
      <dgm:prSet presAssocID="{025D8BFD-0BAB-4E96-A961-319787BE34B6}" presName="rootComposite" presStyleCnt="0"/>
      <dgm:spPr/>
    </dgm:pt>
    <dgm:pt modelId="{C352F350-D90F-4D69-B033-C0403F7FFFE9}" type="pres">
      <dgm:prSet presAssocID="{025D8BFD-0BAB-4E96-A961-319787BE34B6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2CD662-7705-4E5F-BD71-73C9C19963ED}" type="pres">
      <dgm:prSet presAssocID="{025D8BFD-0BAB-4E96-A961-319787BE34B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20EED3-505B-4E8B-A22C-91E361B651F1}" type="pres">
      <dgm:prSet presAssocID="{025D8BFD-0BAB-4E96-A961-319787BE34B6}" presName="hierChild4" presStyleCnt="0"/>
      <dgm:spPr/>
    </dgm:pt>
    <dgm:pt modelId="{E56DCCB9-8126-45B5-BA02-87F647DD9D76}" type="pres">
      <dgm:prSet presAssocID="{40481DB7-3E26-4EA6-8BB0-CD4F32B8EEE2}" presName="Name37" presStyleLbl="parChTrans1D4" presStyleIdx="1" presStyleCnt="5"/>
      <dgm:spPr/>
      <dgm:t>
        <a:bodyPr/>
        <a:lstStyle/>
        <a:p>
          <a:endParaRPr lang="es-ES"/>
        </a:p>
      </dgm:t>
    </dgm:pt>
    <dgm:pt modelId="{67490795-F11C-4BCC-B1EA-260481C69260}" type="pres">
      <dgm:prSet presAssocID="{77C48756-8E2D-4AA3-8246-100921D7F131}" presName="hierRoot2" presStyleCnt="0">
        <dgm:presLayoutVars>
          <dgm:hierBranch val="init"/>
        </dgm:presLayoutVars>
      </dgm:prSet>
      <dgm:spPr/>
    </dgm:pt>
    <dgm:pt modelId="{0D0481FA-DA18-4674-8052-B19D5B53C015}" type="pres">
      <dgm:prSet presAssocID="{77C48756-8E2D-4AA3-8246-100921D7F131}" presName="rootComposite" presStyleCnt="0"/>
      <dgm:spPr/>
    </dgm:pt>
    <dgm:pt modelId="{97A676A8-EEF2-4CA2-8790-62B95113A8BE}" type="pres">
      <dgm:prSet presAssocID="{77C48756-8E2D-4AA3-8246-100921D7F131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0082B-AF3E-4978-A07B-940B54501D82}" type="pres">
      <dgm:prSet presAssocID="{77C48756-8E2D-4AA3-8246-100921D7F131}" presName="rootConnector" presStyleLbl="node4" presStyleIdx="1" presStyleCnt="5"/>
      <dgm:spPr/>
      <dgm:t>
        <a:bodyPr/>
        <a:lstStyle/>
        <a:p>
          <a:endParaRPr lang="es-ES"/>
        </a:p>
      </dgm:t>
    </dgm:pt>
    <dgm:pt modelId="{089468AF-4B0B-492B-99BB-B73E942929D4}" type="pres">
      <dgm:prSet presAssocID="{77C48756-8E2D-4AA3-8246-100921D7F131}" presName="hierChild4" presStyleCnt="0"/>
      <dgm:spPr/>
    </dgm:pt>
    <dgm:pt modelId="{E75E67FB-6A17-4931-B587-EBF2C1358812}" type="pres">
      <dgm:prSet presAssocID="{9BA4F530-5B44-4C58-BEE1-F8C57C09D6FB}" presName="Name37" presStyleLbl="parChTrans1D4" presStyleIdx="2" presStyleCnt="5"/>
      <dgm:spPr/>
      <dgm:t>
        <a:bodyPr/>
        <a:lstStyle/>
        <a:p>
          <a:endParaRPr lang="es-ES"/>
        </a:p>
      </dgm:t>
    </dgm:pt>
    <dgm:pt modelId="{955C6364-E579-4542-9B90-8630D8E90BCA}" type="pres">
      <dgm:prSet presAssocID="{FBB5FEA4-1BC9-434A-931A-6F2099176A5B}" presName="hierRoot2" presStyleCnt="0">
        <dgm:presLayoutVars>
          <dgm:hierBranch/>
        </dgm:presLayoutVars>
      </dgm:prSet>
      <dgm:spPr/>
    </dgm:pt>
    <dgm:pt modelId="{58976BF0-57E8-4E2F-BE11-CA30D15CE22E}" type="pres">
      <dgm:prSet presAssocID="{FBB5FEA4-1BC9-434A-931A-6F2099176A5B}" presName="rootComposite" presStyleCnt="0"/>
      <dgm:spPr/>
    </dgm:pt>
    <dgm:pt modelId="{440D8633-E9E6-4931-BB80-05D0755F6F9F}" type="pres">
      <dgm:prSet presAssocID="{FBB5FEA4-1BC9-434A-931A-6F2099176A5B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308880-143D-401B-BDA7-14F8F3A17851}" type="pres">
      <dgm:prSet presAssocID="{FBB5FEA4-1BC9-434A-931A-6F2099176A5B}" presName="rootConnector" presStyleLbl="node4" presStyleIdx="2" presStyleCnt="5"/>
      <dgm:spPr/>
      <dgm:t>
        <a:bodyPr/>
        <a:lstStyle/>
        <a:p>
          <a:endParaRPr lang="es-ES"/>
        </a:p>
      </dgm:t>
    </dgm:pt>
    <dgm:pt modelId="{B96C74D2-FE75-4B62-A17F-19449531AE1B}" type="pres">
      <dgm:prSet presAssocID="{FBB5FEA4-1BC9-434A-931A-6F2099176A5B}" presName="hierChild4" presStyleCnt="0"/>
      <dgm:spPr/>
    </dgm:pt>
    <dgm:pt modelId="{E7BC8C9E-93E5-4F7C-B6B9-061B96753D0C}" type="pres">
      <dgm:prSet presAssocID="{F945F751-D576-4BA7-B24B-6FED88A2D6DD}" presName="Name35" presStyleLbl="parChTrans1D4" presStyleIdx="3" presStyleCnt="5"/>
      <dgm:spPr/>
      <dgm:t>
        <a:bodyPr/>
        <a:lstStyle/>
        <a:p>
          <a:endParaRPr lang="es-ES"/>
        </a:p>
      </dgm:t>
    </dgm:pt>
    <dgm:pt modelId="{8FB7201E-F194-4971-A27F-90009E350A6E}" type="pres">
      <dgm:prSet presAssocID="{B6C49590-1450-4FEF-970A-5386C4B39EC4}" presName="hierRoot2" presStyleCnt="0">
        <dgm:presLayoutVars>
          <dgm:hierBranch val="init"/>
        </dgm:presLayoutVars>
      </dgm:prSet>
      <dgm:spPr/>
    </dgm:pt>
    <dgm:pt modelId="{59F70462-ED32-4D1B-BD8D-C681274A8C54}" type="pres">
      <dgm:prSet presAssocID="{B6C49590-1450-4FEF-970A-5386C4B39EC4}" presName="rootComposite" presStyleCnt="0"/>
      <dgm:spPr/>
    </dgm:pt>
    <dgm:pt modelId="{28AE980D-3E97-497B-AA53-A20977FD19BE}" type="pres">
      <dgm:prSet presAssocID="{B6C49590-1450-4FEF-970A-5386C4B39EC4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213E67-2AE4-4186-A64D-64DBDF8E8D30}" type="pres">
      <dgm:prSet presAssocID="{B6C49590-1450-4FEF-970A-5386C4B39EC4}" presName="rootConnector" presStyleLbl="node4" presStyleIdx="3" presStyleCnt="5"/>
      <dgm:spPr/>
      <dgm:t>
        <a:bodyPr/>
        <a:lstStyle/>
        <a:p>
          <a:endParaRPr lang="es-ES"/>
        </a:p>
      </dgm:t>
    </dgm:pt>
    <dgm:pt modelId="{D1640814-9D29-4EBC-914C-6BD3F9C1F9DC}" type="pres">
      <dgm:prSet presAssocID="{B6C49590-1450-4FEF-970A-5386C4B39EC4}" presName="hierChild4" presStyleCnt="0"/>
      <dgm:spPr/>
    </dgm:pt>
    <dgm:pt modelId="{7037899B-A285-44D6-B886-1F6AB5D365AB}" type="pres">
      <dgm:prSet presAssocID="{B6C49590-1450-4FEF-970A-5386C4B39EC4}" presName="hierChild5" presStyleCnt="0"/>
      <dgm:spPr/>
    </dgm:pt>
    <dgm:pt modelId="{138DF682-A601-421F-8235-EEC087C60862}" type="pres">
      <dgm:prSet presAssocID="{FBB5FEA4-1BC9-434A-931A-6F2099176A5B}" presName="hierChild5" presStyleCnt="0"/>
      <dgm:spPr/>
    </dgm:pt>
    <dgm:pt modelId="{E68A6269-4DCA-486F-B127-8499F06F50A4}" type="pres">
      <dgm:prSet presAssocID="{77C48756-8E2D-4AA3-8246-100921D7F131}" presName="hierChild5" presStyleCnt="0"/>
      <dgm:spPr/>
    </dgm:pt>
    <dgm:pt modelId="{0410688B-F007-4D27-9530-BF81C2956DA5}" type="pres">
      <dgm:prSet presAssocID="{025D8BFD-0BAB-4E96-A961-319787BE34B6}" presName="hierChild5" presStyleCnt="0"/>
      <dgm:spPr/>
    </dgm:pt>
    <dgm:pt modelId="{CC13DA25-D0E3-4E74-8308-EB08A4FCD883}" type="pres">
      <dgm:prSet presAssocID="{1C6A0F2F-0681-44AF-B46A-69CF85C1075B}" presName="hierChild5" presStyleCnt="0"/>
      <dgm:spPr/>
    </dgm:pt>
    <dgm:pt modelId="{0E927A22-DD5F-4306-920D-A0CC0261D339}" type="pres">
      <dgm:prSet presAssocID="{050F05B9-558B-43EF-AABE-927B42A34F1D}" presName="Name37" presStyleLbl="parChTrans1D2" presStyleIdx="3" presStyleCnt="4"/>
      <dgm:spPr/>
      <dgm:t>
        <a:bodyPr/>
        <a:lstStyle/>
        <a:p>
          <a:endParaRPr lang="es-ES"/>
        </a:p>
      </dgm:t>
    </dgm:pt>
    <dgm:pt modelId="{D21E4BB7-DD86-4B38-B935-D8D0F872C069}" type="pres">
      <dgm:prSet presAssocID="{7BCB1ECA-BA95-4B20-A8A4-3C49CB456B6E}" presName="hierRoot2" presStyleCnt="0">
        <dgm:presLayoutVars>
          <dgm:hierBranch val="init"/>
        </dgm:presLayoutVars>
      </dgm:prSet>
      <dgm:spPr/>
    </dgm:pt>
    <dgm:pt modelId="{D7592D44-0E7B-4B06-B075-0101893A1F75}" type="pres">
      <dgm:prSet presAssocID="{7BCB1ECA-BA95-4B20-A8A4-3C49CB456B6E}" presName="rootComposite" presStyleCnt="0"/>
      <dgm:spPr/>
    </dgm:pt>
    <dgm:pt modelId="{F14242CD-385C-4453-9207-7AA18A44BCFA}" type="pres">
      <dgm:prSet presAssocID="{7BCB1ECA-BA95-4B20-A8A4-3C49CB456B6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141272-00BD-4890-B82A-A774B6FDD605}" type="pres">
      <dgm:prSet presAssocID="{7BCB1ECA-BA95-4B20-A8A4-3C49CB456B6E}" presName="rootConnector" presStyleLbl="node2" presStyleIdx="3" presStyleCnt="4"/>
      <dgm:spPr/>
      <dgm:t>
        <a:bodyPr/>
        <a:lstStyle/>
        <a:p>
          <a:endParaRPr lang="es-ES"/>
        </a:p>
      </dgm:t>
    </dgm:pt>
    <dgm:pt modelId="{CB39D74B-069D-4F28-8A66-3BF5B60F4CD9}" type="pres">
      <dgm:prSet presAssocID="{7BCB1ECA-BA95-4B20-A8A4-3C49CB456B6E}" presName="hierChild4" presStyleCnt="0"/>
      <dgm:spPr/>
    </dgm:pt>
    <dgm:pt modelId="{BA83AF46-ED5E-4C7C-B061-B2F8C725B498}" type="pres">
      <dgm:prSet presAssocID="{A5BEF739-7754-4DF3-B980-689C64C8541B}" presName="Name37" presStyleLbl="parChTrans1D3" presStyleIdx="2" presStyleCnt="3"/>
      <dgm:spPr/>
      <dgm:t>
        <a:bodyPr/>
        <a:lstStyle/>
        <a:p>
          <a:endParaRPr lang="es-ES"/>
        </a:p>
      </dgm:t>
    </dgm:pt>
    <dgm:pt modelId="{A9BE758A-4EED-45BD-91E9-021A258876EB}" type="pres">
      <dgm:prSet presAssocID="{2AA4628D-0B3A-4545-BF62-2784D5B52CAE}" presName="hierRoot2" presStyleCnt="0">
        <dgm:presLayoutVars>
          <dgm:hierBranch/>
        </dgm:presLayoutVars>
      </dgm:prSet>
      <dgm:spPr/>
    </dgm:pt>
    <dgm:pt modelId="{C9A2C0FE-B506-44C9-BEDB-7C644171F1C7}" type="pres">
      <dgm:prSet presAssocID="{2AA4628D-0B3A-4545-BF62-2784D5B52CAE}" presName="rootComposite" presStyleCnt="0"/>
      <dgm:spPr/>
    </dgm:pt>
    <dgm:pt modelId="{885E1465-6BDF-4E35-BF9E-1F7810162637}" type="pres">
      <dgm:prSet presAssocID="{2AA4628D-0B3A-4545-BF62-2784D5B52CA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07A9B-1002-4D87-AB42-3169A7125D0E}" type="pres">
      <dgm:prSet presAssocID="{2AA4628D-0B3A-4545-BF62-2784D5B52CAE}" presName="rootConnector" presStyleLbl="node3" presStyleIdx="2" presStyleCnt="3"/>
      <dgm:spPr/>
      <dgm:t>
        <a:bodyPr/>
        <a:lstStyle/>
        <a:p>
          <a:endParaRPr lang="es-ES"/>
        </a:p>
      </dgm:t>
    </dgm:pt>
    <dgm:pt modelId="{A99E6797-BB7C-4EB5-BB78-97E72211BE8B}" type="pres">
      <dgm:prSet presAssocID="{2AA4628D-0B3A-4545-BF62-2784D5B52CAE}" presName="hierChild4" presStyleCnt="0"/>
      <dgm:spPr/>
    </dgm:pt>
    <dgm:pt modelId="{04694E28-1D88-4417-8BE7-99B0808BDC8C}" type="pres">
      <dgm:prSet presAssocID="{C482C371-85EC-46EB-8753-CE4D7229BDC6}" presName="Name35" presStyleLbl="parChTrans1D4" presStyleIdx="4" presStyleCnt="5"/>
      <dgm:spPr/>
      <dgm:t>
        <a:bodyPr/>
        <a:lstStyle/>
        <a:p>
          <a:endParaRPr lang="es-ES"/>
        </a:p>
      </dgm:t>
    </dgm:pt>
    <dgm:pt modelId="{FBBAC22F-7E3A-4341-BBEC-D84B6D024D41}" type="pres">
      <dgm:prSet presAssocID="{0DAED625-C3E7-4C7E-AF21-AC7863F865FE}" presName="hierRoot2" presStyleCnt="0">
        <dgm:presLayoutVars>
          <dgm:hierBranch val="init"/>
        </dgm:presLayoutVars>
      </dgm:prSet>
      <dgm:spPr/>
    </dgm:pt>
    <dgm:pt modelId="{79BC4FCB-8897-49D5-A9D5-EC5324A4F720}" type="pres">
      <dgm:prSet presAssocID="{0DAED625-C3E7-4C7E-AF21-AC7863F865FE}" presName="rootComposite" presStyleCnt="0"/>
      <dgm:spPr/>
    </dgm:pt>
    <dgm:pt modelId="{D2A0B810-F771-47D9-93F1-2AF3051C1CD1}" type="pres">
      <dgm:prSet presAssocID="{0DAED625-C3E7-4C7E-AF21-AC7863F865FE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EA875-A1B5-45B6-BE08-BDA2C7A83DA6}" type="pres">
      <dgm:prSet presAssocID="{0DAED625-C3E7-4C7E-AF21-AC7863F865FE}" presName="rootConnector" presStyleLbl="node4" presStyleIdx="4" presStyleCnt="5"/>
      <dgm:spPr/>
      <dgm:t>
        <a:bodyPr/>
        <a:lstStyle/>
        <a:p>
          <a:endParaRPr lang="es-ES"/>
        </a:p>
      </dgm:t>
    </dgm:pt>
    <dgm:pt modelId="{948A51E6-9020-454F-90A0-D6904FCEDF70}" type="pres">
      <dgm:prSet presAssocID="{0DAED625-C3E7-4C7E-AF21-AC7863F865FE}" presName="hierChild4" presStyleCnt="0"/>
      <dgm:spPr/>
    </dgm:pt>
    <dgm:pt modelId="{EF76C097-5E9D-49E7-A0D0-5E5B89F751DF}" type="pres">
      <dgm:prSet presAssocID="{0DAED625-C3E7-4C7E-AF21-AC7863F865FE}" presName="hierChild5" presStyleCnt="0"/>
      <dgm:spPr/>
    </dgm:pt>
    <dgm:pt modelId="{4AEC9D24-A340-4B03-8062-476B2F78D164}" type="pres">
      <dgm:prSet presAssocID="{2AA4628D-0B3A-4545-BF62-2784D5B52CAE}" presName="hierChild5" presStyleCnt="0"/>
      <dgm:spPr/>
    </dgm:pt>
    <dgm:pt modelId="{B6222F5F-6530-436E-AD77-D8AC0D134D43}" type="pres">
      <dgm:prSet presAssocID="{7BCB1ECA-BA95-4B20-A8A4-3C49CB456B6E}" presName="hierChild5" presStyleCnt="0"/>
      <dgm:spPr/>
    </dgm:pt>
    <dgm:pt modelId="{7FEA02F1-7A65-4F16-845E-2353FC4A40A0}" type="pres">
      <dgm:prSet presAssocID="{2D0CD0B9-BF95-453E-91B7-C954A18DF900}" presName="hierChild3" presStyleCnt="0"/>
      <dgm:spPr/>
    </dgm:pt>
  </dgm:ptLst>
  <dgm:cxnLst>
    <dgm:cxn modelId="{A0BFA816-A1DE-40FF-8850-C63071A81364}" srcId="{2D0CD0B9-BF95-453E-91B7-C954A18DF900}" destId="{1C6A0F2F-0681-44AF-B46A-69CF85C1075B}" srcOrd="2" destOrd="0" parTransId="{8FE02A81-E13E-42A0-BF44-FC787A2F458B}" sibTransId="{F5ECB7E5-C13E-4D08-B661-E6D26217869A}"/>
    <dgm:cxn modelId="{9902E2A3-EE2A-4414-A497-E1C5DFF7FF03}" type="presOf" srcId="{0DAED625-C3E7-4C7E-AF21-AC7863F865FE}" destId="{926EA875-A1B5-45B6-BE08-BDA2C7A83DA6}" srcOrd="1" destOrd="0" presId="urn:microsoft.com/office/officeart/2005/8/layout/orgChart1"/>
    <dgm:cxn modelId="{BF004670-4106-46A3-9A8D-37AA8E2C4197}" type="presOf" srcId="{DBD6E6BE-3258-4C54-8F2D-E30D0C0A8B27}" destId="{7D2C4EF3-D862-4796-963F-FB125BE05F62}" srcOrd="0" destOrd="0" presId="urn:microsoft.com/office/officeart/2005/8/layout/orgChart1"/>
    <dgm:cxn modelId="{962A8412-3D9F-4913-917D-109D81EF791D}" type="presOf" srcId="{B6C49590-1450-4FEF-970A-5386C4B39EC4}" destId="{11213E67-2AE4-4186-A64D-64DBDF8E8D30}" srcOrd="1" destOrd="0" presId="urn:microsoft.com/office/officeart/2005/8/layout/orgChart1"/>
    <dgm:cxn modelId="{92C7CF44-93D8-4E28-8F97-11563194FC0A}" type="presOf" srcId="{B5C1EFC1-8E09-4A73-86D0-A29A69B28903}" destId="{E46FA757-B158-4908-B0F3-70236AC8D995}" srcOrd="0" destOrd="0" presId="urn:microsoft.com/office/officeart/2005/8/layout/orgChart1"/>
    <dgm:cxn modelId="{B3292DC5-B76F-42E9-B696-09EC7A56D8B4}" type="presOf" srcId="{1C6A0F2F-0681-44AF-B46A-69CF85C1075B}" destId="{182B155D-2251-41B5-91CA-A5E86D6F9F1A}" srcOrd="1" destOrd="0" presId="urn:microsoft.com/office/officeart/2005/8/layout/orgChart1"/>
    <dgm:cxn modelId="{AED97D32-C0AA-4199-AD3D-E70DC9C352F7}" type="presOf" srcId="{7BCB1ECA-BA95-4B20-A8A4-3C49CB456B6E}" destId="{A1141272-00BD-4890-B82A-A774B6FDD605}" srcOrd="1" destOrd="0" presId="urn:microsoft.com/office/officeart/2005/8/layout/orgChart1"/>
    <dgm:cxn modelId="{8F26B0CD-3EC9-4EC6-A9A0-CB20B2C383F0}" type="presOf" srcId="{D588B179-89CA-41BB-82AA-196F235DF8D4}" destId="{71302018-5AC0-48E7-B3FE-5ECD8DCFFB21}" srcOrd="0" destOrd="0" presId="urn:microsoft.com/office/officeart/2005/8/layout/orgChart1"/>
    <dgm:cxn modelId="{0C8F1754-492F-436C-9988-65CEBCDE8A7C}" type="presOf" srcId="{81F720A5-7755-4E30-8048-0EE1B59457CB}" destId="{E355A582-9D04-4CF0-A7E8-6C07DBF6B8FF}" srcOrd="0" destOrd="0" presId="urn:microsoft.com/office/officeart/2005/8/layout/orgChart1"/>
    <dgm:cxn modelId="{5FAE92BE-63BD-4A64-81C2-75EAC0ECD98F}" type="presOf" srcId="{A5BEF739-7754-4DF3-B980-689C64C8541B}" destId="{BA83AF46-ED5E-4C7C-B061-B2F8C725B498}" srcOrd="0" destOrd="0" presId="urn:microsoft.com/office/officeart/2005/8/layout/orgChart1"/>
    <dgm:cxn modelId="{7BE9B3F2-EECC-459B-8E78-BDBAEEA14C8E}" type="presOf" srcId="{050F05B9-558B-43EF-AABE-927B42A34F1D}" destId="{0E927A22-DD5F-4306-920D-A0CC0261D339}" srcOrd="0" destOrd="0" presId="urn:microsoft.com/office/officeart/2005/8/layout/orgChart1"/>
    <dgm:cxn modelId="{2038B3E5-6D50-4157-9659-ADF4E6FB8DC2}" type="presOf" srcId="{40481DB7-3E26-4EA6-8BB0-CD4F32B8EEE2}" destId="{E56DCCB9-8126-45B5-BA02-87F647DD9D76}" srcOrd="0" destOrd="0" presId="urn:microsoft.com/office/officeart/2005/8/layout/orgChart1"/>
    <dgm:cxn modelId="{5D7ABFDF-D53B-43A3-A7E6-E6B7F30CC9A1}" srcId="{2D0CD0B9-BF95-453E-91B7-C954A18DF900}" destId="{B5BD65C2-B4B9-4159-B0AE-643A5F92AA82}" srcOrd="1" destOrd="0" parTransId="{81F720A5-7755-4E30-8048-0EE1B59457CB}" sibTransId="{93CA84CB-DA40-4B17-92EB-1D91FAC0C36D}"/>
    <dgm:cxn modelId="{A6836412-7E46-475A-A3AD-8120CCA14999}" type="presOf" srcId="{0DAED625-C3E7-4C7E-AF21-AC7863F865FE}" destId="{D2A0B810-F771-47D9-93F1-2AF3051C1CD1}" srcOrd="0" destOrd="0" presId="urn:microsoft.com/office/officeart/2005/8/layout/orgChart1"/>
    <dgm:cxn modelId="{E9B0B59A-AE49-428A-8294-4E7F412ED36A}" srcId="{77C48756-8E2D-4AA3-8246-100921D7F131}" destId="{FBB5FEA4-1BC9-434A-931A-6F2099176A5B}" srcOrd="0" destOrd="0" parTransId="{9BA4F530-5B44-4C58-BEE1-F8C57C09D6FB}" sibTransId="{754C0FFE-9024-49FC-A755-6AFE4E18D0D7}"/>
    <dgm:cxn modelId="{CE37F30B-FCFB-48A1-9381-CF0247AB81F6}" type="presOf" srcId="{7BCB1ECA-BA95-4B20-A8A4-3C49CB456B6E}" destId="{F14242CD-385C-4453-9207-7AA18A44BCFA}" srcOrd="0" destOrd="0" presId="urn:microsoft.com/office/officeart/2005/8/layout/orgChart1"/>
    <dgm:cxn modelId="{62C465BD-1766-4F9D-88DA-60AA8FCEFB6D}" type="presOf" srcId="{B5BD65C2-B4B9-4159-B0AE-643A5F92AA82}" destId="{DDC7FA4A-185E-4567-B880-7335E6B1FBF8}" srcOrd="1" destOrd="0" presId="urn:microsoft.com/office/officeart/2005/8/layout/orgChart1"/>
    <dgm:cxn modelId="{03333A24-2E8D-47A7-B04E-2795AD366214}" type="presOf" srcId="{1CD1BB94-28C8-4813-840A-5A213327590C}" destId="{D5E117A8-EDAF-4593-B9DD-02389A78039C}" srcOrd="0" destOrd="0" presId="urn:microsoft.com/office/officeart/2005/8/layout/orgChart1"/>
    <dgm:cxn modelId="{C3E07F8F-3CFF-479B-B216-6BCCA8FC1D7F}" type="presOf" srcId="{2D0CD0B9-BF95-453E-91B7-C954A18DF900}" destId="{DE22DFDE-81D6-44FF-BEB0-77483951317D}" srcOrd="1" destOrd="0" presId="urn:microsoft.com/office/officeart/2005/8/layout/orgChart1"/>
    <dgm:cxn modelId="{7B2B3A4B-ABF8-4983-A7CF-F277457B2702}" type="presOf" srcId="{F945F751-D576-4BA7-B24B-6FED88A2D6DD}" destId="{E7BC8C9E-93E5-4F7C-B6B9-061B96753D0C}" srcOrd="0" destOrd="0" presId="urn:microsoft.com/office/officeart/2005/8/layout/orgChart1"/>
    <dgm:cxn modelId="{E9986DFC-9163-471C-99DE-73E182C2FAEE}" type="presOf" srcId="{B5BD65C2-B4B9-4159-B0AE-643A5F92AA82}" destId="{B9FC4F33-89FC-48D9-86DC-6F4AAF8C8F43}" srcOrd="0" destOrd="0" presId="urn:microsoft.com/office/officeart/2005/8/layout/orgChart1"/>
    <dgm:cxn modelId="{DB0AF70E-F5D0-4C3B-B71B-50C7DCCE8E4A}" type="presOf" srcId="{1CD1BB94-28C8-4813-840A-5A213327590C}" destId="{22254DBD-23B5-46CB-B245-644900C22251}" srcOrd="1" destOrd="0" presId="urn:microsoft.com/office/officeart/2005/8/layout/orgChart1"/>
    <dgm:cxn modelId="{902D5FF9-9A32-4776-99C4-719A8A6F6CC9}" srcId="{FBB5FEA4-1BC9-434A-931A-6F2099176A5B}" destId="{B6C49590-1450-4FEF-970A-5386C4B39EC4}" srcOrd="0" destOrd="0" parTransId="{F945F751-D576-4BA7-B24B-6FED88A2D6DD}" sibTransId="{3B64EC43-5A8D-45C8-B94B-B2E556BAF30B}"/>
    <dgm:cxn modelId="{78FD4794-3BB6-49DF-9B02-62FD7083CE33}" type="presOf" srcId="{025D8BFD-0BAB-4E96-A961-319787BE34B6}" destId="{9A2CD662-7705-4E5F-BD71-73C9C19963ED}" srcOrd="1" destOrd="0" presId="urn:microsoft.com/office/officeart/2005/8/layout/orgChart1"/>
    <dgm:cxn modelId="{F75CB598-8277-491F-AA7B-D76645FB1D4A}" type="presOf" srcId="{66893AF4-7590-4AA2-A25F-F48F48647474}" destId="{0B9F3C62-53BB-4425-AD6B-D88F294C20E6}" srcOrd="0" destOrd="0" presId="urn:microsoft.com/office/officeart/2005/8/layout/orgChart1"/>
    <dgm:cxn modelId="{940BEBBA-DC9E-4DD5-9D2E-02C60DF732F5}" type="presOf" srcId="{1C6A0F2F-0681-44AF-B46A-69CF85C1075B}" destId="{964AFA32-54D3-4DEA-ACC2-AD1E0328FFDE}" srcOrd="0" destOrd="0" presId="urn:microsoft.com/office/officeart/2005/8/layout/orgChart1"/>
    <dgm:cxn modelId="{F49EF615-17FA-47E2-91DE-CD2C074C51C8}" type="presOf" srcId="{8FE02A81-E13E-42A0-BF44-FC787A2F458B}" destId="{76439D85-2936-41EB-AE00-1C33A1E0D623}" srcOrd="0" destOrd="0" presId="urn:microsoft.com/office/officeart/2005/8/layout/orgChart1"/>
    <dgm:cxn modelId="{F563B863-5EAC-48FD-9D87-02B35DE0E2A5}" type="presOf" srcId="{FBB5FEA4-1BC9-434A-931A-6F2099176A5B}" destId="{E8308880-143D-401B-BDA7-14F8F3A17851}" srcOrd="1" destOrd="0" presId="urn:microsoft.com/office/officeart/2005/8/layout/orgChart1"/>
    <dgm:cxn modelId="{C68559F8-7967-43BF-8BC0-C3BE215BC126}" type="presOf" srcId="{478AC074-47E2-4F9E-8D0F-4CD61E1EA1B3}" destId="{C9D3C749-6077-4041-9E71-47C30BF5BEE3}" srcOrd="0" destOrd="0" presId="urn:microsoft.com/office/officeart/2005/8/layout/orgChart1"/>
    <dgm:cxn modelId="{92DF4AB6-59DE-4F5F-ACE8-502B6B6AD984}" type="presOf" srcId="{77C48756-8E2D-4AA3-8246-100921D7F131}" destId="{97A676A8-EEF2-4CA2-8790-62B95113A8BE}" srcOrd="0" destOrd="0" presId="urn:microsoft.com/office/officeart/2005/8/layout/orgChart1"/>
    <dgm:cxn modelId="{4605650C-7CD7-4D0E-9D3D-B7381A70AC62}" srcId="{2AA4628D-0B3A-4545-BF62-2784D5B52CAE}" destId="{0DAED625-C3E7-4C7E-AF21-AC7863F865FE}" srcOrd="0" destOrd="0" parTransId="{C482C371-85EC-46EB-8753-CE4D7229BDC6}" sibTransId="{3F96DD70-4CC9-4FB7-8DB7-E080AB8C0ABD}"/>
    <dgm:cxn modelId="{E7AEAF49-B1BF-4FB0-9F29-7693215DEE9D}" type="presOf" srcId="{66893AF4-7590-4AA2-A25F-F48F48647474}" destId="{5877B758-7AF4-416F-B2CA-35BD71ABA0F7}" srcOrd="1" destOrd="0" presId="urn:microsoft.com/office/officeart/2005/8/layout/orgChart1"/>
    <dgm:cxn modelId="{6E6506BE-E99D-43B2-BA45-BC57C8DBEB74}" type="presOf" srcId="{77C48756-8E2D-4AA3-8246-100921D7F131}" destId="{8040082B-AF3E-4978-A07B-940B54501D82}" srcOrd="1" destOrd="0" presId="urn:microsoft.com/office/officeart/2005/8/layout/orgChart1"/>
    <dgm:cxn modelId="{295D7FB4-E090-4C75-AABE-4F5316F38E35}" type="presOf" srcId="{C1F808DE-8742-4322-8D0B-F60E75632713}" destId="{D386B189-13E3-43AA-A503-E88484C6D33A}" srcOrd="0" destOrd="0" presId="urn:microsoft.com/office/officeart/2005/8/layout/orgChart1"/>
    <dgm:cxn modelId="{22778A8E-18DD-485C-8F72-1DFA47E13623}" type="presOf" srcId="{025D8BFD-0BAB-4E96-A961-319787BE34B6}" destId="{C352F350-D90F-4D69-B033-C0403F7FFFE9}" srcOrd="0" destOrd="0" presId="urn:microsoft.com/office/officeart/2005/8/layout/orgChart1"/>
    <dgm:cxn modelId="{44A940DB-0F44-41D8-AC82-9831DD1A0575}" srcId="{1C6A0F2F-0681-44AF-B46A-69CF85C1075B}" destId="{025D8BFD-0BAB-4E96-A961-319787BE34B6}" srcOrd="0" destOrd="0" parTransId="{D588B179-89CA-41BB-82AA-196F235DF8D4}" sibTransId="{9466E603-CE8F-4D87-97F0-127A30EB16C2}"/>
    <dgm:cxn modelId="{7BD8B62F-8308-4AFC-A366-1878CCC7B76A}" srcId="{2D0CD0B9-BF95-453E-91B7-C954A18DF900}" destId="{1CD1BB94-28C8-4813-840A-5A213327590C}" srcOrd="0" destOrd="0" parTransId="{DBD6E6BE-3258-4C54-8F2D-E30D0C0A8B27}" sibTransId="{77EE26D0-CC44-4459-AE3A-F0BB53109358}"/>
    <dgm:cxn modelId="{361CB252-478F-48C1-A3FA-8553CC0AE8AD}" srcId="{B5BD65C2-B4B9-4159-B0AE-643A5F92AA82}" destId="{B5C1EFC1-8E09-4A73-86D0-A29A69B28903}" srcOrd="0" destOrd="0" parTransId="{139A40F7-317C-4CB8-B8BB-8BA8D609892D}" sibTransId="{BC7D4294-3A0B-45C3-B6CA-50DA2AF6C613}"/>
    <dgm:cxn modelId="{D1BD72CE-3863-453E-8EC5-51C976EE9161}" srcId="{7BCB1ECA-BA95-4B20-A8A4-3C49CB456B6E}" destId="{2AA4628D-0B3A-4545-BF62-2784D5B52CAE}" srcOrd="0" destOrd="0" parTransId="{A5BEF739-7754-4DF3-B980-689C64C8541B}" sibTransId="{E6117E5A-950B-404C-B79D-D33CF369F7F9}"/>
    <dgm:cxn modelId="{CBC913F4-0538-40AE-B8E7-39CF3472E043}" type="presOf" srcId="{FBB5FEA4-1BC9-434A-931A-6F2099176A5B}" destId="{440D8633-E9E6-4931-BB80-05D0755F6F9F}" srcOrd="0" destOrd="0" presId="urn:microsoft.com/office/officeart/2005/8/layout/orgChart1"/>
    <dgm:cxn modelId="{D352CFCC-569D-4C92-A1DC-1CE4562C54C8}" srcId="{2D0CD0B9-BF95-453E-91B7-C954A18DF900}" destId="{7BCB1ECA-BA95-4B20-A8A4-3C49CB456B6E}" srcOrd="3" destOrd="0" parTransId="{050F05B9-558B-43EF-AABE-927B42A34F1D}" sibTransId="{D8B95B8B-9F09-4CE5-83FB-B53BBBE5F397}"/>
    <dgm:cxn modelId="{BAAA64CF-0A2B-4F25-AFD3-A77326F8F9E9}" type="presOf" srcId="{2D0CD0B9-BF95-453E-91B7-C954A18DF900}" destId="{93B3DE9B-2776-461C-BA56-90E2CE32CFE9}" srcOrd="0" destOrd="0" presId="urn:microsoft.com/office/officeart/2005/8/layout/orgChart1"/>
    <dgm:cxn modelId="{B7591846-BA7A-4E4F-AEDD-DE039134B6CD}" srcId="{C1F808DE-8742-4322-8D0B-F60E75632713}" destId="{2D0CD0B9-BF95-453E-91B7-C954A18DF900}" srcOrd="0" destOrd="0" parTransId="{B9135461-3711-4A3C-8D84-BCD37FDF21B7}" sibTransId="{8B05D768-14FB-4909-BEDE-145814D84A00}"/>
    <dgm:cxn modelId="{232A90E1-CBF3-46F0-BAE5-93A97236A298}" type="presOf" srcId="{139A40F7-317C-4CB8-B8BB-8BA8D609892D}" destId="{8A66B90C-F18F-4243-AEF0-8D5EC178BA96}" srcOrd="0" destOrd="0" presId="urn:microsoft.com/office/officeart/2005/8/layout/orgChart1"/>
    <dgm:cxn modelId="{793015D3-2430-4715-80C3-18DFC4265343}" type="presOf" srcId="{B5C1EFC1-8E09-4A73-86D0-A29A69B28903}" destId="{F3D8D858-81AE-43A6-8628-1F390B84F26C}" srcOrd="1" destOrd="0" presId="urn:microsoft.com/office/officeart/2005/8/layout/orgChart1"/>
    <dgm:cxn modelId="{79931A5F-6490-4D07-8DF2-91A4A030F10C}" srcId="{025D8BFD-0BAB-4E96-A961-319787BE34B6}" destId="{77C48756-8E2D-4AA3-8246-100921D7F131}" srcOrd="0" destOrd="0" parTransId="{40481DB7-3E26-4EA6-8BB0-CD4F32B8EEE2}" sibTransId="{6940A820-7573-42C5-8BDD-6DDA3640363B}"/>
    <dgm:cxn modelId="{E30AC640-B435-4617-AD6A-44B288DD1322}" type="presOf" srcId="{9BA4F530-5B44-4C58-BEE1-F8C57C09D6FB}" destId="{E75E67FB-6A17-4931-B587-EBF2C1358812}" srcOrd="0" destOrd="0" presId="urn:microsoft.com/office/officeart/2005/8/layout/orgChart1"/>
    <dgm:cxn modelId="{29113744-0384-4746-BAFA-9DAD8302E5FB}" type="presOf" srcId="{2AA4628D-0B3A-4545-BF62-2784D5B52CAE}" destId="{D6007A9B-1002-4D87-AB42-3169A7125D0E}" srcOrd="1" destOrd="0" presId="urn:microsoft.com/office/officeart/2005/8/layout/orgChart1"/>
    <dgm:cxn modelId="{E92D815C-5069-4174-85CE-62B0C034FAE2}" type="presOf" srcId="{B6C49590-1450-4FEF-970A-5386C4B39EC4}" destId="{28AE980D-3E97-497B-AA53-A20977FD19BE}" srcOrd="0" destOrd="0" presId="urn:microsoft.com/office/officeart/2005/8/layout/orgChart1"/>
    <dgm:cxn modelId="{2C297032-8CB1-4F15-B485-FFE7DCC17A77}" type="presOf" srcId="{2AA4628D-0B3A-4545-BF62-2784D5B52CAE}" destId="{885E1465-6BDF-4E35-BF9E-1F7810162637}" srcOrd="0" destOrd="0" presId="urn:microsoft.com/office/officeart/2005/8/layout/orgChart1"/>
    <dgm:cxn modelId="{22936000-318B-4A8C-B8F0-3C58BF763930}" srcId="{B5C1EFC1-8E09-4A73-86D0-A29A69B28903}" destId="{66893AF4-7590-4AA2-A25F-F48F48647474}" srcOrd="0" destOrd="0" parTransId="{478AC074-47E2-4F9E-8D0F-4CD61E1EA1B3}" sibTransId="{A34D459C-0698-4AF7-A274-48886E916E31}"/>
    <dgm:cxn modelId="{5F56F4A0-CA26-4A0A-B4D8-E516FD118798}" type="presOf" srcId="{C482C371-85EC-46EB-8753-CE4D7229BDC6}" destId="{04694E28-1D88-4417-8BE7-99B0808BDC8C}" srcOrd="0" destOrd="0" presId="urn:microsoft.com/office/officeart/2005/8/layout/orgChart1"/>
    <dgm:cxn modelId="{3256A2EC-7FDC-4694-B244-B5C67DE23E63}" type="presParOf" srcId="{D386B189-13E3-43AA-A503-E88484C6D33A}" destId="{026C29FA-2D88-4EA3-A7AE-DA4B3EFD141C}" srcOrd="0" destOrd="0" presId="urn:microsoft.com/office/officeart/2005/8/layout/orgChart1"/>
    <dgm:cxn modelId="{87E3CE24-3998-426A-9C04-B896BB3A7495}" type="presParOf" srcId="{026C29FA-2D88-4EA3-A7AE-DA4B3EFD141C}" destId="{BAC506FE-5BC7-41C1-9803-F5DB0A653F34}" srcOrd="0" destOrd="0" presId="urn:microsoft.com/office/officeart/2005/8/layout/orgChart1"/>
    <dgm:cxn modelId="{911987C4-9F38-4457-A0D9-1F75EFC82283}" type="presParOf" srcId="{BAC506FE-5BC7-41C1-9803-F5DB0A653F34}" destId="{93B3DE9B-2776-461C-BA56-90E2CE32CFE9}" srcOrd="0" destOrd="0" presId="urn:microsoft.com/office/officeart/2005/8/layout/orgChart1"/>
    <dgm:cxn modelId="{E0C382CA-B4E4-4511-9C8E-C7494F6BF499}" type="presParOf" srcId="{BAC506FE-5BC7-41C1-9803-F5DB0A653F34}" destId="{DE22DFDE-81D6-44FF-BEB0-77483951317D}" srcOrd="1" destOrd="0" presId="urn:microsoft.com/office/officeart/2005/8/layout/orgChart1"/>
    <dgm:cxn modelId="{2EE4D8BE-2F26-4CCA-9BEA-61A802F5EE8F}" type="presParOf" srcId="{026C29FA-2D88-4EA3-A7AE-DA4B3EFD141C}" destId="{EDD2BADA-96F2-4901-BE0C-B98DF895858E}" srcOrd="1" destOrd="0" presId="urn:microsoft.com/office/officeart/2005/8/layout/orgChart1"/>
    <dgm:cxn modelId="{1E6C59DD-CC9E-417B-8AF9-FDAC0433C77A}" type="presParOf" srcId="{EDD2BADA-96F2-4901-BE0C-B98DF895858E}" destId="{7D2C4EF3-D862-4796-963F-FB125BE05F62}" srcOrd="0" destOrd="0" presId="urn:microsoft.com/office/officeart/2005/8/layout/orgChart1"/>
    <dgm:cxn modelId="{FF6C8662-CE4C-43A7-B9FB-C0DC393F4F65}" type="presParOf" srcId="{EDD2BADA-96F2-4901-BE0C-B98DF895858E}" destId="{E48E8D2A-FB1A-4695-A82E-D2C862455FCB}" srcOrd="1" destOrd="0" presId="urn:microsoft.com/office/officeart/2005/8/layout/orgChart1"/>
    <dgm:cxn modelId="{F64A676E-9BB9-4F56-9813-DC81226CA553}" type="presParOf" srcId="{E48E8D2A-FB1A-4695-A82E-D2C862455FCB}" destId="{77156888-B91A-4232-96D9-F412079FA2F7}" srcOrd="0" destOrd="0" presId="urn:microsoft.com/office/officeart/2005/8/layout/orgChart1"/>
    <dgm:cxn modelId="{C36AAF1E-3269-4BD7-9F3D-846AD6BB78FC}" type="presParOf" srcId="{77156888-B91A-4232-96D9-F412079FA2F7}" destId="{D5E117A8-EDAF-4593-B9DD-02389A78039C}" srcOrd="0" destOrd="0" presId="urn:microsoft.com/office/officeart/2005/8/layout/orgChart1"/>
    <dgm:cxn modelId="{0889A7E2-76CE-4DFD-A0FD-05C1F42D8FCA}" type="presParOf" srcId="{77156888-B91A-4232-96D9-F412079FA2F7}" destId="{22254DBD-23B5-46CB-B245-644900C22251}" srcOrd="1" destOrd="0" presId="urn:microsoft.com/office/officeart/2005/8/layout/orgChart1"/>
    <dgm:cxn modelId="{F9B790E3-8AD3-4566-BCFC-8D7DC13FDD5B}" type="presParOf" srcId="{E48E8D2A-FB1A-4695-A82E-D2C862455FCB}" destId="{73F7A5C4-9364-4359-AF8A-C40F1526B988}" srcOrd="1" destOrd="0" presId="urn:microsoft.com/office/officeart/2005/8/layout/orgChart1"/>
    <dgm:cxn modelId="{4478B206-839C-4E0C-AF54-36EFC567EDDA}" type="presParOf" srcId="{E48E8D2A-FB1A-4695-A82E-D2C862455FCB}" destId="{91599DD9-CDDD-43DD-819F-5E86E538498F}" srcOrd="2" destOrd="0" presId="urn:microsoft.com/office/officeart/2005/8/layout/orgChart1"/>
    <dgm:cxn modelId="{34C6F6BD-DAC5-4F7E-87E4-B363C03F8BC4}" type="presParOf" srcId="{EDD2BADA-96F2-4901-BE0C-B98DF895858E}" destId="{E355A582-9D04-4CF0-A7E8-6C07DBF6B8FF}" srcOrd="2" destOrd="0" presId="urn:microsoft.com/office/officeart/2005/8/layout/orgChart1"/>
    <dgm:cxn modelId="{282FF6A9-FB3B-4A2B-AA4A-0453E92DCEEA}" type="presParOf" srcId="{EDD2BADA-96F2-4901-BE0C-B98DF895858E}" destId="{FB721FB2-DDF5-43DE-BD6B-3A4104C9EAC6}" srcOrd="3" destOrd="0" presId="urn:microsoft.com/office/officeart/2005/8/layout/orgChart1"/>
    <dgm:cxn modelId="{67816603-5940-43D8-B536-EEF3B2B4AD9E}" type="presParOf" srcId="{FB721FB2-DDF5-43DE-BD6B-3A4104C9EAC6}" destId="{F4786116-1A22-4994-A05E-4513FEC61C52}" srcOrd="0" destOrd="0" presId="urn:microsoft.com/office/officeart/2005/8/layout/orgChart1"/>
    <dgm:cxn modelId="{C33CA094-0283-473D-A3FC-9FF9DDDA5CEB}" type="presParOf" srcId="{F4786116-1A22-4994-A05E-4513FEC61C52}" destId="{B9FC4F33-89FC-48D9-86DC-6F4AAF8C8F43}" srcOrd="0" destOrd="0" presId="urn:microsoft.com/office/officeart/2005/8/layout/orgChart1"/>
    <dgm:cxn modelId="{121C9D34-F6E4-4FB8-81BC-106DDD7351A8}" type="presParOf" srcId="{F4786116-1A22-4994-A05E-4513FEC61C52}" destId="{DDC7FA4A-185E-4567-B880-7335E6B1FBF8}" srcOrd="1" destOrd="0" presId="urn:microsoft.com/office/officeart/2005/8/layout/orgChart1"/>
    <dgm:cxn modelId="{7EB6AC49-57DB-4341-B2E8-4F3AFC7219E6}" type="presParOf" srcId="{FB721FB2-DDF5-43DE-BD6B-3A4104C9EAC6}" destId="{9E71D9BD-A745-400D-B868-1778E879C863}" srcOrd="1" destOrd="0" presId="urn:microsoft.com/office/officeart/2005/8/layout/orgChart1"/>
    <dgm:cxn modelId="{DD1797D5-E6C1-4E84-9B0E-121D579D7B2B}" type="presParOf" srcId="{9E71D9BD-A745-400D-B868-1778E879C863}" destId="{8A66B90C-F18F-4243-AEF0-8D5EC178BA96}" srcOrd="0" destOrd="0" presId="urn:microsoft.com/office/officeart/2005/8/layout/orgChart1"/>
    <dgm:cxn modelId="{01D85E86-F42C-429C-8555-4AC0A2C32C1C}" type="presParOf" srcId="{9E71D9BD-A745-400D-B868-1778E879C863}" destId="{18E9B906-D76C-460A-880A-5BADE5F7B615}" srcOrd="1" destOrd="0" presId="urn:microsoft.com/office/officeart/2005/8/layout/orgChart1"/>
    <dgm:cxn modelId="{81B443E5-8228-4E9C-855C-7FE6A8648D3A}" type="presParOf" srcId="{18E9B906-D76C-460A-880A-5BADE5F7B615}" destId="{D6E7884F-C9F8-441A-952D-CC078C968FBC}" srcOrd="0" destOrd="0" presId="urn:microsoft.com/office/officeart/2005/8/layout/orgChart1"/>
    <dgm:cxn modelId="{096A1963-8DAB-4668-85AA-10F2862BA688}" type="presParOf" srcId="{D6E7884F-C9F8-441A-952D-CC078C968FBC}" destId="{E46FA757-B158-4908-B0F3-70236AC8D995}" srcOrd="0" destOrd="0" presId="urn:microsoft.com/office/officeart/2005/8/layout/orgChart1"/>
    <dgm:cxn modelId="{083E4763-E9A3-49B3-8388-786F880CC8B5}" type="presParOf" srcId="{D6E7884F-C9F8-441A-952D-CC078C968FBC}" destId="{F3D8D858-81AE-43A6-8628-1F390B84F26C}" srcOrd="1" destOrd="0" presId="urn:microsoft.com/office/officeart/2005/8/layout/orgChart1"/>
    <dgm:cxn modelId="{BCA6430D-27BB-47A6-A0A2-D86B81BDB875}" type="presParOf" srcId="{18E9B906-D76C-460A-880A-5BADE5F7B615}" destId="{F2D6A6E2-33C9-4EC4-96F5-36F75D202C73}" srcOrd="1" destOrd="0" presId="urn:microsoft.com/office/officeart/2005/8/layout/orgChart1"/>
    <dgm:cxn modelId="{32F7161D-8518-4837-83AE-562B97FCE589}" type="presParOf" srcId="{F2D6A6E2-33C9-4EC4-96F5-36F75D202C73}" destId="{C9D3C749-6077-4041-9E71-47C30BF5BEE3}" srcOrd="0" destOrd="0" presId="urn:microsoft.com/office/officeart/2005/8/layout/orgChart1"/>
    <dgm:cxn modelId="{4281E8AE-12F1-4331-8650-1D289ABD41B0}" type="presParOf" srcId="{F2D6A6E2-33C9-4EC4-96F5-36F75D202C73}" destId="{7671B4DA-FBFD-438A-A7A4-6E7FDD67855D}" srcOrd="1" destOrd="0" presId="urn:microsoft.com/office/officeart/2005/8/layout/orgChart1"/>
    <dgm:cxn modelId="{85129036-D160-4CE6-B1AC-845AB5E4405F}" type="presParOf" srcId="{7671B4DA-FBFD-438A-A7A4-6E7FDD67855D}" destId="{3DAF2F85-29E9-4F46-BE74-F65159980D3D}" srcOrd="0" destOrd="0" presId="urn:microsoft.com/office/officeart/2005/8/layout/orgChart1"/>
    <dgm:cxn modelId="{71582577-19D4-4D59-BF5B-CF19715BFBE6}" type="presParOf" srcId="{3DAF2F85-29E9-4F46-BE74-F65159980D3D}" destId="{0B9F3C62-53BB-4425-AD6B-D88F294C20E6}" srcOrd="0" destOrd="0" presId="urn:microsoft.com/office/officeart/2005/8/layout/orgChart1"/>
    <dgm:cxn modelId="{18C1D8FE-9972-41C9-BD6C-25A63481133E}" type="presParOf" srcId="{3DAF2F85-29E9-4F46-BE74-F65159980D3D}" destId="{5877B758-7AF4-416F-B2CA-35BD71ABA0F7}" srcOrd="1" destOrd="0" presId="urn:microsoft.com/office/officeart/2005/8/layout/orgChart1"/>
    <dgm:cxn modelId="{1E82EA5B-EF41-468E-B50E-6157E0BAE34E}" type="presParOf" srcId="{7671B4DA-FBFD-438A-A7A4-6E7FDD67855D}" destId="{C40F2093-EDAA-4763-9A99-D729C4C2C50A}" srcOrd="1" destOrd="0" presId="urn:microsoft.com/office/officeart/2005/8/layout/orgChart1"/>
    <dgm:cxn modelId="{B2549303-3987-4405-A4B5-9ED8015BF089}" type="presParOf" srcId="{7671B4DA-FBFD-438A-A7A4-6E7FDD67855D}" destId="{51710082-B23A-4094-B624-EC018FEE40D5}" srcOrd="2" destOrd="0" presId="urn:microsoft.com/office/officeart/2005/8/layout/orgChart1"/>
    <dgm:cxn modelId="{0A9BC128-450D-4241-AAB7-02A238E1A8C8}" type="presParOf" srcId="{18E9B906-D76C-460A-880A-5BADE5F7B615}" destId="{52425101-7815-4B62-A5B6-CBF2893DC785}" srcOrd="2" destOrd="0" presId="urn:microsoft.com/office/officeart/2005/8/layout/orgChart1"/>
    <dgm:cxn modelId="{0D44DB9B-5DBC-4CDB-A7B2-3918869ED792}" type="presParOf" srcId="{FB721FB2-DDF5-43DE-BD6B-3A4104C9EAC6}" destId="{8990CDC6-6EE8-4FB6-9708-897D7701283E}" srcOrd="2" destOrd="0" presId="urn:microsoft.com/office/officeart/2005/8/layout/orgChart1"/>
    <dgm:cxn modelId="{BDC19CFC-E10D-41C9-82DE-014BA139FE99}" type="presParOf" srcId="{EDD2BADA-96F2-4901-BE0C-B98DF895858E}" destId="{76439D85-2936-41EB-AE00-1C33A1E0D623}" srcOrd="4" destOrd="0" presId="urn:microsoft.com/office/officeart/2005/8/layout/orgChart1"/>
    <dgm:cxn modelId="{B109417C-1AB5-4D31-BBCF-7ECDC73CF45D}" type="presParOf" srcId="{EDD2BADA-96F2-4901-BE0C-B98DF895858E}" destId="{6C65286E-CE9C-4C77-925B-1CA7985B451C}" srcOrd="5" destOrd="0" presId="urn:microsoft.com/office/officeart/2005/8/layout/orgChart1"/>
    <dgm:cxn modelId="{1DB0210A-FE62-4BDC-809A-C4DA6AAFCDDD}" type="presParOf" srcId="{6C65286E-CE9C-4C77-925B-1CA7985B451C}" destId="{9CE0E58E-2CB0-4FC1-8E63-138B2C2AD517}" srcOrd="0" destOrd="0" presId="urn:microsoft.com/office/officeart/2005/8/layout/orgChart1"/>
    <dgm:cxn modelId="{FA365DD2-1777-4536-B4B7-E3F42692027C}" type="presParOf" srcId="{9CE0E58E-2CB0-4FC1-8E63-138B2C2AD517}" destId="{964AFA32-54D3-4DEA-ACC2-AD1E0328FFDE}" srcOrd="0" destOrd="0" presId="urn:microsoft.com/office/officeart/2005/8/layout/orgChart1"/>
    <dgm:cxn modelId="{99DC9B26-B88D-4E23-A2F9-FEC429B36AC3}" type="presParOf" srcId="{9CE0E58E-2CB0-4FC1-8E63-138B2C2AD517}" destId="{182B155D-2251-41B5-91CA-A5E86D6F9F1A}" srcOrd="1" destOrd="0" presId="urn:microsoft.com/office/officeart/2005/8/layout/orgChart1"/>
    <dgm:cxn modelId="{EE7356F1-A344-4522-AEAF-2F043F93284D}" type="presParOf" srcId="{6C65286E-CE9C-4C77-925B-1CA7985B451C}" destId="{40D0F623-4AD6-48B3-A649-E7809C624859}" srcOrd="1" destOrd="0" presId="urn:microsoft.com/office/officeart/2005/8/layout/orgChart1"/>
    <dgm:cxn modelId="{E35F877E-5658-4DD6-9C19-51C7EF98DA9A}" type="presParOf" srcId="{40D0F623-4AD6-48B3-A649-E7809C624859}" destId="{71302018-5AC0-48E7-B3FE-5ECD8DCFFB21}" srcOrd="0" destOrd="0" presId="urn:microsoft.com/office/officeart/2005/8/layout/orgChart1"/>
    <dgm:cxn modelId="{BD4ED9E3-015E-4C14-ADFF-0E20A35492B5}" type="presParOf" srcId="{40D0F623-4AD6-48B3-A649-E7809C624859}" destId="{9DE47EFF-8AE6-47E4-87BF-8191C10C8C63}" srcOrd="1" destOrd="0" presId="urn:microsoft.com/office/officeart/2005/8/layout/orgChart1"/>
    <dgm:cxn modelId="{5B51FACB-0C10-4659-81B6-EC6C9F3A0633}" type="presParOf" srcId="{9DE47EFF-8AE6-47E4-87BF-8191C10C8C63}" destId="{CDCFA51F-2978-454A-867E-2B76EBB5C1BE}" srcOrd="0" destOrd="0" presId="urn:microsoft.com/office/officeart/2005/8/layout/orgChart1"/>
    <dgm:cxn modelId="{8412CD07-903F-4A02-BA00-3A94D7EBE85A}" type="presParOf" srcId="{CDCFA51F-2978-454A-867E-2B76EBB5C1BE}" destId="{C352F350-D90F-4D69-B033-C0403F7FFFE9}" srcOrd="0" destOrd="0" presId="urn:microsoft.com/office/officeart/2005/8/layout/orgChart1"/>
    <dgm:cxn modelId="{FC53EF4C-39A0-4C3C-962C-E01A4A72E4DE}" type="presParOf" srcId="{CDCFA51F-2978-454A-867E-2B76EBB5C1BE}" destId="{9A2CD662-7705-4E5F-BD71-73C9C19963ED}" srcOrd="1" destOrd="0" presId="urn:microsoft.com/office/officeart/2005/8/layout/orgChart1"/>
    <dgm:cxn modelId="{BB0AD212-CF66-4490-B611-87D2FF685345}" type="presParOf" srcId="{9DE47EFF-8AE6-47E4-87BF-8191C10C8C63}" destId="{BC20EED3-505B-4E8B-A22C-91E361B651F1}" srcOrd="1" destOrd="0" presId="urn:microsoft.com/office/officeart/2005/8/layout/orgChart1"/>
    <dgm:cxn modelId="{19DA5773-906E-4B63-91F0-9909F364EF4C}" type="presParOf" srcId="{BC20EED3-505B-4E8B-A22C-91E361B651F1}" destId="{E56DCCB9-8126-45B5-BA02-87F647DD9D76}" srcOrd="0" destOrd="0" presId="urn:microsoft.com/office/officeart/2005/8/layout/orgChart1"/>
    <dgm:cxn modelId="{3CC19971-92EC-478C-A160-828C9B056E2B}" type="presParOf" srcId="{BC20EED3-505B-4E8B-A22C-91E361B651F1}" destId="{67490795-F11C-4BCC-B1EA-260481C69260}" srcOrd="1" destOrd="0" presId="urn:microsoft.com/office/officeart/2005/8/layout/orgChart1"/>
    <dgm:cxn modelId="{AA1E8FF3-4CB8-4F52-9EEE-62D2E488A133}" type="presParOf" srcId="{67490795-F11C-4BCC-B1EA-260481C69260}" destId="{0D0481FA-DA18-4674-8052-B19D5B53C015}" srcOrd="0" destOrd="0" presId="urn:microsoft.com/office/officeart/2005/8/layout/orgChart1"/>
    <dgm:cxn modelId="{883B498D-FFD7-462F-A67D-101EF3C5FC63}" type="presParOf" srcId="{0D0481FA-DA18-4674-8052-B19D5B53C015}" destId="{97A676A8-EEF2-4CA2-8790-62B95113A8BE}" srcOrd="0" destOrd="0" presId="urn:microsoft.com/office/officeart/2005/8/layout/orgChart1"/>
    <dgm:cxn modelId="{37ACB2A2-B606-4DFE-A397-160E9F59CC06}" type="presParOf" srcId="{0D0481FA-DA18-4674-8052-B19D5B53C015}" destId="{8040082B-AF3E-4978-A07B-940B54501D82}" srcOrd="1" destOrd="0" presId="urn:microsoft.com/office/officeart/2005/8/layout/orgChart1"/>
    <dgm:cxn modelId="{398C5CDC-9674-4D7A-AAFC-295BEF7A473D}" type="presParOf" srcId="{67490795-F11C-4BCC-B1EA-260481C69260}" destId="{089468AF-4B0B-492B-99BB-B73E942929D4}" srcOrd="1" destOrd="0" presId="urn:microsoft.com/office/officeart/2005/8/layout/orgChart1"/>
    <dgm:cxn modelId="{2D99A31D-F814-4D8C-BC23-6FEC016484FE}" type="presParOf" srcId="{089468AF-4B0B-492B-99BB-B73E942929D4}" destId="{E75E67FB-6A17-4931-B587-EBF2C1358812}" srcOrd="0" destOrd="0" presId="urn:microsoft.com/office/officeart/2005/8/layout/orgChart1"/>
    <dgm:cxn modelId="{94649DC8-3723-4AEF-8512-5DF1273C02D8}" type="presParOf" srcId="{089468AF-4B0B-492B-99BB-B73E942929D4}" destId="{955C6364-E579-4542-9B90-8630D8E90BCA}" srcOrd="1" destOrd="0" presId="urn:microsoft.com/office/officeart/2005/8/layout/orgChart1"/>
    <dgm:cxn modelId="{C644B240-2059-4C07-84A1-1D40714D04E1}" type="presParOf" srcId="{955C6364-E579-4542-9B90-8630D8E90BCA}" destId="{58976BF0-57E8-4E2F-BE11-CA30D15CE22E}" srcOrd="0" destOrd="0" presId="urn:microsoft.com/office/officeart/2005/8/layout/orgChart1"/>
    <dgm:cxn modelId="{6999F375-526D-4C66-900C-50538E7C82C3}" type="presParOf" srcId="{58976BF0-57E8-4E2F-BE11-CA30D15CE22E}" destId="{440D8633-E9E6-4931-BB80-05D0755F6F9F}" srcOrd="0" destOrd="0" presId="urn:microsoft.com/office/officeart/2005/8/layout/orgChart1"/>
    <dgm:cxn modelId="{4F225DDD-C19D-448E-9048-376295373E5C}" type="presParOf" srcId="{58976BF0-57E8-4E2F-BE11-CA30D15CE22E}" destId="{E8308880-143D-401B-BDA7-14F8F3A17851}" srcOrd="1" destOrd="0" presId="urn:microsoft.com/office/officeart/2005/8/layout/orgChart1"/>
    <dgm:cxn modelId="{D0D8ABF5-5072-4657-9500-9A1A7319E106}" type="presParOf" srcId="{955C6364-E579-4542-9B90-8630D8E90BCA}" destId="{B96C74D2-FE75-4B62-A17F-19449531AE1B}" srcOrd="1" destOrd="0" presId="urn:microsoft.com/office/officeart/2005/8/layout/orgChart1"/>
    <dgm:cxn modelId="{1E859FB6-D93B-45D4-BCF4-4AF71E6A1380}" type="presParOf" srcId="{B96C74D2-FE75-4B62-A17F-19449531AE1B}" destId="{E7BC8C9E-93E5-4F7C-B6B9-061B96753D0C}" srcOrd="0" destOrd="0" presId="urn:microsoft.com/office/officeart/2005/8/layout/orgChart1"/>
    <dgm:cxn modelId="{E868D7B7-4734-489A-BA48-463618E69523}" type="presParOf" srcId="{B96C74D2-FE75-4B62-A17F-19449531AE1B}" destId="{8FB7201E-F194-4971-A27F-90009E350A6E}" srcOrd="1" destOrd="0" presId="urn:microsoft.com/office/officeart/2005/8/layout/orgChart1"/>
    <dgm:cxn modelId="{EDBDAE8F-AA0C-4F1B-926C-98569491071C}" type="presParOf" srcId="{8FB7201E-F194-4971-A27F-90009E350A6E}" destId="{59F70462-ED32-4D1B-BD8D-C681274A8C54}" srcOrd="0" destOrd="0" presId="urn:microsoft.com/office/officeart/2005/8/layout/orgChart1"/>
    <dgm:cxn modelId="{0EAA0EA6-16AF-41FC-8D01-561BE73E00CE}" type="presParOf" srcId="{59F70462-ED32-4D1B-BD8D-C681274A8C54}" destId="{28AE980D-3E97-497B-AA53-A20977FD19BE}" srcOrd="0" destOrd="0" presId="urn:microsoft.com/office/officeart/2005/8/layout/orgChart1"/>
    <dgm:cxn modelId="{5732874E-94C8-42A2-87FE-FFA01DE145B4}" type="presParOf" srcId="{59F70462-ED32-4D1B-BD8D-C681274A8C54}" destId="{11213E67-2AE4-4186-A64D-64DBDF8E8D30}" srcOrd="1" destOrd="0" presId="urn:microsoft.com/office/officeart/2005/8/layout/orgChart1"/>
    <dgm:cxn modelId="{B8E7EDF5-3DFF-4BF0-BE5C-7FC30EB71D93}" type="presParOf" srcId="{8FB7201E-F194-4971-A27F-90009E350A6E}" destId="{D1640814-9D29-4EBC-914C-6BD3F9C1F9DC}" srcOrd="1" destOrd="0" presId="urn:microsoft.com/office/officeart/2005/8/layout/orgChart1"/>
    <dgm:cxn modelId="{403952BF-2039-4551-ABEB-995DDC8C842D}" type="presParOf" srcId="{8FB7201E-F194-4971-A27F-90009E350A6E}" destId="{7037899B-A285-44D6-B886-1F6AB5D365AB}" srcOrd="2" destOrd="0" presId="urn:microsoft.com/office/officeart/2005/8/layout/orgChart1"/>
    <dgm:cxn modelId="{941659E8-2059-407F-B83D-E35A0FE42155}" type="presParOf" srcId="{955C6364-E579-4542-9B90-8630D8E90BCA}" destId="{138DF682-A601-421F-8235-EEC087C60862}" srcOrd="2" destOrd="0" presId="urn:microsoft.com/office/officeart/2005/8/layout/orgChart1"/>
    <dgm:cxn modelId="{835E60AA-16AB-4016-97F4-1E2277870C02}" type="presParOf" srcId="{67490795-F11C-4BCC-B1EA-260481C69260}" destId="{E68A6269-4DCA-486F-B127-8499F06F50A4}" srcOrd="2" destOrd="0" presId="urn:microsoft.com/office/officeart/2005/8/layout/orgChart1"/>
    <dgm:cxn modelId="{99272381-118E-4F74-B66D-72F10A408AAD}" type="presParOf" srcId="{9DE47EFF-8AE6-47E4-87BF-8191C10C8C63}" destId="{0410688B-F007-4D27-9530-BF81C2956DA5}" srcOrd="2" destOrd="0" presId="urn:microsoft.com/office/officeart/2005/8/layout/orgChart1"/>
    <dgm:cxn modelId="{24E9D4E4-83AA-428F-85AF-AAE9BADEB617}" type="presParOf" srcId="{6C65286E-CE9C-4C77-925B-1CA7985B451C}" destId="{CC13DA25-D0E3-4E74-8308-EB08A4FCD883}" srcOrd="2" destOrd="0" presId="urn:microsoft.com/office/officeart/2005/8/layout/orgChart1"/>
    <dgm:cxn modelId="{0396E4C2-5204-4F19-A48F-76DACBA1AB7F}" type="presParOf" srcId="{EDD2BADA-96F2-4901-BE0C-B98DF895858E}" destId="{0E927A22-DD5F-4306-920D-A0CC0261D339}" srcOrd="6" destOrd="0" presId="urn:microsoft.com/office/officeart/2005/8/layout/orgChart1"/>
    <dgm:cxn modelId="{652CE7EB-5D0C-44FA-BFE2-413EA3DD6D03}" type="presParOf" srcId="{EDD2BADA-96F2-4901-BE0C-B98DF895858E}" destId="{D21E4BB7-DD86-4B38-B935-D8D0F872C069}" srcOrd="7" destOrd="0" presId="urn:microsoft.com/office/officeart/2005/8/layout/orgChart1"/>
    <dgm:cxn modelId="{7A6AF38F-08B2-4106-A242-6DD843A4084B}" type="presParOf" srcId="{D21E4BB7-DD86-4B38-B935-D8D0F872C069}" destId="{D7592D44-0E7B-4B06-B075-0101893A1F75}" srcOrd="0" destOrd="0" presId="urn:microsoft.com/office/officeart/2005/8/layout/orgChart1"/>
    <dgm:cxn modelId="{7CFECC92-32D9-43D5-A71E-79E4E7C41B51}" type="presParOf" srcId="{D7592D44-0E7B-4B06-B075-0101893A1F75}" destId="{F14242CD-385C-4453-9207-7AA18A44BCFA}" srcOrd="0" destOrd="0" presId="urn:microsoft.com/office/officeart/2005/8/layout/orgChart1"/>
    <dgm:cxn modelId="{9870133B-5786-4284-BCD2-7B1406A324A7}" type="presParOf" srcId="{D7592D44-0E7B-4B06-B075-0101893A1F75}" destId="{A1141272-00BD-4890-B82A-A774B6FDD605}" srcOrd="1" destOrd="0" presId="urn:microsoft.com/office/officeart/2005/8/layout/orgChart1"/>
    <dgm:cxn modelId="{39C23736-993A-4C26-98E4-9DA240E38996}" type="presParOf" srcId="{D21E4BB7-DD86-4B38-B935-D8D0F872C069}" destId="{CB39D74B-069D-4F28-8A66-3BF5B60F4CD9}" srcOrd="1" destOrd="0" presId="urn:microsoft.com/office/officeart/2005/8/layout/orgChart1"/>
    <dgm:cxn modelId="{3FC17F9E-DEB2-43F2-82B0-223623BDDDD3}" type="presParOf" srcId="{CB39D74B-069D-4F28-8A66-3BF5B60F4CD9}" destId="{BA83AF46-ED5E-4C7C-B061-B2F8C725B498}" srcOrd="0" destOrd="0" presId="urn:microsoft.com/office/officeart/2005/8/layout/orgChart1"/>
    <dgm:cxn modelId="{6DD40130-E418-49C6-ADA9-8D521C744F38}" type="presParOf" srcId="{CB39D74B-069D-4F28-8A66-3BF5B60F4CD9}" destId="{A9BE758A-4EED-45BD-91E9-021A258876EB}" srcOrd="1" destOrd="0" presId="urn:microsoft.com/office/officeart/2005/8/layout/orgChart1"/>
    <dgm:cxn modelId="{14DC0C60-5983-4ADB-B91F-79B9F631A5B4}" type="presParOf" srcId="{A9BE758A-4EED-45BD-91E9-021A258876EB}" destId="{C9A2C0FE-B506-44C9-BEDB-7C644171F1C7}" srcOrd="0" destOrd="0" presId="urn:microsoft.com/office/officeart/2005/8/layout/orgChart1"/>
    <dgm:cxn modelId="{959C4353-1327-46D9-8C0A-4EEE99AE8548}" type="presParOf" srcId="{C9A2C0FE-B506-44C9-BEDB-7C644171F1C7}" destId="{885E1465-6BDF-4E35-BF9E-1F7810162637}" srcOrd="0" destOrd="0" presId="urn:microsoft.com/office/officeart/2005/8/layout/orgChart1"/>
    <dgm:cxn modelId="{95B8F337-9060-4FA8-A5B6-2693B8D0A3C3}" type="presParOf" srcId="{C9A2C0FE-B506-44C9-BEDB-7C644171F1C7}" destId="{D6007A9B-1002-4D87-AB42-3169A7125D0E}" srcOrd="1" destOrd="0" presId="urn:microsoft.com/office/officeart/2005/8/layout/orgChart1"/>
    <dgm:cxn modelId="{14438BB2-792A-425C-86D8-9B37CAFAB268}" type="presParOf" srcId="{A9BE758A-4EED-45BD-91E9-021A258876EB}" destId="{A99E6797-BB7C-4EB5-BB78-97E72211BE8B}" srcOrd="1" destOrd="0" presId="urn:microsoft.com/office/officeart/2005/8/layout/orgChart1"/>
    <dgm:cxn modelId="{477ED409-6B27-406A-98FF-79D4D408AB3C}" type="presParOf" srcId="{A99E6797-BB7C-4EB5-BB78-97E72211BE8B}" destId="{04694E28-1D88-4417-8BE7-99B0808BDC8C}" srcOrd="0" destOrd="0" presId="urn:microsoft.com/office/officeart/2005/8/layout/orgChart1"/>
    <dgm:cxn modelId="{6861314C-12B8-45D9-A277-84C085B47C5E}" type="presParOf" srcId="{A99E6797-BB7C-4EB5-BB78-97E72211BE8B}" destId="{FBBAC22F-7E3A-4341-BBEC-D84B6D024D41}" srcOrd="1" destOrd="0" presId="urn:microsoft.com/office/officeart/2005/8/layout/orgChart1"/>
    <dgm:cxn modelId="{E16420A1-932A-49F9-8214-A5974D2A8F6E}" type="presParOf" srcId="{FBBAC22F-7E3A-4341-BBEC-D84B6D024D41}" destId="{79BC4FCB-8897-49D5-A9D5-EC5324A4F720}" srcOrd="0" destOrd="0" presId="urn:microsoft.com/office/officeart/2005/8/layout/orgChart1"/>
    <dgm:cxn modelId="{D70C6654-19BB-4559-A19C-A02DDBBDE558}" type="presParOf" srcId="{79BC4FCB-8897-49D5-A9D5-EC5324A4F720}" destId="{D2A0B810-F771-47D9-93F1-2AF3051C1CD1}" srcOrd="0" destOrd="0" presId="urn:microsoft.com/office/officeart/2005/8/layout/orgChart1"/>
    <dgm:cxn modelId="{3B6EA013-4593-4C6E-A7C0-A970E4AAA191}" type="presParOf" srcId="{79BC4FCB-8897-49D5-A9D5-EC5324A4F720}" destId="{926EA875-A1B5-45B6-BE08-BDA2C7A83DA6}" srcOrd="1" destOrd="0" presId="urn:microsoft.com/office/officeart/2005/8/layout/orgChart1"/>
    <dgm:cxn modelId="{5D023711-94EF-4389-9F95-53D0B37982E2}" type="presParOf" srcId="{FBBAC22F-7E3A-4341-BBEC-D84B6D024D41}" destId="{948A51E6-9020-454F-90A0-D6904FCEDF70}" srcOrd="1" destOrd="0" presId="urn:microsoft.com/office/officeart/2005/8/layout/orgChart1"/>
    <dgm:cxn modelId="{617C7535-728E-42BA-B5DE-537E5CE42ADE}" type="presParOf" srcId="{FBBAC22F-7E3A-4341-BBEC-D84B6D024D41}" destId="{EF76C097-5E9D-49E7-A0D0-5E5B89F751DF}" srcOrd="2" destOrd="0" presId="urn:microsoft.com/office/officeart/2005/8/layout/orgChart1"/>
    <dgm:cxn modelId="{7771BADF-3C2B-4730-B30E-52ACEE07DEB4}" type="presParOf" srcId="{A9BE758A-4EED-45BD-91E9-021A258876EB}" destId="{4AEC9D24-A340-4B03-8062-476B2F78D164}" srcOrd="2" destOrd="0" presId="urn:microsoft.com/office/officeart/2005/8/layout/orgChart1"/>
    <dgm:cxn modelId="{120CDB4F-0458-4B9E-BE1A-DE8E55B31883}" type="presParOf" srcId="{D21E4BB7-DD86-4B38-B935-D8D0F872C069}" destId="{B6222F5F-6530-436E-AD77-D8AC0D134D43}" srcOrd="2" destOrd="0" presId="urn:microsoft.com/office/officeart/2005/8/layout/orgChart1"/>
    <dgm:cxn modelId="{98712694-02B5-4E6F-8193-39F37A73CF4E}" type="presParOf" srcId="{026C29FA-2D88-4EA3-A7AE-DA4B3EFD141C}" destId="{7FEA02F1-7A65-4F16-845E-2353FC4A40A0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E9C459-A68A-4371-BA8D-90E75E34BA1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A1D7667-063A-45EA-9904-01736E7B24AC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Enunciados </a:t>
          </a:r>
          <a:endParaRPr lang="es-ES" dirty="0">
            <a:solidFill>
              <a:schemeClr val="tx1"/>
            </a:solidFill>
          </a:endParaRPr>
        </a:p>
      </dgm:t>
    </dgm:pt>
    <dgm:pt modelId="{BBF08C33-704F-470C-A866-7817469858F4}" type="parTrans" cxnId="{EDF6AC73-2982-42C1-B082-DD541BC5290E}">
      <dgm:prSet/>
      <dgm:spPr/>
      <dgm:t>
        <a:bodyPr/>
        <a:lstStyle/>
        <a:p>
          <a:endParaRPr lang="es-ES"/>
        </a:p>
      </dgm:t>
    </dgm:pt>
    <dgm:pt modelId="{60EFDDF0-B0CF-45C1-B930-BFB9095CE685}" type="sibTrans" cxnId="{EDF6AC73-2982-42C1-B082-DD541BC5290E}">
      <dgm:prSet/>
      <dgm:spPr/>
      <dgm:t>
        <a:bodyPr/>
        <a:lstStyle/>
        <a:p>
          <a:endParaRPr lang="es-ES"/>
        </a:p>
      </dgm:t>
    </dgm:pt>
    <dgm:pt modelId="{762B8829-D99E-4388-AC7C-B528CE28E832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Tipo y grado de aprendizaje</a:t>
          </a:r>
          <a:endParaRPr lang="es-ES" dirty="0"/>
        </a:p>
      </dgm:t>
    </dgm:pt>
    <dgm:pt modelId="{74492F31-5B5A-4EF3-B8CB-3650F83C6168}" type="parTrans" cxnId="{81F5347B-E418-4ACD-8C1C-289CB5FC2988}">
      <dgm:prSet/>
      <dgm:spPr>
        <a:ln>
          <a:prstDash val="dash"/>
        </a:ln>
      </dgm:spPr>
      <dgm:t>
        <a:bodyPr/>
        <a:lstStyle/>
        <a:p>
          <a:endParaRPr lang="es-ES"/>
        </a:p>
      </dgm:t>
    </dgm:pt>
    <dgm:pt modelId="{688041A7-73DB-474B-A22E-5424E4E075DC}" type="sibTrans" cxnId="{81F5347B-E418-4ACD-8C1C-289CB5FC2988}">
      <dgm:prSet/>
      <dgm:spPr/>
      <dgm:t>
        <a:bodyPr/>
        <a:lstStyle/>
        <a:p>
          <a:endParaRPr lang="es-ES"/>
        </a:p>
      </dgm:t>
    </dgm:pt>
    <dgm:pt modelId="{3A275E3E-CEAA-49A1-ABEF-283C7436012A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En un momento determinado dentro de los diferentes subniveles</a:t>
          </a:r>
          <a:endParaRPr lang="es-ES" dirty="0"/>
        </a:p>
      </dgm:t>
    </dgm:pt>
    <dgm:pt modelId="{F1AE8ECF-CF74-4FEA-9B1B-3340EC3031B3}" type="parTrans" cxnId="{0D1CEB47-4A23-4C74-BFC4-5B323AA9EA13}">
      <dgm:prSet/>
      <dgm:spPr>
        <a:ln>
          <a:prstDash val="dash"/>
        </a:ln>
      </dgm:spPr>
      <dgm:t>
        <a:bodyPr/>
        <a:lstStyle/>
        <a:p>
          <a:endParaRPr lang="es-ES"/>
        </a:p>
      </dgm:t>
    </dgm:pt>
    <dgm:pt modelId="{3BF51C12-FAEB-4305-8A63-1ED73ADE62BB}" type="sibTrans" cxnId="{0D1CEB47-4A23-4C74-BFC4-5B323AA9EA13}">
      <dgm:prSet/>
      <dgm:spPr/>
      <dgm:t>
        <a:bodyPr/>
        <a:lstStyle/>
        <a:p>
          <a:endParaRPr lang="es-ES"/>
        </a:p>
      </dgm:t>
    </dgm:pt>
    <dgm:pt modelId="{D57EB1EF-17E7-4D6F-A797-16EA1C330A84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dirty="0" smtClean="0"/>
            <a:t>Tienen relación con los objetivos generales de cada área </a:t>
          </a:r>
          <a:endParaRPr lang="es-ES" dirty="0"/>
        </a:p>
      </dgm:t>
    </dgm:pt>
    <dgm:pt modelId="{F2040564-E365-43D1-BD70-07BA7C1D8035}" type="parTrans" cxnId="{670758E7-6797-4E61-88B8-8A4D078590C4}">
      <dgm:prSet/>
      <dgm:spPr>
        <a:ln>
          <a:prstDash val="dash"/>
        </a:ln>
      </dgm:spPr>
      <dgm:t>
        <a:bodyPr/>
        <a:lstStyle/>
        <a:p>
          <a:endParaRPr lang="es-ES"/>
        </a:p>
      </dgm:t>
    </dgm:pt>
    <dgm:pt modelId="{D2B6323B-67BC-4190-903F-F0A7CC7EED44}" type="sibTrans" cxnId="{670758E7-6797-4E61-88B8-8A4D078590C4}">
      <dgm:prSet/>
      <dgm:spPr/>
      <dgm:t>
        <a:bodyPr/>
        <a:lstStyle/>
        <a:p>
          <a:endParaRPr lang="es-ES"/>
        </a:p>
      </dgm:t>
    </dgm:pt>
    <dgm:pt modelId="{C6DA3C04-8A06-4BD7-9E35-FFB4C192545A}" type="pres">
      <dgm:prSet presAssocID="{E7E9C459-A68A-4371-BA8D-90E75E34BA1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B87105-38D3-4978-8011-0ADCF52DD9BC}" type="pres">
      <dgm:prSet presAssocID="{DA1D7667-063A-45EA-9904-01736E7B24AC}" presName="root1" presStyleCnt="0"/>
      <dgm:spPr/>
    </dgm:pt>
    <dgm:pt modelId="{CCF7FE59-498F-4B56-8745-D26C77FF38BB}" type="pres">
      <dgm:prSet presAssocID="{DA1D7667-063A-45EA-9904-01736E7B24A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B6E4FD-BD14-432F-8272-51835FA1548E}" type="pres">
      <dgm:prSet presAssocID="{DA1D7667-063A-45EA-9904-01736E7B24AC}" presName="level2hierChild" presStyleCnt="0"/>
      <dgm:spPr/>
    </dgm:pt>
    <dgm:pt modelId="{0940225E-0171-48BA-BE99-B54D05C7DF0D}" type="pres">
      <dgm:prSet presAssocID="{74492F31-5B5A-4EF3-B8CB-3650F83C6168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107EB9B5-2BD2-4394-9608-50E87C54AFFF}" type="pres">
      <dgm:prSet presAssocID="{74492F31-5B5A-4EF3-B8CB-3650F83C6168}" presName="connTx" presStyleLbl="parChTrans1D2" presStyleIdx="0" presStyleCnt="3"/>
      <dgm:spPr/>
      <dgm:t>
        <a:bodyPr/>
        <a:lstStyle/>
        <a:p>
          <a:endParaRPr lang="es-ES"/>
        </a:p>
      </dgm:t>
    </dgm:pt>
    <dgm:pt modelId="{6B66A766-3116-482F-B1BB-CE743D37A2B7}" type="pres">
      <dgm:prSet presAssocID="{762B8829-D99E-4388-AC7C-B528CE28E832}" presName="root2" presStyleCnt="0"/>
      <dgm:spPr/>
    </dgm:pt>
    <dgm:pt modelId="{3E0BD9CB-550A-4F5A-8237-CBB1097131B9}" type="pres">
      <dgm:prSet presAssocID="{762B8829-D99E-4388-AC7C-B528CE28E832}" presName="LevelTwoTextNode" presStyleLbl="node2" presStyleIdx="0" presStyleCnt="3" custScaleX="152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A0539-CB25-4F2C-933B-2F2D44C08D27}" type="pres">
      <dgm:prSet presAssocID="{762B8829-D99E-4388-AC7C-B528CE28E832}" presName="level3hierChild" presStyleCnt="0"/>
      <dgm:spPr/>
    </dgm:pt>
    <dgm:pt modelId="{06766F83-7EB4-4F50-83EB-2E5A3305AFB7}" type="pres">
      <dgm:prSet presAssocID="{F1AE8ECF-CF74-4FEA-9B1B-3340EC3031B3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1EB551FA-6444-4169-921F-01079C2A4396}" type="pres">
      <dgm:prSet presAssocID="{F1AE8ECF-CF74-4FEA-9B1B-3340EC3031B3}" presName="connTx" presStyleLbl="parChTrans1D2" presStyleIdx="1" presStyleCnt="3"/>
      <dgm:spPr/>
      <dgm:t>
        <a:bodyPr/>
        <a:lstStyle/>
        <a:p>
          <a:endParaRPr lang="es-ES"/>
        </a:p>
      </dgm:t>
    </dgm:pt>
    <dgm:pt modelId="{5312755F-759D-4D13-9292-E28F6B6CB63B}" type="pres">
      <dgm:prSet presAssocID="{3A275E3E-CEAA-49A1-ABEF-283C7436012A}" presName="root2" presStyleCnt="0"/>
      <dgm:spPr/>
    </dgm:pt>
    <dgm:pt modelId="{FFC14039-EF34-4C4D-9E60-F022ACD26DE4}" type="pres">
      <dgm:prSet presAssocID="{3A275E3E-CEAA-49A1-ABEF-283C7436012A}" presName="LevelTwoTextNode" presStyleLbl="node2" presStyleIdx="1" presStyleCnt="3" custScaleX="152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292420-BA9A-40DF-A47D-FB25DDADB601}" type="pres">
      <dgm:prSet presAssocID="{3A275E3E-CEAA-49A1-ABEF-283C7436012A}" presName="level3hierChild" presStyleCnt="0"/>
      <dgm:spPr/>
    </dgm:pt>
    <dgm:pt modelId="{11B3E605-FD4D-4270-B89E-7B951437057C}" type="pres">
      <dgm:prSet presAssocID="{F2040564-E365-43D1-BD70-07BA7C1D8035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5799B3D4-B7C2-4909-86D6-D7BD426E9A51}" type="pres">
      <dgm:prSet presAssocID="{F2040564-E365-43D1-BD70-07BA7C1D8035}" presName="connTx" presStyleLbl="parChTrans1D2" presStyleIdx="2" presStyleCnt="3"/>
      <dgm:spPr/>
      <dgm:t>
        <a:bodyPr/>
        <a:lstStyle/>
        <a:p>
          <a:endParaRPr lang="es-ES"/>
        </a:p>
      </dgm:t>
    </dgm:pt>
    <dgm:pt modelId="{7C54F5A0-17EF-4FC1-9147-4BF868A64463}" type="pres">
      <dgm:prSet presAssocID="{D57EB1EF-17E7-4D6F-A797-16EA1C330A84}" presName="root2" presStyleCnt="0"/>
      <dgm:spPr/>
    </dgm:pt>
    <dgm:pt modelId="{99565E0D-6CD0-4969-855E-621F40AD3722}" type="pres">
      <dgm:prSet presAssocID="{D57EB1EF-17E7-4D6F-A797-16EA1C330A84}" presName="LevelTwoTextNode" presStyleLbl="node2" presStyleIdx="2" presStyleCnt="3" custScaleX="152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D93625-1570-4CF4-A805-30BF7583A192}" type="pres">
      <dgm:prSet presAssocID="{D57EB1EF-17E7-4D6F-A797-16EA1C330A84}" presName="level3hierChild" presStyleCnt="0"/>
      <dgm:spPr/>
    </dgm:pt>
  </dgm:ptLst>
  <dgm:cxnLst>
    <dgm:cxn modelId="{57BD956F-9F77-4B27-B3C9-6EC077700BAF}" type="presOf" srcId="{3A275E3E-CEAA-49A1-ABEF-283C7436012A}" destId="{FFC14039-EF34-4C4D-9E60-F022ACD26DE4}" srcOrd="0" destOrd="0" presId="urn:microsoft.com/office/officeart/2008/layout/HorizontalMultiLevelHierarchy"/>
    <dgm:cxn modelId="{5E95C8AC-64F6-46D7-B997-787C3536F798}" type="presOf" srcId="{F2040564-E365-43D1-BD70-07BA7C1D8035}" destId="{5799B3D4-B7C2-4909-86D6-D7BD426E9A51}" srcOrd="1" destOrd="0" presId="urn:microsoft.com/office/officeart/2008/layout/HorizontalMultiLevelHierarchy"/>
    <dgm:cxn modelId="{F94647E2-3EF7-4410-A261-AD3E5323D940}" type="presOf" srcId="{74492F31-5B5A-4EF3-B8CB-3650F83C6168}" destId="{0940225E-0171-48BA-BE99-B54D05C7DF0D}" srcOrd="0" destOrd="0" presId="urn:microsoft.com/office/officeart/2008/layout/HorizontalMultiLevelHierarchy"/>
    <dgm:cxn modelId="{81F5347B-E418-4ACD-8C1C-289CB5FC2988}" srcId="{DA1D7667-063A-45EA-9904-01736E7B24AC}" destId="{762B8829-D99E-4388-AC7C-B528CE28E832}" srcOrd="0" destOrd="0" parTransId="{74492F31-5B5A-4EF3-B8CB-3650F83C6168}" sibTransId="{688041A7-73DB-474B-A22E-5424E4E075DC}"/>
    <dgm:cxn modelId="{C2835F99-BBF9-4B8F-B1B3-BBC7EFE8151D}" type="presOf" srcId="{74492F31-5B5A-4EF3-B8CB-3650F83C6168}" destId="{107EB9B5-2BD2-4394-9608-50E87C54AFFF}" srcOrd="1" destOrd="0" presId="urn:microsoft.com/office/officeart/2008/layout/HorizontalMultiLevelHierarchy"/>
    <dgm:cxn modelId="{DAB02DF3-04EF-4A42-BB6E-5EE732830FFD}" type="presOf" srcId="{F2040564-E365-43D1-BD70-07BA7C1D8035}" destId="{11B3E605-FD4D-4270-B89E-7B951437057C}" srcOrd="0" destOrd="0" presId="urn:microsoft.com/office/officeart/2008/layout/HorizontalMultiLevelHierarchy"/>
    <dgm:cxn modelId="{FAF64184-F678-489F-8C0F-0C90076CB098}" type="presOf" srcId="{D57EB1EF-17E7-4D6F-A797-16EA1C330A84}" destId="{99565E0D-6CD0-4969-855E-621F40AD3722}" srcOrd="0" destOrd="0" presId="urn:microsoft.com/office/officeart/2008/layout/HorizontalMultiLevelHierarchy"/>
    <dgm:cxn modelId="{EDF6AC73-2982-42C1-B082-DD541BC5290E}" srcId="{E7E9C459-A68A-4371-BA8D-90E75E34BA1A}" destId="{DA1D7667-063A-45EA-9904-01736E7B24AC}" srcOrd="0" destOrd="0" parTransId="{BBF08C33-704F-470C-A866-7817469858F4}" sibTransId="{60EFDDF0-B0CF-45C1-B930-BFB9095CE685}"/>
    <dgm:cxn modelId="{D064F292-7879-408A-8A58-3C7C7DD05447}" type="presOf" srcId="{F1AE8ECF-CF74-4FEA-9B1B-3340EC3031B3}" destId="{06766F83-7EB4-4F50-83EB-2E5A3305AFB7}" srcOrd="0" destOrd="0" presId="urn:microsoft.com/office/officeart/2008/layout/HorizontalMultiLevelHierarchy"/>
    <dgm:cxn modelId="{670758E7-6797-4E61-88B8-8A4D078590C4}" srcId="{DA1D7667-063A-45EA-9904-01736E7B24AC}" destId="{D57EB1EF-17E7-4D6F-A797-16EA1C330A84}" srcOrd="2" destOrd="0" parTransId="{F2040564-E365-43D1-BD70-07BA7C1D8035}" sibTransId="{D2B6323B-67BC-4190-903F-F0A7CC7EED44}"/>
    <dgm:cxn modelId="{85983F90-6BE0-4635-8E4E-7EDC861F7CAD}" type="presOf" srcId="{762B8829-D99E-4388-AC7C-B528CE28E832}" destId="{3E0BD9CB-550A-4F5A-8237-CBB1097131B9}" srcOrd="0" destOrd="0" presId="urn:microsoft.com/office/officeart/2008/layout/HorizontalMultiLevelHierarchy"/>
    <dgm:cxn modelId="{EDC25EE2-3D04-40E0-A790-ABB3C5258343}" type="presOf" srcId="{F1AE8ECF-CF74-4FEA-9B1B-3340EC3031B3}" destId="{1EB551FA-6444-4169-921F-01079C2A4396}" srcOrd="1" destOrd="0" presId="urn:microsoft.com/office/officeart/2008/layout/HorizontalMultiLevelHierarchy"/>
    <dgm:cxn modelId="{E4642C2D-2CC6-4233-BC00-1681DBC82EB7}" type="presOf" srcId="{E7E9C459-A68A-4371-BA8D-90E75E34BA1A}" destId="{C6DA3C04-8A06-4BD7-9E35-FFB4C192545A}" srcOrd="0" destOrd="0" presId="urn:microsoft.com/office/officeart/2008/layout/HorizontalMultiLevelHierarchy"/>
    <dgm:cxn modelId="{0D1CEB47-4A23-4C74-BFC4-5B323AA9EA13}" srcId="{DA1D7667-063A-45EA-9904-01736E7B24AC}" destId="{3A275E3E-CEAA-49A1-ABEF-283C7436012A}" srcOrd="1" destOrd="0" parTransId="{F1AE8ECF-CF74-4FEA-9B1B-3340EC3031B3}" sibTransId="{3BF51C12-FAEB-4305-8A63-1ED73ADE62BB}"/>
    <dgm:cxn modelId="{25EE116A-3D5C-40DA-9DE5-157D30EB520A}" type="presOf" srcId="{DA1D7667-063A-45EA-9904-01736E7B24AC}" destId="{CCF7FE59-498F-4B56-8745-D26C77FF38BB}" srcOrd="0" destOrd="0" presId="urn:microsoft.com/office/officeart/2008/layout/HorizontalMultiLevelHierarchy"/>
    <dgm:cxn modelId="{486707C3-4017-41AA-A770-AF4491946FC1}" type="presParOf" srcId="{C6DA3C04-8A06-4BD7-9E35-FFB4C192545A}" destId="{6AB87105-38D3-4978-8011-0ADCF52DD9BC}" srcOrd="0" destOrd="0" presId="urn:microsoft.com/office/officeart/2008/layout/HorizontalMultiLevelHierarchy"/>
    <dgm:cxn modelId="{ED94F769-AF92-45C3-B73C-760ED42A2C89}" type="presParOf" srcId="{6AB87105-38D3-4978-8011-0ADCF52DD9BC}" destId="{CCF7FE59-498F-4B56-8745-D26C77FF38BB}" srcOrd="0" destOrd="0" presId="urn:microsoft.com/office/officeart/2008/layout/HorizontalMultiLevelHierarchy"/>
    <dgm:cxn modelId="{2C27A2B5-546C-4E41-8F60-410918348BBE}" type="presParOf" srcId="{6AB87105-38D3-4978-8011-0ADCF52DD9BC}" destId="{25B6E4FD-BD14-432F-8272-51835FA1548E}" srcOrd="1" destOrd="0" presId="urn:microsoft.com/office/officeart/2008/layout/HorizontalMultiLevelHierarchy"/>
    <dgm:cxn modelId="{DF093F6D-5963-4C66-994E-11D0DE0214F9}" type="presParOf" srcId="{25B6E4FD-BD14-432F-8272-51835FA1548E}" destId="{0940225E-0171-48BA-BE99-B54D05C7DF0D}" srcOrd="0" destOrd="0" presId="urn:microsoft.com/office/officeart/2008/layout/HorizontalMultiLevelHierarchy"/>
    <dgm:cxn modelId="{8327AC18-EE8B-46ED-B9FE-92B49785F40D}" type="presParOf" srcId="{0940225E-0171-48BA-BE99-B54D05C7DF0D}" destId="{107EB9B5-2BD2-4394-9608-50E87C54AFFF}" srcOrd="0" destOrd="0" presId="urn:microsoft.com/office/officeart/2008/layout/HorizontalMultiLevelHierarchy"/>
    <dgm:cxn modelId="{3397FA67-90DD-4804-BFAE-C229CEEFAF69}" type="presParOf" srcId="{25B6E4FD-BD14-432F-8272-51835FA1548E}" destId="{6B66A766-3116-482F-B1BB-CE743D37A2B7}" srcOrd="1" destOrd="0" presId="urn:microsoft.com/office/officeart/2008/layout/HorizontalMultiLevelHierarchy"/>
    <dgm:cxn modelId="{CAB430DA-D218-4791-B1A9-AA7E0B6B05E9}" type="presParOf" srcId="{6B66A766-3116-482F-B1BB-CE743D37A2B7}" destId="{3E0BD9CB-550A-4F5A-8237-CBB1097131B9}" srcOrd="0" destOrd="0" presId="urn:microsoft.com/office/officeart/2008/layout/HorizontalMultiLevelHierarchy"/>
    <dgm:cxn modelId="{0049C016-03A0-4F53-A366-4406251958A7}" type="presParOf" srcId="{6B66A766-3116-482F-B1BB-CE743D37A2B7}" destId="{C4CA0539-CB25-4F2C-933B-2F2D44C08D27}" srcOrd="1" destOrd="0" presId="urn:microsoft.com/office/officeart/2008/layout/HorizontalMultiLevelHierarchy"/>
    <dgm:cxn modelId="{BE2EFFA6-4AF0-49F1-AAFC-0F0167F536D3}" type="presParOf" srcId="{25B6E4FD-BD14-432F-8272-51835FA1548E}" destId="{06766F83-7EB4-4F50-83EB-2E5A3305AFB7}" srcOrd="2" destOrd="0" presId="urn:microsoft.com/office/officeart/2008/layout/HorizontalMultiLevelHierarchy"/>
    <dgm:cxn modelId="{C8F4D088-1068-4742-B62B-551A6F389F2E}" type="presParOf" srcId="{06766F83-7EB4-4F50-83EB-2E5A3305AFB7}" destId="{1EB551FA-6444-4169-921F-01079C2A4396}" srcOrd="0" destOrd="0" presId="urn:microsoft.com/office/officeart/2008/layout/HorizontalMultiLevelHierarchy"/>
    <dgm:cxn modelId="{35A665D7-0F34-4ABA-BE9E-C495483B9322}" type="presParOf" srcId="{25B6E4FD-BD14-432F-8272-51835FA1548E}" destId="{5312755F-759D-4D13-9292-E28F6B6CB63B}" srcOrd="3" destOrd="0" presId="urn:microsoft.com/office/officeart/2008/layout/HorizontalMultiLevelHierarchy"/>
    <dgm:cxn modelId="{3DD2D542-FD6F-4EEE-8D47-BA9156EFE21D}" type="presParOf" srcId="{5312755F-759D-4D13-9292-E28F6B6CB63B}" destId="{FFC14039-EF34-4C4D-9E60-F022ACD26DE4}" srcOrd="0" destOrd="0" presId="urn:microsoft.com/office/officeart/2008/layout/HorizontalMultiLevelHierarchy"/>
    <dgm:cxn modelId="{5B550430-E383-47BD-89FA-C042168EAC86}" type="presParOf" srcId="{5312755F-759D-4D13-9292-E28F6B6CB63B}" destId="{1B292420-BA9A-40DF-A47D-FB25DDADB601}" srcOrd="1" destOrd="0" presId="urn:microsoft.com/office/officeart/2008/layout/HorizontalMultiLevelHierarchy"/>
    <dgm:cxn modelId="{1090231B-654D-4767-BACA-6A15DDFF8C95}" type="presParOf" srcId="{25B6E4FD-BD14-432F-8272-51835FA1548E}" destId="{11B3E605-FD4D-4270-B89E-7B951437057C}" srcOrd="4" destOrd="0" presId="urn:microsoft.com/office/officeart/2008/layout/HorizontalMultiLevelHierarchy"/>
    <dgm:cxn modelId="{CFD73D14-9C84-45D6-BD55-54356BEB9383}" type="presParOf" srcId="{11B3E605-FD4D-4270-B89E-7B951437057C}" destId="{5799B3D4-B7C2-4909-86D6-D7BD426E9A51}" srcOrd="0" destOrd="0" presId="urn:microsoft.com/office/officeart/2008/layout/HorizontalMultiLevelHierarchy"/>
    <dgm:cxn modelId="{552BAC10-0708-42A6-9070-171BDB4B1B55}" type="presParOf" srcId="{25B6E4FD-BD14-432F-8272-51835FA1548E}" destId="{7C54F5A0-17EF-4FC1-9147-4BF868A64463}" srcOrd="5" destOrd="0" presId="urn:microsoft.com/office/officeart/2008/layout/HorizontalMultiLevelHierarchy"/>
    <dgm:cxn modelId="{4E203F43-236E-4A6A-8BAF-AE16970880D0}" type="presParOf" srcId="{7C54F5A0-17EF-4FC1-9147-4BF868A64463}" destId="{99565E0D-6CD0-4969-855E-621F40AD3722}" srcOrd="0" destOrd="0" presId="urn:microsoft.com/office/officeart/2008/layout/HorizontalMultiLevelHierarchy"/>
    <dgm:cxn modelId="{BE1C4805-527C-4321-A8B9-D0BB654D176F}" type="presParOf" srcId="{7C54F5A0-17EF-4FC1-9147-4BF868A64463}" destId="{DBD93625-1570-4CF4-A805-30BF7583A19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75FE86-539F-4259-8FD8-13F1BC11832B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E30E7DB-6D2C-4B09-83C9-29B8CFAFEEBC}">
      <dgm:prSet phldrT="[Texto]" custT="1"/>
      <dgm:spPr>
        <a:ln>
          <a:solidFill>
            <a:srgbClr val="85288C"/>
          </a:solidFill>
        </a:ln>
      </dgm:spPr>
      <dgm:t>
        <a:bodyPr/>
        <a:lstStyle/>
        <a:p>
          <a:r>
            <a:rPr lang="es-ES" sz="1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BLOQUES CURRICULARES</a:t>
          </a:r>
          <a:endParaRPr lang="es-ES" sz="18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A3ADBB16-5F09-46DA-A9C2-8BCA89F04091}" type="parTrans" cxnId="{4A046680-E393-4FE2-93E8-DA42571DCE22}">
      <dgm:prSet/>
      <dgm:spPr/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E31963-B24B-462A-9664-AC82269B2BF9}" type="sibTrans" cxnId="{4A046680-E393-4FE2-93E8-DA42571DCE22}">
      <dgm:prSet/>
      <dgm:spPr/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031AC3-FEF6-4F1C-960D-B0887BDB2F6B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8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Escritura</a:t>
          </a:r>
          <a:endParaRPr lang="es-ES" sz="18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CE085A-C565-40DF-9B11-CAB65A0E714B}" type="parTrans" cxnId="{943B07AB-29EE-49FC-8811-9CD6B17B79B2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2CA88-87F8-424C-9486-C7EED028E4CF}" type="sibTrans" cxnId="{943B07AB-29EE-49FC-8811-9CD6B17B79B2}">
      <dgm:prSet/>
      <dgm:spPr/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287927-9909-42D5-959A-FB1ED928AB1C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4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Producción de textos</a:t>
          </a:r>
          <a:endParaRPr lang="es-ES" sz="14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4D8481-C7AE-4DF1-BFA4-2C67BDA927C7}" type="parTrans" cxnId="{F7108C28-E87B-43C8-B142-1B0D2C45F7DE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2A0363-4559-4FB9-B4A3-36F3389DC431}" type="sibTrans" cxnId="{F7108C28-E87B-43C8-B142-1B0D2C45F7DE}">
      <dgm:prSet/>
      <dgm:spPr/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4A8215-8C36-4D31-91C8-2E2438556929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4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Reflexión sobre la lengua</a:t>
          </a:r>
          <a:endParaRPr lang="es-ES" sz="14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DE1DD-59A8-4031-9E97-40612A9DF5C8}" type="parTrans" cxnId="{DBA4D328-669B-47FC-BF6D-D834364BCA75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E7A929-6138-405D-9D6F-BE3731DC50E8}" type="sibTrans" cxnId="{DBA4D328-669B-47FC-BF6D-D834364BCA75}">
      <dgm:prSet/>
      <dgm:spPr/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6500A5-41B6-4118-B673-387FDEAE525E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8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Literatura</a:t>
          </a:r>
          <a:endParaRPr lang="es-ES" sz="18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5A23DF-B808-4ECE-8BFE-4753FD24AF2F}" type="parTrans" cxnId="{2957DCF4-58AB-4AB1-AC9C-0DF47F9D1A6F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194D4F-5F49-40CB-9206-AE0B377FA1F0}" type="sibTrans" cxnId="{2957DCF4-58AB-4AB1-AC9C-0DF47F9D1A6F}">
      <dgm:prSet/>
      <dgm:spPr/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64735-63D2-4F31-82F4-3C7FF6B4C35A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4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Literatura en contexto</a:t>
          </a:r>
          <a:endParaRPr lang="es-ES" sz="14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200F8-8709-494A-93A2-3162A220F9B4}" type="parTrans" cxnId="{0EE6E5E6-AA6E-4005-9FA9-C1DBC4D379AF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07D053-6D6A-41D5-9B78-C29E8BB2F094}" type="sibTrans" cxnId="{0EE6E5E6-AA6E-4005-9FA9-C1DBC4D379AF}">
      <dgm:prSet/>
      <dgm:spPr/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B934B7-C566-4D4E-B0C2-BB2BC90D9114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8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Lectura</a:t>
          </a:r>
          <a:endParaRPr lang="es-ES" sz="18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AC9560-4C57-4B60-A4AB-2C888E1D2565}" type="parTrans" cxnId="{496D06A3-9365-4329-8AE4-38D18DFB495A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F1A5A6-481A-4620-B0C7-E441D726E43C}" type="sibTrans" cxnId="{496D06A3-9365-4329-8AE4-38D18DFB495A}">
      <dgm:prSet/>
      <dgm:spPr/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36E84E-3E8D-4D48-8EEA-C7FEFD5C1CB7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800" b="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Lengua y cultura</a:t>
          </a:r>
          <a:endParaRPr lang="es-ES" sz="1800" b="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4D8BF-3184-4F38-BD36-A739FD0474B2}" type="parTrans" cxnId="{65CF9D79-AD9A-4E0D-BC7B-F60395F70B2B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926791-48C1-406B-9C5C-6379E00018E3}" type="sibTrans" cxnId="{65CF9D79-AD9A-4E0D-BC7B-F60395F70B2B}">
      <dgm:prSet/>
      <dgm:spPr/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D2290F-306B-4227-90F2-FE7D267448D9}">
      <dgm:prSet phldrT="[Texto]" custT="1"/>
      <dgm:spPr>
        <a:solidFill>
          <a:srgbClr val="FFFF66"/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8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Comunicación oral</a:t>
          </a:r>
          <a:endParaRPr lang="es-ES" sz="18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AEF28A-AD9A-4697-BC8F-4C08927802B5}" type="parTrans" cxnId="{B7FCF337-0813-4B21-868D-92664F956A80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5671F0-AAAA-4166-A6AA-F52482B1E378}" type="sibTrans" cxnId="{B7FCF337-0813-4B21-868D-92664F956A80}">
      <dgm:prSet/>
      <dgm:spPr/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FF4E32-BCAD-49E9-9958-525583EC399B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4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Variedades lingüísticas</a:t>
          </a:r>
        </a:p>
        <a:p>
          <a:r>
            <a:rPr lang="es-ES" sz="14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interculturalidad</a:t>
          </a:r>
          <a:endParaRPr lang="es-ES" sz="14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F97FDD-E9C9-42D7-98E5-1B8A82B0F592}" type="parTrans" cxnId="{4AC5CAA7-48CB-4144-A7C5-9321E28D3650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9B3C51-7038-4DA3-9A2B-06A00E69CB42}" type="sibTrans" cxnId="{4AC5CAA7-48CB-4144-A7C5-9321E28D3650}">
      <dgm:prSet/>
      <dgm:spPr/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A96AFE-0F82-4954-AC01-B5C761B76F54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rgbClr val="85288C"/>
          </a:solidFill>
        </a:ln>
      </dgm:spPr>
      <dgm:t>
        <a:bodyPr/>
        <a:lstStyle/>
        <a:p>
          <a:pPr>
            <a:tabLst>
              <a:tab pos="893763" algn="l"/>
            </a:tabLst>
          </a:pPr>
          <a:r>
            <a:rPr lang="es-ES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 escrita</a:t>
          </a:r>
          <a:endParaRPr lang="es-ES" sz="1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1381B9-89D5-4A7A-A71B-08F46D099E7E}" type="parTrans" cxnId="{7D11B811-E385-46E8-A3C1-79338E28E87E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041D50-B71D-497F-8D0A-1D599497EE42}" type="sibTrans" cxnId="{7D11B811-E385-46E8-A3C1-79338E28E87E}">
      <dgm:prSet/>
      <dgm:spPr/>
      <dgm:t>
        <a:bodyPr/>
        <a:lstStyle/>
        <a:p>
          <a:endParaRPr lang="es-ES" sz="2000" b="1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D8FA8A-4630-4E86-969D-383D02C18797}">
      <dgm:prSet phldrT="[Texto]" custT="1"/>
      <dgm:spPr>
        <a:solidFill>
          <a:srgbClr val="FFFF66"/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4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expresión oral</a:t>
          </a:r>
          <a:endParaRPr lang="es-ES" sz="14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1F055-947D-4DAD-A167-8C420616F26C}" type="parTrans" cxnId="{93BF55C6-5517-4D07-82E8-C17CA84B7FC9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/>
        </a:p>
      </dgm:t>
    </dgm:pt>
    <dgm:pt modelId="{85A87D0A-FAB8-456C-8A9D-045F4A115FC1}" type="sibTrans" cxnId="{93BF55C6-5517-4D07-82E8-C17CA84B7FC9}">
      <dgm:prSet/>
      <dgm:spPr/>
      <dgm:t>
        <a:bodyPr/>
        <a:lstStyle/>
        <a:p>
          <a:endParaRPr lang="es-ES" sz="2000"/>
        </a:p>
      </dgm:t>
    </dgm:pt>
    <dgm:pt modelId="{719ED94A-E42E-4DE7-92FA-4EC765A67FD7}">
      <dgm:prSet phldrT="[Texto]" custT="1"/>
      <dgm:spPr>
        <a:solidFill>
          <a:srgbClr val="FFFF66"/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4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lengua en la interacción social</a:t>
          </a:r>
          <a:endParaRPr lang="es-ES" sz="14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24E390-ADFE-4B8D-84E3-363A0B9A6A6A}" type="parTrans" cxnId="{51ABB7A5-78E6-47BF-B49D-719C988CA8B8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/>
        </a:p>
      </dgm:t>
    </dgm:pt>
    <dgm:pt modelId="{523C737B-6632-463B-97AA-6E8EC328831C}" type="sibTrans" cxnId="{51ABB7A5-78E6-47BF-B49D-719C988CA8B8}">
      <dgm:prSet/>
      <dgm:spPr/>
      <dgm:t>
        <a:bodyPr/>
        <a:lstStyle/>
        <a:p>
          <a:endParaRPr lang="es-ES" sz="2000"/>
        </a:p>
      </dgm:t>
    </dgm:pt>
    <dgm:pt modelId="{4216B6AB-2295-4393-837E-41EE84BA443F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4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de recursos</a:t>
          </a:r>
          <a:endParaRPr lang="es-ES" sz="14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239F21-E042-47E0-B18D-434C5E3511AB}" type="parTrans" cxnId="{FBCDE2D8-76C6-40F3-B48B-28512E5EE72E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/>
        </a:p>
      </dgm:t>
    </dgm:pt>
    <dgm:pt modelId="{67C852ED-5209-4DA8-BA68-4DE2F34E1A4D}" type="sibTrans" cxnId="{FBCDE2D8-76C6-40F3-B48B-28512E5EE72E}">
      <dgm:prSet/>
      <dgm:spPr/>
      <dgm:t>
        <a:bodyPr/>
        <a:lstStyle/>
        <a:p>
          <a:endParaRPr lang="es-ES" sz="2000"/>
        </a:p>
      </dgm:t>
    </dgm:pt>
    <dgm:pt modelId="{3A17B757-6AD8-4D2F-9551-364C23A3A405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4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Comprensión de textos </a:t>
          </a:r>
          <a:endParaRPr lang="es-ES" sz="14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64BE67-5A0A-45D8-B6BA-53C41ED3BD33}" type="parTrans" cxnId="{E0DDE424-FFEE-4D34-82E0-D46F278A62A7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/>
        </a:p>
      </dgm:t>
    </dgm:pt>
    <dgm:pt modelId="{76319564-95AC-4B55-AA7B-0D03B0A173D3}" type="sibTrans" cxnId="{E0DDE424-FFEE-4D34-82E0-D46F278A62A7}">
      <dgm:prSet/>
      <dgm:spPr/>
      <dgm:t>
        <a:bodyPr/>
        <a:lstStyle/>
        <a:p>
          <a:endParaRPr lang="es-ES" sz="2000"/>
        </a:p>
      </dgm:t>
    </dgm:pt>
    <dgm:pt modelId="{86A98071-79C6-4490-AA31-4D3F564FE075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14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Alfabetización inicial</a:t>
          </a:r>
          <a:endParaRPr lang="es-ES" sz="14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2831F3-2001-4C7E-8968-A1D0A581680E}" type="parTrans" cxnId="{F685C62B-5AB1-42E4-BE3C-09DAFFCC876D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/>
        </a:p>
      </dgm:t>
    </dgm:pt>
    <dgm:pt modelId="{E222D109-7ACD-4CE8-A1EB-5AAF886C0AEC}" type="sibTrans" cxnId="{F685C62B-5AB1-42E4-BE3C-09DAFFCC876D}">
      <dgm:prSet/>
      <dgm:spPr/>
      <dgm:t>
        <a:bodyPr/>
        <a:lstStyle/>
        <a:p>
          <a:endParaRPr lang="es-ES" sz="2000"/>
        </a:p>
      </dgm:t>
    </dgm:pt>
    <dgm:pt modelId="{DD42CEC9-0F1B-4F1E-9FA9-9B0963C5175E}">
      <dgm:prSet phldrT="[Texto]" custT="1"/>
      <dgm:spPr>
        <a:solidFill>
          <a:schemeClr val="accent3">
            <a:lumMod val="20000"/>
            <a:lumOff val="80000"/>
          </a:schemeClr>
        </a:solidFill>
        <a:ln>
          <a:solidFill>
            <a:srgbClr val="85288C"/>
          </a:solidFill>
        </a:ln>
      </dgm:spPr>
      <dgm:t>
        <a:bodyPr/>
        <a:lstStyle/>
        <a:p>
          <a:r>
            <a:rPr lang="es-ES" sz="1400" b="1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Escritura creativa</a:t>
          </a:r>
          <a:endParaRPr lang="es-ES" sz="1400" b="1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8B2DA-FE2E-4CF6-9B63-4997042525DC}" type="parTrans" cxnId="{3C90E1DE-6E1F-4EF7-BB29-4D640CDE0B47}">
      <dgm:prSet/>
      <dgm:spPr>
        <a:ln>
          <a:solidFill>
            <a:srgbClr val="85288C"/>
          </a:solidFill>
        </a:ln>
      </dgm:spPr>
      <dgm:t>
        <a:bodyPr/>
        <a:lstStyle/>
        <a:p>
          <a:endParaRPr lang="es-ES" sz="2000"/>
        </a:p>
      </dgm:t>
    </dgm:pt>
    <dgm:pt modelId="{B4549B24-5BF9-4E06-9CA4-3D366142A412}" type="sibTrans" cxnId="{3C90E1DE-6E1F-4EF7-BB29-4D640CDE0B47}">
      <dgm:prSet/>
      <dgm:spPr/>
      <dgm:t>
        <a:bodyPr/>
        <a:lstStyle/>
        <a:p>
          <a:endParaRPr lang="es-ES" sz="2000"/>
        </a:p>
      </dgm:t>
    </dgm:pt>
    <dgm:pt modelId="{C8D8A920-A441-41EE-9D03-C05356638339}" type="pres">
      <dgm:prSet presAssocID="{6C75FE86-539F-4259-8FD8-13F1BC1183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AF8AE8-84D0-4B72-9CBD-C9CCBE04B6C0}" type="pres">
      <dgm:prSet presAssocID="{5E30E7DB-6D2C-4B09-83C9-29B8CFAFEEBC}" presName="hierRoot1" presStyleCnt="0">
        <dgm:presLayoutVars>
          <dgm:hierBranch val="init"/>
        </dgm:presLayoutVars>
      </dgm:prSet>
      <dgm:spPr/>
    </dgm:pt>
    <dgm:pt modelId="{8A78DD66-3DAA-4236-A4DB-CD0BD2BEEB67}" type="pres">
      <dgm:prSet presAssocID="{5E30E7DB-6D2C-4B09-83C9-29B8CFAFEEBC}" presName="rootComposite1" presStyleCnt="0"/>
      <dgm:spPr/>
    </dgm:pt>
    <dgm:pt modelId="{694BB1A8-9D9F-46BA-B91E-6D5E0D218226}" type="pres">
      <dgm:prSet presAssocID="{5E30E7DB-6D2C-4B09-83C9-29B8CFAFEEBC}" presName="rootText1" presStyleLbl="node0" presStyleIdx="0" presStyleCnt="1" custScaleX="319384" custScaleY="111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ADEA1D-C5BA-41D1-8E2A-1B0231A34313}" type="pres">
      <dgm:prSet presAssocID="{5E30E7DB-6D2C-4B09-83C9-29B8CFAFEEB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D02F459-2641-444E-95C7-2B187D56D75D}" type="pres">
      <dgm:prSet presAssocID="{5E30E7DB-6D2C-4B09-83C9-29B8CFAFEEBC}" presName="hierChild2" presStyleCnt="0"/>
      <dgm:spPr/>
    </dgm:pt>
    <dgm:pt modelId="{10061DCE-B6C1-4903-8932-97CAEDD82C30}" type="pres">
      <dgm:prSet presAssocID="{AFA4D8BF-3184-4F38-BD36-A739FD0474B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FBC99A93-BFBE-44A5-B54C-256DBE7CE22E}" type="pres">
      <dgm:prSet presAssocID="{7136E84E-3E8D-4D48-8EEA-C7FEFD5C1CB7}" presName="hierRoot2" presStyleCnt="0">
        <dgm:presLayoutVars>
          <dgm:hierBranch val="init"/>
        </dgm:presLayoutVars>
      </dgm:prSet>
      <dgm:spPr/>
    </dgm:pt>
    <dgm:pt modelId="{7F1D3FDB-F142-4550-9718-D4BFB30B158B}" type="pres">
      <dgm:prSet presAssocID="{7136E84E-3E8D-4D48-8EEA-C7FEFD5C1CB7}" presName="rootComposite" presStyleCnt="0"/>
      <dgm:spPr/>
    </dgm:pt>
    <dgm:pt modelId="{ABE82897-CB4E-44FA-B1C7-B9B3C31435EC}" type="pres">
      <dgm:prSet presAssocID="{7136E84E-3E8D-4D48-8EEA-C7FEFD5C1CB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E7DAB-3E78-4274-BCB8-A7B1587FEDE7}" type="pres">
      <dgm:prSet presAssocID="{7136E84E-3E8D-4D48-8EEA-C7FEFD5C1CB7}" presName="rootConnector" presStyleLbl="node2" presStyleIdx="0" presStyleCnt="5"/>
      <dgm:spPr/>
      <dgm:t>
        <a:bodyPr/>
        <a:lstStyle/>
        <a:p>
          <a:endParaRPr lang="es-ES"/>
        </a:p>
      </dgm:t>
    </dgm:pt>
    <dgm:pt modelId="{A8257CC6-79BA-4D95-97DF-8FB13233D353}" type="pres">
      <dgm:prSet presAssocID="{7136E84E-3E8D-4D48-8EEA-C7FEFD5C1CB7}" presName="hierChild4" presStyleCnt="0"/>
      <dgm:spPr/>
    </dgm:pt>
    <dgm:pt modelId="{913417B8-8696-4B82-A39E-CEA1320FB59D}" type="pres">
      <dgm:prSet presAssocID="{3A1381B9-89D5-4A7A-A71B-08F46D099E7E}" presName="Name37" presStyleLbl="parChTrans1D3" presStyleIdx="0" presStyleCnt="11"/>
      <dgm:spPr/>
      <dgm:t>
        <a:bodyPr/>
        <a:lstStyle/>
        <a:p>
          <a:endParaRPr lang="es-ES"/>
        </a:p>
      </dgm:t>
    </dgm:pt>
    <dgm:pt modelId="{B11B6610-3D7E-42AD-A491-D0E99CE19F86}" type="pres">
      <dgm:prSet presAssocID="{D0A96AFE-0F82-4954-AC01-B5C761B76F54}" presName="hierRoot2" presStyleCnt="0">
        <dgm:presLayoutVars>
          <dgm:hierBranch val="init"/>
        </dgm:presLayoutVars>
      </dgm:prSet>
      <dgm:spPr/>
    </dgm:pt>
    <dgm:pt modelId="{955217F5-347F-4D3E-93F6-690DDCC5C8E4}" type="pres">
      <dgm:prSet presAssocID="{D0A96AFE-0F82-4954-AC01-B5C761B76F54}" presName="rootComposite" presStyleCnt="0"/>
      <dgm:spPr/>
    </dgm:pt>
    <dgm:pt modelId="{4499AB37-86A8-45E4-829A-5EB2BEB4E4E5}" type="pres">
      <dgm:prSet presAssocID="{D0A96AFE-0F82-4954-AC01-B5C761B76F54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C76E65-F3A3-47DD-A024-66B8CF193E97}" type="pres">
      <dgm:prSet presAssocID="{D0A96AFE-0F82-4954-AC01-B5C761B76F54}" presName="rootConnector" presStyleLbl="node3" presStyleIdx="0" presStyleCnt="11"/>
      <dgm:spPr/>
      <dgm:t>
        <a:bodyPr/>
        <a:lstStyle/>
        <a:p>
          <a:endParaRPr lang="es-ES"/>
        </a:p>
      </dgm:t>
    </dgm:pt>
    <dgm:pt modelId="{550CF491-30F5-473F-AAAD-C4749FCA4515}" type="pres">
      <dgm:prSet presAssocID="{D0A96AFE-0F82-4954-AC01-B5C761B76F54}" presName="hierChild4" presStyleCnt="0"/>
      <dgm:spPr/>
    </dgm:pt>
    <dgm:pt modelId="{66B83F37-57D7-42EC-A303-670F1634E35E}" type="pres">
      <dgm:prSet presAssocID="{D0A96AFE-0F82-4954-AC01-B5C761B76F54}" presName="hierChild5" presStyleCnt="0"/>
      <dgm:spPr/>
    </dgm:pt>
    <dgm:pt modelId="{5A932DD9-20D5-4025-8401-51A2CECC6972}" type="pres">
      <dgm:prSet presAssocID="{6DF97FDD-E9C9-42D7-98E5-1B8A82B0F592}" presName="Name37" presStyleLbl="parChTrans1D3" presStyleIdx="1" presStyleCnt="11"/>
      <dgm:spPr/>
      <dgm:t>
        <a:bodyPr/>
        <a:lstStyle/>
        <a:p>
          <a:endParaRPr lang="es-ES"/>
        </a:p>
      </dgm:t>
    </dgm:pt>
    <dgm:pt modelId="{312FF2E3-5B4B-4179-802F-9106A82DA110}" type="pres">
      <dgm:prSet presAssocID="{66FF4E32-BCAD-49E9-9958-525583EC399B}" presName="hierRoot2" presStyleCnt="0">
        <dgm:presLayoutVars>
          <dgm:hierBranch val="init"/>
        </dgm:presLayoutVars>
      </dgm:prSet>
      <dgm:spPr/>
    </dgm:pt>
    <dgm:pt modelId="{DEEAB3AC-A3D1-47E2-9452-091835A5E91F}" type="pres">
      <dgm:prSet presAssocID="{66FF4E32-BCAD-49E9-9958-525583EC399B}" presName="rootComposite" presStyleCnt="0"/>
      <dgm:spPr/>
    </dgm:pt>
    <dgm:pt modelId="{155436EE-102D-4E3A-8EB8-59C113BE1673}" type="pres">
      <dgm:prSet presAssocID="{66FF4E32-BCAD-49E9-9958-525583EC399B}" presName="rootText" presStyleLbl="node3" presStyleIdx="1" presStyleCnt="11" custScaleX="109466" custScaleY="236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BD1839-68BD-4175-AD7E-4BBC4D89C87C}" type="pres">
      <dgm:prSet presAssocID="{66FF4E32-BCAD-49E9-9958-525583EC399B}" presName="rootConnector" presStyleLbl="node3" presStyleIdx="1" presStyleCnt="11"/>
      <dgm:spPr/>
      <dgm:t>
        <a:bodyPr/>
        <a:lstStyle/>
        <a:p>
          <a:endParaRPr lang="es-ES"/>
        </a:p>
      </dgm:t>
    </dgm:pt>
    <dgm:pt modelId="{22069A7C-BF93-4EC4-B44F-A66CB0E7F9BD}" type="pres">
      <dgm:prSet presAssocID="{66FF4E32-BCAD-49E9-9958-525583EC399B}" presName="hierChild4" presStyleCnt="0"/>
      <dgm:spPr/>
    </dgm:pt>
    <dgm:pt modelId="{9C77E9F2-D583-454F-9193-3FAE7C9E2675}" type="pres">
      <dgm:prSet presAssocID="{66FF4E32-BCAD-49E9-9958-525583EC399B}" presName="hierChild5" presStyleCnt="0"/>
      <dgm:spPr/>
    </dgm:pt>
    <dgm:pt modelId="{4AD99619-5846-483F-88E4-DAD5240F7EB0}" type="pres">
      <dgm:prSet presAssocID="{7136E84E-3E8D-4D48-8EEA-C7FEFD5C1CB7}" presName="hierChild5" presStyleCnt="0"/>
      <dgm:spPr/>
    </dgm:pt>
    <dgm:pt modelId="{5357E202-D4A9-465A-B0B6-E17F54EF5FC9}" type="pres">
      <dgm:prSet presAssocID="{C2AEF28A-AD9A-4697-BC8F-4C08927802B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83A8709C-5AEE-4D9A-995C-30B31373CF1D}" type="pres">
      <dgm:prSet presAssocID="{7CD2290F-306B-4227-90F2-FE7D267448D9}" presName="hierRoot2" presStyleCnt="0">
        <dgm:presLayoutVars>
          <dgm:hierBranch val="init"/>
        </dgm:presLayoutVars>
      </dgm:prSet>
      <dgm:spPr/>
    </dgm:pt>
    <dgm:pt modelId="{6C0334C8-2B4D-4C06-B7BE-D3EBBF1349D0}" type="pres">
      <dgm:prSet presAssocID="{7CD2290F-306B-4227-90F2-FE7D267448D9}" presName="rootComposite" presStyleCnt="0"/>
      <dgm:spPr/>
    </dgm:pt>
    <dgm:pt modelId="{9DAC5626-2E86-43AF-9544-888557383329}" type="pres">
      <dgm:prSet presAssocID="{7CD2290F-306B-4227-90F2-FE7D267448D9}" presName="rootText" presStyleLbl="node2" presStyleIdx="1" presStyleCnt="5" custScaleX="114126" custScaleY="109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C98E1-02D2-4A4A-95B9-653F78BDA8E8}" type="pres">
      <dgm:prSet presAssocID="{7CD2290F-306B-4227-90F2-FE7D267448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2D03EFF5-9444-4BF3-9136-5BB418B19AE4}" type="pres">
      <dgm:prSet presAssocID="{7CD2290F-306B-4227-90F2-FE7D267448D9}" presName="hierChild4" presStyleCnt="0"/>
      <dgm:spPr/>
    </dgm:pt>
    <dgm:pt modelId="{F68C791D-283D-47B6-B36A-0C7A044FE951}" type="pres">
      <dgm:prSet presAssocID="{B524E390-ADFE-4B8D-84E3-363A0B9A6A6A}" presName="Name37" presStyleLbl="parChTrans1D3" presStyleIdx="2" presStyleCnt="11"/>
      <dgm:spPr/>
      <dgm:t>
        <a:bodyPr/>
        <a:lstStyle/>
        <a:p>
          <a:endParaRPr lang="es-ES"/>
        </a:p>
      </dgm:t>
    </dgm:pt>
    <dgm:pt modelId="{686FEB94-28CF-4571-A377-EDBF6BBB5358}" type="pres">
      <dgm:prSet presAssocID="{719ED94A-E42E-4DE7-92FA-4EC765A67FD7}" presName="hierRoot2" presStyleCnt="0">
        <dgm:presLayoutVars>
          <dgm:hierBranch val="init"/>
        </dgm:presLayoutVars>
      </dgm:prSet>
      <dgm:spPr/>
    </dgm:pt>
    <dgm:pt modelId="{B70142FD-AC4A-4E68-B079-7CB6F55B9F59}" type="pres">
      <dgm:prSet presAssocID="{719ED94A-E42E-4DE7-92FA-4EC765A67FD7}" presName="rootComposite" presStyleCnt="0"/>
      <dgm:spPr/>
    </dgm:pt>
    <dgm:pt modelId="{2D93C73E-FAF9-475E-9C96-5F470C52FFD0}" type="pres">
      <dgm:prSet presAssocID="{719ED94A-E42E-4DE7-92FA-4EC765A67FD7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F789F9-4AD6-4BE9-B791-84E063454857}" type="pres">
      <dgm:prSet presAssocID="{719ED94A-E42E-4DE7-92FA-4EC765A67FD7}" presName="rootConnector" presStyleLbl="node3" presStyleIdx="2" presStyleCnt="11"/>
      <dgm:spPr/>
      <dgm:t>
        <a:bodyPr/>
        <a:lstStyle/>
        <a:p>
          <a:endParaRPr lang="es-ES"/>
        </a:p>
      </dgm:t>
    </dgm:pt>
    <dgm:pt modelId="{2B1F1078-3B2D-4F51-B8EB-1CDE4460B60F}" type="pres">
      <dgm:prSet presAssocID="{719ED94A-E42E-4DE7-92FA-4EC765A67FD7}" presName="hierChild4" presStyleCnt="0"/>
      <dgm:spPr/>
    </dgm:pt>
    <dgm:pt modelId="{BE13BD93-D7AF-4155-9341-1160DE2D051A}" type="pres">
      <dgm:prSet presAssocID="{719ED94A-E42E-4DE7-92FA-4EC765A67FD7}" presName="hierChild5" presStyleCnt="0"/>
      <dgm:spPr/>
    </dgm:pt>
    <dgm:pt modelId="{F459BBCB-577C-4BC3-8CB5-D40FAA1639C5}" type="pres">
      <dgm:prSet presAssocID="{42B1F055-947D-4DAD-A167-8C420616F26C}" presName="Name37" presStyleLbl="parChTrans1D3" presStyleIdx="3" presStyleCnt="11"/>
      <dgm:spPr/>
      <dgm:t>
        <a:bodyPr/>
        <a:lstStyle/>
        <a:p>
          <a:endParaRPr lang="es-ES"/>
        </a:p>
      </dgm:t>
    </dgm:pt>
    <dgm:pt modelId="{C891B5C3-B205-4A8C-907E-B63D86ACDD10}" type="pres">
      <dgm:prSet presAssocID="{CFD8FA8A-4630-4E86-969D-383D02C18797}" presName="hierRoot2" presStyleCnt="0">
        <dgm:presLayoutVars>
          <dgm:hierBranch val="init"/>
        </dgm:presLayoutVars>
      </dgm:prSet>
      <dgm:spPr/>
    </dgm:pt>
    <dgm:pt modelId="{95F36688-C241-46A6-8BC3-E0C29BA3EF6F}" type="pres">
      <dgm:prSet presAssocID="{CFD8FA8A-4630-4E86-969D-383D02C18797}" presName="rootComposite" presStyleCnt="0"/>
      <dgm:spPr/>
    </dgm:pt>
    <dgm:pt modelId="{EDBE6C67-1955-4F01-AF6E-2CB4E01D7C8E}" type="pres">
      <dgm:prSet presAssocID="{CFD8FA8A-4630-4E86-969D-383D02C18797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86C1FC-189E-4197-A245-7F49EE66191E}" type="pres">
      <dgm:prSet presAssocID="{CFD8FA8A-4630-4E86-969D-383D02C18797}" presName="rootConnector" presStyleLbl="node3" presStyleIdx="3" presStyleCnt="11"/>
      <dgm:spPr/>
      <dgm:t>
        <a:bodyPr/>
        <a:lstStyle/>
        <a:p>
          <a:endParaRPr lang="es-ES"/>
        </a:p>
      </dgm:t>
    </dgm:pt>
    <dgm:pt modelId="{1433F767-FF08-41ED-AC29-FD0DC9D7C1CD}" type="pres">
      <dgm:prSet presAssocID="{CFD8FA8A-4630-4E86-969D-383D02C18797}" presName="hierChild4" presStyleCnt="0"/>
      <dgm:spPr/>
    </dgm:pt>
    <dgm:pt modelId="{C301B53A-8F58-4002-917D-1EB90296FFF7}" type="pres">
      <dgm:prSet presAssocID="{CFD8FA8A-4630-4E86-969D-383D02C18797}" presName="hierChild5" presStyleCnt="0"/>
      <dgm:spPr/>
    </dgm:pt>
    <dgm:pt modelId="{06A74C6F-D9E8-4E92-A0C4-63E2CCCB8BD9}" type="pres">
      <dgm:prSet presAssocID="{7CD2290F-306B-4227-90F2-FE7D267448D9}" presName="hierChild5" presStyleCnt="0"/>
      <dgm:spPr/>
    </dgm:pt>
    <dgm:pt modelId="{52A6A31E-B509-45B5-B854-F98AF344AE89}" type="pres">
      <dgm:prSet presAssocID="{23AC9560-4C57-4B60-A4AB-2C888E1D256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F566E32F-DBFC-4043-9EA0-6D2BBE5CCB8A}" type="pres">
      <dgm:prSet presAssocID="{26B934B7-C566-4D4E-B0C2-BB2BC90D9114}" presName="hierRoot2" presStyleCnt="0">
        <dgm:presLayoutVars>
          <dgm:hierBranch val="init"/>
        </dgm:presLayoutVars>
      </dgm:prSet>
      <dgm:spPr/>
    </dgm:pt>
    <dgm:pt modelId="{2653E825-5B4F-4492-A5AD-63622256E2A9}" type="pres">
      <dgm:prSet presAssocID="{26B934B7-C566-4D4E-B0C2-BB2BC90D9114}" presName="rootComposite" presStyleCnt="0"/>
      <dgm:spPr/>
    </dgm:pt>
    <dgm:pt modelId="{381C4B9D-8624-46E5-B6CE-8DEF8906BB70}" type="pres">
      <dgm:prSet presAssocID="{26B934B7-C566-4D4E-B0C2-BB2BC90D911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D7BDB-FA34-4437-98F7-0000A302F9C9}" type="pres">
      <dgm:prSet presAssocID="{26B934B7-C566-4D4E-B0C2-BB2BC90D9114}" presName="rootConnector" presStyleLbl="node2" presStyleIdx="2" presStyleCnt="5"/>
      <dgm:spPr/>
      <dgm:t>
        <a:bodyPr/>
        <a:lstStyle/>
        <a:p>
          <a:endParaRPr lang="es-ES"/>
        </a:p>
      </dgm:t>
    </dgm:pt>
    <dgm:pt modelId="{15BC4C78-E4C2-4224-91BD-40CB8B04F0E7}" type="pres">
      <dgm:prSet presAssocID="{26B934B7-C566-4D4E-B0C2-BB2BC90D9114}" presName="hierChild4" presStyleCnt="0"/>
      <dgm:spPr/>
    </dgm:pt>
    <dgm:pt modelId="{92737AF1-7F45-4A52-B03E-A6CD492B0A0A}" type="pres">
      <dgm:prSet presAssocID="{8564BE67-5A0A-45D8-B6BA-53C41ED3BD33}" presName="Name37" presStyleLbl="parChTrans1D3" presStyleIdx="4" presStyleCnt="11"/>
      <dgm:spPr/>
      <dgm:t>
        <a:bodyPr/>
        <a:lstStyle/>
        <a:p>
          <a:endParaRPr lang="es-ES"/>
        </a:p>
      </dgm:t>
    </dgm:pt>
    <dgm:pt modelId="{56BE0471-4376-4A12-8DFE-68077FCC1C75}" type="pres">
      <dgm:prSet presAssocID="{3A17B757-6AD8-4D2F-9551-364C23A3A405}" presName="hierRoot2" presStyleCnt="0">
        <dgm:presLayoutVars>
          <dgm:hierBranch val="init"/>
        </dgm:presLayoutVars>
      </dgm:prSet>
      <dgm:spPr/>
    </dgm:pt>
    <dgm:pt modelId="{9F6D1092-DEC9-49CC-8B94-7FC35A64F7B4}" type="pres">
      <dgm:prSet presAssocID="{3A17B757-6AD8-4D2F-9551-364C23A3A405}" presName="rootComposite" presStyleCnt="0"/>
      <dgm:spPr/>
    </dgm:pt>
    <dgm:pt modelId="{2A3D9AE3-CA3D-451C-8C56-44E426C98C7C}" type="pres">
      <dgm:prSet presAssocID="{3A17B757-6AD8-4D2F-9551-364C23A3A405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087795-507B-4370-8AEF-BDCAAC84FA11}" type="pres">
      <dgm:prSet presAssocID="{3A17B757-6AD8-4D2F-9551-364C23A3A405}" presName="rootConnector" presStyleLbl="node3" presStyleIdx="4" presStyleCnt="11"/>
      <dgm:spPr/>
      <dgm:t>
        <a:bodyPr/>
        <a:lstStyle/>
        <a:p>
          <a:endParaRPr lang="es-ES"/>
        </a:p>
      </dgm:t>
    </dgm:pt>
    <dgm:pt modelId="{0238BD89-360C-4364-9B6A-0F86606B6A08}" type="pres">
      <dgm:prSet presAssocID="{3A17B757-6AD8-4D2F-9551-364C23A3A405}" presName="hierChild4" presStyleCnt="0"/>
      <dgm:spPr/>
    </dgm:pt>
    <dgm:pt modelId="{073EE07E-F7E0-4D1D-8A86-95000A87B6AA}" type="pres">
      <dgm:prSet presAssocID="{3A17B757-6AD8-4D2F-9551-364C23A3A405}" presName="hierChild5" presStyleCnt="0"/>
      <dgm:spPr/>
    </dgm:pt>
    <dgm:pt modelId="{DDC5C78C-FC25-4C69-A271-3075A4E0DB61}" type="pres">
      <dgm:prSet presAssocID="{9B239F21-E042-47E0-B18D-434C5E3511AB}" presName="Name37" presStyleLbl="parChTrans1D3" presStyleIdx="5" presStyleCnt="11"/>
      <dgm:spPr/>
      <dgm:t>
        <a:bodyPr/>
        <a:lstStyle/>
        <a:p>
          <a:endParaRPr lang="es-ES"/>
        </a:p>
      </dgm:t>
    </dgm:pt>
    <dgm:pt modelId="{877204B7-792E-43BF-B867-906E548B9C5F}" type="pres">
      <dgm:prSet presAssocID="{4216B6AB-2295-4393-837E-41EE84BA443F}" presName="hierRoot2" presStyleCnt="0">
        <dgm:presLayoutVars>
          <dgm:hierBranch val="init"/>
        </dgm:presLayoutVars>
      </dgm:prSet>
      <dgm:spPr/>
    </dgm:pt>
    <dgm:pt modelId="{4C63EC6E-7C38-475E-98F7-47D08AAF1E01}" type="pres">
      <dgm:prSet presAssocID="{4216B6AB-2295-4393-837E-41EE84BA443F}" presName="rootComposite" presStyleCnt="0"/>
      <dgm:spPr/>
    </dgm:pt>
    <dgm:pt modelId="{9492097D-8BF3-4CB4-AE8B-34314773FC42}" type="pres">
      <dgm:prSet presAssocID="{4216B6AB-2295-4393-837E-41EE84BA443F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1B6C3-C22E-44FE-90F0-BF0E1B599B9B}" type="pres">
      <dgm:prSet presAssocID="{4216B6AB-2295-4393-837E-41EE84BA443F}" presName="rootConnector" presStyleLbl="node3" presStyleIdx="5" presStyleCnt="11"/>
      <dgm:spPr/>
      <dgm:t>
        <a:bodyPr/>
        <a:lstStyle/>
        <a:p>
          <a:endParaRPr lang="es-ES"/>
        </a:p>
      </dgm:t>
    </dgm:pt>
    <dgm:pt modelId="{C5CF2369-C0DD-4769-A062-B24104F9CD76}" type="pres">
      <dgm:prSet presAssocID="{4216B6AB-2295-4393-837E-41EE84BA443F}" presName="hierChild4" presStyleCnt="0"/>
      <dgm:spPr/>
    </dgm:pt>
    <dgm:pt modelId="{66188270-7470-4674-9586-6F45AC2B91E1}" type="pres">
      <dgm:prSet presAssocID="{4216B6AB-2295-4393-837E-41EE84BA443F}" presName="hierChild5" presStyleCnt="0"/>
      <dgm:spPr/>
    </dgm:pt>
    <dgm:pt modelId="{4332151E-62DD-402C-822B-DEB2D6AF6694}" type="pres">
      <dgm:prSet presAssocID="{26B934B7-C566-4D4E-B0C2-BB2BC90D9114}" presName="hierChild5" presStyleCnt="0"/>
      <dgm:spPr/>
    </dgm:pt>
    <dgm:pt modelId="{F5D6DF12-41D3-4D91-8BA4-0049198BA06F}" type="pres">
      <dgm:prSet presAssocID="{6CCE085A-C565-40DF-9B11-CAB65A0E714B}" presName="Name37" presStyleLbl="parChTrans1D2" presStyleIdx="3" presStyleCnt="5"/>
      <dgm:spPr/>
      <dgm:t>
        <a:bodyPr/>
        <a:lstStyle/>
        <a:p>
          <a:endParaRPr lang="es-ES"/>
        </a:p>
      </dgm:t>
    </dgm:pt>
    <dgm:pt modelId="{E19A8AE2-0E3A-4B58-BB7F-C4D2EC5B95CE}" type="pres">
      <dgm:prSet presAssocID="{90031AC3-FEF6-4F1C-960D-B0887BDB2F6B}" presName="hierRoot2" presStyleCnt="0">
        <dgm:presLayoutVars>
          <dgm:hierBranch val="init"/>
        </dgm:presLayoutVars>
      </dgm:prSet>
      <dgm:spPr/>
    </dgm:pt>
    <dgm:pt modelId="{30646947-DDE7-4B78-BB26-728F2645DEA0}" type="pres">
      <dgm:prSet presAssocID="{90031AC3-FEF6-4F1C-960D-B0887BDB2F6B}" presName="rootComposite" presStyleCnt="0"/>
      <dgm:spPr/>
    </dgm:pt>
    <dgm:pt modelId="{452A1F1D-4B45-4BB7-A525-9E9C668DCCB8}" type="pres">
      <dgm:prSet presAssocID="{90031AC3-FEF6-4F1C-960D-B0887BDB2F6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18AF70-8830-41F0-9517-E78B4F4EA1D9}" type="pres">
      <dgm:prSet presAssocID="{90031AC3-FEF6-4F1C-960D-B0887BDB2F6B}" presName="rootConnector" presStyleLbl="node2" presStyleIdx="3" presStyleCnt="5"/>
      <dgm:spPr/>
      <dgm:t>
        <a:bodyPr/>
        <a:lstStyle/>
        <a:p>
          <a:endParaRPr lang="es-ES"/>
        </a:p>
      </dgm:t>
    </dgm:pt>
    <dgm:pt modelId="{3A9A7784-BDD5-4F82-AE4B-BD560BE0FA42}" type="pres">
      <dgm:prSet presAssocID="{90031AC3-FEF6-4F1C-960D-B0887BDB2F6B}" presName="hierChild4" presStyleCnt="0"/>
      <dgm:spPr/>
    </dgm:pt>
    <dgm:pt modelId="{39D175AB-168C-4A10-A1C0-D9A404E2C151}" type="pres">
      <dgm:prSet presAssocID="{A74D8481-C7AE-4DF1-BFA4-2C67BDA927C7}" presName="Name37" presStyleLbl="parChTrans1D3" presStyleIdx="6" presStyleCnt="11"/>
      <dgm:spPr/>
      <dgm:t>
        <a:bodyPr/>
        <a:lstStyle/>
        <a:p>
          <a:endParaRPr lang="es-ES"/>
        </a:p>
      </dgm:t>
    </dgm:pt>
    <dgm:pt modelId="{AE46B9EE-717F-4998-8814-C15A24B91A89}" type="pres">
      <dgm:prSet presAssocID="{7E287927-9909-42D5-959A-FB1ED928AB1C}" presName="hierRoot2" presStyleCnt="0">
        <dgm:presLayoutVars>
          <dgm:hierBranch val="init"/>
        </dgm:presLayoutVars>
      </dgm:prSet>
      <dgm:spPr/>
    </dgm:pt>
    <dgm:pt modelId="{41AD069E-3787-4037-B747-A73419413D5C}" type="pres">
      <dgm:prSet presAssocID="{7E287927-9909-42D5-959A-FB1ED928AB1C}" presName="rootComposite" presStyleCnt="0"/>
      <dgm:spPr/>
    </dgm:pt>
    <dgm:pt modelId="{86B73FB8-AEBA-4928-B819-ED1BC0C37978}" type="pres">
      <dgm:prSet presAssocID="{7E287927-9909-42D5-959A-FB1ED928AB1C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50809F-56E0-43D4-973F-9480A9AE3987}" type="pres">
      <dgm:prSet presAssocID="{7E287927-9909-42D5-959A-FB1ED928AB1C}" presName="rootConnector" presStyleLbl="node3" presStyleIdx="6" presStyleCnt="11"/>
      <dgm:spPr/>
      <dgm:t>
        <a:bodyPr/>
        <a:lstStyle/>
        <a:p>
          <a:endParaRPr lang="es-ES"/>
        </a:p>
      </dgm:t>
    </dgm:pt>
    <dgm:pt modelId="{A81D45A6-322F-447C-A573-6C17FB84C4DF}" type="pres">
      <dgm:prSet presAssocID="{7E287927-9909-42D5-959A-FB1ED928AB1C}" presName="hierChild4" presStyleCnt="0"/>
      <dgm:spPr/>
    </dgm:pt>
    <dgm:pt modelId="{23E18728-BAB1-471D-B4E0-229701FC809C}" type="pres">
      <dgm:prSet presAssocID="{7E287927-9909-42D5-959A-FB1ED928AB1C}" presName="hierChild5" presStyleCnt="0"/>
      <dgm:spPr/>
    </dgm:pt>
    <dgm:pt modelId="{4B0CD31B-BC5C-4458-B945-09EB3F12BCF2}" type="pres">
      <dgm:prSet presAssocID="{357DE1DD-59A8-4031-9E97-40612A9DF5C8}" presName="Name37" presStyleLbl="parChTrans1D3" presStyleIdx="7" presStyleCnt="11"/>
      <dgm:spPr/>
      <dgm:t>
        <a:bodyPr/>
        <a:lstStyle/>
        <a:p>
          <a:endParaRPr lang="es-ES"/>
        </a:p>
      </dgm:t>
    </dgm:pt>
    <dgm:pt modelId="{558E23C9-6E95-4017-9E0B-BFEEBD4D5BB9}" type="pres">
      <dgm:prSet presAssocID="{724A8215-8C36-4D31-91C8-2E2438556929}" presName="hierRoot2" presStyleCnt="0">
        <dgm:presLayoutVars>
          <dgm:hierBranch val="init"/>
        </dgm:presLayoutVars>
      </dgm:prSet>
      <dgm:spPr/>
    </dgm:pt>
    <dgm:pt modelId="{CAEE6C20-712F-4EF4-8792-9781EB0C9298}" type="pres">
      <dgm:prSet presAssocID="{724A8215-8C36-4D31-91C8-2E2438556929}" presName="rootComposite" presStyleCnt="0"/>
      <dgm:spPr/>
    </dgm:pt>
    <dgm:pt modelId="{D5C15306-8BA9-4792-AB71-F5286E892CCB}" type="pres">
      <dgm:prSet presAssocID="{724A8215-8C36-4D31-91C8-2E2438556929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70EBD-739E-4911-BF2C-27983B029E11}" type="pres">
      <dgm:prSet presAssocID="{724A8215-8C36-4D31-91C8-2E2438556929}" presName="rootConnector" presStyleLbl="node3" presStyleIdx="7" presStyleCnt="11"/>
      <dgm:spPr/>
      <dgm:t>
        <a:bodyPr/>
        <a:lstStyle/>
        <a:p>
          <a:endParaRPr lang="es-ES"/>
        </a:p>
      </dgm:t>
    </dgm:pt>
    <dgm:pt modelId="{D9373232-F1BA-4AE4-9F26-029E8ECC2577}" type="pres">
      <dgm:prSet presAssocID="{724A8215-8C36-4D31-91C8-2E2438556929}" presName="hierChild4" presStyleCnt="0"/>
      <dgm:spPr/>
    </dgm:pt>
    <dgm:pt modelId="{04E61DB6-AB5D-4A25-8EB8-DEDEE9C8DC4D}" type="pres">
      <dgm:prSet presAssocID="{724A8215-8C36-4D31-91C8-2E2438556929}" presName="hierChild5" presStyleCnt="0"/>
      <dgm:spPr/>
    </dgm:pt>
    <dgm:pt modelId="{CA91E795-F29D-41F5-AB7F-8C933F6B5625}" type="pres">
      <dgm:prSet presAssocID="{A72831F3-2001-4C7E-8968-A1D0A581680E}" presName="Name37" presStyleLbl="parChTrans1D3" presStyleIdx="8" presStyleCnt="11"/>
      <dgm:spPr/>
      <dgm:t>
        <a:bodyPr/>
        <a:lstStyle/>
        <a:p>
          <a:endParaRPr lang="es-ES"/>
        </a:p>
      </dgm:t>
    </dgm:pt>
    <dgm:pt modelId="{86C2506D-7885-4576-B446-66D3E4BB3B2D}" type="pres">
      <dgm:prSet presAssocID="{86A98071-79C6-4490-AA31-4D3F564FE075}" presName="hierRoot2" presStyleCnt="0">
        <dgm:presLayoutVars>
          <dgm:hierBranch val="init"/>
        </dgm:presLayoutVars>
      </dgm:prSet>
      <dgm:spPr/>
    </dgm:pt>
    <dgm:pt modelId="{71050E95-DBE8-4B62-9A09-BF809D345EB0}" type="pres">
      <dgm:prSet presAssocID="{86A98071-79C6-4490-AA31-4D3F564FE075}" presName="rootComposite" presStyleCnt="0"/>
      <dgm:spPr/>
    </dgm:pt>
    <dgm:pt modelId="{BCD101EC-91A2-4CEE-9E88-91ADF3126B09}" type="pres">
      <dgm:prSet presAssocID="{86A98071-79C6-4490-AA31-4D3F564FE075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3BF94A-A827-499B-8480-C4E0C517E217}" type="pres">
      <dgm:prSet presAssocID="{86A98071-79C6-4490-AA31-4D3F564FE075}" presName="rootConnector" presStyleLbl="node3" presStyleIdx="8" presStyleCnt="11"/>
      <dgm:spPr/>
      <dgm:t>
        <a:bodyPr/>
        <a:lstStyle/>
        <a:p>
          <a:endParaRPr lang="es-ES"/>
        </a:p>
      </dgm:t>
    </dgm:pt>
    <dgm:pt modelId="{C5B43876-99B3-420A-B6C3-C9FA72F97F2C}" type="pres">
      <dgm:prSet presAssocID="{86A98071-79C6-4490-AA31-4D3F564FE075}" presName="hierChild4" presStyleCnt="0"/>
      <dgm:spPr/>
    </dgm:pt>
    <dgm:pt modelId="{A3ACCB31-6FB1-43ED-9D47-9079A5A762EA}" type="pres">
      <dgm:prSet presAssocID="{86A98071-79C6-4490-AA31-4D3F564FE075}" presName="hierChild5" presStyleCnt="0"/>
      <dgm:spPr/>
    </dgm:pt>
    <dgm:pt modelId="{D2536BA8-90EA-4212-B1D6-E6206A0193C0}" type="pres">
      <dgm:prSet presAssocID="{90031AC3-FEF6-4F1C-960D-B0887BDB2F6B}" presName="hierChild5" presStyleCnt="0"/>
      <dgm:spPr/>
    </dgm:pt>
    <dgm:pt modelId="{D79F1E48-A3D3-4317-B90F-A9FFE3CD0A32}" type="pres">
      <dgm:prSet presAssocID="{8D5A23DF-B808-4ECE-8BFE-4753FD24AF2F}" presName="Name37" presStyleLbl="parChTrans1D2" presStyleIdx="4" presStyleCnt="5"/>
      <dgm:spPr/>
      <dgm:t>
        <a:bodyPr/>
        <a:lstStyle/>
        <a:p>
          <a:endParaRPr lang="es-ES"/>
        </a:p>
      </dgm:t>
    </dgm:pt>
    <dgm:pt modelId="{F728707B-01F0-40A3-9229-3E180F0A1998}" type="pres">
      <dgm:prSet presAssocID="{3D6500A5-41B6-4118-B673-387FDEAE525E}" presName="hierRoot2" presStyleCnt="0">
        <dgm:presLayoutVars>
          <dgm:hierBranch val="init"/>
        </dgm:presLayoutVars>
      </dgm:prSet>
      <dgm:spPr/>
    </dgm:pt>
    <dgm:pt modelId="{C5925C33-485B-4795-BBCA-C0049F519379}" type="pres">
      <dgm:prSet presAssocID="{3D6500A5-41B6-4118-B673-387FDEAE525E}" presName="rootComposite" presStyleCnt="0"/>
      <dgm:spPr/>
    </dgm:pt>
    <dgm:pt modelId="{2FACD289-385C-45F0-82EC-3A10B9CACA99}" type="pres">
      <dgm:prSet presAssocID="{3D6500A5-41B6-4118-B673-387FDEAE525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6BC5-23EA-4108-BB3D-158E7EADA847}" type="pres">
      <dgm:prSet presAssocID="{3D6500A5-41B6-4118-B673-387FDEAE525E}" presName="rootConnector" presStyleLbl="node2" presStyleIdx="4" presStyleCnt="5"/>
      <dgm:spPr/>
      <dgm:t>
        <a:bodyPr/>
        <a:lstStyle/>
        <a:p>
          <a:endParaRPr lang="es-ES"/>
        </a:p>
      </dgm:t>
    </dgm:pt>
    <dgm:pt modelId="{08A695F1-0CB5-4F51-B328-D535A3AAECA5}" type="pres">
      <dgm:prSet presAssocID="{3D6500A5-41B6-4118-B673-387FDEAE525E}" presName="hierChild4" presStyleCnt="0"/>
      <dgm:spPr/>
    </dgm:pt>
    <dgm:pt modelId="{5BE2B2C7-69F2-4E93-9280-B7C191E7050A}" type="pres">
      <dgm:prSet presAssocID="{0BB200F8-8709-494A-93A2-3162A220F9B4}" presName="Name37" presStyleLbl="parChTrans1D3" presStyleIdx="9" presStyleCnt="11"/>
      <dgm:spPr/>
      <dgm:t>
        <a:bodyPr/>
        <a:lstStyle/>
        <a:p>
          <a:endParaRPr lang="es-ES"/>
        </a:p>
      </dgm:t>
    </dgm:pt>
    <dgm:pt modelId="{98C8AE64-50B6-4DE5-B062-69D324D64617}" type="pres">
      <dgm:prSet presAssocID="{21A64735-63D2-4F31-82F4-3C7FF6B4C35A}" presName="hierRoot2" presStyleCnt="0">
        <dgm:presLayoutVars>
          <dgm:hierBranch val="init"/>
        </dgm:presLayoutVars>
      </dgm:prSet>
      <dgm:spPr/>
    </dgm:pt>
    <dgm:pt modelId="{B93B12D6-920A-4399-897C-92823156BA8F}" type="pres">
      <dgm:prSet presAssocID="{21A64735-63D2-4F31-82F4-3C7FF6B4C35A}" presName="rootComposite" presStyleCnt="0"/>
      <dgm:spPr/>
    </dgm:pt>
    <dgm:pt modelId="{3648982F-FBAB-4F80-BFC3-75DB1FF57612}" type="pres">
      <dgm:prSet presAssocID="{21A64735-63D2-4F31-82F4-3C7FF6B4C35A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6A22A-6C60-4F5B-9119-6914C0990F2C}" type="pres">
      <dgm:prSet presAssocID="{21A64735-63D2-4F31-82F4-3C7FF6B4C35A}" presName="rootConnector" presStyleLbl="node3" presStyleIdx="9" presStyleCnt="11"/>
      <dgm:spPr/>
      <dgm:t>
        <a:bodyPr/>
        <a:lstStyle/>
        <a:p>
          <a:endParaRPr lang="es-ES"/>
        </a:p>
      </dgm:t>
    </dgm:pt>
    <dgm:pt modelId="{80EE3C85-98CB-433C-B70E-5C8F86525C2E}" type="pres">
      <dgm:prSet presAssocID="{21A64735-63D2-4F31-82F4-3C7FF6B4C35A}" presName="hierChild4" presStyleCnt="0"/>
      <dgm:spPr/>
    </dgm:pt>
    <dgm:pt modelId="{5402CE5B-EECD-4E4E-AC50-6F885AA5CED8}" type="pres">
      <dgm:prSet presAssocID="{21A64735-63D2-4F31-82F4-3C7FF6B4C35A}" presName="hierChild5" presStyleCnt="0"/>
      <dgm:spPr/>
    </dgm:pt>
    <dgm:pt modelId="{9A7B5741-BFC3-448B-BF6C-9B3AE5513637}" type="pres">
      <dgm:prSet presAssocID="{2528B2DA-FE2E-4CF6-9B63-4997042525DC}" presName="Name37" presStyleLbl="parChTrans1D3" presStyleIdx="10" presStyleCnt="11"/>
      <dgm:spPr/>
      <dgm:t>
        <a:bodyPr/>
        <a:lstStyle/>
        <a:p>
          <a:endParaRPr lang="es-ES"/>
        </a:p>
      </dgm:t>
    </dgm:pt>
    <dgm:pt modelId="{915D089D-B7A7-42C3-BBB9-D8567E1CC94C}" type="pres">
      <dgm:prSet presAssocID="{DD42CEC9-0F1B-4F1E-9FA9-9B0963C5175E}" presName="hierRoot2" presStyleCnt="0">
        <dgm:presLayoutVars>
          <dgm:hierBranch val="init"/>
        </dgm:presLayoutVars>
      </dgm:prSet>
      <dgm:spPr/>
    </dgm:pt>
    <dgm:pt modelId="{2AC32696-08AE-4AE2-AA89-9645A9DFF3ED}" type="pres">
      <dgm:prSet presAssocID="{DD42CEC9-0F1B-4F1E-9FA9-9B0963C5175E}" presName="rootComposite" presStyleCnt="0"/>
      <dgm:spPr/>
    </dgm:pt>
    <dgm:pt modelId="{DC3DFEB4-9154-4637-89D0-AE6E24215103}" type="pres">
      <dgm:prSet presAssocID="{DD42CEC9-0F1B-4F1E-9FA9-9B0963C5175E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8C3E66-774D-4283-927E-19FE38ED9CCE}" type="pres">
      <dgm:prSet presAssocID="{DD42CEC9-0F1B-4F1E-9FA9-9B0963C5175E}" presName="rootConnector" presStyleLbl="node3" presStyleIdx="10" presStyleCnt="11"/>
      <dgm:spPr/>
      <dgm:t>
        <a:bodyPr/>
        <a:lstStyle/>
        <a:p>
          <a:endParaRPr lang="es-ES"/>
        </a:p>
      </dgm:t>
    </dgm:pt>
    <dgm:pt modelId="{A24ED07B-3BFF-4083-9E3D-D408DD359E93}" type="pres">
      <dgm:prSet presAssocID="{DD42CEC9-0F1B-4F1E-9FA9-9B0963C5175E}" presName="hierChild4" presStyleCnt="0"/>
      <dgm:spPr/>
    </dgm:pt>
    <dgm:pt modelId="{EC4A009D-4EB5-4C92-BC04-84DC351C07D4}" type="pres">
      <dgm:prSet presAssocID="{DD42CEC9-0F1B-4F1E-9FA9-9B0963C5175E}" presName="hierChild5" presStyleCnt="0"/>
      <dgm:spPr/>
    </dgm:pt>
    <dgm:pt modelId="{282B4059-AE99-416B-81F9-6EA9973DB4BE}" type="pres">
      <dgm:prSet presAssocID="{3D6500A5-41B6-4118-B673-387FDEAE525E}" presName="hierChild5" presStyleCnt="0"/>
      <dgm:spPr/>
    </dgm:pt>
    <dgm:pt modelId="{099A2A1E-54AC-4707-A388-8E94414A78A5}" type="pres">
      <dgm:prSet presAssocID="{5E30E7DB-6D2C-4B09-83C9-29B8CFAFEEBC}" presName="hierChild3" presStyleCnt="0"/>
      <dgm:spPr/>
    </dgm:pt>
  </dgm:ptLst>
  <dgm:cxnLst>
    <dgm:cxn modelId="{65CF9D79-AD9A-4E0D-BC7B-F60395F70B2B}" srcId="{5E30E7DB-6D2C-4B09-83C9-29B8CFAFEEBC}" destId="{7136E84E-3E8D-4D48-8EEA-C7FEFD5C1CB7}" srcOrd="0" destOrd="0" parTransId="{AFA4D8BF-3184-4F38-BD36-A739FD0474B2}" sibTransId="{4C926791-48C1-406B-9C5C-6379E00018E3}"/>
    <dgm:cxn modelId="{496D06A3-9365-4329-8AE4-38D18DFB495A}" srcId="{5E30E7DB-6D2C-4B09-83C9-29B8CFAFEEBC}" destId="{26B934B7-C566-4D4E-B0C2-BB2BC90D9114}" srcOrd="2" destOrd="0" parTransId="{23AC9560-4C57-4B60-A4AB-2C888E1D2565}" sibTransId="{CAF1A5A6-481A-4620-B0C7-E441D726E43C}"/>
    <dgm:cxn modelId="{6240E9F9-2BD6-4406-868C-590F3FB33997}" type="presOf" srcId="{90031AC3-FEF6-4F1C-960D-B0887BDB2F6B}" destId="{452A1F1D-4B45-4BB7-A525-9E9C668DCCB8}" srcOrd="0" destOrd="0" presId="urn:microsoft.com/office/officeart/2005/8/layout/orgChart1"/>
    <dgm:cxn modelId="{7CC76648-65F3-43BF-8773-E2CB0FA9CB9F}" type="presOf" srcId="{719ED94A-E42E-4DE7-92FA-4EC765A67FD7}" destId="{2D93C73E-FAF9-475E-9C96-5F470C52FFD0}" srcOrd="0" destOrd="0" presId="urn:microsoft.com/office/officeart/2005/8/layout/orgChart1"/>
    <dgm:cxn modelId="{D3610738-6FD8-4663-85EE-1ABAA06EC8D6}" type="presOf" srcId="{6DF97FDD-E9C9-42D7-98E5-1B8A82B0F592}" destId="{5A932DD9-20D5-4025-8401-51A2CECC6972}" srcOrd="0" destOrd="0" presId="urn:microsoft.com/office/officeart/2005/8/layout/orgChart1"/>
    <dgm:cxn modelId="{051731B8-BCFF-40B1-A741-6E08FF875773}" type="presOf" srcId="{26B934B7-C566-4D4E-B0C2-BB2BC90D9114}" destId="{381C4B9D-8624-46E5-B6CE-8DEF8906BB70}" srcOrd="0" destOrd="0" presId="urn:microsoft.com/office/officeart/2005/8/layout/orgChart1"/>
    <dgm:cxn modelId="{AEC5ADDF-3E31-4F8C-9E6A-F0F21A045950}" type="presOf" srcId="{8D5A23DF-B808-4ECE-8BFE-4753FD24AF2F}" destId="{D79F1E48-A3D3-4317-B90F-A9FFE3CD0A32}" srcOrd="0" destOrd="0" presId="urn:microsoft.com/office/officeart/2005/8/layout/orgChart1"/>
    <dgm:cxn modelId="{09B522C1-7A90-4943-9863-5C800E4EA6B7}" type="presOf" srcId="{66FF4E32-BCAD-49E9-9958-525583EC399B}" destId="{155436EE-102D-4E3A-8EB8-59C113BE1673}" srcOrd="0" destOrd="0" presId="urn:microsoft.com/office/officeart/2005/8/layout/orgChart1"/>
    <dgm:cxn modelId="{F5D4F544-DA4F-43B4-90BE-BD6AD8219B6B}" type="presOf" srcId="{724A8215-8C36-4D31-91C8-2E2438556929}" destId="{D5C15306-8BA9-4792-AB71-F5286E892CCB}" srcOrd="0" destOrd="0" presId="urn:microsoft.com/office/officeart/2005/8/layout/orgChart1"/>
    <dgm:cxn modelId="{CFD9335C-17CB-433B-9502-3FAD67EFA9CD}" type="presOf" srcId="{7E287927-9909-42D5-959A-FB1ED928AB1C}" destId="{86B73FB8-AEBA-4928-B819-ED1BC0C37978}" srcOrd="0" destOrd="0" presId="urn:microsoft.com/office/officeart/2005/8/layout/orgChart1"/>
    <dgm:cxn modelId="{BCBC358E-CF56-49B3-A9BD-62CAA74467F7}" type="presOf" srcId="{7136E84E-3E8D-4D48-8EEA-C7FEFD5C1CB7}" destId="{ABE82897-CB4E-44FA-B1C7-B9B3C31435EC}" srcOrd="0" destOrd="0" presId="urn:microsoft.com/office/officeart/2005/8/layout/orgChart1"/>
    <dgm:cxn modelId="{51ABB7A5-78E6-47BF-B49D-719C988CA8B8}" srcId="{7CD2290F-306B-4227-90F2-FE7D267448D9}" destId="{719ED94A-E42E-4DE7-92FA-4EC765A67FD7}" srcOrd="0" destOrd="0" parTransId="{B524E390-ADFE-4B8D-84E3-363A0B9A6A6A}" sibTransId="{523C737B-6632-463B-97AA-6E8EC328831C}"/>
    <dgm:cxn modelId="{0EE6E5E6-AA6E-4005-9FA9-C1DBC4D379AF}" srcId="{3D6500A5-41B6-4118-B673-387FDEAE525E}" destId="{21A64735-63D2-4F31-82F4-3C7FF6B4C35A}" srcOrd="0" destOrd="0" parTransId="{0BB200F8-8709-494A-93A2-3162A220F9B4}" sibTransId="{5907D053-6D6A-41D5-9B78-C29E8BB2F094}"/>
    <dgm:cxn modelId="{FAE5D629-1345-4868-A8ED-8B7A18E6CAA0}" type="presOf" srcId="{90031AC3-FEF6-4F1C-960D-B0887BDB2F6B}" destId="{E418AF70-8830-41F0-9517-E78B4F4EA1D9}" srcOrd="1" destOrd="0" presId="urn:microsoft.com/office/officeart/2005/8/layout/orgChart1"/>
    <dgm:cxn modelId="{E0DDE424-FFEE-4D34-82E0-D46F278A62A7}" srcId="{26B934B7-C566-4D4E-B0C2-BB2BC90D9114}" destId="{3A17B757-6AD8-4D2F-9551-364C23A3A405}" srcOrd="0" destOrd="0" parTransId="{8564BE67-5A0A-45D8-B6BA-53C41ED3BD33}" sibTransId="{76319564-95AC-4B55-AA7B-0D03B0A173D3}"/>
    <dgm:cxn modelId="{4CB293A0-BC26-49EE-AAE3-113AAEE6B32E}" type="presOf" srcId="{D0A96AFE-0F82-4954-AC01-B5C761B76F54}" destId="{4499AB37-86A8-45E4-829A-5EB2BEB4E4E5}" srcOrd="0" destOrd="0" presId="urn:microsoft.com/office/officeart/2005/8/layout/orgChart1"/>
    <dgm:cxn modelId="{59833983-7962-4F95-9DAC-8D9EBF0CDE26}" type="presOf" srcId="{5E30E7DB-6D2C-4B09-83C9-29B8CFAFEEBC}" destId="{8FADEA1D-C5BA-41D1-8E2A-1B0231A34313}" srcOrd="1" destOrd="0" presId="urn:microsoft.com/office/officeart/2005/8/layout/orgChart1"/>
    <dgm:cxn modelId="{9B415915-A26E-4ABB-9A03-324AA21CF51D}" type="presOf" srcId="{A74D8481-C7AE-4DF1-BFA4-2C67BDA927C7}" destId="{39D175AB-168C-4A10-A1C0-D9A404E2C151}" srcOrd="0" destOrd="0" presId="urn:microsoft.com/office/officeart/2005/8/layout/orgChart1"/>
    <dgm:cxn modelId="{C4FCFE34-CA0C-465E-BFDA-8F966168EA78}" type="presOf" srcId="{8564BE67-5A0A-45D8-B6BA-53C41ED3BD33}" destId="{92737AF1-7F45-4A52-B03E-A6CD492B0A0A}" srcOrd="0" destOrd="0" presId="urn:microsoft.com/office/officeart/2005/8/layout/orgChart1"/>
    <dgm:cxn modelId="{8246DCFD-4107-49A0-AD44-C14139969879}" type="presOf" srcId="{C2AEF28A-AD9A-4697-BC8F-4C08927802B5}" destId="{5357E202-D4A9-465A-B0B6-E17F54EF5FC9}" srcOrd="0" destOrd="0" presId="urn:microsoft.com/office/officeart/2005/8/layout/orgChart1"/>
    <dgm:cxn modelId="{A2C72EEC-F8D6-4373-B81B-898A71543E0F}" type="presOf" srcId="{3A1381B9-89D5-4A7A-A71B-08F46D099E7E}" destId="{913417B8-8696-4B82-A39E-CEA1320FB59D}" srcOrd="0" destOrd="0" presId="urn:microsoft.com/office/officeart/2005/8/layout/orgChart1"/>
    <dgm:cxn modelId="{CDB7A7A5-2BA2-4C4B-9ABD-521A04AB1AA1}" type="presOf" srcId="{7E287927-9909-42D5-959A-FB1ED928AB1C}" destId="{2850809F-56E0-43D4-973F-9480A9AE3987}" srcOrd="1" destOrd="0" presId="urn:microsoft.com/office/officeart/2005/8/layout/orgChart1"/>
    <dgm:cxn modelId="{7D11B811-E385-46E8-A3C1-79338E28E87E}" srcId="{7136E84E-3E8D-4D48-8EEA-C7FEFD5C1CB7}" destId="{D0A96AFE-0F82-4954-AC01-B5C761B76F54}" srcOrd="0" destOrd="0" parTransId="{3A1381B9-89D5-4A7A-A71B-08F46D099E7E}" sibTransId="{CD041D50-B71D-497F-8D0A-1D599497EE42}"/>
    <dgm:cxn modelId="{EC4751A9-A2C4-4A9A-8791-F3D711612422}" type="presOf" srcId="{86A98071-79C6-4490-AA31-4D3F564FE075}" destId="{473BF94A-A827-499B-8480-C4E0C517E217}" srcOrd="1" destOrd="0" presId="urn:microsoft.com/office/officeart/2005/8/layout/orgChart1"/>
    <dgm:cxn modelId="{2050A56C-21A9-410D-903D-F7C6EC57F68E}" type="presOf" srcId="{4216B6AB-2295-4393-837E-41EE84BA443F}" destId="{9492097D-8BF3-4CB4-AE8B-34314773FC42}" srcOrd="0" destOrd="0" presId="urn:microsoft.com/office/officeart/2005/8/layout/orgChart1"/>
    <dgm:cxn modelId="{7439EF0B-FCFA-4AB5-8C74-BEA05FEC4679}" type="presOf" srcId="{86A98071-79C6-4490-AA31-4D3F564FE075}" destId="{BCD101EC-91A2-4CEE-9E88-91ADF3126B09}" srcOrd="0" destOrd="0" presId="urn:microsoft.com/office/officeart/2005/8/layout/orgChart1"/>
    <dgm:cxn modelId="{6E84855B-F943-4B98-BF34-E4A66CBE936B}" type="presOf" srcId="{3A17B757-6AD8-4D2F-9551-364C23A3A405}" destId="{91087795-507B-4370-8AEF-BDCAAC84FA11}" srcOrd="1" destOrd="0" presId="urn:microsoft.com/office/officeart/2005/8/layout/orgChart1"/>
    <dgm:cxn modelId="{4A046680-E393-4FE2-93E8-DA42571DCE22}" srcId="{6C75FE86-539F-4259-8FD8-13F1BC11832B}" destId="{5E30E7DB-6D2C-4B09-83C9-29B8CFAFEEBC}" srcOrd="0" destOrd="0" parTransId="{A3ADBB16-5F09-46DA-A9C2-8BCA89F04091}" sibTransId="{F8E31963-B24B-462A-9664-AC82269B2BF9}"/>
    <dgm:cxn modelId="{943B07AB-29EE-49FC-8811-9CD6B17B79B2}" srcId="{5E30E7DB-6D2C-4B09-83C9-29B8CFAFEEBC}" destId="{90031AC3-FEF6-4F1C-960D-B0887BDB2F6B}" srcOrd="3" destOrd="0" parTransId="{6CCE085A-C565-40DF-9B11-CAB65A0E714B}" sibTransId="{9DD2CA88-87F8-424C-9486-C7EED028E4CF}"/>
    <dgm:cxn modelId="{F685C62B-5AB1-42E4-BE3C-09DAFFCC876D}" srcId="{90031AC3-FEF6-4F1C-960D-B0887BDB2F6B}" destId="{86A98071-79C6-4490-AA31-4D3F564FE075}" srcOrd="2" destOrd="0" parTransId="{A72831F3-2001-4C7E-8968-A1D0A581680E}" sibTransId="{E222D109-7ACD-4CE8-A1EB-5AAF886C0AEC}"/>
    <dgm:cxn modelId="{D322BE28-A719-4C91-8A35-F1C8BABBC873}" type="presOf" srcId="{D0A96AFE-0F82-4954-AC01-B5C761B76F54}" destId="{9FC76E65-F3A3-47DD-A024-66B8CF193E97}" srcOrd="1" destOrd="0" presId="urn:microsoft.com/office/officeart/2005/8/layout/orgChart1"/>
    <dgm:cxn modelId="{9019320E-DCD2-48E6-8399-E052AC1AB8B2}" type="presOf" srcId="{2528B2DA-FE2E-4CF6-9B63-4997042525DC}" destId="{9A7B5741-BFC3-448B-BF6C-9B3AE5513637}" srcOrd="0" destOrd="0" presId="urn:microsoft.com/office/officeart/2005/8/layout/orgChart1"/>
    <dgm:cxn modelId="{AA23F644-DF11-4C2D-8866-BB185AEA8155}" type="presOf" srcId="{0BB200F8-8709-494A-93A2-3162A220F9B4}" destId="{5BE2B2C7-69F2-4E93-9280-B7C191E7050A}" srcOrd="0" destOrd="0" presId="urn:microsoft.com/office/officeart/2005/8/layout/orgChart1"/>
    <dgm:cxn modelId="{D2D454B6-881E-4BD9-BD00-064DD00B7859}" type="presOf" srcId="{3A17B757-6AD8-4D2F-9551-364C23A3A405}" destId="{2A3D9AE3-CA3D-451C-8C56-44E426C98C7C}" srcOrd="0" destOrd="0" presId="urn:microsoft.com/office/officeart/2005/8/layout/orgChart1"/>
    <dgm:cxn modelId="{100AD155-9CB5-44EA-B22C-4EBE55D3B3FB}" type="presOf" srcId="{66FF4E32-BCAD-49E9-9958-525583EC399B}" destId="{88BD1839-68BD-4175-AD7E-4BBC4D89C87C}" srcOrd="1" destOrd="0" presId="urn:microsoft.com/office/officeart/2005/8/layout/orgChart1"/>
    <dgm:cxn modelId="{DFC22069-965B-4B2A-9870-BCC1CE9DE9E5}" type="presOf" srcId="{3D6500A5-41B6-4118-B673-387FDEAE525E}" destId="{D6F56BC5-23EA-4108-BB3D-158E7EADA847}" srcOrd="1" destOrd="0" presId="urn:microsoft.com/office/officeart/2005/8/layout/orgChart1"/>
    <dgm:cxn modelId="{773FE090-12DB-414B-8DE3-3E8B87B3D3D3}" type="presOf" srcId="{7CD2290F-306B-4227-90F2-FE7D267448D9}" destId="{9DAC5626-2E86-43AF-9544-888557383329}" srcOrd="0" destOrd="0" presId="urn:microsoft.com/office/officeart/2005/8/layout/orgChart1"/>
    <dgm:cxn modelId="{D60B505B-0955-44BB-9D1C-7956CF81B466}" type="presOf" srcId="{7CD2290F-306B-4227-90F2-FE7D267448D9}" destId="{E04C98E1-02D2-4A4A-95B9-653F78BDA8E8}" srcOrd="1" destOrd="0" presId="urn:microsoft.com/office/officeart/2005/8/layout/orgChart1"/>
    <dgm:cxn modelId="{93BF55C6-5517-4D07-82E8-C17CA84B7FC9}" srcId="{7CD2290F-306B-4227-90F2-FE7D267448D9}" destId="{CFD8FA8A-4630-4E86-969D-383D02C18797}" srcOrd="1" destOrd="0" parTransId="{42B1F055-947D-4DAD-A167-8C420616F26C}" sibTransId="{85A87D0A-FAB8-456C-8A9D-045F4A115FC1}"/>
    <dgm:cxn modelId="{3CC5E203-5193-4577-BEA6-68C5A02633BF}" type="presOf" srcId="{DD42CEC9-0F1B-4F1E-9FA9-9B0963C5175E}" destId="{098C3E66-774D-4283-927E-19FE38ED9CCE}" srcOrd="1" destOrd="0" presId="urn:microsoft.com/office/officeart/2005/8/layout/orgChart1"/>
    <dgm:cxn modelId="{B3AE6E50-55D9-4492-91E4-6454F74603E0}" type="presOf" srcId="{26B934B7-C566-4D4E-B0C2-BB2BC90D9114}" destId="{A38D7BDB-FA34-4437-98F7-0000A302F9C9}" srcOrd="1" destOrd="0" presId="urn:microsoft.com/office/officeart/2005/8/layout/orgChart1"/>
    <dgm:cxn modelId="{9508545F-5291-4AB9-93A8-EC66567DF2A0}" type="presOf" srcId="{CFD8FA8A-4630-4E86-969D-383D02C18797}" destId="{EDBE6C67-1955-4F01-AF6E-2CB4E01D7C8E}" srcOrd="0" destOrd="0" presId="urn:microsoft.com/office/officeart/2005/8/layout/orgChart1"/>
    <dgm:cxn modelId="{3C90E1DE-6E1F-4EF7-BB29-4D640CDE0B47}" srcId="{3D6500A5-41B6-4118-B673-387FDEAE525E}" destId="{DD42CEC9-0F1B-4F1E-9FA9-9B0963C5175E}" srcOrd="1" destOrd="0" parTransId="{2528B2DA-FE2E-4CF6-9B63-4997042525DC}" sibTransId="{B4549B24-5BF9-4E06-9CA4-3D366142A412}"/>
    <dgm:cxn modelId="{DBA4D328-669B-47FC-BF6D-D834364BCA75}" srcId="{90031AC3-FEF6-4F1C-960D-B0887BDB2F6B}" destId="{724A8215-8C36-4D31-91C8-2E2438556929}" srcOrd="1" destOrd="0" parTransId="{357DE1DD-59A8-4031-9E97-40612A9DF5C8}" sibTransId="{FAE7A929-6138-405D-9D6F-BE3731DC50E8}"/>
    <dgm:cxn modelId="{F7108C28-E87B-43C8-B142-1B0D2C45F7DE}" srcId="{90031AC3-FEF6-4F1C-960D-B0887BDB2F6B}" destId="{7E287927-9909-42D5-959A-FB1ED928AB1C}" srcOrd="0" destOrd="0" parTransId="{A74D8481-C7AE-4DF1-BFA4-2C67BDA927C7}" sibTransId="{DF2A0363-4559-4FB9-B4A3-36F3389DC431}"/>
    <dgm:cxn modelId="{0A944C28-9F6A-4CBD-9EEA-24AF5B7627E9}" type="presOf" srcId="{DD42CEC9-0F1B-4F1E-9FA9-9B0963C5175E}" destId="{DC3DFEB4-9154-4637-89D0-AE6E24215103}" srcOrd="0" destOrd="0" presId="urn:microsoft.com/office/officeart/2005/8/layout/orgChart1"/>
    <dgm:cxn modelId="{8670568B-8629-48BD-8DA9-07DC2EB9FB12}" type="presOf" srcId="{9B239F21-E042-47E0-B18D-434C5E3511AB}" destId="{DDC5C78C-FC25-4C69-A271-3075A4E0DB61}" srcOrd="0" destOrd="0" presId="urn:microsoft.com/office/officeart/2005/8/layout/orgChart1"/>
    <dgm:cxn modelId="{B7FCF337-0813-4B21-868D-92664F956A80}" srcId="{5E30E7DB-6D2C-4B09-83C9-29B8CFAFEEBC}" destId="{7CD2290F-306B-4227-90F2-FE7D267448D9}" srcOrd="1" destOrd="0" parTransId="{C2AEF28A-AD9A-4697-BC8F-4C08927802B5}" sibTransId="{245671F0-AAAA-4166-A6AA-F52482B1E378}"/>
    <dgm:cxn modelId="{282BA455-7651-4E0A-B3E6-9A0804657947}" type="presOf" srcId="{7136E84E-3E8D-4D48-8EEA-C7FEFD5C1CB7}" destId="{DDDE7DAB-3E78-4274-BCB8-A7B1587FEDE7}" srcOrd="1" destOrd="0" presId="urn:microsoft.com/office/officeart/2005/8/layout/orgChart1"/>
    <dgm:cxn modelId="{A2817CA5-FF9A-428D-A193-EECD57F4FE4E}" type="presOf" srcId="{6CCE085A-C565-40DF-9B11-CAB65A0E714B}" destId="{F5D6DF12-41D3-4D91-8BA4-0049198BA06F}" srcOrd="0" destOrd="0" presId="urn:microsoft.com/office/officeart/2005/8/layout/orgChart1"/>
    <dgm:cxn modelId="{2957DCF4-58AB-4AB1-AC9C-0DF47F9D1A6F}" srcId="{5E30E7DB-6D2C-4B09-83C9-29B8CFAFEEBC}" destId="{3D6500A5-41B6-4118-B673-387FDEAE525E}" srcOrd="4" destOrd="0" parTransId="{8D5A23DF-B808-4ECE-8BFE-4753FD24AF2F}" sibTransId="{34194D4F-5F49-40CB-9206-AE0B377FA1F0}"/>
    <dgm:cxn modelId="{A452E1E5-4F38-4653-BABB-2AF9D22BDA29}" type="presOf" srcId="{719ED94A-E42E-4DE7-92FA-4EC765A67FD7}" destId="{32F789F9-4AD6-4BE9-B791-84E063454857}" srcOrd="1" destOrd="0" presId="urn:microsoft.com/office/officeart/2005/8/layout/orgChart1"/>
    <dgm:cxn modelId="{9649BBA4-45DC-4AB0-9D70-DB014776C200}" type="presOf" srcId="{A72831F3-2001-4C7E-8968-A1D0A581680E}" destId="{CA91E795-F29D-41F5-AB7F-8C933F6B5625}" srcOrd="0" destOrd="0" presId="urn:microsoft.com/office/officeart/2005/8/layout/orgChart1"/>
    <dgm:cxn modelId="{FBCDE2D8-76C6-40F3-B48B-28512E5EE72E}" srcId="{26B934B7-C566-4D4E-B0C2-BB2BC90D9114}" destId="{4216B6AB-2295-4393-837E-41EE84BA443F}" srcOrd="1" destOrd="0" parTransId="{9B239F21-E042-47E0-B18D-434C5E3511AB}" sibTransId="{67C852ED-5209-4DA8-BA68-4DE2F34E1A4D}"/>
    <dgm:cxn modelId="{33167ED0-6062-472F-B49E-AD3B81FCEBC1}" type="presOf" srcId="{21A64735-63D2-4F31-82F4-3C7FF6B4C35A}" destId="{DA76A22A-6C60-4F5B-9119-6914C0990F2C}" srcOrd="1" destOrd="0" presId="urn:microsoft.com/office/officeart/2005/8/layout/orgChart1"/>
    <dgm:cxn modelId="{A888194B-4AF7-4EA5-AB71-690602056414}" type="presOf" srcId="{357DE1DD-59A8-4031-9E97-40612A9DF5C8}" destId="{4B0CD31B-BC5C-4458-B945-09EB3F12BCF2}" srcOrd="0" destOrd="0" presId="urn:microsoft.com/office/officeart/2005/8/layout/orgChart1"/>
    <dgm:cxn modelId="{D3C17D8C-6AEF-436E-B71E-EBA5629413C2}" type="presOf" srcId="{724A8215-8C36-4D31-91C8-2E2438556929}" destId="{94070EBD-739E-4911-BF2C-27983B029E11}" srcOrd="1" destOrd="0" presId="urn:microsoft.com/office/officeart/2005/8/layout/orgChart1"/>
    <dgm:cxn modelId="{A62EB0B4-A2D8-446B-88A4-14C3F9BC8004}" type="presOf" srcId="{3D6500A5-41B6-4118-B673-387FDEAE525E}" destId="{2FACD289-385C-45F0-82EC-3A10B9CACA99}" srcOrd="0" destOrd="0" presId="urn:microsoft.com/office/officeart/2005/8/layout/orgChart1"/>
    <dgm:cxn modelId="{F4C3522C-2857-4ACD-8E0C-652E6FAD7181}" type="presOf" srcId="{42B1F055-947D-4DAD-A167-8C420616F26C}" destId="{F459BBCB-577C-4BC3-8CB5-D40FAA1639C5}" srcOrd="0" destOrd="0" presId="urn:microsoft.com/office/officeart/2005/8/layout/orgChart1"/>
    <dgm:cxn modelId="{0BBAD463-F2EF-4342-8EAF-D45E9776594E}" type="presOf" srcId="{B524E390-ADFE-4B8D-84E3-363A0B9A6A6A}" destId="{F68C791D-283D-47B6-B36A-0C7A044FE951}" srcOrd="0" destOrd="0" presId="urn:microsoft.com/office/officeart/2005/8/layout/orgChart1"/>
    <dgm:cxn modelId="{851CAA95-CFEA-46D0-932D-EA34BF980E12}" type="presOf" srcId="{21A64735-63D2-4F31-82F4-3C7FF6B4C35A}" destId="{3648982F-FBAB-4F80-BFC3-75DB1FF57612}" srcOrd="0" destOrd="0" presId="urn:microsoft.com/office/officeart/2005/8/layout/orgChart1"/>
    <dgm:cxn modelId="{4D37A976-4538-4283-8AEA-2088EB0FB85E}" type="presOf" srcId="{23AC9560-4C57-4B60-A4AB-2C888E1D2565}" destId="{52A6A31E-B509-45B5-B854-F98AF344AE89}" srcOrd="0" destOrd="0" presId="urn:microsoft.com/office/officeart/2005/8/layout/orgChart1"/>
    <dgm:cxn modelId="{63268661-1F85-488D-8066-4410D51A3BF8}" type="presOf" srcId="{6C75FE86-539F-4259-8FD8-13F1BC11832B}" destId="{C8D8A920-A441-41EE-9D03-C05356638339}" srcOrd="0" destOrd="0" presId="urn:microsoft.com/office/officeart/2005/8/layout/orgChart1"/>
    <dgm:cxn modelId="{832EFA4B-BEE6-463A-8583-50CE636BECE0}" type="presOf" srcId="{CFD8FA8A-4630-4E86-969D-383D02C18797}" destId="{C686C1FC-189E-4197-A245-7F49EE66191E}" srcOrd="1" destOrd="0" presId="urn:microsoft.com/office/officeart/2005/8/layout/orgChart1"/>
    <dgm:cxn modelId="{4CFB289C-7FFB-4AF2-BD0E-E2BBA5478CA7}" type="presOf" srcId="{4216B6AB-2295-4393-837E-41EE84BA443F}" destId="{B2A1B6C3-C22E-44FE-90F0-BF0E1B599B9B}" srcOrd="1" destOrd="0" presId="urn:microsoft.com/office/officeart/2005/8/layout/orgChart1"/>
    <dgm:cxn modelId="{46C6FDCC-81FC-4A6A-A8EC-23EBB39F5746}" type="presOf" srcId="{AFA4D8BF-3184-4F38-BD36-A739FD0474B2}" destId="{10061DCE-B6C1-4903-8932-97CAEDD82C30}" srcOrd="0" destOrd="0" presId="urn:microsoft.com/office/officeart/2005/8/layout/orgChart1"/>
    <dgm:cxn modelId="{4AC5CAA7-48CB-4144-A7C5-9321E28D3650}" srcId="{7136E84E-3E8D-4D48-8EEA-C7FEFD5C1CB7}" destId="{66FF4E32-BCAD-49E9-9958-525583EC399B}" srcOrd="1" destOrd="0" parTransId="{6DF97FDD-E9C9-42D7-98E5-1B8A82B0F592}" sibTransId="{CF9B3C51-7038-4DA3-9A2B-06A00E69CB42}"/>
    <dgm:cxn modelId="{5BA3432D-5E17-45E0-B582-B48F00DD3C62}" type="presOf" srcId="{5E30E7DB-6D2C-4B09-83C9-29B8CFAFEEBC}" destId="{694BB1A8-9D9F-46BA-B91E-6D5E0D218226}" srcOrd="0" destOrd="0" presId="urn:microsoft.com/office/officeart/2005/8/layout/orgChart1"/>
    <dgm:cxn modelId="{4D36CFC4-027C-469F-9436-B78D255648AC}" type="presParOf" srcId="{C8D8A920-A441-41EE-9D03-C05356638339}" destId="{CCAF8AE8-84D0-4B72-9CBD-C9CCBE04B6C0}" srcOrd="0" destOrd="0" presId="urn:microsoft.com/office/officeart/2005/8/layout/orgChart1"/>
    <dgm:cxn modelId="{D0038D3D-D521-4E7D-B64F-D4B38CF2F50F}" type="presParOf" srcId="{CCAF8AE8-84D0-4B72-9CBD-C9CCBE04B6C0}" destId="{8A78DD66-3DAA-4236-A4DB-CD0BD2BEEB67}" srcOrd="0" destOrd="0" presId="urn:microsoft.com/office/officeart/2005/8/layout/orgChart1"/>
    <dgm:cxn modelId="{320F2378-9327-4E33-B589-495138BC3C68}" type="presParOf" srcId="{8A78DD66-3DAA-4236-A4DB-CD0BD2BEEB67}" destId="{694BB1A8-9D9F-46BA-B91E-6D5E0D218226}" srcOrd="0" destOrd="0" presId="urn:microsoft.com/office/officeart/2005/8/layout/orgChart1"/>
    <dgm:cxn modelId="{1C69CF4B-BAD1-4267-BF83-C9CC46241FA5}" type="presParOf" srcId="{8A78DD66-3DAA-4236-A4DB-CD0BD2BEEB67}" destId="{8FADEA1D-C5BA-41D1-8E2A-1B0231A34313}" srcOrd="1" destOrd="0" presId="urn:microsoft.com/office/officeart/2005/8/layout/orgChart1"/>
    <dgm:cxn modelId="{1F3BF19F-6822-43F2-B4E6-D22211E51B8A}" type="presParOf" srcId="{CCAF8AE8-84D0-4B72-9CBD-C9CCBE04B6C0}" destId="{1D02F459-2641-444E-95C7-2B187D56D75D}" srcOrd="1" destOrd="0" presId="urn:microsoft.com/office/officeart/2005/8/layout/orgChart1"/>
    <dgm:cxn modelId="{043CF333-B85A-4080-9427-388C9BB758FD}" type="presParOf" srcId="{1D02F459-2641-444E-95C7-2B187D56D75D}" destId="{10061DCE-B6C1-4903-8932-97CAEDD82C30}" srcOrd="0" destOrd="0" presId="urn:microsoft.com/office/officeart/2005/8/layout/orgChart1"/>
    <dgm:cxn modelId="{CACE32BB-0F06-4A28-BF88-45E9B7A96770}" type="presParOf" srcId="{1D02F459-2641-444E-95C7-2B187D56D75D}" destId="{FBC99A93-BFBE-44A5-B54C-256DBE7CE22E}" srcOrd="1" destOrd="0" presId="urn:microsoft.com/office/officeart/2005/8/layout/orgChart1"/>
    <dgm:cxn modelId="{6D1B5657-156D-450A-AFC2-E5B16F26778D}" type="presParOf" srcId="{FBC99A93-BFBE-44A5-B54C-256DBE7CE22E}" destId="{7F1D3FDB-F142-4550-9718-D4BFB30B158B}" srcOrd="0" destOrd="0" presId="urn:microsoft.com/office/officeart/2005/8/layout/orgChart1"/>
    <dgm:cxn modelId="{1940B4E2-8BC5-464D-AC8B-805DA8676C67}" type="presParOf" srcId="{7F1D3FDB-F142-4550-9718-D4BFB30B158B}" destId="{ABE82897-CB4E-44FA-B1C7-B9B3C31435EC}" srcOrd="0" destOrd="0" presId="urn:microsoft.com/office/officeart/2005/8/layout/orgChart1"/>
    <dgm:cxn modelId="{1A2B091F-7EF6-4E88-AB64-D76FF388F962}" type="presParOf" srcId="{7F1D3FDB-F142-4550-9718-D4BFB30B158B}" destId="{DDDE7DAB-3E78-4274-BCB8-A7B1587FEDE7}" srcOrd="1" destOrd="0" presId="urn:microsoft.com/office/officeart/2005/8/layout/orgChart1"/>
    <dgm:cxn modelId="{DFA76EC1-C42B-47BB-8C4E-0005A801522C}" type="presParOf" srcId="{FBC99A93-BFBE-44A5-B54C-256DBE7CE22E}" destId="{A8257CC6-79BA-4D95-97DF-8FB13233D353}" srcOrd="1" destOrd="0" presId="urn:microsoft.com/office/officeart/2005/8/layout/orgChart1"/>
    <dgm:cxn modelId="{19F294EF-456C-4EC5-8F4E-0778DDB9F69A}" type="presParOf" srcId="{A8257CC6-79BA-4D95-97DF-8FB13233D353}" destId="{913417B8-8696-4B82-A39E-CEA1320FB59D}" srcOrd="0" destOrd="0" presId="urn:microsoft.com/office/officeart/2005/8/layout/orgChart1"/>
    <dgm:cxn modelId="{2FCECB36-091A-4A1B-9D78-34F9FCDD806E}" type="presParOf" srcId="{A8257CC6-79BA-4D95-97DF-8FB13233D353}" destId="{B11B6610-3D7E-42AD-A491-D0E99CE19F86}" srcOrd="1" destOrd="0" presId="urn:microsoft.com/office/officeart/2005/8/layout/orgChart1"/>
    <dgm:cxn modelId="{D33492EC-886A-46E7-B036-0DFBB7E98618}" type="presParOf" srcId="{B11B6610-3D7E-42AD-A491-D0E99CE19F86}" destId="{955217F5-347F-4D3E-93F6-690DDCC5C8E4}" srcOrd="0" destOrd="0" presId="urn:microsoft.com/office/officeart/2005/8/layout/orgChart1"/>
    <dgm:cxn modelId="{DEAC5031-99A1-4C71-89D8-A545F0C913FF}" type="presParOf" srcId="{955217F5-347F-4D3E-93F6-690DDCC5C8E4}" destId="{4499AB37-86A8-45E4-829A-5EB2BEB4E4E5}" srcOrd="0" destOrd="0" presId="urn:microsoft.com/office/officeart/2005/8/layout/orgChart1"/>
    <dgm:cxn modelId="{1B7D9CD2-B44C-433B-B99E-65EB2806C7A6}" type="presParOf" srcId="{955217F5-347F-4D3E-93F6-690DDCC5C8E4}" destId="{9FC76E65-F3A3-47DD-A024-66B8CF193E97}" srcOrd="1" destOrd="0" presId="urn:microsoft.com/office/officeart/2005/8/layout/orgChart1"/>
    <dgm:cxn modelId="{A9957480-0879-4F5E-8C1E-4B260780FBA7}" type="presParOf" srcId="{B11B6610-3D7E-42AD-A491-D0E99CE19F86}" destId="{550CF491-30F5-473F-AAAD-C4749FCA4515}" srcOrd="1" destOrd="0" presId="urn:microsoft.com/office/officeart/2005/8/layout/orgChart1"/>
    <dgm:cxn modelId="{114D5784-4943-40A5-A462-CCD342E8D2CF}" type="presParOf" srcId="{B11B6610-3D7E-42AD-A491-D0E99CE19F86}" destId="{66B83F37-57D7-42EC-A303-670F1634E35E}" srcOrd="2" destOrd="0" presId="urn:microsoft.com/office/officeart/2005/8/layout/orgChart1"/>
    <dgm:cxn modelId="{5ADEF98C-46D0-4B99-A8EE-CA90D85C6E01}" type="presParOf" srcId="{A8257CC6-79BA-4D95-97DF-8FB13233D353}" destId="{5A932DD9-20D5-4025-8401-51A2CECC6972}" srcOrd="2" destOrd="0" presId="urn:microsoft.com/office/officeart/2005/8/layout/orgChart1"/>
    <dgm:cxn modelId="{5519F24B-D906-4F61-BEBD-42585F11A638}" type="presParOf" srcId="{A8257CC6-79BA-4D95-97DF-8FB13233D353}" destId="{312FF2E3-5B4B-4179-802F-9106A82DA110}" srcOrd="3" destOrd="0" presId="urn:microsoft.com/office/officeart/2005/8/layout/orgChart1"/>
    <dgm:cxn modelId="{EA68BE39-4E3B-4BF4-B71B-9A43CB8AFF57}" type="presParOf" srcId="{312FF2E3-5B4B-4179-802F-9106A82DA110}" destId="{DEEAB3AC-A3D1-47E2-9452-091835A5E91F}" srcOrd="0" destOrd="0" presId="urn:microsoft.com/office/officeart/2005/8/layout/orgChart1"/>
    <dgm:cxn modelId="{9E3EE7A0-3095-41CC-84C2-9F3CB36171ED}" type="presParOf" srcId="{DEEAB3AC-A3D1-47E2-9452-091835A5E91F}" destId="{155436EE-102D-4E3A-8EB8-59C113BE1673}" srcOrd="0" destOrd="0" presId="urn:microsoft.com/office/officeart/2005/8/layout/orgChart1"/>
    <dgm:cxn modelId="{C702A5B0-3898-49AB-9C23-58127E9ADE07}" type="presParOf" srcId="{DEEAB3AC-A3D1-47E2-9452-091835A5E91F}" destId="{88BD1839-68BD-4175-AD7E-4BBC4D89C87C}" srcOrd="1" destOrd="0" presId="urn:microsoft.com/office/officeart/2005/8/layout/orgChart1"/>
    <dgm:cxn modelId="{333FB1BA-B69C-471B-8274-DF2AA9417255}" type="presParOf" srcId="{312FF2E3-5B4B-4179-802F-9106A82DA110}" destId="{22069A7C-BF93-4EC4-B44F-A66CB0E7F9BD}" srcOrd="1" destOrd="0" presId="urn:microsoft.com/office/officeart/2005/8/layout/orgChart1"/>
    <dgm:cxn modelId="{241C1B3F-08FC-4EFC-AB08-F811F9C6B848}" type="presParOf" srcId="{312FF2E3-5B4B-4179-802F-9106A82DA110}" destId="{9C77E9F2-D583-454F-9193-3FAE7C9E2675}" srcOrd="2" destOrd="0" presId="urn:microsoft.com/office/officeart/2005/8/layout/orgChart1"/>
    <dgm:cxn modelId="{B7C7316C-AC98-47D3-BAD0-4FB75EA6D5BD}" type="presParOf" srcId="{FBC99A93-BFBE-44A5-B54C-256DBE7CE22E}" destId="{4AD99619-5846-483F-88E4-DAD5240F7EB0}" srcOrd="2" destOrd="0" presId="urn:microsoft.com/office/officeart/2005/8/layout/orgChart1"/>
    <dgm:cxn modelId="{06AB3C69-BB53-454D-A1D7-7037673F4731}" type="presParOf" srcId="{1D02F459-2641-444E-95C7-2B187D56D75D}" destId="{5357E202-D4A9-465A-B0B6-E17F54EF5FC9}" srcOrd="2" destOrd="0" presId="urn:microsoft.com/office/officeart/2005/8/layout/orgChart1"/>
    <dgm:cxn modelId="{CF5B053F-E955-488B-A98B-B3BCC40AD0AD}" type="presParOf" srcId="{1D02F459-2641-444E-95C7-2B187D56D75D}" destId="{83A8709C-5AEE-4D9A-995C-30B31373CF1D}" srcOrd="3" destOrd="0" presId="urn:microsoft.com/office/officeart/2005/8/layout/orgChart1"/>
    <dgm:cxn modelId="{3DE3A748-1F96-4ECF-B686-CEE2845E0F10}" type="presParOf" srcId="{83A8709C-5AEE-4D9A-995C-30B31373CF1D}" destId="{6C0334C8-2B4D-4C06-B7BE-D3EBBF1349D0}" srcOrd="0" destOrd="0" presId="urn:microsoft.com/office/officeart/2005/8/layout/orgChart1"/>
    <dgm:cxn modelId="{E3E671DB-56FE-4581-8E20-D2CC4B6DA94B}" type="presParOf" srcId="{6C0334C8-2B4D-4C06-B7BE-D3EBBF1349D0}" destId="{9DAC5626-2E86-43AF-9544-888557383329}" srcOrd="0" destOrd="0" presId="urn:microsoft.com/office/officeart/2005/8/layout/orgChart1"/>
    <dgm:cxn modelId="{528E79CC-6D66-47DE-9237-071047CFF335}" type="presParOf" srcId="{6C0334C8-2B4D-4C06-B7BE-D3EBBF1349D0}" destId="{E04C98E1-02D2-4A4A-95B9-653F78BDA8E8}" srcOrd="1" destOrd="0" presId="urn:microsoft.com/office/officeart/2005/8/layout/orgChart1"/>
    <dgm:cxn modelId="{043B3882-C214-4991-BB22-56F82FF08D1A}" type="presParOf" srcId="{83A8709C-5AEE-4D9A-995C-30B31373CF1D}" destId="{2D03EFF5-9444-4BF3-9136-5BB418B19AE4}" srcOrd="1" destOrd="0" presId="urn:microsoft.com/office/officeart/2005/8/layout/orgChart1"/>
    <dgm:cxn modelId="{57C6A0B0-6E3A-4054-941E-CC10D5D2C197}" type="presParOf" srcId="{2D03EFF5-9444-4BF3-9136-5BB418B19AE4}" destId="{F68C791D-283D-47B6-B36A-0C7A044FE951}" srcOrd="0" destOrd="0" presId="urn:microsoft.com/office/officeart/2005/8/layout/orgChart1"/>
    <dgm:cxn modelId="{BDBEFDDD-AB3C-4DCE-A7F0-A56A1F1096C8}" type="presParOf" srcId="{2D03EFF5-9444-4BF3-9136-5BB418B19AE4}" destId="{686FEB94-28CF-4571-A377-EDBF6BBB5358}" srcOrd="1" destOrd="0" presId="urn:microsoft.com/office/officeart/2005/8/layout/orgChart1"/>
    <dgm:cxn modelId="{BD1E5D6E-E571-40A6-8A00-B893818284BD}" type="presParOf" srcId="{686FEB94-28CF-4571-A377-EDBF6BBB5358}" destId="{B70142FD-AC4A-4E68-B079-7CB6F55B9F59}" srcOrd="0" destOrd="0" presId="urn:microsoft.com/office/officeart/2005/8/layout/orgChart1"/>
    <dgm:cxn modelId="{FFD0172B-287B-43D4-A648-1244CBCEFB06}" type="presParOf" srcId="{B70142FD-AC4A-4E68-B079-7CB6F55B9F59}" destId="{2D93C73E-FAF9-475E-9C96-5F470C52FFD0}" srcOrd="0" destOrd="0" presId="urn:microsoft.com/office/officeart/2005/8/layout/orgChart1"/>
    <dgm:cxn modelId="{1AC81085-596B-4B7A-8181-73E322A44E1A}" type="presParOf" srcId="{B70142FD-AC4A-4E68-B079-7CB6F55B9F59}" destId="{32F789F9-4AD6-4BE9-B791-84E063454857}" srcOrd="1" destOrd="0" presId="urn:microsoft.com/office/officeart/2005/8/layout/orgChart1"/>
    <dgm:cxn modelId="{948E630C-4C45-493B-91A6-5038B7B4EE8E}" type="presParOf" srcId="{686FEB94-28CF-4571-A377-EDBF6BBB5358}" destId="{2B1F1078-3B2D-4F51-B8EB-1CDE4460B60F}" srcOrd="1" destOrd="0" presId="urn:microsoft.com/office/officeart/2005/8/layout/orgChart1"/>
    <dgm:cxn modelId="{F2F39361-A38F-497A-BB3D-DE9D074A98D7}" type="presParOf" srcId="{686FEB94-28CF-4571-A377-EDBF6BBB5358}" destId="{BE13BD93-D7AF-4155-9341-1160DE2D051A}" srcOrd="2" destOrd="0" presId="urn:microsoft.com/office/officeart/2005/8/layout/orgChart1"/>
    <dgm:cxn modelId="{FCE4CDC4-CC75-46FB-A644-39B818AAC2F6}" type="presParOf" srcId="{2D03EFF5-9444-4BF3-9136-5BB418B19AE4}" destId="{F459BBCB-577C-4BC3-8CB5-D40FAA1639C5}" srcOrd="2" destOrd="0" presId="urn:microsoft.com/office/officeart/2005/8/layout/orgChart1"/>
    <dgm:cxn modelId="{F7E55141-8EA0-4CEE-87D9-094DB9E63A8D}" type="presParOf" srcId="{2D03EFF5-9444-4BF3-9136-5BB418B19AE4}" destId="{C891B5C3-B205-4A8C-907E-B63D86ACDD10}" srcOrd="3" destOrd="0" presId="urn:microsoft.com/office/officeart/2005/8/layout/orgChart1"/>
    <dgm:cxn modelId="{671A733B-9F1F-444D-9A00-FA6BD0A5F451}" type="presParOf" srcId="{C891B5C3-B205-4A8C-907E-B63D86ACDD10}" destId="{95F36688-C241-46A6-8BC3-E0C29BA3EF6F}" srcOrd="0" destOrd="0" presId="urn:microsoft.com/office/officeart/2005/8/layout/orgChart1"/>
    <dgm:cxn modelId="{FB32D6D6-32EC-4DAE-A0B7-6960E8F1AA4C}" type="presParOf" srcId="{95F36688-C241-46A6-8BC3-E0C29BA3EF6F}" destId="{EDBE6C67-1955-4F01-AF6E-2CB4E01D7C8E}" srcOrd="0" destOrd="0" presId="urn:microsoft.com/office/officeart/2005/8/layout/orgChart1"/>
    <dgm:cxn modelId="{4F8E110C-09A3-4597-A594-77755D489927}" type="presParOf" srcId="{95F36688-C241-46A6-8BC3-E0C29BA3EF6F}" destId="{C686C1FC-189E-4197-A245-7F49EE66191E}" srcOrd="1" destOrd="0" presId="urn:microsoft.com/office/officeart/2005/8/layout/orgChart1"/>
    <dgm:cxn modelId="{24EB1B47-7502-4FCC-9AB6-055FC0C08C8E}" type="presParOf" srcId="{C891B5C3-B205-4A8C-907E-B63D86ACDD10}" destId="{1433F767-FF08-41ED-AC29-FD0DC9D7C1CD}" srcOrd="1" destOrd="0" presId="urn:microsoft.com/office/officeart/2005/8/layout/orgChart1"/>
    <dgm:cxn modelId="{4A34D566-5B37-4C5A-A4F9-1D0C49032CCF}" type="presParOf" srcId="{C891B5C3-B205-4A8C-907E-B63D86ACDD10}" destId="{C301B53A-8F58-4002-917D-1EB90296FFF7}" srcOrd="2" destOrd="0" presId="urn:microsoft.com/office/officeart/2005/8/layout/orgChart1"/>
    <dgm:cxn modelId="{9234283B-C370-4E38-9E50-E4624F409AA6}" type="presParOf" srcId="{83A8709C-5AEE-4D9A-995C-30B31373CF1D}" destId="{06A74C6F-D9E8-4E92-A0C4-63E2CCCB8BD9}" srcOrd="2" destOrd="0" presId="urn:microsoft.com/office/officeart/2005/8/layout/orgChart1"/>
    <dgm:cxn modelId="{B789C506-3FB6-41E3-A15A-926B8F8D732D}" type="presParOf" srcId="{1D02F459-2641-444E-95C7-2B187D56D75D}" destId="{52A6A31E-B509-45B5-B854-F98AF344AE89}" srcOrd="4" destOrd="0" presId="urn:microsoft.com/office/officeart/2005/8/layout/orgChart1"/>
    <dgm:cxn modelId="{A1C26E73-835E-4745-99C7-6A6ACFFF16A4}" type="presParOf" srcId="{1D02F459-2641-444E-95C7-2B187D56D75D}" destId="{F566E32F-DBFC-4043-9EA0-6D2BBE5CCB8A}" srcOrd="5" destOrd="0" presId="urn:microsoft.com/office/officeart/2005/8/layout/orgChart1"/>
    <dgm:cxn modelId="{EDD22A0C-8180-42CF-9053-1319F8D84B0C}" type="presParOf" srcId="{F566E32F-DBFC-4043-9EA0-6D2BBE5CCB8A}" destId="{2653E825-5B4F-4492-A5AD-63622256E2A9}" srcOrd="0" destOrd="0" presId="urn:microsoft.com/office/officeart/2005/8/layout/orgChart1"/>
    <dgm:cxn modelId="{565CA53A-A002-4A1F-A023-885422790FEF}" type="presParOf" srcId="{2653E825-5B4F-4492-A5AD-63622256E2A9}" destId="{381C4B9D-8624-46E5-B6CE-8DEF8906BB70}" srcOrd="0" destOrd="0" presId="urn:microsoft.com/office/officeart/2005/8/layout/orgChart1"/>
    <dgm:cxn modelId="{D0C004DE-749C-4F6C-8F9A-79939559CF42}" type="presParOf" srcId="{2653E825-5B4F-4492-A5AD-63622256E2A9}" destId="{A38D7BDB-FA34-4437-98F7-0000A302F9C9}" srcOrd="1" destOrd="0" presId="urn:microsoft.com/office/officeart/2005/8/layout/orgChart1"/>
    <dgm:cxn modelId="{04F04071-CA2D-431D-9A48-B53C165EB875}" type="presParOf" srcId="{F566E32F-DBFC-4043-9EA0-6D2BBE5CCB8A}" destId="{15BC4C78-E4C2-4224-91BD-40CB8B04F0E7}" srcOrd="1" destOrd="0" presId="urn:microsoft.com/office/officeart/2005/8/layout/orgChart1"/>
    <dgm:cxn modelId="{E367FCCE-395F-48DA-BF01-EA5E4A70D875}" type="presParOf" srcId="{15BC4C78-E4C2-4224-91BD-40CB8B04F0E7}" destId="{92737AF1-7F45-4A52-B03E-A6CD492B0A0A}" srcOrd="0" destOrd="0" presId="urn:microsoft.com/office/officeart/2005/8/layout/orgChart1"/>
    <dgm:cxn modelId="{EE73FF10-5CCD-4149-B9F9-34791D2C9AD1}" type="presParOf" srcId="{15BC4C78-E4C2-4224-91BD-40CB8B04F0E7}" destId="{56BE0471-4376-4A12-8DFE-68077FCC1C75}" srcOrd="1" destOrd="0" presId="urn:microsoft.com/office/officeart/2005/8/layout/orgChart1"/>
    <dgm:cxn modelId="{7B0104C7-50AA-4140-A563-A973DA2DC951}" type="presParOf" srcId="{56BE0471-4376-4A12-8DFE-68077FCC1C75}" destId="{9F6D1092-DEC9-49CC-8B94-7FC35A64F7B4}" srcOrd="0" destOrd="0" presId="urn:microsoft.com/office/officeart/2005/8/layout/orgChart1"/>
    <dgm:cxn modelId="{13A09179-1643-47F3-A470-60A4F6B2E28E}" type="presParOf" srcId="{9F6D1092-DEC9-49CC-8B94-7FC35A64F7B4}" destId="{2A3D9AE3-CA3D-451C-8C56-44E426C98C7C}" srcOrd="0" destOrd="0" presId="urn:microsoft.com/office/officeart/2005/8/layout/orgChart1"/>
    <dgm:cxn modelId="{F9C19D8B-3260-4C31-93F6-B9B02B52C491}" type="presParOf" srcId="{9F6D1092-DEC9-49CC-8B94-7FC35A64F7B4}" destId="{91087795-507B-4370-8AEF-BDCAAC84FA11}" srcOrd="1" destOrd="0" presId="urn:microsoft.com/office/officeart/2005/8/layout/orgChart1"/>
    <dgm:cxn modelId="{4C0AFE7F-45A7-490D-8A8B-7C67CAFD6A5D}" type="presParOf" srcId="{56BE0471-4376-4A12-8DFE-68077FCC1C75}" destId="{0238BD89-360C-4364-9B6A-0F86606B6A08}" srcOrd="1" destOrd="0" presId="urn:microsoft.com/office/officeart/2005/8/layout/orgChart1"/>
    <dgm:cxn modelId="{FBAD1005-2A16-4749-95AC-EA873655AE1F}" type="presParOf" srcId="{56BE0471-4376-4A12-8DFE-68077FCC1C75}" destId="{073EE07E-F7E0-4D1D-8A86-95000A87B6AA}" srcOrd="2" destOrd="0" presId="urn:microsoft.com/office/officeart/2005/8/layout/orgChart1"/>
    <dgm:cxn modelId="{5FEAA2CE-ECF3-4D5D-87A7-C85D14FC50F7}" type="presParOf" srcId="{15BC4C78-E4C2-4224-91BD-40CB8B04F0E7}" destId="{DDC5C78C-FC25-4C69-A271-3075A4E0DB61}" srcOrd="2" destOrd="0" presId="urn:microsoft.com/office/officeart/2005/8/layout/orgChart1"/>
    <dgm:cxn modelId="{344D74DE-B84E-4EEB-856E-9958F5C48B62}" type="presParOf" srcId="{15BC4C78-E4C2-4224-91BD-40CB8B04F0E7}" destId="{877204B7-792E-43BF-B867-906E548B9C5F}" srcOrd="3" destOrd="0" presId="urn:microsoft.com/office/officeart/2005/8/layout/orgChart1"/>
    <dgm:cxn modelId="{76FAA7D1-0159-4CDF-BEA4-693A1E49B156}" type="presParOf" srcId="{877204B7-792E-43BF-B867-906E548B9C5F}" destId="{4C63EC6E-7C38-475E-98F7-47D08AAF1E01}" srcOrd="0" destOrd="0" presId="urn:microsoft.com/office/officeart/2005/8/layout/orgChart1"/>
    <dgm:cxn modelId="{D85B8872-104E-4DBE-A8D4-307B79FD900B}" type="presParOf" srcId="{4C63EC6E-7C38-475E-98F7-47D08AAF1E01}" destId="{9492097D-8BF3-4CB4-AE8B-34314773FC42}" srcOrd="0" destOrd="0" presId="urn:microsoft.com/office/officeart/2005/8/layout/orgChart1"/>
    <dgm:cxn modelId="{7FC4A3AF-6559-4124-81A4-67EBB03A4517}" type="presParOf" srcId="{4C63EC6E-7C38-475E-98F7-47D08AAF1E01}" destId="{B2A1B6C3-C22E-44FE-90F0-BF0E1B599B9B}" srcOrd="1" destOrd="0" presId="urn:microsoft.com/office/officeart/2005/8/layout/orgChart1"/>
    <dgm:cxn modelId="{CBBF1D37-4916-45E2-962A-7200177C77FA}" type="presParOf" srcId="{877204B7-792E-43BF-B867-906E548B9C5F}" destId="{C5CF2369-C0DD-4769-A062-B24104F9CD76}" srcOrd="1" destOrd="0" presId="urn:microsoft.com/office/officeart/2005/8/layout/orgChart1"/>
    <dgm:cxn modelId="{4648912D-1C51-4871-AD13-397B72DE9BE5}" type="presParOf" srcId="{877204B7-792E-43BF-B867-906E548B9C5F}" destId="{66188270-7470-4674-9586-6F45AC2B91E1}" srcOrd="2" destOrd="0" presId="urn:microsoft.com/office/officeart/2005/8/layout/orgChart1"/>
    <dgm:cxn modelId="{9D3F6C27-8081-44DA-A6CC-0D0B41F0181B}" type="presParOf" srcId="{F566E32F-DBFC-4043-9EA0-6D2BBE5CCB8A}" destId="{4332151E-62DD-402C-822B-DEB2D6AF6694}" srcOrd="2" destOrd="0" presId="urn:microsoft.com/office/officeart/2005/8/layout/orgChart1"/>
    <dgm:cxn modelId="{466E7617-743E-4164-B9CD-B7C18955E6EA}" type="presParOf" srcId="{1D02F459-2641-444E-95C7-2B187D56D75D}" destId="{F5D6DF12-41D3-4D91-8BA4-0049198BA06F}" srcOrd="6" destOrd="0" presId="urn:microsoft.com/office/officeart/2005/8/layout/orgChart1"/>
    <dgm:cxn modelId="{1808B54C-3FCD-477F-BA66-72FC2DF6FD5F}" type="presParOf" srcId="{1D02F459-2641-444E-95C7-2B187D56D75D}" destId="{E19A8AE2-0E3A-4B58-BB7F-C4D2EC5B95CE}" srcOrd="7" destOrd="0" presId="urn:microsoft.com/office/officeart/2005/8/layout/orgChart1"/>
    <dgm:cxn modelId="{C02291A1-44F2-4D12-A9BC-E8509DA86A18}" type="presParOf" srcId="{E19A8AE2-0E3A-4B58-BB7F-C4D2EC5B95CE}" destId="{30646947-DDE7-4B78-BB26-728F2645DEA0}" srcOrd="0" destOrd="0" presId="urn:microsoft.com/office/officeart/2005/8/layout/orgChart1"/>
    <dgm:cxn modelId="{AE322A99-675A-48F5-AFC4-083F0F2B4445}" type="presParOf" srcId="{30646947-DDE7-4B78-BB26-728F2645DEA0}" destId="{452A1F1D-4B45-4BB7-A525-9E9C668DCCB8}" srcOrd="0" destOrd="0" presId="urn:microsoft.com/office/officeart/2005/8/layout/orgChart1"/>
    <dgm:cxn modelId="{D815BACE-8E2F-47C1-8551-81B0547CE4D6}" type="presParOf" srcId="{30646947-DDE7-4B78-BB26-728F2645DEA0}" destId="{E418AF70-8830-41F0-9517-E78B4F4EA1D9}" srcOrd="1" destOrd="0" presId="urn:microsoft.com/office/officeart/2005/8/layout/orgChart1"/>
    <dgm:cxn modelId="{7E57A701-4074-414A-84E5-5F04F46C2FBB}" type="presParOf" srcId="{E19A8AE2-0E3A-4B58-BB7F-C4D2EC5B95CE}" destId="{3A9A7784-BDD5-4F82-AE4B-BD560BE0FA42}" srcOrd="1" destOrd="0" presId="urn:microsoft.com/office/officeart/2005/8/layout/orgChart1"/>
    <dgm:cxn modelId="{B7E9D2F5-AE65-45A9-95F4-82FE339703CC}" type="presParOf" srcId="{3A9A7784-BDD5-4F82-AE4B-BD560BE0FA42}" destId="{39D175AB-168C-4A10-A1C0-D9A404E2C151}" srcOrd="0" destOrd="0" presId="urn:microsoft.com/office/officeart/2005/8/layout/orgChart1"/>
    <dgm:cxn modelId="{80FD8933-9B0F-4202-A337-D3AB2CDB6532}" type="presParOf" srcId="{3A9A7784-BDD5-4F82-AE4B-BD560BE0FA42}" destId="{AE46B9EE-717F-4998-8814-C15A24B91A89}" srcOrd="1" destOrd="0" presId="urn:microsoft.com/office/officeart/2005/8/layout/orgChart1"/>
    <dgm:cxn modelId="{30FF6A0B-E899-406D-8044-FCD447BCA1EA}" type="presParOf" srcId="{AE46B9EE-717F-4998-8814-C15A24B91A89}" destId="{41AD069E-3787-4037-B747-A73419413D5C}" srcOrd="0" destOrd="0" presId="urn:microsoft.com/office/officeart/2005/8/layout/orgChart1"/>
    <dgm:cxn modelId="{0E842DA1-34EE-4F15-9BE4-F3264E46B992}" type="presParOf" srcId="{41AD069E-3787-4037-B747-A73419413D5C}" destId="{86B73FB8-AEBA-4928-B819-ED1BC0C37978}" srcOrd="0" destOrd="0" presId="urn:microsoft.com/office/officeart/2005/8/layout/orgChart1"/>
    <dgm:cxn modelId="{951D533A-20E5-4BE0-9D47-B11174C80ADE}" type="presParOf" srcId="{41AD069E-3787-4037-B747-A73419413D5C}" destId="{2850809F-56E0-43D4-973F-9480A9AE3987}" srcOrd="1" destOrd="0" presId="urn:microsoft.com/office/officeart/2005/8/layout/orgChart1"/>
    <dgm:cxn modelId="{2767DA82-D9AF-4AA7-AE2E-516CA309416B}" type="presParOf" srcId="{AE46B9EE-717F-4998-8814-C15A24B91A89}" destId="{A81D45A6-322F-447C-A573-6C17FB84C4DF}" srcOrd="1" destOrd="0" presId="urn:microsoft.com/office/officeart/2005/8/layout/orgChart1"/>
    <dgm:cxn modelId="{38356634-4617-409F-AB37-DCAA93BD089B}" type="presParOf" srcId="{AE46B9EE-717F-4998-8814-C15A24B91A89}" destId="{23E18728-BAB1-471D-B4E0-229701FC809C}" srcOrd="2" destOrd="0" presId="urn:microsoft.com/office/officeart/2005/8/layout/orgChart1"/>
    <dgm:cxn modelId="{C4FB1441-7CAF-4167-B3D6-C92AFDB393A9}" type="presParOf" srcId="{3A9A7784-BDD5-4F82-AE4B-BD560BE0FA42}" destId="{4B0CD31B-BC5C-4458-B945-09EB3F12BCF2}" srcOrd="2" destOrd="0" presId="urn:microsoft.com/office/officeart/2005/8/layout/orgChart1"/>
    <dgm:cxn modelId="{EE5389CF-0053-455A-B932-926511A8FAE3}" type="presParOf" srcId="{3A9A7784-BDD5-4F82-AE4B-BD560BE0FA42}" destId="{558E23C9-6E95-4017-9E0B-BFEEBD4D5BB9}" srcOrd="3" destOrd="0" presId="urn:microsoft.com/office/officeart/2005/8/layout/orgChart1"/>
    <dgm:cxn modelId="{F97DCA0B-8FE5-44D6-899D-1FFA0A6EDAD5}" type="presParOf" srcId="{558E23C9-6E95-4017-9E0B-BFEEBD4D5BB9}" destId="{CAEE6C20-712F-4EF4-8792-9781EB0C9298}" srcOrd="0" destOrd="0" presId="urn:microsoft.com/office/officeart/2005/8/layout/orgChart1"/>
    <dgm:cxn modelId="{4E2AF2C6-4F9E-4202-AB90-43ED7CC48D1F}" type="presParOf" srcId="{CAEE6C20-712F-4EF4-8792-9781EB0C9298}" destId="{D5C15306-8BA9-4792-AB71-F5286E892CCB}" srcOrd="0" destOrd="0" presId="urn:microsoft.com/office/officeart/2005/8/layout/orgChart1"/>
    <dgm:cxn modelId="{4929539E-F1FD-4471-8D2B-F877E3BC67FB}" type="presParOf" srcId="{CAEE6C20-712F-4EF4-8792-9781EB0C9298}" destId="{94070EBD-739E-4911-BF2C-27983B029E11}" srcOrd="1" destOrd="0" presId="urn:microsoft.com/office/officeart/2005/8/layout/orgChart1"/>
    <dgm:cxn modelId="{30B60FB2-BAE9-4D97-AACC-5B22E066BCA8}" type="presParOf" srcId="{558E23C9-6E95-4017-9E0B-BFEEBD4D5BB9}" destId="{D9373232-F1BA-4AE4-9F26-029E8ECC2577}" srcOrd="1" destOrd="0" presId="urn:microsoft.com/office/officeart/2005/8/layout/orgChart1"/>
    <dgm:cxn modelId="{6D682168-2F0F-4058-AB13-70F79E691445}" type="presParOf" srcId="{558E23C9-6E95-4017-9E0B-BFEEBD4D5BB9}" destId="{04E61DB6-AB5D-4A25-8EB8-DEDEE9C8DC4D}" srcOrd="2" destOrd="0" presId="urn:microsoft.com/office/officeart/2005/8/layout/orgChart1"/>
    <dgm:cxn modelId="{CCDD9956-66DA-4E53-99FB-27F2D75390F4}" type="presParOf" srcId="{3A9A7784-BDD5-4F82-AE4B-BD560BE0FA42}" destId="{CA91E795-F29D-41F5-AB7F-8C933F6B5625}" srcOrd="4" destOrd="0" presId="urn:microsoft.com/office/officeart/2005/8/layout/orgChart1"/>
    <dgm:cxn modelId="{AFD2AA41-1B30-4D00-A4AE-8C93610D3022}" type="presParOf" srcId="{3A9A7784-BDD5-4F82-AE4B-BD560BE0FA42}" destId="{86C2506D-7885-4576-B446-66D3E4BB3B2D}" srcOrd="5" destOrd="0" presId="urn:microsoft.com/office/officeart/2005/8/layout/orgChart1"/>
    <dgm:cxn modelId="{4969B6A4-944E-49F1-8D50-5B20E22E0FCD}" type="presParOf" srcId="{86C2506D-7885-4576-B446-66D3E4BB3B2D}" destId="{71050E95-DBE8-4B62-9A09-BF809D345EB0}" srcOrd="0" destOrd="0" presId="urn:microsoft.com/office/officeart/2005/8/layout/orgChart1"/>
    <dgm:cxn modelId="{9E24D16E-40E7-4A5A-8B24-16673E16FC98}" type="presParOf" srcId="{71050E95-DBE8-4B62-9A09-BF809D345EB0}" destId="{BCD101EC-91A2-4CEE-9E88-91ADF3126B09}" srcOrd="0" destOrd="0" presId="urn:microsoft.com/office/officeart/2005/8/layout/orgChart1"/>
    <dgm:cxn modelId="{ACDD333A-E843-4BA3-86BD-489068DC4945}" type="presParOf" srcId="{71050E95-DBE8-4B62-9A09-BF809D345EB0}" destId="{473BF94A-A827-499B-8480-C4E0C517E217}" srcOrd="1" destOrd="0" presId="urn:microsoft.com/office/officeart/2005/8/layout/orgChart1"/>
    <dgm:cxn modelId="{157571C4-F0DE-48C8-B4F2-53D7469DE83E}" type="presParOf" srcId="{86C2506D-7885-4576-B446-66D3E4BB3B2D}" destId="{C5B43876-99B3-420A-B6C3-C9FA72F97F2C}" srcOrd="1" destOrd="0" presId="urn:microsoft.com/office/officeart/2005/8/layout/orgChart1"/>
    <dgm:cxn modelId="{7549CF23-20A9-4599-82E3-E1688DC3F876}" type="presParOf" srcId="{86C2506D-7885-4576-B446-66D3E4BB3B2D}" destId="{A3ACCB31-6FB1-43ED-9D47-9079A5A762EA}" srcOrd="2" destOrd="0" presId="urn:microsoft.com/office/officeart/2005/8/layout/orgChart1"/>
    <dgm:cxn modelId="{DB9EA407-ACA2-4C3E-8718-8A658DBB999E}" type="presParOf" srcId="{E19A8AE2-0E3A-4B58-BB7F-C4D2EC5B95CE}" destId="{D2536BA8-90EA-4212-B1D6-E6206A0193C0}" srcOrd="2" destOrd="0" presId="urn:microsoft.com/office/officeart/2005/8/layout/orgChart1"/>
    <dgm:cxn modelId="{E417C007-53A2-4D8E-BE1A-18722A6DF3EE}" type="presParOf" srcId="{1D02F459-2641-444E-95C7-2B187D56D75D}" destId="{D79F1E48-A3D3-4317-B90F-A9FFE3CD0A32}" srcOrd="8" destOrd="0" presId="urn:microsoft.com/office/officeart/2005/8/layout/orgChart1"/>
    <dgm:cxn modelId="{CD8C8BA4-DA06-48FE-8F7E-730CB23CAD91}" type="presParOf" srcId="{1D02F459-2641-444E-95C7-2B187D56D75D}" destId="{F728707B-01F0-40A3-9229-3E180F0A1998}" srcOrd="9" destOrd="0" presId="urn:microsoft.com/office/officeart/2005/8/layout/orgChart1"/>
    <dgm:cxn modelId="{E9F537B7-C4AE-43BB-941F-F9623AA769D8}" type="presParOf" srcId="{F728707B-01F0-40A3-9229-3E180F0A1998}" destId="{C5925C33-485B-4795-BBCA-C0049F519379}" srcOrd="0" destOrd="0" presId="urn:microsoft.com/office/officeart/2005/8/layout/orgChart1"/>
    <dgm:cxn modelId="{3D449568-D8CB-4E1C-A085-4A2EC3725459}" type="presParOf" srcId="{C5925C33-485B-4795-BBCA-C0049F519379}" destId="{2FACD289-385C-45F0-82EC-3A10B9CACA99}" srcOrd="0" destOrd="0" presId="urn:microsoft.com/office/officeart/2005/8/layout/orgChart1"/>
    <dgm:cxn modelId="{24D8CDA4-D7D9-414F-99E5-1D7C2B8797DD}" type="presParOf" srcId="{C5925C33-485B-4795-BBCA-C0049F519379}" destId="{D6F56BC5-23EA-4108-BB3D-158E7EADA847}" srcOrd="1" destOrd="0" presId="urn:microsoft.com/office/officeart/2005/8/layout/orgChart1"/>
    <dgm:cxn modelId="{BB6C3EDB-2014-4EA5-ADDC-10113EB8E70F}" type="presParOf" srcId="{F728707B-01F0-40A3-9229-3E180F0A1998}" destId="{08A695F1-0CB5-4F51-B328-D535A3AAECA5}" srcOrd="1" destOrd="0" presId="urn:microsoft.com/office/officeart/2005/8/layout/orgChart1"/>
    <dgm:cxn modelId="{84A45930-E83D-40C4-B9B2-A88D91BC973A}" type="presParOf" srcId="{08A695F1-0CB5-4F51-B328-D535A3AAECA5}" destId="{5BE2B2C7-69F2-4E93-9280-B7C191E7050A}" srcOrd="0" destOrd="0" presId="urn:microsoft.com/office/officeart/2005/8/layout/orgChart1"/>
    <dgm:cxn modelId="{75D380B5-C07A-4421-9987-8EA52EF81C7E}" type="presParOf" srcId="{08A695F1-0CB5-4F51-B328-D535A3AAECA5}" destId="{98C8AE64-50B6-4DE5-B062-69D324D64617}" srcOrd="1" destOrd="0" presId="urn:microsoft.com/office/officeart/2005/8/layout/orgChart1"/>
    <dgm:cxn modelId="{1068B134-07F8-4174-810A-AB8700871401}" type="presParOf" srcId="{98C8AE64-50B6-4DE5-B062-69D324D64617}" destId="{B93B12D6-920A-4399-897C-92823156BA8F}" srcOrd="0" destOrd="0" presId="urn:microsoft.com/office/officeart/2005/8/layout/orgChart1"/>
    <dgm:cxn modelId="{388ABE10-8E08-4A4D-AF6B-17AB25267A9D}" type="presParOf" srcId="{B93B12D6-920A-4399-897C-92823156BA8F}" destId="{3648982F-FBAB-4F80-BFC3-75DB1FF57612}" srcOrd="0" destOrd="0" presId="urn:microsoft.com/office/officeart/2005/8/layout/orgChart1"/>
    <dgm:cxn modelId="{939542BF-15F3-421C-BFFF-7519591D2D22}" type="presParOf" srcId="{B93B12D6-920A-4399-897C-92823156BA8F}" destId="{DA76A22A-6C60-4F5B-9119-6914C0990F2C}" srcOrd="1" destOrd="0" presId="urn:microsoft.com/office/officeart/2005/8/layout/orgChart1"/>
    <dgm:cxn modelId="{C1BB7026-68E5-4B84-9058-AC7019EA3FE7}" type="presParOf" srcId="{98C8AE64-50B6-4DE5-B062-69D324D64617}" destId="{80EE3C85-98CB-433C-B70E-5C8F86525C2E}" srcOrd="1" destOrd="0" presId="urn:microsoft.com/office/officeart/2005/8/layout/orgChart1"/>
    <dgm:cxn modelId="{902FAF2B-D5A7-4130-A2E8-490C1D3BFD73}" type="presParOf" srcId="{98C8AE64-50B6-4DE5-B062-69D324D64617}" destId="{5402CE5B-EECD-4E4E-AC50-6F885AA5CED8}" srcOrd="2" destOrd="0" presId="urn:microsoft.com/office/officeart/2005/8/layout/orgChart1"/>
    <dgm:cxn modelId="{8FD88636-CD04-4B31-988C-1EF634348145}" type="presParOf" srcId="{08A695F1-0CB5-4F51-B328-D535A3AAECA5}" destId="{9A7B5741-BFC3-448B-BF6C-9B3AE5513637}" srcOrd="2" destOrd="0" presId="urn:microsoft.com/office/officeart/2005/8/layout/orgChart1"/>
    <dgm:cxn modelId="{A444A678-1E16-4843-92B5-5DBFB64525BF}" type="presParOf" srcId="{08A695F1-0CB5-4F51-B328-D535A3AAECA5}" destId="{915D089D-B7A7-42C3-BBB9-D8567E1CC94C}" srcOrd="3" destOrd="0" presId="urn:microsoft.com/office/officeart/2005/8/layout/orgChart1"/>
    <dgm:cxn modelId="{47498CA5-E125-4064-8FFE-BC04363D730B}" type="presParOf" srcId="{915D089D-B7A7-42C3-BBB9-D8567E1CC94C}" destId="{2AC32696-08AE-4AE2-AA89-9645A9DFF3ED}" srcOrd="0" destOrd="0" presId="urn:microsoft.com/office/officeart/2005/8/layout/orgChart1"/>
    <dgm:cxn modelId="{1E3E76B1-6F1C-4E5B-A5CE-354C0629814C}" type="presParOf" srcId="{2AC32696-08AE-4AE2-AA89-9645A9DFF3ED}" destId="{DC3DFEB4-9154-4637-89D0-AE6E24215103}" srcOrd="0" destOrd="0" presId="urn:microsoft.com/office/officeart/2005/8/layout/orgChart1"/>
    <dgm:cxn modelId="{934F149D-DCEE-497C-8FD9-7CBAD556B9A1}" type="presParOf" srcId="{2AC32696-08AE-4AE2-AA89-9645A9DFF3ED}" destId="{098C3E66-774D-4283-927E-19FE38ED9CCE}" srcOrd="1" destOrd="0" presId="urn:microsoft.com/office/officeart/2005/8/layout/orgChart1"/>
    <dgm:cxn modelId="{DB377507-453F-47B9-8949-66695AF3E82E}" type="presParOf" srcId="{915D089D-B7A7-42C3-BBB9-D8567E1CC94C}" destId="{A24ED07B-3BFF-4083-9E3D-D408DD359E93}" srcOrd="1" destOrd="0" presId="urn:microsoft.com/office/officeart/2005/8/layout/orgChart1"/>
    <dgm:cxn modelId="{250DD7D1-7AA1-49C9-87B7-96D6FC20BBA0}" type="presParOf" srcId="{915D089D-B7A7-42C3-BBB9-D8567E1CC94C}" destId="{EC4A009D-4EB5-4C92-BC04-84DC351C07D4}" srcOrd="2" destOrd="0" presId="urn:microsoft.com/office/officeart/2005/8/layout/orgChart1"/>
    <dgm:cxn modelId="{867C9027-9BD1-46A2-83C4-8E722B80D63C}" type="presParOf" srcId="{F728707B-01F0-40A3-9229-3E180F0A1998}" destId="{282B4059-AE99-416B-81F9-6EA9973DB4BE}" srcOrd="2" destOrd="0" presId="urn:microsoft.com/office/officeart/2005/8/layout/orgChart1"/>
    <dgm:cxn modelId="{04953364-068B-490E-A258-2A37079471C0}" type="presParOf" srcId="{CCAF8AE8-84D0-4B72-9CBD-C9CCBE04B6C0}" destId="{099A2A1E-54AC-4707-A388-8E94414A78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99508-E814-4E9C-9473-D583010D0785}">
      <dsp:nvSpPr>
        <dsp:cNvPr id="0" name=""/>
        <dsp:cNvSpPr/>
      </dsp:nvSpPr>
      <dsp:spPr>
        <a:xfrm>
          <a:off x="1001741" y="1952643"/>
          <a:ext cx="2530301" cy="113089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Educación General Básica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EGB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1034864" y="1985766"/>
        <a:ext cx="2464055" cy="1064645"/>
      </dsp:txXfrm>
    </dsp:sp>
    <dsp:sp modelId="{5A7F6D65-22F7-44A9-9DCE-8AF5B2960A8C}">
      <dsp:nvSpPr>
        <dsp:cNvPr id="0" name=""/>
        <dsp:cNvSpPr/>
      </dsp:nvSpPr>
      <dsp:spPr>
        <a:xfrm rot="17692822">
          <a:off x="2909216" y="1526633"/>
          <a:ext cx="215036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50366" y="16062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dash"/>
          <a:headEnd type="diamon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930640" y="1488936"/>
        <a:ext cx="107518" cy="107518"/>
      </dsp:txXfrm>
    </dsp:sp>
    <dsp:sp modelId="{CD5C4B56-E21F-4CE0-A843-097CCBDE6F52}">
      <dsp:nvSpPr>
        <dsp:cNvPr id="0" name=""/>
        <dsp:cNvSpPr/>
      </dsp:nvSpPr>
      <dsp:spPr>
        <a:xfrm>
          <a:off x="4436755" y="1856"/>
          <a:ext cx="2261782" cy="113089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Preparatoria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1er año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469878" y="34979"/>
        <a:ext cx="2195536" cy="1064645"/>
      </dsp:txXfrm>
    </dsp:sp>
    <dsp:sp modelId="{4968FD72-BE4B-42DA-AD57-7B3F2A3C8CE0}">
      <dsp:nvSpPr>
        <dsp:cNvPr id="0" name=""/>
        <dsp:cNvSpPr/>
      </dsp:nvSpPr>
      <dsp:spPr>
        <a:xfrm rot="19457599">
          <a:off x="3427320" y="2176896"/>
          <a:ext cx="11141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4157" y="16062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dash"/>
          <a:headEnd type="diamon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56545" y="2165104"/>
        <a:ext cx="55707" cy="55707"/>
      </dsp:txXfrm>
    </dsp:sp>
    <dsp:sp modelId="{B786F643-F7C9-4DCE-845C-982C4570F7CA}">
      <dsp:nvSpPr>
        <dsp:cNvPr id="0" name=""/>
        <dsp:cNvSpPr/>
      </dsp:nvSpPr>
      <dsp:spPr>
        <a:xfrm>
          <a:off x="4436755" y="1302381"/>
          <a:ext cx="2261782" cy="113089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Básica elemental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2do, 3ro, 4to año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469878" y="1335504"/>
        <a:ext cx="2195536" cy="1064645"/>
      </dsp:txXfrm>
    </dsp:sp>
    <dsp:sp modelId="{C872DAF0-7426-47D3-9C47-3C1DF082621A}">
      <dsp:nvSpPr>
        <dsp:cNvPr id="0" name=""/>
        <dsp:cNvSpPr/>
      </dsp:nvSpPr>
      <dsp:spPr>
        <a:xfrm rot="2142401">
          <a:off x="3427320" y="2827158"/>
          <a:ext cx="11141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4157" y="16062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dash"/>
          <a:headEnd type="diamon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56545" y="2815366"/>
        <a:ext cx="55707" cy="55707"/>
      </dsp:txXfrm>
    </dsp:sp>
    <dsp:sp modelId="{A488CF90-9349-484B-9C52-6C8F06505972}">
      <dsp:nvSpPr>
        <dsp:cNvPr id="0" name=""/>
        <dsp:cNvSpPr/>
      </dsp:nvSpPr>
      <dsp:spPr>
        <a:xfrm>
          <a:off x="4436755" y="2602906"/>
          <a:ext cx="2261782" cy="113089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Básica media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5to, 6to, 7mo año 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469878" y="2636029"/>
        <a:ext cx="2195536" cy="1064645"/>
      </dsp:txXfrm>
    </dsp:sp>
    <dsp:sp modelId="{91048F8C-CC75-49AA-8A41-5E06FADFF86C}">
      <dsp:nvSpPr>
        <dsp:cNvPr id="0" name=""/>
        <dsp:cNvSpPr/>
      </dsp:nvSpPr>
      <dsp:spPr>
        <a:xfrm rot="3907178">
          <a:off x="2909216" y="3477421"/>
          <a:ext cx="215036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50366" y="16062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dash"/>
          <a:headEnd type="diamon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930640" y="3439724"/>
        <a:ext cx="107518" cy="107518"/>
      </dsp:txXfrm>
    </dsp:sp>
    <dsp:sp modelId="{14920C36-7616-41D4-8AE1-72394B0D64FA}">
      <dsp:nvSpPr>
        <dsp:cNvPr id="0" name=""/>
        <dsp:cNvSpPr/>
      </dsp:nvSpPr>
      <dsp:spPr>
        <a:xfrm>
          <a:off x="4436755" y="3903431"/>
          <a:ext cx="2261782" cy="113089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Básica superior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8vo, 9no, 10mo año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469878" y="3936554"/>
        <a:ext cx="2195536" cy="1064645"/>
      </dsp:txXfrm>
    </dsp:sp>
    <dsp:sp modelId="{4F663B3D-EFA0-451E-B4EF-114216A75B7E}">
      <dsp:nvSpPr>
        <dsp:cNvPr id="0" name=""/>
        <dsp:cNvSpPr/>
      </dsp:nvSpPr>
      <dsp:spPr>
        <a:xfrm>
          <a:off x="1001741" y="5203956"/>
          <a:ext cx="2606885" cy="113089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Bachillerato General Unificado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BGU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1034864" y="5237079"/>
        <a:ext cx="2540639" cy="1064645"/>
      </dsp:txXfrm>
    </dsp:sp>
    <dsp:sp modelId="{42B95F64-B8C2-488C-AA03-16B0A1E40877}">
      <dsp:nvSpPr>
        <dsp:cNvPr id="0" name=""/>
        <dsp:cNvSpPr/>
      </dsp:nvSpPr>
      <dsp:spPr>
        <a:xfrm>
          <a:off x="3608626" y="5753339"/>
          <a:ext cx="9047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04713" y="16062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dash"/>
          <a:headEnd type="diamon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038365" y="5746784"/>
        <a:ext cx="45235" cy="45235"/>
      </dsp:txXfrm>
    </dsp:sp>
    <dsp:sp modelId="{1D7A74A3-70B1-456B-AC60-91E3DEAAFF7B}">
      <dsp:nvSpPr>
        <dsp:cNvPr id="0" name=""/>
        <dsp:cNvSpPr/>
      </dsp:nvSpPr>
      <dsp:spPr>
        <a:xfrm>
          <a:off x="4513339" y="5203956"/>
          <a:ext cx="2261782" cy="113089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dk1">
                <a:tint val="18000"/>
                <a:satMod val="120000"/>
                <a:lumMod val="88000"/>
              </a:schemeClr>
            </a:gs>
            <a:gs pos="100000">
              <a:schemeClr val="dk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1ro, 2do y 3er año de bachillerato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4546462" y="5237079"/>
        <a:ext cx="2195536" cy="1064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94E28-1D88-4417-8BE7-99B0808BDC8C}">
      <dsp:nvSpPr>
        <dsp:cNvPr id="0" name=""/>
        <dsp:cNvSpPr/>
      </dsp:nvSpPr>
      <dsp:spPr>
        <a:xfrm>
          <a:off x="6250280" y="3149741"/>
          <a:ext cx="91440" cy="318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3AF46-ED5E-4C7C-B061-B2F8C725B498}">
      <dsp:nvSpPr>
        <dsp:cNvPr id="0" name=""/>
        <dsp:cNvSpPr/>
      </dsp:nvSpPr>
      <dsp:spPr>
        <a:xfrm>
          <a:off x="6250280" y="2074038"/>
          <a:ext cx="91440" cy="318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27A22-DD5F-4306-920D-A0CC0261D339}">
      <dsp:nvSpPr>
        <dsp:cNvPr id="0" name=""/>
        <dsp:cNvSpPr/>
      </dsp:nvSpPr>
      <dsp:spPr>
        <a:xfrm>
          <a:off x="3546139" y="998336"/>
          <a:ext cx="2749860" cy="318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82"/>
              </a:lnTo>
              <a:lnTo>
                <a:pt x="2749860" y="159082"/>
              </a:lnTo>
              <a:lnTo>
                <a:pt x="2749860" y="3181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C8C9E-93E5-4F7C-B6B9-061B96753D0C}">
      <dsp:nvSpPr>
        <dsp:cNvPr id="0" name=""/>
        <dsp:cNvSpPr/>
      </dsp:nvSpPr>
      <dsp:spPr>
        <a:xfrm>
          <a:off x="4417040" y="5301147"/>
          <a:ext cx="91440" cy="318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E67FB-6A17-4931-B587-EBF2C1358812}">
      <dsp:nvSpPr>
        <dsp:cNvPr id="0" name=""/>
        <dsp:cNvSpPr/>
      </dsp:nvSpPr>
      <dsp:spPr>
        <a:xfrm>
          <a:off x="4417040" y="4225444"/>
          <a:ext cx="91440" cy="318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DCCB9-8126-45B5-BA02-87F647DD9D76}">
      <dsp:nvSpPr>
        <dsp:cNvPr id="0" name=""/>
        <dsp:cNvSpPr/>
      </dsp:nvSpPr>
      <dsp:spPr>
        <a:xfrm>
          <a:off x="4417040" y="3149741"/>
          <a:ext cx="91440" cy="318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2018-5AC0-48E7-B3FE-5ECD8DCFFB21}">
      <dsp:nvSpPr>
        <dsp:cNvPr id="0" name=""/>
        <dsp:cNvSpPr/>
      </dsp:nvSpPr>
      <dsp:spPr>
        <a:xfrm>
          <a:off x="4417040" y="2074038"/>
          <a:ext cx="91440" cy="318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39D85-2936-41EB-AE00-1C33A1E0D623}">
      <dsp:nvSpPr>
        <dsp:cNvPr id="0" name=""/>
        <dsp:cNvSpPr/>
      </dsp:nvSpPr>
      <dsp:spPr>
        <a:xfrm>
          <a:off x="3546139" y="998336"/>
          <a:ext cx="916620" cy="318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82"/>
              </a:lnTo>
              <a:lnTo>
                <a:pt x="916620" y="159082"/>
              </a:lnTo>
              <a:lnTo>
                <a:pt x="916620" y="3181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3C749-6077-4041-9E71-47C30BF5BEE3}">
      <dsp:nvSpPr>
        <dsp:cNvPr id="0" name=""/>
        <dsp:cNvSpPr/>
      </dsp:nvSpPr>
      <dsp:spPr>
        <a:xfrm>
          <a:off x="2583799" y="3149741"/>
          <a:ext cx="91440" cy="318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6B90C-F18F-4243-AEF0-8D5EC178BA96}">
      <dsp:nvSpPr>
        <dsp:cNvPr id="0" name=""/>
        <dsp:cNvSpPr/>
      </dsp:nvSpPr>
      <dsp:spPr>
        <a:xfrm>
          <a:off x="2583799" y="2074038"/>
          <a:ext cx="91440" cy="318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5A582-9D04-4CF0-A7E8-6C07DBF6B8FF}">
      <dsp:nvSpPr>
        <dsp:cNvPr id="0" name=""/>
        <dsp:cNvSpPr/>
      </dsp:nvSpPr>
      <dsp:spPr>
        <a:xfrm>
          <a:off x="2629519" y="998336"/>
          <a:ext cx="916620" cy="318165"/>
        </a:xfrm>
        <a:custGeom>
          <a:avLst/>
          <a:gdLst/>
          <a:ahLst/>
          <a:cxnLst/>
          <a:rect l="0" t="0" r="0" b="0"/>
          <a:pathLst>
            <a:path>
              <a:moveTo>
                <a:pt x="916620" y="0"/>
              </a:moveTo>
              <a:lnTo>
                <a:pt x="916620" y="159082"/>
              </a:lnTo>
              <a:lnTo>
                <a:pt x="0" y="159082"/>
              </a:lnTo>
              <a:lnTo>
                <a:pt x="0" y="3181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C4EF3-D862-4796-963F-FB125BE05F62}">
      <dsp:nvSpPr>
        <dsp:cNvPr id="0" name=""/>
        <dsp:cNvSpPr/>
      </dsp:nvSpPr>
      <dsp:spPr>
        <a:xfrm>
          <a:off x="796279" y="998336"/>
          <a:ext cx="2749860" cy="318165"/>
        </a:xfrm>
        <a:custGeom>
          <a:avLst/>
          <a:gdLst/>
          <a:ahLst/>
          <a:cxnLst/>
          <a:rect l="0" t="0" r="0" b="0"/>
          <a:pathLst>
            <a:path>
              <a:moveTo>
                <a:pt x="2749860" y="0"/>
              </a:moveTo>
              <a:lnTo>
                <a:pt x="2749860" y="159082"/>
              </a:lnTo>
              <a:lnTo>
                <a:pt x="0" y="159082"/>
              </a:lnTo>
              <a:lnTo>
                <a:pt x="0" y="3181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3DE9B-2776-461C-BA56-90E2CE32CFE9}">
      <dsp:nvSpPr>
        <dsp:cNvPr id="0" name=""/>
        <dsp:cNvSpPr/>
      </dsp:nvSpPr>
      <dsp:spPr>
        <a:xfrm>
          <a:off x="1461011" y="4477"/>
          <a:ext cx="4170257" cy="993858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rPr>
            <a:t>ELEMENTOS DEL CURRÍCULO</a:t>
          </a:r>
          <a:endParaRPr lang="es-ES" sz="2000" b="1" kern="1200" cap="none" spc="300" dirty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</a:endParaRPr>
        </a:p>
      </dsp:txBody>
      <dsp:txXfrm>
        <a:off x="1461011" y="4477"/>
        <a:ext cx="4170257" cy="993858"/>
      </dsp:txXfrm>
    </dsp:sp>
    <dsp:sp modelId="{D5E117A8-EDAF-4593-B9DD-02389A78039C}">
      <dsp:nvSpPr>
        <dsp:cNvPr id="0" name=""/>
        <dsp:cNvSpPr/>
      </dsp:nvSpPr>
      <dsp:spPr>
        <a:xfrm>
          <a:off x="38742" y="1316501"/>
          <a:ext cx="1515074" cy="757537"/>
        </a:xfrm>
        <a:prstGeom prst="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Perfil de salida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8742" y="1316501"/>
        <a:ext cx="1515074" cy="757537"/>
      </dsp:txXfrm>
    </dsp:sp>
    <dsp:sp modelId="{B9FC4F33-89FC-48D9-86DC-6F4AAF8C8F43}">
      <dsp:nvSpPr>
        <dsp:cNvPr id="0" name=""/>
        <dsp:cNvSpPr/>
      </dsp:nvSpPr>
      <dsp:spPr>
        <a:xfrm>
          <a:off x="1871982" y="1316501"/>
          <a:ext cx="1515074" cy="757537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Objetivos generales del área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71982" y="1316501"/>
        <a:ext cx="1515074" cy="757537"/>
      </dsp:txXfrm>
    </dsp:sp>
    <dsp:sp modelId="{E46FA757-B158-4908-B0F3-70236AC8D995}">
      <dsp:nvSpPr>
        <dsp:cNvPr id="0" name=""/>
        <dsp:cNvSpPr/>
      </dsp:nvSpPr>
      <dsp:spPr>
        <a:xfrm>
          <a:off x="1871982" y="2392204"/>
          <a:ext cx="1515074" cy="757537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Objetivos integradores de subnivel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71982" y="2392204"/>
        <a:ext cx="1515074" cy="757537"/>
      </dsp:txXfrm>
    </dsp:sp>
    <dsp:sp modelId="{0B9F3C62-53BB-4425-AD6B-D88F294C20E6}">
      <dsp:nvSpPr>
        <dsp:cNvPr id="0" name=""/>
        <dsp:cNvSpPr/>
      </dsp:nvSpPr>
      <dsp:spPr>
        <a:xfrm>
          <a:off x="1871982" y="3467907"/>
          <a:ext cx="1515074" cy="757537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Objetivos del área por subnivel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71982" y="3467907"/>
        <a:ext cx="1515074" cy="757537"/>
      </dsp:txXfrm>
    </dsp:sp>
    <dsp:sp modelId="{964AFA32-54D3-4DEA-ACC2-AD1E0328FFDE}">
      <dsp:nvSpPr>
        <dsp:cNvPr id="0" name=""/>
        <dsp:cNvSpPr/>
      </dsp:nvSpPr>
      <dsp:spPr>
        <a:xfrm>
          <a:off x="3705222" y="1316501"/>
          <a:ext cx="1515074" cy="757537"/>
        </a:xfrm>
        <a:prstGeom prst="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Bloques curriculares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(contenidos)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05222" y="1316501"/>
        <a:ext cx="1515074" cy="757537"/>
      </dsp:txXfrm>
    </dsp:sp>
    <dsp:sp modelId="{C352F350-D90F-4D69-B033-C0403F7FFFE9}">
      <dsp:nvSpPr>
        <dsp:cNvPr id="0" name=""/>
        <dsp:cNvSpPr/>
      </dsp:nvSpPr>
      <dsp:spPr>
        <a:xfrm>
          <a:off x="3705222" y="2392204"/>
          <a:ext cx="1515074" cy="757537"/>
        </a:xfrm>
        <a:prstGeom prst="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Destrezas con criterios de desempeño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05222" y="2392204"/>
        <a:ext cx="1515074" cy="757537"/>
      </dsp:txXfrm>
    </dsp:sp>
    <dsp:sp modelId="{97A676A8-EEF2-4CA2-8790-62B95113A8BE}">
      <dsp:nvSpPr>
        <dsp:cNvPr id="0" name=""/>
        <dsp:cNvSpPr/>
      </dsp:nvSpPr>
      <dsp:spPr>
        <a:xfrm>
          <a:off x="3705222" y="3467907"/>
          <a:ext cx="1515074" cy="757537"/>
        </a:xfrm>
        <a:prstGeom prst="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Aprendizajes básicos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05222" y="3467907"/>
        <a:ext cx="1515074" cy="757537"/>
      </dsp:txXfrm>
    </dsp:sp>
    <dsp:sp modelId="{440D8633-E9E6-4931-BB80-05D0755F6F9F}">
      <dsp:nvSpPr>
        <dsp:cNvPr id="0" name=""/>
        <dsp:cNvSpPr/>
      </dsp:nvSpPr>
      <dsp:spPr>
        <a:xfrm>
          <a:off x="3705222" y="4543610"/>
          <a:ext cx="1515074" cy="757537"/>
        </a:xfrm>
        <a:prstGeom prst="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Aprendizajes imprescindibles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05222" y="4543610"/>
        <a:ext cx="1515074" cy="757537"/>
      </dsp:txXfrm>
    </dsp:sp>
    <dsp:sp modelId="{28AE980D-3E97-497B-AA53-A20977FD19BE}">
      <dsp:nvSpPr>
        <dsp:cNvPr id="0" name=""/>
        <dsp:cNvSpPr/>
      </dsp:nvSpPr>
      <dsp:spPr>
        <a:xfrm>
          <a:off x="3705222" y="5619313"/>
          <a:ext cx="1515074" cy="757537"/>
        </a:xfrm>
        <a:prstGeom prst="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Aprendizajes básicos deseables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705222" y="5619313"/>
        <a:ext cx="1515074" cy="757537"/>
      </dsp:txXfrm>
    </dsp:sp>
    <dsp:sp modelId="{F14242CD-385C-4453-9207-7AA18A44BCFA}">
      <dsp:nvSpPr>
        <dsp:cNvPr id="0" name=""/>
        <dsp:cNvSpPr/>
      </dsp:nvSpPr>
      <dsp:spPr>
        <a:xfrm>
          <a:off x="5538462" y="1316501"/>
          <a:ext cx="1515074" cy="757537"/>
        </a:xfrm>
        <a:prstGeom prst="rect">
          <a:avLst/>
        </a:prstGeom>
        <a:solidFill>
          <a:srgbClr val="E2D85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Criterios de evaluación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538462" y="1316501"/>
        <a:ext cx="1515074" cy="757537"/>
      </dsp:txXfrm>
    </dsp:sp>
    <dsp:sp modelId="{885E1465-6BDF-4E35-BF9E-1F7810162637}">
      <dsp:nvSpPr>
        <dsp:cNvPr id="0" name=""/>
        <dsp:cNvSpPr/>
      </dsp:nvSpPr>
      <dsp:spPr>
        <a:xfrm>
          <a:off x="5538462" y="2392204"/>
          <a:ext cx="1515074" cy="757537"/>
        </a:xfrm>
        <a:prstGeom prst="rect">
          <a:avLst/>
        </a:prstGeom>
        <a:solidFill>
          <a:srgbClr val="E2D85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Indicadores de evaluación del criterio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538462" y="2392204"/>
        <a:ext cx="1515074" cy="757537"/>
      </dsp:txXfrm>
    </dsp:sp>
    <dsp:sp modelId="{D2A0B810-F771-47D9-93F1-2AF3051C1CD1}">
      <dsp:nvSpPr>
        <dsp:cNvPr id="0" name=""/>
        <dsp:cNvSpPr/>
      </dsp:nvSpPr>
      <dsp:spPr>
        <a:xfrm>
          <a:off x="5538462" y="3467907"/>
          <a:ext cx="1515074" cy="757537"/>
        </a:xfrm>
        <a:prstGeom prst="rect">
          <a:avLst/>
        </a:prstGeom>
        <a:solidFill>
          <a:srgbClr val="E2D850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Orientaciones para la evaluación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538462" y="3467907"/>
        <a:ext cx="1515074" cy="757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3E605-FD4D-4270-B89E-7B951437057C}">
      <dsp:nvSpPr>
        <dsp:cNvPr id="0" name=""/>
        <dsp:cNvSpPr/>
      </dsp:nvSpPr>
      <dsp:spPr>
        <a:xfrm>
          <a:off x="1499619" y="2880320"/>
          <a:ext cx="718006" cy="1368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003" y="0"/>
              </a:lnTo>
              <a:lnTo>
                <a:pt x="359003" y="1368152"/>
              </a:lnTo>
              <a:lnTo>
                <a:pt x="718006" y="1368152"/>
              </a:lnTo>
            </a:path>
          </a:pathLst>
        </a:custGeom>
        <a:noFill/>
        <a:ln w="15875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19994" y="3525768"/>
        <a:ext cx="77255" cy="77255"/>
      </dsp:txXfrm>
    </dsp:sp>
    <dsp:sp modelId="{06766F83-7EB4-4F50-83EB-2E5A3305AFB7}">
      <dsp:nvSpPr>
        <dsp:cNvPr id="0" name=""/>
        <dsp:cNvSpPr/>
      </dsp:nvSpPr>
      <dsp:spPr>
        <a:xfrm>
          <a:off x="1499619" y="2834600"/>
          <a:ext cx="7180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8006" y="45720"/>
              </a:lnTo>
            </a:path>
          </a:pathLst>
        </a:custGeom>
        <a:noFill/>
        <a:ln w="15875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40671" y="2862369"/>
        <a:ext cx="35900" cy="35900"/>
      </dsp:txXfrm>
    </dsp:sp>
    <dsp:sp modelId="{0940225E-0171-48BA-BE99-B54D05C7DF0D}">
      <dsp:nvSpPr>
        <dsp:cNvPr id="0" name=""/>
        <dsp:cNvSpPr/>
      </dsp:nvSpPr>
      <dsp:spPr>
        <a:xfrm>
          <a:off x="1499619" y="1512168"/>
          <a:ext cx="718006" cy="1368152"/>
        </a:xfrm>
        <a:custGeom>
          <a:avLst/>
          <a:gdLst/>
          <a:ahLst/>
          <a:cxnLst/>
          <a:rect l="0" t="0" r="0" b="0"/>
          <a:pathLst>
            <a:path>
              <a:moveTo>
                <a:pt x="0" y="1368152"/>
              </a:moveTo>
              <a:lnTo>
                <a:pt x="359003" y="1368152"/>
              </a:lnTo>
              <a:lnTo>
                <a:pt x="359003" y="0"/>
              </a:lnTo>
              <a:lnTo>
                <a:pt x="718006" y="0"/>
              </a:lnTo>
            </a:path>
          </a:pathLst>
        </a:custGeom>
        <a:noFill/>
        <a:ln w="15875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19994" y="2157616"/>
        <a:ext cx="77255" cy="77255"/>
      </dsp:txXfrm>
    </dsp:sp>
    <dsp:sp modelId="{CCF7FE59-498F-4B56-8745-D26C77FF38BB}">
      <dsp:nvSpPr>
        <dsp:cNvPr id="0" name=""/>
        <dsp:cNvSpPr/>
      </dsp:nvSpPr>
      <dsp:spPr>
        <a:xfrm rot="16200000">
          <a:off x="-1927961" y="2333059"/>
          <a:ext cx="5760640" cy="109452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3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>
              <a:solidFill>
                <a:schemeClr val="tx1"/>
              </a:solidFill>
            </a:rPr>
            <a:t>Enunciados </a:t>
          </a:r>
          <a:endParaRPr lang="es-ES" sz="6500" kern="1200" dirty="0">
            <a:solidFill>
              <a:schemeClr val="tx1"/>
            </a:solidFill>
          </a:endParaRPr>
        </a:p>
      </dsp:txBody>
      <dsp:txXfrm>
        <a:off x="-1927961" y="2333059"/>
        <a:ext cx="5760640" cy="1094521"/>
      </dsp:txXfrm>
    </dsp:sp>
    <dsp:sp modelId="{3E0BD9CB-550A-4F5A-8237-CBB1097131B9}">
      <dsp:nvSpPr>
        <dsp:cNvPr id="0" name=""/>
        <dsp:cNvSpPr/>
      </dsp:nvSpPr>
      <dsp:spPr>
        <a:xfrm>
          <a:off x="2217625" y="964907"/>
          <a:ext cx="5486213" cy="1094521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Tipo y grado de aprendizaje</a:t>
          </a:r>
          <a:endParaRPr lang="es-ES" sz="2500" kern="1200" dirty="0"/>
        </a:p>
      </dsp:txBody>
      <dsp:txXfrm>
        <a:off x="2217625" y="964907"/>
        <a:ext cx="5486213" cy="1094521"/>
      </dsp:txXfrm>
    </dsp:sp>
    <dsp:sp modelId="{FFC14039-EF34-4C4D-9E60-F022ACD26DE4}">
      <dsp:nvSpPr>
        <dsp:cNvPr id="0" name=""/>
        <dsp:cNvSpPr/>
      </dsp:nvSpPr>
      <dsp:spPr>
        <a:xfrm>
          <a:off x="2217625" y="2333059"/>
          <a:ext cx="5486177" cy="1094521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En un momento determinado dentro de los diferentes subniveles</a:t>
          </a:r>
          <a:endParaRPr lang="es-ES" sz="2500" kern="1200" dirty="0"/>
        </a:p>
      </dsp:txBody>
      <dsp:txXfrm>
        <a:off x="2217625" y="2333059"/>
        <a:ext cx="5486177" cy="1094521"/>
      </dsp:txXfrm>
    </dsp:sp>
    <dsp:sp modelId="{99565E0D-6CD0-4969-855E-621F40AD3722}">
      <dsp:nvSpPr>
        <dsp:cNvPr id="0" name=""/>
        <dsp:cNvSpPr/>
      </dsp:nvSpPr>
      <dsp:spPr>
        <a:xfrm>
          <a:off x="2217625" y="3701211"/>
          <a:ext cx="5486177" cy="1094521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Tienen relación con los objetivos generales de cada área </a:t>
          </a:r>
          <a:endParaRPr lang="es-ES" sz="2500" kern="1200" dirty="0"/>
        </a:p>
      </dsp:txBody>
      <dsp:txXfrm>
        <a:off x="2217625" y="3701211"/>
        <a:ext cx="5486177" cy="1094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B5741-BFC3-448B-BF6C-9B3AE5513637}">
      <dsp:nvSpPr>
        <dsp:cNvPr id="0" name=""/>
        <dsp:cNvSpPr/>
      </dsp:nvSpPr>
      <dsp:spPr>
        <a:xfrm>
          <a:off x="7056530" y="1819879"/>
          <a:ext cx="205686" cy="160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357"/>
              </a:lnTo>
              <a:lnTo>
                <a:pt x="205686" y="1604357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2B2C7-69F2-4E93-9280-B7C191E7050A}">
      <dsp:nvSpPr>
        <dsp:cNvPr id="0" name=""/>
        <dsp:cNvSpPr/>
      </dsp:nvSpPr>
      <dsp:spPr>
        <a:xfrm>
          <a:off x="7056530" y="1819879"/>
          <a:ext cx="205686" cy="63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73"/>
              </a:lnTo>
              <a:lnTo>
                <a:pt x="205686" y="630773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F1E48-A3D3-4317-B90F-A9FFE3CD0A32}">
      <dsp:nvSpPr>
        <dsp:cNvPr id="0" name=""/>
        <dsp:cNvSpPr/>
      </dsp:nvSpPr>
      <dsp:spPr>
        <a:xfrm>
          <a:off x="4149074" y="846294"/>
          <a:ext cx="3455954" cy="28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80"/>
              </a:lnTo>
              <a:lnTo>
                <a:pt x="3455954" y="143980"/>
              </a:lnTo>
              <a:lnTo>
                <a:pt x="3455954" y="287961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1E795-F29D-41F5-AB7F-8C933F6B5625}">
      <dsp:nvSpPr>
        <dsp:cNvPr id="0" name=""/>
        <dsp:cNvSpPr/>
      </dsp:nvSpPr>
      <dsp:spPr>
        <a:xfrm>
          <a:off x="5397322" y="1819879"/>
          <a:ext cx="205686" cy="2577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7942"/>
              </a:lnTo>
              <a:lnTo>
                <a:pt x="205686" y="2577942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CD31B-BC5C-4458-B945-09EB3F12BCF2}">
      <dsp:nvSpPr>
        <dsp:cNvPr id="0" name=""/>
        <dsp:cNvSpPr/>
      </dsp:nvSpPr>
      <dsp:spPr>
        <a:xfrm>
          <a:off x="5397322" y="1819879"/>
          <a:ext cx="205686" cy="160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357"/>
              </a:lnTo>
              <a:lnTo>
                <a:pt x="205686" y="1604357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175AB-168C-4A10-A1C0-D9A404E2C151}">
      <dsp:nvSpPr>
        <dsp:cNvPr id="0" name=""/>
        <dsp:cNvSpPr/>
      </dsp:nvSpPr>
      <dsp:spPr>
        <a:xfrm>
          <a:off x="5397322" y="1819879"/>
          <a:ext cx="205686" cy="63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73"/>
              </a:lnTo>
              <a:lnTo>
                <a:pt x="205686" y="630773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6DF12-41D3-4D91-8BA4-0049198BA06F}">
      <dsp:nvSpPr>
        <dsp:cNvPr id="0" name=""/>
        <dsp:cNvSpPr/>
      </dsp:nvSpPr>
      <dsp:spPr>
        <a:xfrm>
          <a:off x="4149074" y="846294"/>
          <a:ext cx="1796747" cy="28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80"/>
              </a:lnTo>
              <a:lnTo>
                <a:pt x="1796747" y="143980"/>
              </a:lnTo>
              <a:lnTo>
                <a:pt x="1796747" y="287961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5C78C-FC25-4C69-A271-3075A4E0DB61}">
      <dsp:nvSpPr>
        <dsp:cNvPr id="0" name=""/>
        <dsp:cNvSpPr/>
      </dsp:nvSpPr>
      <dsp:spPr>
        <a:xfrm>
          <a:off x="3738115" y="1819879"/>
          <a:ext cx="205686" cy="160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357"/>
              </a:lnTo>
              <a:lnTo>
                <a:pt x="205686" y="1604357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37AF1-7F45-4A52-B03E-A6CD492B0A0A}">
      <dsp:nvSpPr>
        <dsp:cNvPr id="0" name=""/>
        <dsp:cNvSpPr/>
      </dsp:nvSpPr>
      <dsp:spPr>
        <a:xfrm>
          <a:off x="3738115" y="1819879"/>
          <a:ext cx="205686" cy="63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73"/>
              </a:lnTo>
              <a:lnTo>
                <a:pt x="205686" y="630773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6A31E-B509-45B5-B854-F98AF344AE89}">
      <dsp:nvSpPr>
        <dsp:cNvPr id="0" name=""/>
        <dsp:cNvSpPr/>
      </dsp:nvSpPr>
      <dsp:spPr>
        <a:xfrm>
          <a:off x="4149074" y="846294"/>
          <a:ext cx="137539" cy="28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80"/>
              </a:lnTo>
              <a:lnTo>
                <a:pt x="137539" y="143980"/>
              </a:lnTo>
              <a:lnTo>
                <a:pt x="137539" y="287961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9BBCB-577C-4BC3-8CB5-D40FAA1639C5}">
      <dsp:nvSpPr>
        <dsp:cNvPr id="0" name=""/>
        <dsp:cNvSpPr/>
      </dsp:nvSpPr>
      <dsp:spPr>
        <a:xfrm>
          <a:off x="1904575" y="1882819"/>
          <a:ext cx="234742" cy="160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357"/>
              </a:lnTo>
              <a:lnTo>
                <a:pt x="234742" y="1604357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C791D-283D-47B6-B36A-0C7A044FE951}">
      <dsp:nvSpPr>
        <dsp:cNvPr id="0" name=""/>
        <dsp:cNvSpPr/>
      </dsp:nvSpPr>
      <dsp:spPr>
        <a:xfrm>
          <a:off x="1904575" y="1882819"/>
          <a:ext cx="234742" cy="63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73"/>
              </a:lnTo>
              <a:lnTo>
                <a:pt x="234742" y="630773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7E202-D4A9-465A-B0B6-E17F54EF5FC9}">
      <dsp:nvSpPr>
        <dsp:cNvPr id="0" name=""/>
        <dsp:cNvSpPr/>
      </dsp:nvSpPr>
      <dsp:spPr>
        <a:xfrm>
          <a:off x="2530554" y="846294"/>
          <a:ext cx="1618519" cy="287961"/>
        </a:xfrm>
        <a:custGeom>
          <a:avLst/>
          <a:gdLst/>
          <a:ahLst/>
          <a:cxnLst/>
          <a:rect l="0" t="0" r="0" b="0"/>
          <a:pathLst>
            <a:path>
              <a:moveTo>
                <a:pt x="1618519" y="0"/>
              </a:moveTo>
              <a:lnTo>
                <a:pt x="1618519" y="143980"/>
              </a:lnTo>
              <a:lnTo>
                <a:pt x="0" y="143980"/>
              </a:lnTo>
              <a:lnTo>
                <a:pt x="0" y="287961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32DD9-20D5-4025-8401-51A2CECC6972}">
      <dsp:nvSpPr>
        <dsp:cNvPr id="0" name=""/>
        <dsp:cNvSpPr/>
      </dsp:nvSpPr>
      <dsp:spPr>
        <a:xfrm>
          <a:off x="144620" y="1819879"/>
          <a:ext cx="205686" cy="2071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1095"/>
              </a:lnTo>
              <a:lnTo>
                <a:pt x="205686" y="2071095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417B8-8696-4B82-A39E-CEA1320FB59D}">
      <dsp:nvSpPr>
        <dsp:cNvPr id="0" name=""/>
        <dsp:cNvSpPr/>
      </dsp:nvSpPr>
      <dsp:spPr>
        <a:xfrm>
          <a:off x="144620" y="1819879"/>
          <a:ext cx="205686" cy="63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773"/>
              </a:lnTo>
              <a:lnTo>
                <a:pt x="205686" y="630773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61DCE-B6C1-4903-8932-97CAEDD82C30}">
      <dsp:nvSpPr>
        <dsp:cNvPr id="0" name=""/>
        <dsp:cNvSpPr/>
      </dsp:nvSpPr>
      <dsp:spPr>
        <a:xfrm>
          <a:off x="693119" y="846294"/>
          <a:ext cx="3455954" cy="287961"/>
        </a:xfrm>
        <a:custGeom>
          <a:avLst/>
          <a:gdLst/>
          <a:ahLst/>
          <a:cxnLst/>
          <a:rect l="0" t="0" r="0" b="0"/>
          <a:pathLst>
            <a:path>
              <a:moveTo>
                <a:pt x="3455954" y="0"/>
              </a:moveTo>
              <a:lnTo>
                <a:pt x="3455954" y="143980"/>
              </a:lnTo>
              <a:lnTo>
                <a:pt x="0" y="143980"/>
              </a:lnTo>
              <a:lnTo>
                <a:pt x="0" y="287961"/>
              </a:lnTo>
            </a:path>
          </a:pathLst>
        </a:custGeom>
        <a:noFill/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BB1A8-9D9F-46BA-B91E-6D5E0D218226}">
      <dsp:nvSpPr>
        <dsp:cNvPr id="0" name=""/>
        <dsp:cNvSpPr/>
      </dsp:nvSpPr>
      <dsp:spPr>
        <a:xfrm>
          <a:off x="1959303" y="83902"/>
          <a:ext cx="4379540" cy="762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BLOQUES CURRICULARES</a:t>
          </a:r>
          <a:endParaRPr lang="es-ES" sz="1800" b="1" kern="1200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1959303" y="83902"/>
        <a:ext cx="4379540" cy="762392"/>
      </dsp:txXfrm>
    </dsp:sp>
    <dsp:sp modelId="{ABE82897-CB4E-44FA-B1C7-B9B3C31435EC}">
      <dsp:nvSpPr>
        <dsp:cNvPr id="0" name=""/>
        <dsp:cNvSpPr/>
      </dsp:nvSpPr>
      <dsp:spPr>
        <a:xfrm>
          <a:off x="7496" y="1134256"/>
          <a:ext cx="1371246" cy="68562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Lengua y cultura</a:t>
          </a:r>
          <a:endParaRPr lang="es-ES" sz="1800" b="0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6" y="1134256"/>
        <a:ext cx="1371246" cy="685623"/>
      </dsp:txXfrm>
    </dsp:sp>
    <dsp:sp modelId="{4499AB37-86A8-45E4-829A-5EB2BEB4E4E5}">
      <dsp:nvSpPr>
        <dsp:cNvPr id="0" name=""/>
        <dsp:cNvSpPr/>
      </dsp:nvSpPr>
      <dsp:spPr>
        <a:xfrm>
          <a:off x="350307" y="2107841"/>
          <a:ext cx="1371246" cy="68562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893763" algn="l"/>
            </a:tabLst>
          </a:pPr>
          <a:r>
            <a:rPr lang="es-ES" sz="1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 escrita</a:t>
          </a:r>
          <a:endParaRPr lang="es-ES" sz="1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307" y="2107841"/>
        <a:ext cx="1371246" cy="685623"/>
      </dsp:txXfrm>
    </dsp:sp>
    <dsp:sp modelId="{155436EE-102D-4E3A-8EB8-59C113BE1673}">
      <dsp:nvSpPr>
        <dsp:cNvPr id="0" name=""/>
        <dsp:cNvSpPr/>
      </dsp:nvSpPr>
      <dsp:spPr>
        <a:xfrm>
          <a:off x="350307" y="3081425"/>
          <a:ext cx="1501048" cy="16190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Variedades lingüísticas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interculturalidad</a:t>
          </a:r>
          <a:endParaRPr lang="es-ES" sz="14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307" y="3081425"/>
        <a:ext cx="1501048" cy="1619098"/>
      </dsp:txXfrm>
    </dsp:sp>
    <dsp:sp modelId="{9DAC5626-2E86-43AF-9544-888557383329}">
      <dsp:nvSpPr>
        <dsp:cNvPr id="0" name=""/>
        <dsp:cNvSpPr/>
      </dsp:nvSpPr>
      <dsp:spPr>
        <a:xfrm>
          <a:off x="1748080" y="1134256"/>
          <a:ext cx="1564948" cy="748563"/>
        </a:xfrm>
        <a:prstGeom prst="rect">
          <a:avLst/>
        </a:prstGeom>
        <a:solidFill>
          <a:srgbClr val="FFFF66"/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Comunicación oral</a:t>
          </a:r>
          <a:endParaRPr lang="es-ES" sz="18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8080" y="1134256"/>
        <a:ext cx="1564948" cy="748563"/>
      </dsp:txXfrm>
    </dsp:sp>
    <dsp:sp modelId="{2D93C73E-FAF9-475E-9C96-5F470C52FFD0}">
      <dsp:nvSpPr>
        <dsp:cNvPr id="0" name=""/>
        <dsp:cNvSpPr/>
      </dsp:nvSpPr>
      <dsp:spPr>
        <a:xfrm>
          <a:off x="2139317" y="2170781"/>
          <a:ext cx="1371246" cy="685623"/>
        </a:xfrm>
        <a:prstGeom prst="rect">
          <a:avLst/>
        </a:prstGeom>
        <a:solidFill>
          <a:srgbClr val="FFFF66"/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lengua en la interacción social</a:t>
          </a:r>
          <a:endParaRPr lang="es-ES" sz="14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9317" y="2170781"/>
        <a:ext cx="1371246" cy="685623"/>
      </dsp:txXfrm>
    </dsp:sp>
    <dsp:sp modelId="{EDBE6C67-1955-4F01-AF6E-2CB4E01D7C8E}">
      <dsp:nvSpPr>
        <dsp:cNvPr id="0" name=""/>
        <dsp:cNvSpPr/>
      </dsp:nvSpPr>
      <dsp:spPr>
        <a:xfrm>
          <a:off x="2139317" y="3144366"/>
          <a:ext cx="1371246" cy="685623"/>
        </a:xfrm>
        <a:prstGeom prst="rect">
          <a:avLst/>
        </a:prstGeom>
        <a:solidFill>
          <a:srgbClr val="FFFF66"/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expresión oral</a:t>
          </a:r>
          <a:endParaRPr lang="es-ES" sz="14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9317" y="3144366"/>
        <a:ext cx="1371246" cy="685623"/>
      </dsp:txXfrm>
    </dsp:sp>
    <dsp:sp modelId="{381C4B9D-8624-46E5-B6CE-8DEF8906BB70}">
      <dsp:nvSpPr>
        <dsp:cNvPr id="0" name=""/>
        <dsp:cNvSpPr/>
      </dsp:nvSpPr>
      <dsp:spPr>
        <a:xfrm>
          <a:off x="3600990" y="1134256"/>
          <a:ext cx="1371246" cy="68562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Lectura</a:t>
          </a:r>
          <a:endParaRPr lang="es-ES" sz="18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0990" y="1134256"/>
        <a:ext cx="1371246" cy="685623"/>
      </dsp:txXfrm>
    </dsp:sp>
    <dsp:sp modelId="{2A3D9AE3-CA3D-451C-8C56-44E426C98C7C}">
      <dsp:nvSpPr>
        <dsp:cNvPr id="0" name=""/>
        <dsp:cNvSpPr/>
      </dsp:nvSpPr>
      <dsp:spPr>
        <a:xfrm>
          <a:off x="3943802" y="2107841"/>
          <a:ext cx="1371246" cy="68562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Comprensión de textos </a:t>
          </a:r>
          <a:endParaRPr lang="es-ES" sz="14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43802" y="2107841"/>
        <a:ext cx="1371246" cy="685623"/>
      </dsp:txXfrm>
    </dsp:sp>
    <dsp:sp modelId="{9492097D-8BF3-4CB4-AE8B-34314773FC42}">
      <dsp:nvSpPr>
        <dsp:cNvPr id="0" name=""/>
        <dsp:cNvSpPr/>
      </dsp:nvSpPr>
      <dsp:spPr>
        <a:xfrm>
          <a:off x="3943802" y="3081425"/>
          <a:ext cx="1371246" cy="68562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de recursos</a:t>
          </a:r>
          <a:endParaRPr lang="es-ES" sz="14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43802" y="3081425"/>
        <a:ext cx="1371246" cy="685623"/>
      </dsp:txXfrm>
    </dsp:sp>
    <dsp:sp modelId="{452A1F1D-4B45-4BB7-A525-9E9C668DCCB8}">
      <dsp:nvSpPr>
        <dsp:cNvPr id="0" name=""/>
        <dsp:cNvSpPr/>
      </dsp:nvSpPr>
      <dsp:spPr>
        <a:xfrm>
          <a:off x="5260198" y="1134256"/>
          <a:ext cx="1371246" cy="68562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Escritura</a:t>
          </a:r>
          <a:endParaRPr lang="es-ES" sz="18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0198" y="1134256"/>
        <a:ext cx="1371246" cy="685623"/>
      </dsp:txXfrm>
    </dsp:sp>
    <dsp:sp modelId="{86B73FB8-AEBA-4928-B819-ED1BC0C37978}">
      <dsp:nvSpPr>
        <dsp:cNvPr id="0" name=""/>
        <dsp:cNvSpPr/>
      </dsp:nvSpPr>
      <dsp:spPr>
        <a:xfrm>
          <a:off x="5603009" y="2107841"/>
          <a:ext cx="1371246" cy="68562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Producción de textos</a:t>
          </a:r>
          <a:endParaRPr lang="es-ES" sz="14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03009" y="2107841"/>
        <a:ext cx="1371246" cy="685623"/>
      </dsp:txXfrm>
    </dsp:sp>
    <dsp:sp modelId="{D5C15306-8BA9-4792-AB71-F5286E892CCB}">
      <dsp:nvSpPr>
        <dsp:cNvPr id="0" name=""/>
        <dsp:cNvSpPr/>
      </dsp:nvSpPr>
      <dsp:spPr>
        <a:xfrm>
          <a:off x="5603009" y="3081425"/>
          <a:ext cx="1371246" cy="68562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Reflexión sobre la lengua</a:t>
          </a:r>
          <a:endParaRPr lang="es-ES" sz="14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03009" y="3081425"/>
        <a:ext cx="1371246" cy="685623"/>
      </dsp:txXfrm>
    </dsp:sp>
    <dsp:sp modelId="{BCD101EC-91A2-4CEE-9E88-91ADF3126B09}">
      <dsp:nvSpPr>
        <dsp:cNvPr id="0" name=""/>
        <dsp:cNvSpPr/>
      </dsp:nvSpPr>
      <dsp:spPr>
        <a:xfrm>
          <a:off x="5603009" y="4055010"/>
          <a:ext cx="1371246" cy="68562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Alfabetización inicial</a:t>
          </a:r>
          <a:endParaRPr lang="es-ES" sz="14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03009" y="4055010"/>
        <a:ext cx="1371246" cy="685623"/>
      </dsp:txXfrm>
    </dsp:sp>
    <dsp:sp modelId="{2FACD289-385C-45F0-82EC-3A10B9CACA99}">
      <dsp:nvSpPr>
        <dsp:cNvPr id="0" name=""/>
        <dsp:cNvSpPr/>
      </dsp:nvSpPr>
      <dsp:spPr>
        <a:xfrm>
          <a:off x="6919406" y="1134256"/>
          <a:ext cx="1371246" cy="68562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Literatura</a:t>
          </a:r>
          <a:endParaRPr lang="es-ES" sz="18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19406" y="1134256"/>
        <a:ext cx="1371246" cy="685623"/>
      </dsp:txXfrm>
    </dsp:sp>
    <dsp:sp modelId="{3648982F-FBAB-4F80-BFC3-75DB1FF57612}">
      <dsp:nvSpPr>
        <dsp:cNvPr id="0" name=""/>
        <dsp:cNvSpPr/>
      </dsp:nvSpPr>
      <dsp:spPr>
        <a:xfrm>
          <a:off x="7262217" y="2107841"/>
          <a:ext cx="1371246" cy="68562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Literatura en contexto</a:t>
          </a:r>
          <a:endParaRPr lang="es-ES" sz="14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62217" y="2107841"/>
        <a:ext cx="1371246" cy="685623"/>
      </dsp:txXfrm>
    </dsp:sp>
    <dsp:sp modelId="{DC3DFEB4-9154-4637-89D0-AE6E24215103}">
      <dsp:nvSpPr>
        <dsp:cNvPr id="0" name=""/>
        <dsp:cNvSpPr/>
      </dsp:nvSpPr>
      <dsp:spPr>
        <a:xfrm>
          <a:off x="7262217" y="3081425"/>
          <a:ext cx="1371246" cy="68562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rgbClr val="85288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Escritura creativa</a:t>
          </a:r>
          <a:endParaRPr lang="es-ES" sz="1400" b="1" kern="1200" dirty="0">
            <a:solidFill>
              <a:srgbClr val="85288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62217" y="3081425"/>
        <a:ext cx="1371246" cy="685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6154-3C50-456A-8D4B-45405F0172B1}" type="datetimeFigureOut">
              <a:rPr lang="es-ES" smtClean="0"/>
              <a:t>03/05/2019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726-1FE2-4C21-BEE9-BF7DA514CA24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6154-3C50-456A-8D4B-45405F0172B1}" type="datetimeFigureOut">
              <a:rPr lang="es-ES" smtClean="0"/>
              <a:t>03/05/2019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726-1FE2-4C21-BEE9-BF7DA514CA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6154-3C50-456A-8D4B-45405F0172B1}" type="datetimeFigureOut">
              <a:rPr lang="es-ES" smtClean="0"/>
              <a:t>03/05/2019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726-1FE2-4C21-BEE9-BF7DA514CA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6154-3C50-456A-8D4B-45405F0172B1}" type="datetimeFigureOut">
              <a:rPr lang="es-ES" smtClean="0"/>
              <a:t>03/05/2019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726-1FE2-4C21-BEE9-BF7DA514CA2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6154-3C50-456A-8D4B-45405F0172B1}" type="datetimeFigureOut">
              <a:rPr lang="es-ES" smtClean="0"/>
              <a:t>03/05/2019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726-1FE2-4C21-BEE9-BF7DA514CA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6154-3C50-456A-8D4B-45405F0172B1}" type="datetimeFigureOut">
              <a:rPr lang="es-ES" smtClean="0"/>
              <a:t>03/05/2019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726-1FE2-4C21-BEE9-BF7DA514CA2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6154-3C50-456A-8D4B-45405F0172B1}" type="datetimeFigureOut">
              <a:rPr lang="es-ES" smtClean="0"/>
              <a:t>03/05/2019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726-1FE2-4C21-BEE9-BF7DA514CA2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6154-3C50-456A-8D4B-45405F0172B1}" type="datetimeFigureOut">
              <a:rPr lang="es-ES" smtClean="0"/>
              <a:t>03/05/2019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726-1FE2-4C21-BEE9-BF7DA514CA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6154-3C50-456A-8D4B-45405F0172B1}" type="datetimeFigureOut">
              <a:rPr lang="es-ES" smtClean="0"/>
              <a:t>03/05/2019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726-1FE2-4C21-BEE9-BF7DA514CA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6154-3C50-456A-8D4B-45405F0172B1}" type="datetimeFigureOut">
              <a:rPr lang="es-ES" smtClean="0"/>
              <a:t>03/05/2019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726-1FE2-4C21-BEE9-BF7DA514CA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6154-3C50-456A-8D4B-45405F0172B1}" type="datetimeFigureOut">
              <a:rPr lang="es-ES" smtClean="0"/>
              <a:t>03/05/2019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9726-1FE2-4C21-BEE9-BF7DA514CA24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F56154-3C50-456A-8D4B-45405F0172B1}" type="datetimeFigureOut">
              <a:rPr lang="es-ES" smtClean="0"/>
              <a:t>03/05/2019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F59726-1FE2-4C21-BEE9-BF7DA514CA2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SANTO%20DOMINGO/afilando%20el%20hacha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CURSOS%202016/SEMILLAS%20AUD.pp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imagenes/justicia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imagenes/solidaridad.png" TargetMode="External"/><Relationship Id="rId4" Type="http://schemas.openxmlformats.org/officeDocument/2006/relationships/hyperlink" Target="imagenes/innovaci&#243;n.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hyperlink" Target="imagenes/LOEI%201.png" TargetMode="External"/><Relationship Id="rId4" Type="http://schemas.openxmlformats.org/officeDocument/2006/relationships/hyperlink" Target="imagenes/constituci&#243;n1.pptx.p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1291739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2 CuadroTexto"/>
          <p:cNvSpPr txBox="1"/>
          <p:nvPr/>
        </p:nvSpPr>
        <p:spPr>
          <a:xfrm>
            <a:off x="2735796" y="1124744"/>
            <a:ext cx="4284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CURRÍCULOsíntesis</a:t>
            </a:r>
            <a:endParaRPr lang="es-ES" sz="6000" dirty="0">
              <a:solidFill>
                <a:srgbClr val="E2D850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907704" y="5373216"/>
            <a:ext cx="5688632" cy="0"/>
          </a:xfrm>
          <a:prstGeom prst="line">
            <a:avLst/>
          </a:prstGeom>
          <a:ln w="76200" cap="rnd">
            <a:solidFill>
              <a:srgbClr val="E2D8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043608" y="3140968"/>
            <a:ext cx="70567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pres?slideindex=1&amp;slidetitle="/>
              </a:rPr>
              <a:t>2016</a:t>
            </a:r>
            <a:endParaRPr lang="es-E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1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1828801" cy="6858001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65825419"/>
              </p:ext>
            </p:extLst>
          </p:nvPr>
        </p:nvGraphicFramePr>
        <p:xfrm>
          <a:off x="1872208" y="216024"/>
          <a:ext cx="709228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B3DE9B-2776-461C-BA56-90E2CE32C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2C4EF3-D862-4796-963F-FB125BE05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117A8-EDAF-4593-B9DD-02389A780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55A582-9D04-4CF0-A7E8-6C07DBF6B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FC4F33-89FC-48D9-86DC-6F4AAF8C8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6B90C-F18F-4243-AEF0-8D5EC178B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6FA757-B158-4908-B0F3-70236AC8D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D3C749-6077-4041-9E71-47C30BF5B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9F3C62-53BB-4425-AD6B-D88F294C2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439D85-2936-41EB-AE00-1C33A1E0D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4AFA32-54D3-4DEA-ACC2-AD1E0328F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302018-5AC0-48E7-B3FE-5ECD8DCFF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52F350-D90F-4D69-B033-C0403F7FF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6DCCB9-8126-45B5-BA02-87F647DD9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676A8-EEF2-4CA2-8790-62B95113A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5E67FB-6A17-4931-B587-EBF2C1358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0D8633-E9E6-4931-BB80-05D0755F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BC8C9E-93E5-4F7C-B6B9-061B96753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AE980D-3E97-497B-AA53-A20977FD1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927A22-DD5F-4306-920D-A0CC0261D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4242CD-385C-4453-9207-7AA18A44B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3AF46-ED5E-4C7C-B061-B2F8C725B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5E1465-6BDF-4E35-BF9E-1F7810162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694E28-1D88-4417-8BE7-99B0808BD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A0B810-F771-47D9-93F1-2AF3051C1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6858000"/>
          </a:xfrm>
          <a:prstGeom prst="rect">
            <a:avLst/>
          </a:prstGeom>
        </p:spPr>
      </p:pic>
      <p:sp>
        <p:nvSpPr>
          <p:cNvPr id="3" name="2 Terminador"/>
          <p:cNvSpPr/>
          <p:nvPr/>
        </p:nvSpPr>
        <p:spPr>
          <a:xfrm>
            <a:off x="3203848" y="286878"/>
            <a:ext cx="4248472" cy="980417"/>
          </a:xfrm>
          <a:prstGeom prst="flowChartTerminator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erminador"/>
          <p:cNvSpPr/>
          <p:nvPr/>
        </p:nvSpPr>
        <p:spPr>
          <a:xfrm>
            <a:off x="3347864" y="403200"/>
            <a:ext cx="3960440" cy="708079"/>
          </a:xfrm>
          <a:prstGeom prst="flowChartTerminator">
            <a:avLst/>
          </a:prstGeom>
          <a:noFill/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067944" y="40320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Bradley Hand ITC" panose="03070402050302030203" pitchFamily="66" charset="0"/>
              </a:rPr>
              <a:t>VALORES</a:t>
            </a:r>
            <a:endParaRPr lang="es-ES" sz="4000" b="1" dirty="0">
              <a:latin typeface="Bradley Hand ITC" panose="03070402050302030203" pitchFamily="66" charset="0"/>
            </a:endParaRPr>
          </a:p>
        </p:txBody>
      </p:sp>
      <p:sp>
        <p:nvSpPr>
          <p:cNvPr id="10" name="9 Pentágono"/>
          <p:cNvSpPr/>
          <p:nvPr/>
        </p:nvSpPr>
        <p:spPr>
          <a:xfrm rot="5400000">
            <a:off x="4828513" y="1254503"/>
            <a:ext cx="1359182" cy="1728192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4716016" y="1578378"/>
            <a:ext cx="159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INNOVACIÓN</a:t>
            </a:r>
            <a:endParaRPr lang="es-ES" b="1" dirty="0"/>
          </a:p>
        </p:txBody>
      </p:sp>
      <p:sp>
        <p:nvSpPr>
          <p:cNvPr id="14" name="13 Pentágono"/>
          <p:cNvSpPr/>
          <p:nvPr/>
        </p:nvSpPr>
        <p:spPr>
          <a:xfrm rot="5400000">
            <a:off x="2940873" y="1346266"/>
            <a:ext cx="1359183" cy="1553312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879813" y="1578378"/>
            <a:ext cx="151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JUSTICIA</a:t>
            </a:r>
            <a:endParaRPr lang="es-ES" b="1" dirty="0"/>
          </a:p>
        </p:txBody>
      </p:sp>
      <p:sp>
        <p:nvSpPr>
          <p:cNvPr id="16" name="15 Pentágono"/>
          <p:cNvSpPr/>
          <p:nvPr/>
        </p:nvSpPr>
        <p:spPr>
          <a:xfrm rot="5400000">
            <a:off x="7009479" y="1207546"/>
            <a:ext cx="1317729" cy="1872207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732240" y="1578379"/>
            <a:ext cx="180020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SOLIDARIDAD</a:t>
            </a:r>
            <a:endParaRPr lang="es-ES" b="1" dirty="0"/>
          </a:p>
        </p:txBody>
      </p:sp>
      <p:cxnSp>
        <p:nvCxnSpPr>
          <p:cNvPr id="23" name="22 Conector recto"/>
          <p:cNvCxnSpPr/>
          <p:nvPr/>
        </p:nvCxnSpPr>
        <p:spPr>
          <a:xfrm flipV="1">
            <a:off x="5581301" y="2978211"/>
            <a:ext cx="0" cy="1602915"/>
          </a:xfrm>
          <a:prstGeom prst="line">
            <a:avLst/>
          </a:prstGeom>
          <a:ln w="381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angular"/>
          <p:cNvCxnSpPr/>
          <p:nvPr/>
        </p:nvCxnSpPr>
        <p:spPr>
          <a:xfrm rot="16200000" flipH="1">
            <a:off x="3564395" y="3069465"/>
            <a:ext cx="1602914" cy="1420407"/>
          </a:xfrm>
          <a:prstGeom prst="bentConnector3">
            <a:avLst/>
          </a:prstGeom>
          <a:ln w="381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angular"/>
          <p:cNvCxnSpPr/>
          <p:nvPr/>
        </p:nvCxnSpPr>
        <p:spPr>
          <a:xfrm rot="5400000">
            <a:off x="6081413" y="2980969"/>
            <a:ext cx="1602914" cy="1597404"/>
          </a:xfrm>
          <a:prstGeom prst="bentConnector3">
            <a:avLst/>
          </a:prstGeom>
          <a:ln w="381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Acorde"/>
          <p:cNvSpPr/>
          <p:nvPr/>
        </p:nvSpPr>
        <p:spPr>
          <a:xfrm rot="16200000">
            <a:off x="4309869" y="3187076"/>
            <a:ext cx="2592288" cy="3220153"/>
          </a:xfrm>
          <a:prstGeom prst="chord">
            <a:avLst>
              <a:gd name="adj1" fmla="val 5358248"/>
              <a:gd name="adj2" fmla="val 1620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CuadroTexto"/>
          <p:cNvSpPr txBox="1"/>
          <p:nvPr/>
        </p:nvSpPr>
        <p:spPr>
          <a:xfrm>
            <a:off x="4067944" y="4797152"/>
            <a:ext cx="31481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Están en primera persona del plural, son referentes para el trabajo en el aula</a:t>
            </a:r>
            <a:r>
              <a:rPr lang="es-ES" dirty="0" smtClean="0">
                <a:solidFill>
                  <a:srgbClr val="FFFF00"/>
                </a:solidFill>
              </a:rPr>
              <a:t>.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70" name="69 Triángulo rectángulo">
            <a:hlinkClick r:id="rId3" action="ppaction://hlinkfile"/>
          </p:cNvPr>
          <p:cNvSpPr/>
          <p:nvPr/>
        </p:nvSpPr>
        <p:spPr>
          <a:xfrm rot="16200000" flipH="1">
            <a:off x="3904990" y="1431714"/>
            <a:ext cx="351060" cy="4572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Triángulo rectángulo">
            <a:hlinkClick r:id="rId4" action="ppaction://hlinkfile"/>
          </p:cNvPr>
          <p:cNvSpPr/>
          <p:nvPr/>
        </p:nvSpPr>
        <p:spPr>
          <a:xfrm rot="16200000" flipH="1">
            <a:off x="5937037" y="1387316"/>
            <a:ext cx="294261" cy="4572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Triángulo rectángulo">
            <a:hlinkClick r:id="rId5" action="ppaction://hlinkfile"/>
          </p:cNvPr>
          <p:cNvSpPr/>
          <p:nvPr/>
        </p:nvSpPr>
        <p:spPr>
          <a:xfrm rot="16200000" flipH="1">
            <a:off x="8053195" y="1387969"/>
            <a:ext cx="278260" cy="471893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2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 animBg="1"/>
      <p:bldP spid="13" grpId="0"/>
      <p:bldP spid="14" grpId="0" animBg="1"/>
      <p:bldP spid="15" grpId="0"/>
      <p:bldP spid="16" grpId="0" animBg="1"/>
      <p:bldP spid="17" grpId="0"/>
      <p:bldP spid="67" grpId="0" animBg="1"/>
      <p:bldP spid="68" grpId="0"/>
      <p:bldP spid="70" grpId="0" animBg="1"/>
      <p:bldP spid="7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6460"/>
            <a:ext cx="6984776" cy="591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91680" y="11663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PERFIL DE SALIDA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8818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sp>
        <p:nvSpPr>
          <p:cNvPr id="3" name="2 Pentágono"/>
          <p:cNvSpPr/>
          <p:nvPr/>
        </p:nvSpPr>
        <p:spPr>
          <a:xfrm>
            <a:off x="2539011" y="692696"/>
            <a:ext cx="2736304" cy="1368152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Pentágono"/>
          <p:cNvSpPr/>
          <p:nvPr/>
        </p:nvSpPr>
        <p:spPr>
          <a:xfrm>
            <a:off x="3655135" y="2650833"/>
            <a:ext cx="2736304" cy="1368152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entágono"/>
          <p:cNvSpPr/>
          <p:nvPr/>
        </p:nvSpPr>
        <p:spPr>
          <a:xfrm>
            <a:off x="5149301" y="4646839"/>
            <a:ext cx="2736304" cy="1368152"/>
          </a:xfrm>
          <a:prstGeom prst="homePlate">
            <a:avLst/>
          </a:prstGeom>
          <a:solidFill>
            <a:srgbClr val="E2D850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539011" y="83671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Cubren el conjunto de aprendizajes de un área en EGB y BGU.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835155" y="2807623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Contribuyen al logro del Perfil de Bachillerato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149301" y="4646839"/>
            <a:ext cx="2807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Tiene un carácter integrador, aunque limitado a los contenidos de cada  área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8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1835696" y="4725144"/>
            <a:ext cx="2160240" cy="17281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>
            <a:off x="4067944" y="116632"/>
            <a:ext cx="72008" cy="633670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 redondeado"/>
          <p:cNvSpPr/>
          <p:nvPr/>
        </p:nvSpPr>
        <p:spPr>
          <a:xfrm>
            <a:off x="4283968" y="3789040"/>
            <a:ext cx="2160240" cy="26642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6804248" y="2564904"/>
            <a:ext cx="2160240" cy="38884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>
            <a:off x="6588224" y="188640"/>
            <a:ext cx="72008" cy="633670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1843717" y="3068960"/>
            <a:ext cx="2160240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4283968" y="2204864"/>
            <a:ext cx="2160240" cy="8640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6804248" y="1196752"/>
            <a:ext cx="2160240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843717" y="3140968"/>
            <a:ext cx="200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 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07704" y="516938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 las diferentes áreas de estudio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11960" y="2375302"/>
            <a:ext cx="222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Concretan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55976" y="4365104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El </a:t>
            </a:r>
            <a:r>
              <a:rPr lang="es-ES" sz="2000" dirty="0"/>
              <a:t>logro del cumplimiento del perfil de </a:t>
            </a:r>
            <a:r>
              <a:rPr lang="es-ES" sz="2000" dirty="0" smtClean="0"/>
              <a:t>salida. </a:t>
            </a:r>
            <a:endParaRPr lang="es-ES" sz="2000" dirty="0"/>
          </a:p>
          <a:p>
            <a:endParaRPr lang="es-ES" sz="2000" dirty="0"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736250" y="1367190"/>
            <a:ext cx="222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Articulan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76256" y="3284984"/>
            <a:ext cx="201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+mj-lt"/>
              </a:rPr>
              <a:t>El perfil de salida del Bachillerato, los objetivos generales de las áreas y los objetivos de las áreas por subnivel. 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6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468039" y="980728"/>
            <a:ext cx="4248472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n w="19050">
                  <a:solidFill>
                    <a:schemeClr val="tx1"/>
                  </a:solidFill>
                </a:ln>
              </a:rPr>
              <a:t>Cubren los aprendizajes de cada área por subnivel</a:t>
            </a:r>
            <a:r>
              <a:rPr lang="es-ES" sz="4000" dirty="0" smtClean="0">
                <a:ln w="19050">
                  <a:solidFill>
                    <a:schemeClr val="tx1"/>
                  </a:solidFill>
                </a:ln>
              </a:rPr>
              <a:t>.</a:t>
            </a:r>
            <a:endParaRPr lang="es-ES" sz="4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384501" y="3068959"/>
            <a:ext cx="4248472" cy="150810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Son pasos previos para alcanzar los objetivos generales</a:t>
            </a:r>
            <a:r>
              <a:rPr lang="es-ES" sz="3600" b="1" dirty="0" smtClean="0"/>
              <a:t>.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8020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sp>
        <p:nvSpPr>
          <p:cNvPr id="6" name="5 Onda"/>
          <p:cNvSpPr/>
          <p:nvPr/>
        </p:nvSpPr>
        <p:spPr>
          <a:xfrm>
            <a:off x="2555776" y="908720"/>
            <a:ext cx="5256584" cy="1368152"/>
          </a:xfrm>
          <a:prstGeom prst="wav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771800" y="134076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Son agrupaciones de aprendizajes básicos.</a:t>
            </a:r>
            <a:endParaRPr lang="es-ES" sz="2000" b="1" dirty="0"/>
          </a:p>
        </p:txBody>
      </p:sp>
      <p:sp>
        <p:nvSpPr>
          <p:cNvPr id="8" name="7 Onda"/>
          <p:cNvSpPr/>
          <p:nvPr/>
        </p:nvSpPr>
        <p:spPr>
          <a:xfrm>
            <a:off x="2555776" y="2492896"/>
            <a:ext cx="5256584" cy="1368152"/>
          </a:xfrm>
          <a:prstGeom prst="wav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771800" y="292494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Se componen por un grupo de DCD.</a:t>
            </a:r>
            <a:endParaRPr lang="es-ES" sz="2000" b="1" dirty="0"/>
          </a:p>
        </p:txBody>
      </p:sp>
      <p:sp>
        <p:nvSpPr>
          <p:cNvPr id="10" name="9 Onda"/>
          <p:cNvSpPr/>
          <p:nvPr/>
        </p:nvSpPr>
        <p:spPr>
          <a:xfrm>
            <a:off x="2555776" y="4077072"/>
            <a:ext cx="5256584" cy="1368152"/>
          </a:xfrm>
          <a:prstGeom prst="wav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771800" y="450912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Responden a criterios  propios de cada área.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172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0463"/>
            <a:ext cx="6757945" cy="59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1979712" y="548680"/>
            <a:ext cx="914400" cy="9144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195736" y="548680"/>
            <a:ext cx="2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1</a:t>
            </a:r>
            <a:endParaRPr lang="es-ES" sz="4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987824" y="755412"/>
            <a:ext cx="601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Promueven equidad </a:t>
            </a:r>
            <a:endParaRPr lang="es-ES" sz="2000" dirty="0"/>
          </a:p>
        </p:txBody>
      </p:sp>
      <p:sp>
        <p:nvSpPr>
          <p:cNvPr id="7" name="6 Elipse"/>
          <p:cNvSpPr/>
          <p:nvPr/>
        </p:nvSpPr>
        <p:spPr>
          <a:xfrm>
            <a:off x="2676076" y="2060848"/>
            <a:ext cx="914400" cy="9144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892100" y="2060848"/>
            <a:ext cx="2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2</a:t>
            </a:r>
          </a:p>
        </p:txBody>
      </p:sp>
      <p:sp>
        <p:nvSpPr>
          <p:cNvPr id="9" name="8 Elipse"/>
          <p:cNvSpPr/>
          <p:nvPr/>
        </p:nvSpPr>
        <p:spPr>
          <a:xfrm>
            <a:off x="2721496" y="3666728"/>
            <a:ext cx="914400" cy="9144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937520" y="3666728"/>
            <a:ext cx="2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3</a:t>
            </a:r>
            <a:endParaRPr lang="es-ES" sz="4800" b="1" dirty="0"/>
          </a:p>
        </p:txBody>
      </p:sp>
      <p:sp>
        <p:nvSpPr>
          <p:cNvPr id="11" name="10 Elipse"/>
          <p:cNvSpPr/>
          <p:nvPr/>
        </p:nvSpPr>
        <p:spPr>
          <a:xfrm>
            <a:off x="1979712" y="5013176"/>
            <a:ext cx="914400" cy="9144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195736" y="5013176"/>
            <a:ext cx="288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4</a:t>
            </a:r>
            <a:endParaRPr lang="es-ES" sz="4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779912" y="1940639"/>
            <a:ext cx="522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Aseguran en el estudiante un desarrollo social, personal, emocional y afectivo y relacional, para interactuar satisfactoriamente con la naturaleza y con otras personas.  </a:t>
            </a:r>
            <a:endParaRPr lang="es-ES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923928" y="3939262"/>
            <a:ext cx="522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Capacidad para construir un proyecto de vida. </a:t>
            </a:r>
            <a:endParaRPr lang="es-ES" sz="2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101811" y="5301208"/>
            <a:ext cx="522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Capacidad para acceder a procesos formativos y aprender a lo largo de la vida.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255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23728" y="188640"/>
            <a:ext cx="615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Es preciso adquirirlos al término de un subnivel.</a:t>
            </a:r>
            <a:endParaRPr lang="es-ES" sz="24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267744" y="851521"/>
            <a:ext cx="6876256" cy="0"/>
          </a:xfrm>
          <a:prstGeom prst="line">
            <a:avLst/>
          </a:prstGeom>
          <a:ln w="28575">
            <a:solidFill>
              <a:srgbClr val="E2D8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195736" y="1021489"/>
            <a:ext cx="5553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Su adquisición evita la exclusión de los</a:t>
            </a:r>
          </a:p>
          <a:p>
            <a:r>
              <a:rPr lang="es-ES" sz="2400" dirty="0" smtClean="0"/>
              <a:t> estudiantes.</a:t>
            </a:r>
            <a:endParaRPr lang="es-ES" sz="240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2339752" y="1859633"/>
            <a:ext cx="687625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051720" y="342900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Su no adquisición compromete negativamente </a:t>
            </a:r>
          </a:p>
          <a:p>
            <a:r>
              <a:rPr lang="es-ES" sz="2400" dirty="0" smtClean="0"/>
              <a:t>su proyecto de vida.</a:t>
            </a:r>
            <a:endParaRPr lang="es-ES" sz="2400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2339752" y="4523929"/>
            <a:ext cx="6876256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2218227" y="2420888"/>
            <a:ext cx="552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Permiten alcanzar aprendizajes superiores.</a:t>
            </a:r>
            <a:endParaRPr lang="es-ES" sz="2400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2362243" y="3083769"/>
            <a:ext cx="6876256" cy="0"/>
          </a:xfrm>
          <a:prstGeom prst="line">
            <a:avLst/>
          </a:prstGeom>
          <a:ln w="28575">
            <a:solidFill>
              <a:srgbClr val="E2D8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123728" y="5013176"/>
            <a:ext cx="684076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b="1" i="1" dirty="0" smtClean="0">
                <a:solidFill>
                  <a:srgbClr val="E2D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los aprendizajes mínimos obligatorios para la promoción escolar.</a:t>
            </a:r>
            <a:endParaRPr lang="es-ES" sz="2800" b="1" i="1" dirty="0">
              <a:solidFill>
                <a:srgbClr val="E2D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7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612283"/>
            <a:ext cx="3817335" cy="120109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704">
            <a:off x="5345479" y="4942540"/>
            <a:ext cx="3817335" cy="1201093"/>
          </a:xfrm>
          <a:prstGeom prst="rect">
            <a:avLst/>
          </a:prstGeom>
        </p:spPr>
      </p:pic>
      <p:sp>
        <p:nvSpPr>
          <p:cNvPr id="8" name="7 Tarjeta"/>
          <p:cNvSpPr/>
          <p:nvPr/>
        </p:nvSpPr>
        <p:spPr>
          <a:xfrm>
            <a:off x="2771800" y="1124744"/>
            <a:ext cx="5760640" cy="2880320"/>
          </a:xfrm>
          <a:prstGeom prst="flowChartPunchedCard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Tarjeta"/>
          <p:cNvSpPr/>
          <p:nvPr/>
        </p:nvSpPr>
        <p:spPr>
          <a:xfrm>
            <a:off x="2924200" y="1277144"/>
            <a:ext cx="5392216" cy="2583904"/>
          </a:xfrm>
          <a:prstGeom prst="flowChartPunchedCard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996208" y="2165955"/>
            <a:ext cx="452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GENERALIDADES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2433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23728" y="2320136"/>
            <a:ext cx="2664296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Contribuyen de forma significativa y destacada en el desarrollo social y personal del estudiante.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68144" y="1921186"/>
            <a:ext cx="2952328" cy="16312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embargo se los puede desarrollar, con relativa facilidad, en momentos posteriores.</a:t>
            </a:r>
          </a:p>
          <a:p>
            <a:pPr algn="ctr"/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5 Conector angular"/>
          <p:cNvCxnSpPr/>
          <p:nvPr/>
        </p:nvCxnSpPr>
        <p:spPr>
          <a:xfrm>
            <a:off x="2411760" y="1499305"/>
            <a:ext cx="5904656" cy="3312368"/>
          </a:xfrm>
          <a:prstGeom prst="bentConnector3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2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25034339"/>
              </p:ext>
            </p:extLst>
          </p:nvPr>
        </p:nvGraphicFramePr>
        <p:xfrm>
          <a:off x="1791656" y="476672"/>
          <a:ext cx="8108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902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F7FE59-498F-4B56-8745-D26C77FF3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CF7FE59-498F-4B56-8745-D26C77FF3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CF7FE59-498F-4B56-8745-D26C77FF3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CCF7FE59-498F-4B56-8745-D26C77FF3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40225E-0171-48BA-BE99-B54D05C7D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0940225E-0171-48BA-BE99-B54D05C7D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0940225E-0171-48BA-BE99-B54D05C7D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0940225E-0171-48BA-BE99-B54D05C7D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0BD9CB-550A-4F5A-8237-CBB109713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E0BD9CB-550A-4F5A-8237-CBB109713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E0BD9CB-550A-4F5A-8237-CBB109713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E0BD9CB-550A-4F5A-8237-CBB109713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766F83-7EB4-4F50-83EB-2E5A3305A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06766F83-7EB4-4F50-83EB-2E5A3305A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06766F83-7EB4-4F50-83EB-2E5A3305A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6766F83-7EB4-4F50-83EB-2E5A3305A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C14039-EF34-4C4D-9E60-F022ACD26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FC14039-EF34-4C4D-9E60-F022ACD26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FC14039-EF34-4C4D-9E60-F022ACD26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FC14039-EF34-4C4D-9E60-F022ACD26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B3E605-FD4D-4270-B89E-7B9514370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1B3E605-FD4D-4270-B89E-7B9514370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11B3E605-FD4D-4270-B89E-7B9514370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11B3E605-FD4D-4270-B89E-7B9514370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565E0D-6CD0-4969-855E-621F40AD3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99565E0D-6CD0-4969-855E-621F40AD3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99565E0D-6CD0-4969-855E-621F40AD3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99565E0D-6CD0-4969-855E-621F40AD3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cxnSp>
        <p:nvCxnSpPr>
          <p:cNvPr id="4" name="3 Conector recto"/>
          <p:cNvCxnSpPr/>
          <p:nvPr/>
        </p:nvCxnSpPr>
        <p:spPr>
          <a:xfrm>
            <a:off x="1791656" y="3140968"/>
            <a:ext cx="73523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traso"/>
          <p:cNvSpPr/>
          <p:nvPr/>
        </p:nvSpPr>
        <p:spPr>
          <a:xfrm rot="5400000">
            <a:off x="2051720" y="3140968"/>
            <a:ext cx="1512168" cy="1656184"/>
          </a:xfrm>
          <a:prstGeom prst="flowChartDelay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051720" y="329775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Dependen de los criterios de evaluación</a:t>
            </a:r>
            <a:endParaRPr lang="es-ES" dirty="0"/>
          </a:p>
        </p:txBody>
      </p:sp>
      <p:sp>
        <p:nvSpPr>
          <p:cNvPr id="8" name="7 Retraso"/>
          <p:cNvSpPr/>
          <p:nvPr/>
        </p:nvSpPr>
        <p:spPr>
          <a:xfrm rot="16200000">
            <a:off x="3635896" y="1484784"/>
            <a:ext cx="1656184" cy="1656184"/>
          </a:xfrm>
          <a:prstGeom prst="flowChartDelay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707904" y="1772816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Son descripciones de los logros de aprendizaje</a:t>
            </a:r>
            <a:endParaRPr lang="es-ES" dirty="0"/>
          </a:p>
        </p:txBody>
      </p:sp>
      <p:sp>
        <p:nvSpPr>
          <p:cNvPr id="10" name="9 Retraso"/>
          <p:cNvSpPr/>
          <p:nvPr/>
        </p:nvSpPr>
        <p:spPr>
          <a:xfrm rot="5400000">
            <a:off x="5506759" y="3140968"/>
            <a:ext cx="1512168" cy="1656184"/>
          </a:xfrm>
          <a:prstGeom prst="flowChartDela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506759" y="329775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Guía la evaluación interna</a:t>
            </a:r>
            <a:endParaRPr lang="es-ES" b="1" i="1" dirty="0"/>
          </a:p>
        </p:txBody>
      </p:sp>
      <p:sp>
        <p:nvSpPr>
          <p:cNvPr id="12" name="11 Retraso"/>
          <p:cNvSpPr/>
          <p:nvPr/>
        </p:nvSpPr>
        <p:spPr>
          <a:xfrm rot="16200000">
            <a:off x="7308304" y="1484784"/>
            <a:ext cx="1656184" cy="1656184"/>
          </a:xfrm>
          <a:prstGeom prst="flowChartDelay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7380312" y="1772816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 relacionan con los estándares de aprendizaje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31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  <a:ln>
            <a:noFill/>
          </a:ln>
        </p:spPr>
      </p:pic>
      <p:sp>
        <p:nvSpPr>
          <p:cNvPr id="5" name="4 Pentágono"/>
          <p:cNvSpPr/>
          <p:nvPr/>
        </p:nvSpPr>
        <p:spPr>
          <a:xfrm>
            <a:off x="2555776" y="908720"/>
            <a:ext cx="3082548" cy="2088232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Pentágono"/>
          <p:cNvSpPr/>
          <p:nvPr/>
        </p:nvSpPr>
        <p:spPr>
          <a:xfrm>
            <a:off x="3326994" y="3429554"/>
            <a:ext cx="3082548" cy="2088232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heurón"/>
          <p:cNvSpPr/>
          <p:nvPr/>
        </p:nvSpPr>
        <p:spPr>
          <a:xfrm>
            <a:off x="5292080" y="908720"/>
            <a:ext cx="1800200" cy="2088232"/>
          </a:xfrm>
          <a:prstGeom prst="chevron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heurón"/>
          <p:cNvSpPr/>
          <p:nvPr/>
        </p:nvSpPr>
        <p:spPr>
          <a:xfrm>
            <a:off x="6012160" y="3429554"/>
            <a:ext cx="1800200" cy="2088232"/>
          </a:xfrm>
          <a:prstGeom prst="chevr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43808" y="105273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Son recomendaciones para los criterios de evaluación.</a:t>
            </a:r>
            <a:endParaRPr lang="es-ES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63888" y="368884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Hacen énfasis en actividades de evaluación formativa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500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23728" y="2753633"/>
            <a:ext cx="648072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CODIFICACIÓN</a:t>
            </a:r>
            <a:endParaRPr lang="es-E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287"/>
            <a:ext cx="9144000" cy="414742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75656" y="332656"/>
            <a:ext cx="633670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ESTRUCTURA DE CODIFICACIÓN DE ÁREAS Y ASIGNATURAS</a:t>
            </a:r>
            <a:endParaRPr lang="es-ES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7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366673"/>
            <a:ext cx="66967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ESTRUCTURA DE CODIFICACIÓN DE LOS NIVELES Y SUBNIVELES</a:t>
            </a:r>
            <a:endParaRPr lang="es-E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8" y="1129000"/>
            <a:ext cx="7673915" cy="55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580112" y="1219279"/>
            <a:ext cx="313234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Estructura de codificación del perfil de salida del bachillerato ecuatoriano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4" t="20219"/>
          <a:stretch/>
        </p:blipFill>
        <p:spPr>
          <a:xfrm>
            <a:off x="3851920" y="3501008"/>
            <a:ext cx="4733692" cy="283358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9" r="46294"/>
          <a:stretch/>
        </p:blipFill>
        <p:spPr>
          <a:xfrm>
            <a:off x="107504" y="548680"/>
            <a:ext cx="530746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" y="1124744"/>
            <a:ext cx="896826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" y="1419476"/>
            <a:ext cx="8971429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1023" cy="6885384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4" y="5501894"/>
            <a:ext cx="3817335" cy="120109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704">
            <a:off x="5345479" y="4942540"/>
            <a:ext cx="3817335" cy="1201093"/>
          </a:xfrm>
          <a:prstGeom prst="rect">
            <a:avLst/>
          </a:prstGeom>
        </p:spPr>
      </p:pic>
      <p:sp>
        <p:nvSpPr>
          <p:cNvPr id="12" name="11 Entrada manual"/>
          <p:cNvSpPr/>
          <p:nvPr/>
        </p:nvSpPr>
        <p:spPr>
          <a:xfrm>
            <a:off x="5062397" y="112944"/>
            <a:ext cx="2958515" cy="1656184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ntrada manual"/>
          <p:cNvSpPr/>
          <p:nvPr/>
        </p:nvSpPr>
        <p:spPr>
          <a:xfrm>
            <a:off x="5581023" y="265344"/>
            <a:ext cx="2331573" cy="1431776"/>
          </a:xfrm>
          <a:prstGeom prst="flowChartManualInp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5508104" y="803407"/>
            <a:ext cx="233248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+mj-lt"/>
              </a:rPr>
              <a:t>CONSTITUCIÓN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15" name="14 Entrada manual"/>
          <p:cNvSpPr/>
          <p:nvPr/>
        </p:nvSpPr>
        <p:spPr>
          <a:xfrm>
            <a:off x="3744212" y="1942518"/>
            <a:ext cx="3060036" cy="2089087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ntrada manual"/>
          <p:cNvSpPr/>
          <p:nvPr/>
        </p:nvSpPr>
        <p:spPr>
          <a:xfrm>
            <a:off x="3896611" y="2094919"/>
            <a:ext cx="2331573" cy="1431776"/>
          </a:xfrm>
          <a:prstGeom prst="flowChartManualInp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3896611" y="2632982"/>
            <a:ext cx="2691613" cy="10630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+mj-lt"/>
              </a:rPr>
              <a:t>L.O.E.I</a:t>
            </a:r>
            <a:r>
              <a:rPr lang="es-ES" sz="2400" b="1" dirty="0" smtClean="0">
                <a:latin typeface="+mj-lt"/>
              </a:rPr>
              <a:t>.</a:t>
            </a:r>
          </a:p>
          <a:p>
            <a:pPr algn="ctr"/>
            <a:r>
              <a:rPr lang="es-MX" dirty="0"/>
              <a:t>Ley Orgánica de Educación Intercultural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18" name="17 Entrada manual"/>
          <p:cNvSpPr/>
          <p:nvPr/>
        </p:nvSpPr>
        <p:spPr>
          <a:xfrm>
            <a:off x="2043336" y="4354465"/>
            <a:ext cx="2592288" cy="1656184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ntrada manual"/>
          <p:cNvSpPr/>
          <p:nvPr/>
        </p:nvSpPr>
        <p:spPr>
          <a:xfrm>
            <a:off x="2195736" y="4316138"/>
            <a:ext cx="2259565" cy="1057077"/>
          </a:xfrm>
          <a:prstGeom prst="flowChartManualInp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2195736" y="4895119"/>
            <a:ext cx="225956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+mj-lt"/>
              </a:rPr>
              <a:t>REGLAMENTO </a:t>
            </a:r>
          </a:p>
          <a:p>
            <a:pPr algn="ctr"/>
            <a:r>
              <a:rPr lang="es-ES" sz="2400" b="1" dirty="0" smtClean="0">
                <a:latin typeface="+mj-lt"/>
              </a:rPr>
              <a:t>L.O.E.I.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21" name="20 Elipse">
            <a:hlinkClick r:id="rId4" action="ppaction://hlinkfile"/>
          </p:cNvPr>
          <p:cNvSpPr/>
          <p:nvPr/>
        </p:nvSpPr>
        <p:spPr>
          <a:xfrm>
            <a:off x="7380312" y="1265072"/>
            <a:ext cx="288032" cy="291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>
            <a:hlinkClick r:id="rId5" action="ppaction://hlinkfile"/>
          </p:cNvPr>
          <p:cNvSpPr/>
          <p:nvPr/>
        </p:nvSpPr>
        <p:spPr>
          <a:xfrm>
            <a:off x="6192180" y="3018652"/>
            <a:ext cx="288032" cy="291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>
            <a:hlinkClick r:id="rId6" action="ppaction://hlinksldjump"/>
          </p:cNvPr>
          <p:cNvSpPr/>
          <p:nvPr/>
        </p:nvSpPr>
        <p:spPr>
          <a:xfrm>
            <a:off x="4067944" y="4941168"/>
            <a:ext cx="288032" cy="291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7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948"/>
            <a:ext cx="9144000" cy="36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913"/>
            <a:ext cx="9144000" cy="2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" y="520485"/>
            <a:ext cx="9099680" cy="57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99"/>
            <a:ext cx="9144000" cy="575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6328"/>
            <a:ext cx="9149429" cy="618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28" y="38523"/>
            <a:ext cx="6857143" cy="67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182236" y="260648"/>
            <a:ext cx="8961764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3131840" y="553660"/>
            <a:ext cx="792088" cy="807756"/>
          </a:xfrm>
          <a:prstGeom prst="ellipse">
            <a:avLst/>
          </a:prstGeom>
          <a:solidFill>
            <a:srgbClr val="85288C"/>
          </a:solidFill>
          <a:ln>
            <a:solidFill>
              <a:srgbClr val="852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309136" y="55979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851920" y="2497876"/>
            <a:ext cx="3672408" cy="1569660"/>
          </a:xfrm>
          <a:prstGeom prst="rect">
            <a:avLst/>
          </a:prstGeom>
          <a:noFill/>
          <a:ln w="19050">
            <a:solidFill>
              <a:srgbClr val="85288C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Hace énfasis en el desarrollo de destrezas más que en aprendizaje de contenido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931768" y="3663658"/>
            <a:ext cx="792088" cy="807756"/>
          </a:xfrm>
          <a:prstGeom prst="ellipse">
            <a:avLst/>
          </a:prstGeom>
          <a:solidFill>
            <a:srgbClr val="85288C"/>
          </a:solidFill>
          <a:ln>
            <a:solidFill>
              <a:srgbClr val="852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164413" y="37898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1</a:t>
            </a:r>
            <a:endParaRPr lang="es-ES" sz="360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761252"/>
            <a:ext cx="3168352" cy="1200329"/>
          </a:xfrm>
          <a:prstGeom prst="rect">
            <a:avLst/>
          </a:prstGeom>
          <a:noFill/>
          <a:ln w="19050">
            <a:solidFill>
              <a:srgbClr val="85288C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Estudiantes competentes en la cultura oral y escrita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76056" y="457254"/>
            <a:ext cx="3888432" cy="1569660"/>
          </a:xfrm>
          <a:prstGeom prst="rect">
            <a:avLst/>
          </a:prstGeom>
          <a:noFill/>
          <a:ln w="19050">
            <a:solidFill>
              <a:srgbClr val="85288C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Todas las DCD deben desarrollarse en situaciones comunicativas reales o simuladas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7884368" y="1633780"/>
            <a:ext cx="792088" cy="807756"/>
          </a:xfrm>
          <a:prstGeom prst="ellipse">
            <a:avLst/>
          </a:prstGeom>
          <a:solidFill>
            <a:srgbClr val="85288C"/>
          </a:solidFill>
          <a:ln>
            <a:solidFill>
              <a:srgbClr val="852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8061664" y="163991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3</a:t>
            </a:r>
            <a:endParaRPr lang="es-ES" sz="360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82236" y="2112231"/>
            <a:ext cx="792088" cy="807756"/>
          </a:xfrm>
          <a:prstGeom prst="ellipse">
            <a:avLst/>
          </a:prstGeom>
          <a:solidFill>
            <a:srgbClr val="85288C"/>
          </a:solidFill>
          <a:ln>
            <a:solidFill>
              <a:srgbClr val="852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359532" y="211837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4</a:t>
            </a:r>
            <a:endParaRPr lang="es-ES" sz="360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9532" y="2682541"/>
            <a:ext cx="2124236" cy="830997"/>
          </a:xfrm>
          <a:prstGeom prst="rect">
            <a:avLst/>
          </a:prstGeom>
          <a:noFill/>
          <a:ln w="19050">
            <a:solidFill>
              <a:srgbClr val="85288C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ES" sz="2400" i="1" dirty="0" smtClean="0">
                <a:latin typeface="Comic Sans MS" panose="030F0702030302020204" pitchFamily="66" charset="0"/>
              </a:rPr>
              <a:t>Docentes innovadores 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3568" y="4519912"/>
            <a:ext cx="3672408" cy="1200329"/>
          </a:xfrm>
          <a:prstGeom prst="rect">
            <a:avLst/>
          </a:prstGeom>
          <a:noFill/>
          <a:ln w="19050">
            <a:solidFill>
              <a:srgbClr val="85288C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Aporta al desarrollo del pensamiento lógico, crítico y creativo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344238" y="5362528"/>
            <a:ext cx="792088" cy="807756"/>
          </a:xfrm>
          <a:prstGeom prst="ellipse">
            <a:avLst/>
          </a:prstGeom>
          <a:solidFill>
            <a:srgbClr val="85288C"/>
          </a:solidFill>
          <a:ln>
            <a:solidFill>
              <a:srgbClr val="852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3576883" y="548873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162167" y="4623814"/>
            <a:ext cx="3259537" cy="1569660"/>
          </a:xfrm>
          <a:prstGeom prst="rect">
            <a:avLst/>
          </a:prstGeom>
          <a:noFill/>
          <a:ln w="19050">
            <a:solidFill>
              <a:srgbClr val="85288C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Desarrolla destrezas del pensamiento: inferencia, análisis, síntesis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7242015" y="5789596"/>
            <a:ext cx="792088" cy="807756"/>
          </a:xfrm>
          <a:prstGeom prst="ellipse">
            <a:avLst/>
          </a:prstGeom>
          <a:solidFill>
            <a:srgbClr val="85288C"/>
          </a:solidFill>
          <a:ln>
            <a:solidFill>
              <a:srgbClr val="852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7474660" y="591579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6</a:t>
            </a:r>
            <a:endParaRPr lang="es-ES" sz="360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70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  <p:bldP spid="6" grpId="0" animBg="1"/>
      <p:bldP spid="7" grpId="0"/>
      <p:bldP spid="8" grpId="0" animBg="1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5736" y="5446965"/>
            <a:ext cx="4824536" cy="1200329"/>
          </a:xfrm>
          <a:prstGeom prst="rect">
            <a:avLst/>
          </a:prstGeom>
          <a:solidFill>
            <a:srgbClr val="85288C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LENGUA Y LITERATURA</a:t>
            </a:r>
            <a:endParaRPr lang="es-E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 flipV="1">
            <a:off x="2123728" y="4005065"/>
            <a:ext cx="1296144" cy="1354871"/>
          </a:xfrm>
          <a:prstGeom prst="straightConnector1">
            <a:avLst/>
          </a:prstGeom>
          <a:ln w="76200" cap="rnd">
            <a:solidFill>
              <a:srgbClr val="85288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3995936" y="3284984"/>
            <a:ext cx="0" cy="2074952"/>
          </a:xfrm>
          <a:prstGeom prst="straightConnector1">
            <a:avLst/>
          </a:prstGeom>
          <a:ln w="76200" cap="rnd">
            <a:solidFill>
              <a:srgbClr val="85288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4788024" y="4153148"/>
            <a:ext cx="864096" cy="1228053"/>
          </a:xfrm>
          <a:prstGeom prst="straightConnector1">
            <a:avLst/>
          </a:prstGeom>
          <a:ln w="76200" cap="rnd">
            <a:solidFill>
              <a:srgbClr val="85288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ortar rectángulo de esquina diagonal"/>
          <p:cNvSpPr/>
          <p:nvPr/>
        </p:nvSpPr>
        <p:spPr>
          <a:xfrm>
            <a:off x="179512" y="1052736"/>
            <a:ext cx="2160240" cy="2592288"/>
          </a:xfrm>
          <a:prstGeom prst="snip2DiagRect">
            <a:avLst/>
          </a:prstGeom>
          <a:solidFill>
            <a:schemeClr val="bg1"/>
          </a:solidFill>
          <a:ln>
            <a:solidFill>
              <a:srgbClr val="85288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323528" y="1412776"/>
            <a:ext cx="18683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8528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 activos en la construcción de aprendizajes</a:t>
            </a:r>
            <a:endParaRPr lang="es-ES" sz="2000" b="1" dirty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ortar rectángulo de esquina diagonal"/>
          <p:cNvSpPr/>
          <p:nvPr/>
        </p:nvSpPr>
        <p:spPr>
          <a:xfrm>
            <a:off x="2771800" y="620688"/>
            <a:ext cx="2448272" cy="2376264"/>
          </a:xfrm>
          <a:prstGeom prst="snip2DiagRect">
            <a:avLst/>
          </a:prstGeom>
          <a:solidFill>
            <a:schemeClr val="bg1"/>
          </a:solidFill>
          <a:ln>
            <a:solidFill>
              <a:srgbClr val="85288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2915816" y="836712"/>
            <a:ext cx="2117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8528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desarrolla: </a:t>
            </a:r>
          </a:p>
          <a:p>
            <a:pPr algn="just"/>
            <a:r>
              <a:rPr lang="es-ES" sz="2000" b="1" dirty="0" smtClean="0">
                <a:solidFill>
                  <a:srgbClr val="8528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Escuchar </a:t>
            </a:r>
          </a:p>
          <a:p>
            <a:pPr algn="just"/>
            <a:r>
              <a:rPr lang="es-ES" sz="2000" b="1" dirty="0" smtClean="0">
                <a:solidFill>
                  <a:srgbClr val="8528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Hablar </a:t>
            </a:r>
          </a:p>
          <a:p>
            <a:pPr algn="just"/>
            <a:r>
              <a:rPr lang="es-ES" sz="2000" b="1" dirty="0" smtClean="0">
                <a:solidFill>
                  <a:srgbClr val="8528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Leer </a:t>
            </a:r>
          </a:p>
          <a:p>
            <a:pPr algn="just"/>
            <a:r>
              <a:rPr lang="es-ES" sz="2000" b="1" dirty="0">
                <a:solidFill>
                  <a:srgbClr val="8528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S" sz="2000" b="1" dirty="0" smtClean="0">
                <a:solidFill>
                  <a:srgbClr val="8528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scribir</a:t>
            </a:r>
            <a:endParaRPr lang="es-ES" sz="2000" b="1" dirty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Recortar rectángulo de esquina diagonal"/>
          <p:cNvSpPr/>
          <p:nvPr/>
        </p:nvSpPr>
        <p:spPr>
          <a:xfrm>
            <a:off x="5436096" y="1484784"/>
            <a:ext cx="3528392" cy="2376264"/>
          </a:xfrm>
          <a:prstGeom prst="snip2DiagRect">
            <a:avLst/>
          </a:prstGeom>
          <a:solidFill>
            <a:schemeClr val="bg1"/>
          </a:solidFill>
          <a:ln>
            <a:solidFill>
              <a:srgbClr val="85288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5436096" y="1628800"/>
            <a:ext cx="33123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8528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escucha para hablar, se habla para escribir,  se lee para escribir,       se escribe para hablar, se escribe para leer.  </a:t>
            </a:r>
          </a:p>
          <a:p>
            <a:pPr algn="ctr"/>
            <a:endParaRPr lang="es-ES" sz="2400" b="1" dirty="0">
              <a:solidFill>
                <a:srgbClr val="8528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9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4" grpId="0" animBg="1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50104664"/>
              </p:ext>
            </p:extLst>
          </p:nvPr>
        </p:nvGraphicFramePr>
        <p:xfrm>
          <a:off x="251520" y="188640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1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4BB1A8-9D9F-46BA-B91E-6D5E0D218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94BB1A8-9D9F-46BA-B91E-6D5E0D218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94BB1A8-9D9F-46BA-B91E-6D5E0D218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694BB1A8-9D9F-46BA-B91E-6D5E0D218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061DCE-B6C1-4903-8932-97CAEDD82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0061DCE-B6C1-4903-8932-97CAEDD82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10061DCE-B6C1-4903-8932-97CAEDD82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0061DCE-B6C1-4903-8932-97CAEDD82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E82897-CB4E-44FA-B1C7-B9B3C3143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ABE82897-CB4E-44FA-B1C7-B9B3C3143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ABE82897-CB4E-44FA-B1C7-B9B3C3143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ABE82897-CB4E-44FA-B1C7-B9B3C3143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3417B8-8696-4B82-A39E-CEA1320FB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13417B8-8696-4B82-A39E-CEA1320FB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13417B8-8696-4B82-A39E-CEA1320FB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13417B8-8696-4B82-A39E-CEA1320FB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99AB37-86A8-45E4-829A-5EB2BEB4E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499AB37-86A8-45E4-829A-5EB2BEB4E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499AB37-86A8-45E4-829A-5EB2BEB4E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4499AB37-86A8-45E4-829A-5EB2BEB4E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932DD9-20D5-4025-8401-51A2CECC6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A932DD9-20D5-4025-8401-51A2CECC6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5A932DD9-20D5-4025-8401-51A2CECC6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5A932DD9-20D5-4025-8401-51A2CECC6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5436EE-102D-4E3A-8EB8-59C113BE1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55436EE-102D-4E3A-8EB8-59C113BE1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55436EE-102D-4E3A-8EB8-59C113BE1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55436EE-102D-4E3A-8EB8-59C113BE1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7E202-D4A9-465A-B0B6-E17F54EF5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5357E202-D4A9-465A-B0B6-E17F54EF5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5357E202-D4A9-465A-B0B6-E17F54EF5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357E202-D4A9-465A-B0B6-E17F54EF5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AC5626-2E86-43AF-9544-888557383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DAC5626-2E86-43AF-9544-888557383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DAC5626-2E86-43AF-9544-888557383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DAC5626-2E86-43AF-9544-888557383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8C791D-283D-47B6-B36A-0C7A044FE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F68C791D-283D-47B6-B36A-0C7A044FE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68C791D-283D-47B6-B36A-0C7A044FE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68C791D-283D-47B6-B36A-0C7A044FE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93C73E-FAF9-475E-9C96-5F470C52F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D93C73E-FAF9-475E-9C96-5F470C52F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D93C73E-FAF9-475E-9C96-5F470C52F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D93C73E-FAF9-475E-9C96-5F470C52F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9BBCB-577C-4BC3-8CB5-D40FAA163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459BBCB-577C-4BC3-8CB5-D40FAA163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F459BBCB-577C-4BC3-8CB5-D40FAA163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F459BBCB-577C-4BC3-8CB5-D40FAA163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E6C67-1955-4F01-AF6E-2CB4E01D7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EDBE6C67-1955-4F01-AF6E-2CB4E01D7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EDBE6C67-1955-4F01-AF6E-2CB4E01D7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EDBE6C67-1955-4F01-AF6E-2CB4E01D7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6A31E-B509-45B5-B854-F98AF344A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52A6A31E-B509-45B5-B854-F98AF344A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52A6A31E-B509-45B5-B854-F98AF344A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52A6A31E-B509-45B5-B854-F98AF344A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1C4B9D-8624-46E5-B6CE-8DEF8906B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381C4B9D-8624-46E5-B6CE-8DEF8906B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381C4B9D-8624-46E5-B6CE-8DEF8906B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381C4B9D-8624-46E5-B6CE-8DEF8906B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737AF1-7F45-4A52-B03E-A6CD492B0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92737AF1-7F45-4A52-B03E-A6CD492B0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92737AF1-7F45-4A52-B03E-A6CD492B0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92737AF1-7F45-4A52-B03E-A6CD492B0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3D9AE3-CA3D-451C-8C56-44E426C98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A3D9AE3-CA3D-451C-8C56-44E426C98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A3D9AE3-CA3D-451C-8C56-44E426C98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A3D9AE3-CA3D-451C-8C56-44E426C98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5C78C-FC25-4C69-A271-3075A4E0D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DDC5C78C-FC25-4C69-A271-3075A4E0D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C5C78C-FC25-4C69-A271-3075A4E0D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DDC5C78C-FC25-4C69-A271-3075A4E0D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2097D-8BF3-4CB4-AE8B-34314773F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9492097D-8BF3-4CB4-AE8B-34314773F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9492097D-8BF3-4CB4-AE8B-34314773F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9492097D-8BF3-4CB4-AE8B-34314773F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6DF12-41D3-4D91-8BA4-0049198BA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F5D6DF12-41D3-4D91-8BA4-0049198BA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F5D6DF12-41D3-4D91-8BA4-0049198BA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F5D6DF12-41D3-4D91-8BA4-0049198BA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A1F1D-4B45-4BB7-A525-9E9C668DC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452A1F1D-4B45-4BB7-A525-9E9C668DC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452A1F1D-4B45-4BB7-A525-9E9C668DC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452A1F1D-4B45-4BB7-A525-9E9C668DC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175AB-168C-4A10-A1C0-D9A404E2C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39D175AB-168C-4A10-A1C0-D9A404E2C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39D175AB-168C-4A10-A1C0-D9A404E2C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39D175AB-168C-4A10-A1C0-D9A404E2C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73FB8-AEBA-4928-B819-ED1BC0C37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86B73FB8-AEBA-4928-B819-ED1BC0C37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86B73FB8-AEBA-4928-B819-ED1BC0C37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">
                                            <p:graphicEl>
                                              <a:dgm id="{86B73FB8-AEBA-4928-B819-ED1BC0C37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0CD31B-BC5C-4458-B945-09EB3F12B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">
                                            <p:graphicEl>
                                              <a:dgm id="{4B0CD31B-BC5C-4458-B945-09EB3F12B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>
                                            <p:graphicEl>
                                              <a:dgm id="{4B0CD31B-BC5C-4458-B945-09EB3F12B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">
                                            <p:graphicEl>
                                              <a:dgm id="{4B0CD31B-BC5C-4458-B945-09EB3F12B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C15306-8BA9-4792-AB71-F5286E892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D5C15306-8BA9-4792-AB71-F5286E892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D5C15306-8BA9-4792-AB71-F5286E892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">
                                            <p:graphicEl>
                                              <a:dgm id="{D5C15306-8BA9-4792-AB71-F5286E892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91E795-F29D-41F5-AB7F-8C933F6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CA91E795-F29D-41F5-AB7F-8C933F6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>
                                            <p:graphicEl>
                                              <a:dgm id="{CA91E795-F29D-41F5-AB7F-8C933F6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">
                                            <p:graphicEl>
                                              <a:dgm id="{CA91E795-F29D-41F5-AB7F-8C933F6B5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D101EC-91A2-4CEE-9E88-91ADF3126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">
                                            <p:graphicEl>
                                              <a:dgm id="{BCD101EC-91A2-4CEE-9E88-91ADF3126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">
                                            <p:graphicEl>
                                              <a:dgm id="{BCD101EC-91A2-4CEE-9E88-91ADF3126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">
                                            <p:graphicEl>
                                              <a:dgm id="{BCD101EC-91A2-4CEE-9E88-91ADF3126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9F1E48-A3D3-4317-B90F-A9FFE3CD0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">
                                            <p:graphicEl>
                                              <a:dgm id="{D79F1E48-A3D3-4317-B90F-A9FFE3CD0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">
                                            <p:graphicEl>
                                              <a:dgm id="{D79F1E48-A3D3-4317-B90F-A9FFE3CD0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">
                                            <p:graphicEl>
                                              <a:dgm id="{D79F1E48-A3D3-4317-B90F-A9FFE3CD0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ACD289-385C-45F0-82EC-3A10B9CAC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>
                                            <p:graphicEl>
                                              <a:dgm id="{2FACD289-385C-45F0-82EC-3A10B9CAC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>
                                            <p:graphicEl>
                                              <a:dgm id="{2FACD289-385C-45F0-82EC-3A10B9CAC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">
                                            <p:graphicEl>
                                              <a:dgm id="{2FACD289-385C-45F0-82EC-3A10B9CAC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2B2C7-69F2-4E93-9280-B7C191E70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>
                                            <p:graphicEl>
                                              <a:dgm id="{5BE2B2C7-69F2-4E93-9280-B7C191E70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">
                                            <p:graphicEl>
                                              <a:dgm id="{5BE2B2C7-69F2-4E93-9280-B7C191E70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">
                                            <p:graphicEl>
                                              <a:dgm id="{5BE2B2C7-69F2-4E93-9280-B7C191E70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8982F-FBAB-4F80-BFC3-75DB1FF57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">
                                            <p:graphicEl>
                                              <a:dgm id="{3648982F-FBAB-4F80-BFC3-75DB1FF57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">
                                            <p:graphicEl>
                                              <a:dgm id="{3648982F-FBAB-4F80-BFC3-75DB1FF57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">
                                            <p:graphicEl>
                                              <a:dgm id="{3648982F-FBAB-4F80-BFC3-75DB1FF57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B5741-BFC3-448B-BF6C-9B3AE551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">
                                            <p:graphicEl>
                                              <a:dgm id="{9A7B5741-BFC3-448B-BF6C-9B3AE551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">
                                            <p:graphicEl>
                                              <a:dgm id="{9A7B5741-BFC3-448B-BF6C-9B3AE551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">
                                            <p:graphicEl>
                                              <a:dgm id="{9A7B5741-BFC3-448B-BF6C-9B3AE5513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3DFEB4-9154-4637-89D0-AE6E24215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">
                                            <p:graphicEl>
                                              <a:dgm id="{DC3DFEB4-9154-4637-89D0-AE6E24215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">
                                            <p:graphicEl>
                                              <a:dgm id="{DC3DFEB4-9154-4637-89D0-AE6E24215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">
                                            <p:graphicEl>
                                              <a:dgm id="{DC3DFEB4-9154-4637-89D0-AE6E24215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0" y="476672"/>
            <a:ext cx="8600260" cy="590465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95536" y="4293096"/>
            <a:ext cx="352839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5148064" y="4653136"/>
            <a:ext cx="3528392" cy="1679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4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ángulo 3"/>
          <p:cNvSpPr>
            <a:spLocks noChangeArrowheads="1"/>
          </p:cNvSpPr>
          <p:nvPr/>
        </p:nvSpPr>
        <p:spPr bwMode="auto">
          <a:xfrm>
            <a:off x="103188" y="354013"/>
            <a:ext cx="884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800" b="1" baseline="30000" dirty="0">
                <a:solidFill>
                  <a:srgbClr val="FF0000"/>
                </a:solidFill>
              </a:rPr>
              <a:t>CONSIDERACIONES LEGALES EN TORNO AL CURRÍCULO DE LA EDUCACIÓN </a:t>
            </a:r>
            <a:r>
              <a:rPr lang="es-ES_tradnl" sz="2800" b="1" baseline="30000" dirty="0">
                <a:solidFill>
                  <a:srgbClr val="FF0000"/>
                </a:solidFill>
                <a:hlinkClick r:id="rId2" action="ppaction://hlinksldjump"/>
              </a:rPr>
              <a:t>OBLIGATORIA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0179" name="Rectángulo 4"/>
          <p:cNvSpPr>
            <a:spLocks noChangeArrowheads="1"/>
          </p:cNvSpPr>
          <p:nvPr/>
        </p:nvSpPr>
        <p:spPr bwMode="auto">
          <a:xfrm>
            <a:off x="446088" y="1355725"/>
            <a:ext cx="2344737" cy="81047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000" b="1" baseline="30000" dirty="0">
                <a:solidFill>
                  <a:srgbClr val="604A7B"/>
                </a:solidFill>
              </a:rPr>
              <a:t>La Constitución de la República del </a:t>
            </a:r>
            <a:r>
              <a:rPr lang="es-ES_tradnl" sz="2000" b="1" baseline="30000" dirty="0" smtClean="0">
                <a:solidFill>
                  <a:srgbClr val="604A7B"/>
                </a:solidFill>
              </a:rPr>
              <a:t>Ecuador  </a:t>
            </a:r>
            <a:r>
              <a:rPr lang="es-ES_tradnl" sz="2000" b="1" baseline="30000" dirty="0">
                <a:solidFill>
                  <a:srgbClr val="604A7B"/>
                </a:solidFill>
              </a:rPr>
              <a:t>(2008),</a:t>
            </a:r>
            <a:endParaRPr lang="es-ES" sz="2000" b="1" dirty="0">
              <a:solidFill>
                <a:srgbClr val="604A7B"/>
              </a:solidFill>
            </a:endParaRPr>
          </a:p>
        </p:txBody>
      </p:sp>
      <p:sp>
        <p:nvSpPr>
          <p:cNvPr id="50180" name="Rectángulo 6"/>
          <p:cNvSpPr>
            <a:spLocks noChangeArrowheads="1"/>
          </p:cNvSpPr>
          <p:nvPr/>
        </p:nvSpPr>
        <p:spPr bwMode="auto">
          <a:xfrm>
            <a:off x="549275" y="2263775"/>
            <a:ext cx="850900" cy="2762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s-ES_tradnl" baseline="30000">
                <a:solidFill>
                  <a:srgbClr val="000000"/>
                </a:solidFill>
              </a:rPr>
              <a:t>artículo 26</a:t>
            </a:r>
            <a:endParaRPr lang="es-ES"/>
          </a:p>
        </p:txBody>
      </p:sp>
      <p:sp>
        <p:nvSpPr>
          <p:cNvPr id="50181" name="Rectángulo 7"/>
          <p:cNvSpPr>
            <a:spLocks noChangeArrowheads="1"/>
          </p:cNvSpPr>
          <p:nvPr/>
        </p:nvSpPr>
        <p:spPr bwMode="auto">
          <a:xfrm>
            <a:off x="422275" y="2908300"/>
            <a:ext cx="2286000" cy="110799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baseline="30000" dirty="0">
                <a:solidFill>
                  <a:srgbClr val="000000"/>
                </a:solidFill>
              </a:rPr>
              <a:t>que </a:t>
            </a:r>
            <a:r>
              <a:rPr lang="es-ES_tradnl" altLang="es-ES" baseline="30000" dirty="0">
                <a:solidFill>
                  <a:srgbClr val="000000"/>
                </a:solidFill>
              </a:rPr>
              <a:t>“</a:t>
            </a:r>
            <a:r>
              <a:rPr lang="es-ES_tradnl" baseline="30000" dirty="0">
                <a:solidFill>
                  <a:srgbClr val="000000"/>
                </a:solidFill>
              </a:rPr>
              <a:t>la educación es un derecho de las personas a lo largo de su vida y un deber ineludible e inexcusable </a:t>
            </a:r>
            <a:r>
              <a:rPr lang="es-ES_tradnl" baseline="30000" dirty="0" smtClean="0">
                <a:solidFill>
                  <a:srgbClr val="000000"/>
                </a:solidFill>
              </a:rPr>
              <a:t> Estado</a:t>
            </a:r>
            <a:r>
              <a:rPr lang="es-ES_tradnl" altLang="es-ES" baseline="30000" dirty="0">
                <a:solidFill>
                  <a:srgbClr val="000000"/>
                </a:solidFill>
              </a:rPr>
              <a:t>”</a:t>
            </a:r>
            <a:r>
              <a:rPr lang="es-ES_tradnl" baseline="30000" dirty="0">
                <a:solidFill>
                  <a:srgbClr val="000000"/>
                </a:solidFill>
              </a:rPr>
              <a:t> </a:t>
            </a:r>
            <a:endParaRPr lang="es-ES" dirty="0"/>
          </a:p>
        </p:txBody>
      </p:sp>
      <p:sp>
        <p:nvSpPr>
          <p:cNvPr id="50182" name="Rectángulo 8"/>
          <p:cNvSpPr>
            <a:spLocks noChangeArrowheads="1"/>
          </p:cNvSpPr>
          <p:nvPr/>
        </p:nvSpPr>
        <p:spPr bwMode="auto">
          <a:xfrm>
            <a:off x="549275" y="4014788"/>
            <a:ext cx="930275" cy="2778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s-ES_tradnl" baseline="30000">
                <a:solidFill>
                  <a:srgbClr val="000000"/>
                </a:solidFill>
              </a:rPr>
              <a:t>artículo 343</a:t>
            </a:r>
            <a:endParaRPr lang="es-ES"/>
          </a:p>
        </p:txBody>
      </p:sp>
      <p:sp>
        <p:nvSpPr>
          <p:cNvPr id="50183" name="Rectángulo 9"/>
          <p:cNvSpPr>
            <a:spLocks noChangeArrowheads="1"/>
          </p:cNvSpPr>
          <p:nvPr/>
        </p:nvSpPr>
        <p:spPr bwMode="auto">
          <a:xfrm>
            <a:off x="421796" y="4551363"/>
            <a:ext cx="2286000" cy="166199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altLang="es-ES" baseline="30000" dirty="0">
                <a:solidFill>
                  <a:srgbClr val="000000"/>
                </a:solidFill>
              </a:rPr>
              <a:t>“</a:t>
            </a:r>
            <a:r>
              <a:rPr lang="es-ES_tradnl" baseline="30000" dirty="0">
                <a:solidFill>
                  <a:srgbClr val="000000"/>
                </a:solidFill>
              </a:rPr>
              <a:t>el sistema nacional de educación integrará una visión intercultural acorde con la diversidad geográfica, cultural y lingüística del país, y el respeto a los derechos de las comunidades, pueblos y </a:t>
            </a:r>
            <a:r>
              <a:rPr lang="es-ES_tradnl" baseline="30000" dirty="0" smtClean="0">
                <a:solidFill>
                  <a:srgbClr val="000000"/>
                </a:solidFill>
              </a:rPr>
              <a:t> nacionalidades</a:t>
            </a:r>
            <a:r>
              <a:rPr lang="es-ES_tradnl" altLang="es-ES" baseline="30000" dirty="0">
                <a:solidFill>
                  <a:srgbClr val="000000"/>
                </a:solidFill>
              </a:rPr>
              <a:t>”</a:t>
            </a:r>
            <a:r>
              <a:rPr lang="es-ES_tradnl" baseline="30000" dirty="0">
                <a:solidFill>
                  <a:srgbClr val="000000"/>
                </a:solidFill>
              </a:rPr>
              <a:t>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0184" name="Rectángulo 10"/>
          <p:cNvSpPr>
            <a:spLocks noChangeArrowheads="1"/>
          </p:cNvSpPr>
          <p:nvPr/>
        </p:nvSpPr>
        <p:spPr bwMode="auto">
          <a:xfrm>
            <a:off x="3576638" y="1349375"/>
            <a:ext cx="2093912" cy="503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000" b="1" baseline="30000">
                <a:solidFill>
                  <a:srgbClr val="604A7B"/>
                </a:solidFill>
              </a:rPr>
              <a:t>La Ley Orgánica de Educación Intercultural</a:t>
            </a:r>
            <a:endParaRPr lang="es-ES" sz="2000" b="1">
              <a:solidFill>
                <a:srgbClr val="604A7B"/>
              </a:solidFill>
            </a:endParaRPr>
          </a:p>
        </p:txBody>
      </p:sp>
      <p:sp>
        <p:nvSpPr>
          <p:cNvPr id="50185" name="Rectángulo 11"/>
          <p:cNvSpPr>
            <a:spLocks noChangeArrowheads="1"/>
          </p:cNvSpPr>
          <p:nvPr/>
        </p:nvSpPr>
        <p:spPr bwMode="auto">
          <a:xfrm>
            <a:off x="3576637" y="2908300"/>
            <a:ext cx="2070101" cy="10156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_tradnl" altLang="es-ES" baseline="30000" dirty="0"/>
              <a:t>“</a:t>
            </a:r>
            <a:r>
              <a:rPr lang="es-ES_tradnl" baseline="30000" dirty="0"/>
              <a:t>Garantiza el derecho de las personas a una educación de calidad  </a:t>
            </a:r>
            <a:r>
              <a:rPr lang="es-ES_tradnl" baseline="30000" dirty="0" smtClean="0"/>
              <a:t>y</a:t>
            </a:r>
            <a:r>
              <a:rPr lang="es-ES_tradnl" dirty="0" smtClean="0"/>
              <a:t> </a:t>
            </a:r>
            <a:r>
              <a:rPr lang="es-ES_tradnl" baseline="30000" dirty="0" smtClean="0"/>
              <a:t>calidez</a:t>
            </a:r>
            <a:r>
              <a:rPr lang="es-ES_tradnl" altLang="es-ES" baseline="30000" dirty="0">
                <a:solidFill>
                  <a:srgbClr val="000000"/>
                </a:solidFill>
              </a:rPr>
              <a:t>”</a:t>
            </a:r>
            <a:r>
              <a:rPr lang="es-ES_tradnl" baseline="30000" dirty="0">
                <a:solidFill>
                  <a:srgbClr val="000000"/>
                </a:solidFill>
              </a:rPr>
              <a:t> </a:t>
            </a:r>
            <a:endParaRPr lang="es-ES" dirty="0"/>
          </a:p>
        </p:txBody>
      </p:sp>
      <p:sp>
        <p:nvSpPr>
          <p:cNvPr id="50186" name="Rectángulo 12"/>
          <p:cNvSpPr>
            <a:spLocks noChangeArrowheads="1"/>
          </p:cNvSpPr>
          <p:nvPr/>
        </p:nvSpPr>
        <p:spPr bwMode="auto">
          <a:xfrm>
            <a:off x="3576638" y="4551363"/>
            <a:ext cx="2070100" cy="12926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s-ES_tradnl" baseline="30000" dirty="0" smtClean="0"/>
              <a:t>Establece </a:t>
            </a:r>
            <a:r>
              <a:rPr lang="es-ES_tradnl" baseline="30000" dirty="0"/>
              <a:t>que un objetivo de la Autoridad Educativa Nacional es </a:t>
            </a:r>
            <a:r>
              <a:rPr lang="es-ES_tradnl" altLang="es-ES" baseline="30000" dirty="0"/>
              <a:t>“</a:t>
            </a:r>
            <a:r>
              <a:rPr lang="es-ES_tradnl" baseline="30000" dirty="0"/>
              <a:t>diseñar y asegurar la aplicación obligatoria de un currículo nacional, </a:t>
            </a:r>
            <a:r>
              <a:rPr lang="es-ES" baseline="30000" dirty="0"/>
              <a:t>…</a:t>
            </a:r>
            <a:endParaRPr lang="es-ES" dirty="0"/>
          </a:p>
        </p:txBody>
      </p:sp>
      <p:sp>
        <p:nvSpPr>
          <p:cNvPr id="50187" name="Rectángulo 13"/>
          <p:cNvSpPr>
            <a:spLocks noChangeArrowheads="1"/>
          </p:cNvSpPr>
          <p:nvPr/>
        </p:nvSpPr>
        <p:spPr bwMode="auto">
          <a:xfrm>
            <a:off x="3605213" y="2268538"/>
            <a:ext cx="1352550" cy="2762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s-ES_tradnl" baseline="30000">
                <a:solidFill>
                  <a:srgbClr val="000000"/>
                </a:solidFill>
              </a:rPr>
              <a:t>artículo 2, literal w </a:t>
            </a:r>
            <a:endParaRPr lang="es-ES"/>
          </a:p>
        </p:txBody>
      </p:sp>
      <p:sp>
        <p:nvSpPr>
          <p:cNvPr id="50188" name="Rectángulo 14"/>
          <p:cNvSpPr>
            <a:spLocks noChangeArrowheads="1"/>
          </p:cNvSpPr>
          <p:nvPr/>
        </p:nvSpPr>
        <p:spPr bwMode="auto">
          <a:xfrm>
            <a:off x="3576638" y="4008438"/>
            <a:ext cx="850900" cy="2778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s-ES_tradnl" baseline="30000">
                <a:solidFill>
                  <a:srgbClr val="000000"/>
                </a:solidFill>
              </a:rPr>
              <a:t>artículo 19 </a:t>
            </a:r>
            <a:endParaRPr lang="es-ES"/>
          </a:p>
        </p:txBody>
      </p:sp>
      <p:sp>
        <p:nvSpPr>
          <p:cNvPr id="50189" name="Rectángulo 15"/>
          <p:cNvSpPr>
            <a:spLocks noChangeArrowheads="1"/>
          </p:cNvSpPr>
          <p:nvPr/>
        </p:nvSpPr>
        <p:spPr bwMode="auto">
          <a:xfrm>
            <a:off x="6443663" y="2908300"/>
            <a:ext cx="2490787" cy="147732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endParaRPr lang="es-ES" baseline="30000" dirty="0" smtClean="0"/>
          </a:p>
          <a:p>
            <a:pPr algn="just"/>
            <a:r>
              <a:rPr lang="es-ES" baseline="30000" dirty="0" smtClean="0"/>
              <a:t>O</a:t>
            </a:r>
            <a:r>
              <a:rPr lang="es-ES_tradnl" baseline="30000" dirty="0" err="1"/>
              <a:t>bligatoriedad</a:t>
            </a:r>
            <a:r>
              <a:rPr lang="es-ES_tradnl" baseline="30000" dirty="0"/>
              <a:t> de los </a:t>
            </a:r>
            <a:r>
              <a:rPr lang="es-ES_tradnl" baseline="30000" dirty="0" smtClean="0"/>
              <a:t>currículos</a:t>
            </a:r>
          </a:p>
          <a:p>
            <a:pPr algn="just"/>
            <a:r>
              <a:rPr lang="es-ES_tradnl" baseline="30000" dirty="0" smtClean="0"/>
              <a:t>nacionales </a:t>
            </a:r>
            <a:r>
              <a:rPr lang="es-ES_tradnl" altLang="es-ES" baseline="30000" dirty="0"/>
              <a:t>“</a:t>
            </a:r>
            <a:r>
              <a:rPr lang="es-ES_tradnl" baseline="30000" dirty="0"/>
              <a:t>en todas las instituciones educativas del </a:t>
            </a:r>
            <a:r>
              <a:rPr lang="es-ES_tradnl" baseline="30000" dirty="0" smtClean="0"/>
              <a:t>país</a:t>
            </a:r>
            <a:r>
              <a:rPr lang="es-ES_tradnl" dirty="0" smtClean="0"/>
              <a:t> </a:t>
            </a:r>
            <a:r>
              <a:rPr lang="es-ES_tradnl" baseline="30000" dirty="0" smtClean="0"/>
              <a:t>independientemente </a:t>
            </a:r>
            <a:r>
              <a:rPr lang="es-ES_tradnl" baseline="30000" dirty="0"/>
              <a:t>de </a:t>
            </a:r>
            <a:r>
              <a:rPr lang="es-ES_tradnl" baseline="30000" dirty="0" smtClean="0"/>
              <a:t>su</a:t>
            </a:r>
            <a:r>
              <a:rPr lang="es-ES_tradnl" dirty="0" smtClean="0"/>
              <a:t> </a:t>
            </a:r>
            <a:r>
              <a:rPr lang="es-ES_tradnl" baseline="30000" dirty="0" smtClean="0"/>
              <a:t>sostenimiento </a:t>
            </a:r>
            <a:r>
              <a:rPr lang="es-ES_tradnl" baseline="30000" dirty="0"/>
              <a:t>y su modalidad</a:t>
            </a:r>
            <a:r>
              <a:rPr lang="es-ES_tradnl" altLang="es-ES" baseline="30000" dirty="0"/>
              <a:t>”</a:t>
            </a:r>
            <a:r>
              <a:rPr lang="es-ES_tradnl" baseline="30000" dirty="0"/>
              <a:t> </a:t>
            </a:r>
            <a:endParaRPr lang="es-ES" dirty="0"/>
          </a:p>
        </p:txBody>
      </p:sp>
      <p:sp>
        <p:nvSpPr>
          <p:cNvPr id="50190" name="Rectángulo 16"/>
          <p:cNvSpPr>
            <a:spLocks noChangeArrowheads="1"/>
          </p:cNvSpPr>
          <p:nvPr/>
        </p:nvSpPr>
        <p:spPr bwMode="auto">
          <a:xfrm>
            <a:off x="6457950" y="1246188"/>
            <a:ext cx="2286000" cy="70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000" b="1" baseline="30000">
                <a:solidFill>
                  <a:srgbClr val="604A7B"/>
                </a:solidFill>
              </a:rPr>
              <a:t>El Reglamento a la Ley Orgánica de Educación Intercultural</a:t>
            </a:r>
            <a:endParaRPr lang="es-ES" sz="2000" b="1">
              <a:solidFill>
                <a:srgbClr val="604A7B"/>
              </a:solidFill>
            </a:endParaRPr>
          </a:p>
        </p:txBody>
      </p:sp>
      <p:sp>
        <p:nvSpPr>
          <p:cNvPr id="50191" name="Rectángulo 17"/>
          <p:cNvSpPr>
            <a:spLocks noChangeArrowheads="1"/>
          </p:cNvSpPr>
          <p:nvPr/>
        </p:nvSpPr>
        <p:spPr bwMode="auto">
          <a:xfrm>
            <a:off x="6916738" y="2401888"/>
            <a:ext cx="773112" cy="2762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s-ES_tradnl" baseline="30000">
                <a:solidFill>
                  <a:srgbClr val="000000"/>
                </a:solidFill>
              </a:rPr>
              <a:t>artículo 9</a:t>
            </a:r>
            <a:endParaRPr lang="es-ES"/>
          </a:p>
        </p:txBody>
      </p:sp>
      <p:cxnSp>
        <p:nvCxnSpPr>
          <p:cNvPr id="20" name="Conector recto de flecha 19"/>
          <p:cNvCxnSpPr>
            <a:cxnSpLocks noChangeShapeType="1"/>
          </p:cNvCxnSpPr>
          <p:nvPr/>
        </p:nvCxnSpPr>
        <p:spPr bwMode="auto">
          <a:xfrm>
            <a:off x="2819400" y="1600994"/>
            <a:ext cx="78581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ector recto de flecha 21"/>
          <p:cNvCxnSpPr>
            <a:cxnSpLocks noChangeShapeType="1"/>
            <a:stCxn id="50184" idx="3"/>
            <a:endCxn id="50190" idx="1"/>
          </p:cNvCxnSpPr>
          <p:nvPr/>
        </p:nvCxnSpPr>
        <p:spPr bwMode="auto">
          <a:xfrm>
            <a:off x="5670550" y="1600200"/>
            <a:ext cx="7874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ector angular 24"/>
          <p:cNvCxnSpPr>
            <a:cxnSpLocks noChangeShapeType="1"/>
            <a:stCxn id="50179" idx="1"/>
            <a:endCxn id="50180" idx="1"/>
          </p:cNvCxnSpPr>
          <p:nvPr/>
        </p:nvCxnSpPr>
        <p:spPr bwMode="auto">
          <a:xfrm rot="10800000" flipH="1" flipV="1">
            <a:off x="446087" y="1760964"/>
            <a:ext cx="103187" cy="640924"/>
          </a:xfrm>
          <a:prstGeom prst="bentConnector3">
            <a:avLst>
              <a:gd name="adj1" fmla="val -221540"/>
            </a:avLst>
          </a:prstGeom>
          <a:noFill/>
          <a:ln w="25400">
            <a:solidFill>
              <a:schemeClr val="accent1"/>
            </a:solidFill>
            <a:miter lim="800000"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Conector angular 26"/>
          <p:cNvCxnSpPr>
            <a:cxnSpLocks noChangeShapeType="1"/>
            <a:stCxn id="50180" idx="3"/>
            <a:endCxn id="50181" idx="3"/>
          </p:cNvCxnSpPr>
          <p:nvPr/>
        </p:nvCxnSpPr>
        <p:spPr bwMode="auto">
          <a:xfrm>
            <a:off x="1400175" y="2401888"/>
            <a:ext cx="1308100" cy="1060410"/>
          </a:xfrm>
          <a:prstGeom prst="bentConnector3">
            <a:avLst>
              <a:gd name="adj1" fmla="val 117476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ector angular 28"/>
          <p:cNvCxnSpPr>
            <a:cxnSpLocks noChangeShapeType="1"/>
            <a:stCxn id="50179" idx="1"/>
            <a:endCxn id="50182" idx="1"/>
          </p:cNvCxnSpPr>
          <p:nvPr/>
        </p:nvCxnSpPr>
        <p:spPr bwMode="auto">
          <a:xfrm rot="10800000" flipH="1" flipV="1">
            <a:off x="446087" y="1760964"/>
            <a:ext cx="103187" cy="2392730"/>
          </a:xfrm>
          <a:prstGeom prst="bentConnector3">
            <a:avLst>
              <a:gd name="adj1" fmla="val -221540"/>
            </a:avLst>
          </a:prstGeom>
          <a:noFill/>
          <a:ln w="25400">
            <a:solidFill>
              <a:schemeClr val="accent1"/>
            </a:solidFill>
            <a:miter lim="800000"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Conector angular 30"/>
          <p:cNvCxnSpPr>
            <a:cxnSpLocks noChangeShapeType="1"/>
            <a:stCxn id="50182" idx="3"/>
            <a:endCxn id="50183" idx="3"/>
          </p:cNvCxnSpPr>
          <p:nvPr/>
        </p:nvCxnSpPr>
        <p:spPr bwMode="auto">
          <a:xfrm>
            <a:off x="1479550" y="4153694"/>
            <a:ext cx="1228246" cy="1228666"/>
          </a:xfrm>
          <a:prstGeom prst="bentConnector3">
            <a:avLst>
              <a:gd name="adj1" fmla="val 118612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 angular 32"/>
          <p:cNvCxnSpPr>
            <a:cxnSpLocks noChangeShapeType="1"/>
            <a:stCxn id="50184" idx="2"/>
            <a:endCxn id="50187" idx="1"/>
          </p:cNvCxnSpPr>
          <p:nvPr/>
        </p:nvCxnSpPr>
        <p:spPr bwMode="auto">
          <a:xfrm rot="5400000">
            <a:off x="3836988" y="1620838"/>
            <a:ext cx="554037" cy="1017587"/>
          </a:xfrm>
          <a:prstGeom prst="bentConnector4">
            <a:avLst>
              <a:gd name="adj1" fmla="val 37523"/>
              <a:gd name="adj2" fmla="val 122454"/>
            </a:avLst>
          </a:prstGeom>
          <a:noFill/>
          <a:ln w="25400">
            <a:solidFill>
              <a:schemeClr val="accent1"/>
            </a:solidFill>
            <a:miter lim="800000"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ector angular 34"/>
          <p:cNvCxnSpPr>
            <a:cxnSpLocks noChangeShapeType="1"/>
            <a:stCxn id="50187" idx="3"/>
            <a:endCxn id="50185" idx="3"/>
          </p:cNvCxnSpPr>
          <p:nvPr/>
        </p:nvCxnSpPr>
        <p:spPr bwMode="auto">
          <a:xfrm>
            <a:off x="4957763" y="2406651"/>
            <a:ext cx="688975" cy="1009481"/>
          </a:xfrm>
          <a:prstGeom prst="bentConnector3">
            <a:avLst>
              <a:gd name="adj1" fmla="val 13318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ector angular 36"/>
          <p:cNvCxnSpPr>
            <a:cxnSpLocks noChangeShapeType="1"/>
            <a:stCxn id="50184" idx="2"/>
            <a:endCxn id="50188" idx="1"/>
          </p:cNvCxnSpPr>
          <p:nvPr/>
        </p:nvCxnSpPr>
        <p:spPr bwMode="auto">
          <a:xfrm rot="5400000">
            <a:off x="2951956" y="2477295"/>
            <a:ext cx="2295525" cy="1046162"/>
          </a:xfrm>
          <a:prstGeom prst="bentConnector4">
            <a:avLst>
              <a:gd name="adj1" fmla="val 9671"/>
              <a:gd name="adj2" fmla="val 121833"/>
            </a:avLst>
          </a:prstGeom>
          <a:noFill/>
          <a:ln w="25400">
            <a:solidFill>
              <a:schemeClr val="accent1"/>
            </a:solidFill>
            <a:miter lim="800000"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ector angular 42"/>
          <p:cNvCxnSpPr>
            <a:cxnSpLocks noChangeShapeType="1"/>
            <a:stCxn id="50188" idx="3"/>
            <a:endCxn id="50186" idx="3"/>
          </p:cNvCxnSpPr>
          <p:nvPr/>
        </p:nvCxnSpPr>
        <p:spPr bwMode="auto">
          <a:xfrm>
            <a:off x="4427538" y="4147344"/>
            <a:ext cx="1219200" cy="1050350"/>
          </a:xfrm>
          <a:prstGeom prst="bentConnector3">
            <a:avLst>
              <a:gd name="adj1" fmla="val 11875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onector angular 44"/>
          <p:cNvCxnSpPr>
            <a:cxnSpLocks noChangeShapeType="1"/>
            <a:stCxn id="50190" idx="2"/>
            <a:endCxn id="50191" idx="1"/>
          </p:cNvCxnSpPr>
          <p:nvPr/>
        </p:nvCxnSpPr>
        <p:spPr bwMode="auto">
          <a:xfrm rot="5400000">
            <a:off x="6965950" y="1905001"/>
            <a:ext cx="585787" cy="684212"/>
          </a:xfrm>
          <a:prstGeom prst="bentConnector4">
            <a:avLst>
              <a:gd name="adj1" fmla="val 38171"/>
              <a:gd name="adj2" fmla="val 133421"/>
            </a:avLst>
          </a:prstGeom>
          <a:noFill/>
          <a:ln w="25400">
            <a:solidFill>
              <a:schemeClr val="accent1"/>
            </a:solidFill>
            <a:miter lim="800000"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ector angular 46"/>
          <p:cNvCxnSpPr>
            <a:cxnSpLocks noChangeShapeType="1"/>
            <a:stCxn id="50191" idx="2"/>
            <a:endCxn id="50189" idx="1"/>
          </p:cNvCxnSpPr>
          <p:nvPr/>
        </p:nvCxnSpPr>
        <p:spPr bwMode="auto">
          <a:xfrm rot="5400000">
            <a:off x="6389054" y="2732723"/>
            <a:ext cx="968851" cy="859631"/>
          </a:xfrm>
          <a:prstGeom prst="bentConnector4">
            <a:avLst>
              <a:gd name="adj1" fmla="val 11879"/>
              <a:gd name="adj2" fmla="val 126593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" y="620688"/>
            <a:ext cx="8865853" cy="547260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220072" y="764704"/>
            <a:ext cx="352839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5292080" y="4077072"/>
            <a:ext cx="352839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0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5286"/>
            <a:ext cx="8459720" cy="622005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508104" y="476672"/>
            <a:ext cx="324036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602955" y="3789040"/>
            <a:ext cx="3240360" cy="2697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4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692696"/>
            <a:ext cx="8136904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4271"/>
            <a:ext cx="1383642" cy="141698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03740" y="764704"/>
            <a:ext cx="3608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 smtClean="0">
                <a:solidFill>
                  <a:srgbClr val="85288C"/>
                </a:solidFill>
                <a:latin typeface="Edwardian Script ITC" panose="030303020407070D0804" pitchFamily="66" charset="0"/>
              </a:rPr>
              <a:t>Escritura </a:t>
            </a:r>
            <a:endParaRPr lang="es-ES" sz="8800" dirty="0">
              <a:solidFill>
                <a:srgbClr val="85288C"/>
              </a:solidFill>
              <a:latin typeface="Edwardian Script ITC" panose="030303020407070D0804" pitchFamily="66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2411760" y="2109680"/>
            <a:ext cx="1296144" cy="671248"/>
          </a:xfrm>
          <a:prstGeom prst="line">
            <a:avLst/>
          </a:prstGeom>
          <a:ln w="76200" cap="rnd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899592" y="296559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de textos</a:t>
            </a: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99592" y="4077072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2400" b="1" dirty="0" smtClean="0">
                <a:solidFill>
                  <a:srgbClr val="00B0F0"/>
                </a:solidFill>
                <a:latin typeface="Eras Light ITC" panose="020B0402030504020804" pitchFamily="34" charset="0"/>
              </a:rPr>
              <a:t>Herramienta de aprendizaje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400" b="1" dirty="0" smtClean="0">
                <a:solidFill>
                  <a:srgbClr val="00B0F0"/>
                </a:solidFill>
                <a:latin typeface="Eras Light ITC" panose="020B0402030504020804" pitchFamily="34" charset="0"/>
              </a:rPr>
              <a:t>Método para desarrollar el pensamiento</a:t>
            </a:r>
          </a:p>
          <a:p>
            <a:endParaRPr lang="es-ES" sz="2400" b="1" dirty="0">
              <a:solidFill>
                <a:srgbClr val="00B0F0"/>
              </a:solidFill>
              <a:latin typeface="Eras Light ITC" panose="020B0402030504020804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 flipV="1">
            <a:off x="4788024" y="2109680"/>
            <a:ext cx="0" cy="671248"/>
          </a:xfrm>
          <a:prstGeom prst="line">
            <a:avLst/>
          </a:prstGeom>
          <a:ln w="76200" cap="rnd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419872" y="311799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sobre </a:t>
            </a:r>
          </a:p>
          <a:p>
            <a:pPr algn="ctr"/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lengua</a:t>
            </a: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63888" y="4077072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2400" b="1" dirty="0" smtClean="0">
                <a:solidFill>
                  <a:srgbClr val="00B0F0"/>
                </a:solidFill>
                <a:latin typeface="Eras Light ITC" panose="020B0402030504020804" pitchFamily="34" charset="0"/>
              </a:rPr>
              <a:t>Estructura de la lengua castellana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400" b="1" dirty="0" smtClean="0">
                <a:solidFill>
                  <a:srgbClr val="00B0F0"/>
                </a:solidFill>
                <a:latin typeface="Eras Light ITC" panose="020B0402030504020804" pitchFamily="34" charset="0"/>
              </a:rPr>
              <a:t>Gramática y ortografía</a:t>
            </a:r>
            <a:endParaRPr lang="es-ES" sz="2400" b="1" dirty="0">
              <a:solidFill>
                <a:srgbClr val="00B0F0"/>
              </a:solidFill>
              <a:latin typeface="Eras Light ITC" panose="020B04020305040208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 flipH="1" flipV="1">
            <a:off x="6084168" y="2109680"/>
            <a:ext cx="936104" cy="823648"/>
          </a:xfrm>
          <a:prstGeom prst="line">
            <a:avLst/>
          </a:prstGeom>
          <a:ln w="76200" cap="rnd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940152" y="323987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Alfabetización inicial</a:t>
            </a: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940152" y="4221088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2400" b="1" dirty="0" smtClean="0">
                <a:solidFill>
                  <a:srgbClr val="00B0F0"/>
                </a:solidFill>
                <a:latin typeface="Eras Light ITC" panose="020B0402030504020804" pitchFamily="34" charset="0"/>
              </a:rPr>
              <a:t>Adquisición del código alfabético. Conciencias: fonológica, léxica, semántica</a:t>
            </a:r>
            <a:endParaRPr lang="es-ES" sz="2400" b="1" dirty="0">
              <a:solidFill>
                <a:srgbClr val="00B0F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8136904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45529"/>
            <a:ext cx="1323810" cy="129523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71800" y="764704"/>
            <a:ext cx="443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rgbClr val="85288C"/>
                </a:solidFill>
                <a:latin typeface="Berlin Sans FB Demi" panose="020E0802020502020306" pitchFamily="34" charset="0"/>
              </a:rPr>
              <a:t>L</a:t>
            </a:r>
            <a:r>
              <a:rPr lang="es-ES" sz="7200" dirty="0" smtClean="0">
                <a:solidFill>
                  <a:srgbClr val="85288C"/>
                </a:solidFill>
                <a:latin typeface="Berlin Sans FB Demi" panose="020E0802020502020306" pitchFamily="34" charset="0"/>
              </a:rPr>
              <a:t>iteratura</a:t>
            </a:r>
            <a:endParaRPr lang="es-ES" sz="7200" dirty="0">
              <a:solidFill>
                <a:srgbClr val="85288C"/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644008" y="1772816"/>
            <a:ext cx="0" cy="432048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2483768" y="2204864"/>
            <a:ext cx="4536505" cy="1504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483768" y="2204864"/>
            <a:ext cx="0" cy="432048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020272" y="2204864"/>
            <a:ext cx="0" cy="432048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763688" y="26369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F0"/>
                </a:solidFill>
              </a:rPr>
              <a:t>Literatura en el contexto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92180" y="26369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F0"/>
                </a:solidFill>
              </a:rPr>
              <a:t>Escritura creativa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2483768" y="3283243"/>
            <a:ext cx="0" cy="43553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7020272" y="3212976"/>
            <a:ext cx="0" cy="505797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1" y="3789040"/>
            <a:ext cx="3110745" cy="2592288"/>
          </a:xfrm>
          <a:prstGeom prst="rect">
            <a:avLst/>
          </a:prstGeom>
        </p:spPr>
      </p:pic>
      <p:sp>
        <p:nvSpPr>
          <p:cNvPr id="23" name="22 Pergamino horizontal"/>
          <p:cNvSpPr/>
          <p:nvPr/>
        </p:nvSpPr>
        <p:spPr>
          <a:xfrm>
            <a:off x="5436096" y="3933056"/>
            <a:ext cx="2880320" cy="216024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5940152" y="436510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  <a:t>Creación de textos literarios</a:t>
            </a:r>
            <a:endParaRPr lang="es-ES" sz="2800" dirty="0">
              <a:solidFill>
                <a:schemeClr val="accent5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73" y="116632"/>
            <a:ext cx="5240987" cy="660539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 rot="16200000">
            <a:off x="-1236547" y="2612811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rgbClr val="1884C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MATEMÁTICA</a:t>
            </a:r>
            <a:endParaRPr lang="es-ES" sz="7200" dirty="0">
              <a:solidFill>
                <a:srgbClr val="1884C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80920" cy="5832648"/>
          </a:xfrm>
          <a:prstGeom prst="rect">
            <a:avLst/>
          </a:prstGeom>
          <a:solidFill>
            <a:srgbClr val="188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“El </a:t>
            </a:r>
            <a:r>
              <a:rPr lang="es-ES" sz="3600" dirty="0">
                <a:solidFill>
                  <a:schemeClr val="bg1"/>
                </a:solidFill>
              </a:rPr>
              <a:t>currículo de Matemática fomenta los valores éticos, de dignidad y solidaridad, y el fortalecimiento de una conciencia sociocultural que complemente las capacidades de un buen analista o un buen </a:t>
            </a:r>
            <a:r>
              <a:rPr lang="es-ES" sz="3600" dirty="0" smtClean="0">
                <a:solidFill>
                  <a:schemeClr val="bg1"/>
                </a:solidFill>
              </a:rPr>
              <a:t>pensador”.</a:t>
            </a:r>
            <a:r>
              <a:rPr lang="es-ES" sz="3600" dirty="0">
                <a:solidFill>
                  <a:schemeClr val="bg1"/>
                </a:solidFill>
              </a:rPr>
              <a:t/>
            </a:r>
            <a:br>
              <a:rPr lang="es-ES" sz="3600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182236" y="260648"/>
            <a:ext cx="8961764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3674624" y="586405"/>
            <a:ext cx="792088" cy="807756"/>
          </a:xfrm>
          <a:prstGeom prst="ellipse">
            <a:avLst/>
          </a:prstGeom>
          <a:solidFill>
            <a:srgbClr val="1884C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851920" y="592544"/>
            <a:ext cx="360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79912" y="2723436"/>
            <a:ext cx="3672408" cy="156966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Usar competentemente las matemáticas, ya que están presentes en todas las actividades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7078616" y="3688804"/>
            <a:ext cx="792088" cy="807756"/>
          </a:xfrm>
          <a:prstGeom prst="ellipse">
            <a:avLst/>
          </a:prstGeom>
          <a:solidFill>
            <a:srgbClr val="1884C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311261" y="3815007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1</a:t>
            </a:r>
            <a:endParaRPr lang="es-ES" sz="360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59" y="761252"/>
            <a:ext cx="3672409" cy="120032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Permite formar personas justas, solidarias e innovadoras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76056" y="457254"/>
            <a:ext cx="3888432" cy="193899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Fortalece la capacidad de razonar, abstraer, analizar, discrepar, decidir, sistematizar y resolver problemas 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8244408" y="1942309"/>
            <a:ext cx="792088" cy="807756"/>
          </a:xfrm>
          <a:prstGeom prst="ellipse">
            <a:avLst/>
          </a:prstGeom>
          <a:solidFill>
            <a:srgbClr val="1884C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8421704" y="1948448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3</a:t>
            </a:r>
            <a:endParaRPr lang="es-ES" sz="360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82236" y="2112231"/>
            <a:ext cx="792088" cy="807756"/>
          </a:xfrm>
          <a:prstGeom prst="ellipse">
            <a:avLst/>
          </a:prstGeom>
          <a:solidFill>
            <a:srgbClr val="1884C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359532" y="211837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4</a:t>
            </a:r>
            <a:endParaRPr lang="es-ES" sz="360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9532" y="2682541"/>
            <a:ext cx="2124236" cy="83099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ES" sz="2400" i="1" dirty="0" smtClean="0">
                <a:latin typeface="Comic Sans MS" panose="030F0702030302020204" pitchFamily="66" charset="0"/>
              </a:rPr>
              <a:t>Docentes innovadores 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3568" y="4519912"/>
            <a:ext cx="3672408" cy="120032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Aprender a comunicarse en lengua y lenguaje matemático 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344238" y="5362528"/>
            <a:ext cx="792088" cy="807756"/>
          </a:xfrm>
          <a:prstGeom prst="ellipse">
            <a:avLst/>
          </a:prstGeom>
          <a:solidFill>
            <a:srgbClr val="1884C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3576883" y="5488731"/>
            <a:ext cx="360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716016" y="4623814"/>
            <a:ext cx="4065727" cy="193899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>
                <a:latin typeface="Comic Sans MS" panose="030F0702030302020204" pitchFamily="66" charset="0"/>
              </a:rPr>
              <a:t>D</a:t>
            </a:r>
            <a:r>
              <a:rPr lang="es-ES" sz="2400" i="1" dirty="0" smtClean="0">
                <a:latin typeface="Comic Sans MS" panose="030F0702030302020204" pitchFamily="66" charset="0"/>
              </a:rPr>
              <a:t>esarrollo </a:t>
            </a:r>
            <a:r>
              <a:rPr lang="es-ES" sz="2400" i="1" dirty="0">
                <a:latin typeface="Comic Sans MS" panose="030F0702030302020204" pitchFamily="66" charset="0"/>
              </a:rPr>
              <a:t>del pensamiento lógico y crítico para interpretar y resolver problemas de la vida </a:t>
            </a:r>
            <a:r>
              <a:rPr lang="es-ES" sz="2400" i="1" dirty="0" smtClean="0">
                <a:latin typeface="Comic Sans MS" panose="030F0702030302020204" pitchFamily="66" charset="0"/>
              </a:rPr>
              <a:t>cotidiana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8130641" y="5731184"/>
            <a:ext cx="792088" cy="807756"/>
          </a:xfrm>
          <a:prstGeom prst="ellipse">
            <a:avLst/>
          </a:prstGeom>
          <a:solidFill>
            <a:srgbClr val="1884C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8363286" y="5857387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6</a:t>
            </a:r>
            <a:endParaRPr lang="es-ES" sz="360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31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  <p:bldP spid="6" grpId="0" animBg="1"/>
      <p:bldP spid="7" grpId="0"/>
      <p:bldP spid="8" grpId="0" animBg="1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12676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801238" y="1869971"/>
            <a:ext cx="525658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Representación</a:t>
            </a:r>
            <a:endParaRPr lang="es-E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75856" y="342900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Geometría y medida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80112" y="488992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Estadística y probabilidad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2801238" y="964808"/>
            <a:ext cx="5256584" cy="646331"/>
          </a:xfrm>
          <a:prstGeom prst="rect">
            <a:avLst/>
          </a:prstGeom>
          <a:solidFill>
            <a:srgbClr val="E1F0FB"/>
          </a:solidFill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Resolución de problemas </a:t>
            </a:r>
            <a:endParaRPr lang="es-E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2 CuadroTexto"/>
          <p:cNvSpPr txBox="1"/>
          <p:nvPr/>
        </p:nvSpPr>
        <p:spPr>
          <a:xfrm>
            <a:off x="2801238" y="2775134"/>
            <a:ext cx="52565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</a:t>
            </a:r>
            <a:endParaRPr lang="es-E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807008" y="3661194"/>
            <a:ext cx="5256584" cy="646331"/>
          </a:xfrm>
          <a:prstGeom prst="rect">
            <a:avLst/>
          </a:prstGeom>
          <a:solidFill>
            <a:srgbClr val="BDDA0C"/>
          </a:solidFill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Justificación</a:t>
            </a:r>
            <a:endParaRPr lang="es-E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 CuadroTexto"/>
          <p:cNvSpPr txBox="1"/>
          <p:nvPr/>
        </p:nvSpPr>
        <p:spPr>
          <a:xfrm>
            <a:off x="2807804" y="4566756"/>
            <a:ext cx="525658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Conexión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 CuadroTexto"/>
          <p:cNvSpPr txBox="1"/>
          <p:nvPr/>
        </p:nvSpPr>
        <p:spPr>
          <a:xfrm>
            <a:off x="2801238" y="5425743"/>
            <a:ext cx="5256584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Institucionalización</a:t>
            </a:r>
            <a:endParaRPr lang="es-E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2 CuadroTexto"/>
          <p:cNvSpPr txBox="1"/>
          <p:nvPr/>
        </p:nvSpPr>
        <p:spPr>
          <a:xfrm rot="16200000">
            <a:off x="-517696" y="3234858"/>
            <a:ext cx="52565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Metacognición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7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</a:t>
            </a:r>
            <a:endParaRPr lang="es-E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3608" y="644495"/>
            <a:ext cx="756084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BLOQUES CURRICULARES</a:t>
            </a:r>
            <a:endParaRPr lang="es-E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1115616" y="1844824"/>
            <a:ext cx="2952328" cy="1296144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98884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Á</a:t>
            </a:r>
            <a:r>
              <a:rPr lang="es-ES" sz="2800" dirty="0" smtClean="0"/>
              <a:t>lgebra y </a:t>
            </a:r>
          </a:p>
          <a:p>
            <a:r>
              <a:rPr lang="es-ES" sz="2800" dirty="0" smtClean="0"/>
              <a:t>funciones </a:t>
            </a:r>
            <a:endParaRPr lang="es-ES" sz="2800" dirty="0"/>
          </a:p>
        </p:txBody>
      </p:sp>
      <p:sp>
        <p:nvSpPr>
          <p:cNvPr id="6" name="5 Pentágono"/>
          <p:cNvSpPr/>
          <p:nvPr/>
        </p:nvSpPr>
        <p:spPr>
          <a:xfrm>
            <a:off x="3347864" y="3293368"/>
            <a:ext cx="2952328" cy="1296144"/>
          </a:xfrm>
          <a:prstGeom prst="homePlate">
            <a:avLst/>
          </a:prstGeom>
          <a:solidFill>
            <a:schemeClr val="bg2"/>
          </a:solidFill>
          <a:ln>
            <a:solidFill>
              <a:srgbClr val="188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275856" y="342900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Geometría y medida</a:t>
            </a:r>
            <a:endParaRPr lang="es-ES" sz="2800" dirty="0"/>
          </a:p>
        </p:txBody>
      </p:sp>
      <p:sp>
        <p:nvSpPr>
          <p:cNvPr id="8" name="7 Pentágono"/>
          <p:cNvSpPr/>
          <p:nvPr/>
        </p:nvSpPr>
        <p:spPr>
          <a:xfrm>
            <a:off x="5652120" y="4754290"/>
            <a:ext cx="2952328" cy="1296144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580112" y="488992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Estadística y probabilidad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853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123728" y="908720"/>
            <a:ext cx="52565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BLOQUES CURRICULARES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1115616" y="1844824"/>
            <a:ext cx="2952328" cy="129614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88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98884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Á</a:t>
            </a:r>
            <a:r>
              <a:rPr lang="es-ES" sz="2800" dirty="0" smtClean="0"/>
              <a:t>lgebra y </a:t>
            </a:r>
          </a:p>
          <a:p>
            <a:r>
              <a:rPr lang="es-ES" sz="2800" dirty="0" smtClean="0"/>
              <a:t>funciones 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75856" y="342900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Geometría y medida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80112" y="488992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Estadística y probabilidad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16" y="3593153"/>
            <a:ext cx="7998632" cy="235612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427984" y="1844824"/>
            <a:ext cx="3744416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884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4644008" y="206053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estudian progresivamente cada uno de los conjuntos numéricos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43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1836103" cy="688538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612283"/>
            <a:ext cx="3817335" cy="120109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704">
            <a:off x="5345479" y="4942540"/>
            <a:ext cx="3817335" cy="1201093"/>
          </a:xfrm>
          <a:prstGeom prst="rect">
            <a:avLst/>
          </a:prstGeom>
        </p:spPr>
      </p:pic>
      <p:sp>
        <p:nvSpPr>
          <p:cNvPr id="5" name="4 Recortar rectángulo de esquina sencilla"/>
          <p:cNvSpPr/>
          <p:nvPr/>
        </p:nvSpPr>
        <p:spPr>
          <a:xfrm>
            <a:off x="2223772" y="1192441"/>
            <a:ext cx="2232248" cy="1080120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ortar rectángulo de esquina sencilla"/>
          <p:cNvSpPr/>
          <p:nvPr/>
        </p:nvSpPr>
        <p:spPr>
          <a:xfrm>
            <a:off x="2295780" y="1340768"/>
            <a:ext cx="2032159" cy="859785"/>
          </a:xfrm>
          <a:prstGeom prst="snip1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799836" y="1410206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EGB</a:t>
            </a:r>
            <a:endParaRPr lang="es-ES" sz="3600" dirty="0"/>
          </a:p>
        </p:txBody>
      </p:sp>
      <p:sp>
        <p:nvSpPr>
          <p:cNvPr id="8" name="7 Recortar rectángulo de esquina sencilla"/>
          <p:cNvSpPr/>
          <p:nvPr/>
        </p:nvSpPr>
        <p:spPr>
          <a:xfrm>
            <a:off x="2223772" y="3501422"/>
            <a:ext cx="2232248" cy="1080120"/>
          </a:xfrm>
          <a:prstGeom prst="snip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ortar rectángulo de esquina sencilla"/>
          <p:cNvSpPr/>
          <p:nvPr/>
        </p:nvSpPr>
        <p:spPr>
          <a:xfrm>
            <a:off x="2295780" y="3649749"/>
            <a:ext cx="2032159" cy="859785"/>
          </a:xfrm>
          <a:prstGeom prst="snip1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725761" y="3718316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BGU</a:t>
            </a:r>
            <a:endParaRPr lang="es-ES" sz="3600" dirty="0"/>
          </a:p>
        </p:txBody>
      </p:sp>
      <p:sp>
        <p:nvSpPr>
          <p:cNvPr id="10" name="9 Pentágono"/>
          <p:cNvSpPr/>
          <p:nvPr/>
        </p:nvSpPr>
        <p:spPr>
          <a:xfrm>
            <a:off x="5255773" y="665314"/>
            <a:ext cx="2196547" cy="1075809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255773" y="809330"/>
            <a:ext cx="1836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CURRÍCULO </a:t>
            </a:r>
          </a:p>
          <a:p>
            <a:pPr algn="ctr"/>
            <a:r>
              <a:rPr lang="es-ES" sz="2400" b="1" dirty="0" smtClean="0"/>
              <a:t>1996</a:t>
            </a:r>
            <a:endParaRPr lang="es-ES" sz="2400" b="1" dirty="0"/>
          </a:p>
        </p:txBody>
      </p:sp>
      <p:cxnSp>
        <p:nvCxnSpPr>
          <p:cNvPr id="14" name="13 Conector recto"/>
          <p:cNvCxnSpPr/>
          <p:nvPr/>
        </p:nvCxnSpPr>
        <p:spPr>
          <a:xfrm flipV="1">
            <a:off x="6876256" y="1203218"/>
            <a:ext cx="377890" cy="43711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 flipV="1">
            <a:off x="6876256" y="809330"/>
            <a:ext cx="377890" cy="393888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Pentágono"/>
          <p:cNvSpPr/>
          <p:nvPr/>
        </p:nvSpPr>
        <p:spPr>
          <a:xfrm>
            <a:off x="5255773" y="1993151"/>
            <a:ext cx="2196547" cy="1075809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255773" y="2137167"/>
            <a:ext cx="1836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AFCEGB</a:t>
            </a:r>
          </a:p>
          <a:p>
            <a:pPr algn="ctr"/>
            <a:r>
              <a:rPr lang="es-ES" sz="2400" b="1" dirty="0" smtClean="0"/>
              <a:t>2010</a:t>
            </a:r>
            <a:endParaRPr lang="es-ES" sz="2400" b="1" dirty="0"/>
          </a:p>
        </p:txBody>
      </p:sp>
      <p:cxnSp>
        <p:nvCxnSpPr>
          <p:cNvPr id="20" name="19 Conector recto"/>
          <p:cNvCxnSpPr/>
          <p:nvPr/>
        </p:nvCxnSpPr>
        <p:spPr>
          <a:xfrm flipV="1">
            <a:off x="6876256" y="2531055"/>
            <a:ext cx="377890" cy="43711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 flipV="1">
            <a:off x="6876256" y="2137167"/>
            <a:ext cx="377890" cy="393888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Pentágono"/>
          <p:cNvSpPr/>
          <p:nvPr/>
        </p:nvSpPr>
        <p:spPr>
          <a:xfrm>
            <a:off x="5192149" y="3501008"/>
            <a:ext cx="2196547" cy="1075809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5192149" y="3645024"/>
            <a:ext cx="183650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BGU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2011</a:t>
            </a:r>
            <a:endParaRPr lang="es-ES" sz="2400" b="1" dirty="0">
              <a:solidFill>
                <a:schemeClr val="tx1"/>
              </a:solidFill>
            </a:endParaRPr>
          </a:p>
        </p:txBody>
      </p:sp>
      <p:cxnSp>
        <p:nvCxnSpPr>
          <p:cNvPr id="28" name="27 Conector recto"/>
          <p:cNvCxnSpPr/>
          <p:nvPr/>
        </p:nvCxnSpPr>
        <p:spPr>
          <a:xfrm flipV="1">
            <a:off x="6812632" y="4038912"/>
            <a:ext cx="377890" cy="43711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 flipV="1">
            <a:off x="6812632" y="3645024"/>
            <a:ext cx="377890" cy="393888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2" grpId="0"/>
      <p:bldP spid="10" grpId="0" animBg="1"/>
      <p:bldP spid="11" grpId="0"/>
      <p:bldP spid="18" grpId="0" animBg="1"/>
      <p:bldP spid="19" grpId="0"/>
      <p:bldP spid="26" grpId="0" animBg="1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8560" y="548680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620688"/>
            <a:ext cx="763284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BLOQUES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CURRICULARES</a:t>
            </a:r>
            <a:endParaRPr lang="es-E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1115616" y="1844824"/>
            <a:ext cx="2952328" cy="1296144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98884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Geometría y Medida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75856" y="342900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Geometría y medida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80112" y="488992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Estadística y probabilidad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427984" y="1844824"/>
            <a:ext cx="3744416" cy="14401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4644008" y="206053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estudian formas y figuras, lógica proposicional, vectores geométricos en el plano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55" y="3592364"/>
            <a:ext cx="82010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 animBg="1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12676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908720"/>
            <a:ext cx="62646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BLOQUES CURRICULARES</a:t>
            </a:r>
            <a:endParaRPr lang="es-E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1115616" y="1844824"/>
            <a:ext cx="2952328" cy="129614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88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98884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Estadística y probabilidad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75856" y="342900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Geometría y medida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80112" y="488992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Estadística y probabilidad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247963" y="1844824"/>
            <a:ext cx="4293865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1884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4355976" y="198884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Analiza </a:t>
            </a:r>
            <a:r>
              <a:rPr lang="es-ES" dirty="0"/>
              <a:t>la información recogida en el entorno del estudiante y esta se organiza de manera gráfica y/o </a:t>
            </a:r>
            <a:r>
              <a:rPr lang="es-ES" dirty="0" smtClean="0"/>
              <a:t>en  </a:t>
            </a:r>
            <a:r>
              <a:rPr lang="es-ES" dirty="0"/>
              <a:t>tablas.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9" y="3538187"/>
            <a:ext cx="78676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 animBg="1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424936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123728" y="548680"/>
            <a:ext cx="4824536" cy="646331"/>
          </a:xfrm>
          <a:prstGeom prst="rect">
            <a:avLst/>
          </a:prstGeom>
          <a:solidFill>
            <a:srgbClr val="E834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 Sociales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11" y="1358518"/>
            <a:ext cx="7782445" cy="52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182236" y="260648"/>
            <a:ext cx="8961764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3674624" y="586405"/>
            <a:ext cx="792088" cy="807756"/>
          </a:xfrm>
          <a:prstGeom prst="ellipse">
            <a:avLst/>
          </a:prstGeom>
          <a:solidFill>
            <a:srgbClr val="E83479"/>
          </a:solidFill>
          <a:ln>
            <a:solidFill>
              <a:srgbClr val="E8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851920" y="592544"/>
            <a:ext cx="360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79912" y="2723436"/>
            <a:ext cx="3672408" cy="1569660"/>
          </a:xfrm>
          <a:prstGeom prst="rect">
            <a:avLst/>
          </a:prstGeom>
          <a:noFill/>
          <a:ln w="19050">
            <a:solidFill>
              <a:srgbClr val="E83479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Diferenciar la realidad de la construcción intelectual del conocimiento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7078616" y="3688804"/>
            <a:ext cx="792088" cy="807756"/>
          </a:xfrm>
          <a:prstGeom prst="ellipse">
            <a:avLst/>
          </a:prstGeom>
          <a:solidFill>
            <a:srgbClr val="E83479"/>
          </a:solidFill>
          <a:ln>
            <a:solidFill>
              <a:srgbClr val="E8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311261" y="3815007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1</a:t>
            </a:r>
            <a:endParaRPr lang="es-ES" sz="360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59" y="761252"/>
            <a:ext cx="3672409" cy="1200329"/>
          </a:xfrm>
          <a:prstGeom prst="rect">
            <a:avLst/>
          </a:prstGeom>
          <a:noFill/>
          <a:ln w="19050">
            <a:solidFill>
              <a:srgbClr val="E83479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Se encarga del estudio de la producción y reproducción social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76056" y="918041"/>
            <a:ext cx="3888432" cy="1200329"/>
          </a:xfrm>
          <a:prstGeom prst="rect">
            <a:avLst/>
          </a:prstGeom>
          <a:noFill/>
          <a:ln w="19050">
            <a:solidFill>
              <a:srgbClr val="E83479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Su tratamiento y exposición debe ser investigativo narrativo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8244408" y="1942309"/>
            <a:ext cx="792088" cy="807756"/>
          </a:xfrm>
          <a:prstGeom prst="ellipse">
            <a:avLst/>
          </a:prstGeom>
          <a:solidFill>
            <a:srgbClr val="E83479"/>
          </a:solidFill>
          <a:ln>
            <a:solidFill>
              <a:srgbClr val="E8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8421704" y="1948448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3</a:t>
            </a:r>
            <a:endParaRPr lang="es-ES" sz="360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82236" y="2112231"/>
            <a:ext cx="792088" cy="807756"/>
          </a:xfrm>
          <a:prstGeom prst="ellipse">
            <a:avLst/>
          </a:prstGeom>
          <a:solidFill>
            <a:srgbClr val="E83479"/>
          </a:solidFill>
          <a:ln>
            <a:solidFill>
              <a:srgbClr val="E8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359532" y="211837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4</a:t>
            </a:r>
            <a:endParaRPr lang="es-ES" sz="360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9532" y="2682541"/>
            <a:ext cx="2124236" cy="830997"/>
          </a:xfrm>
          <a:prstGeom prst="rect">
            <a:avLst/>
          </a:prstGeom>
          <a:noFill/>
          <a:ln w="19050">
            <a:solidFill>
              <a:srgbClr val="E8347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ES" sz="2400" i="1" dirty="0" smtClean="0">
                <a:latin typeface="Comic Sans MS" panose="030F0702030302020204" pitchFamily="66" charset="0"/>
              </a:rPr>
              <a:t>Docentes innovadores 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3568" y="4519912"/>
            <a:ext cx="3672408" cy="1200329"/>
          </a:xfrm>
          <a:prstGeom prst="rect">
            <a:avLst/>
          </a:prstGeom>
          <a:noFill/>
          <a:ln w="19050">
            <a:solidFill>
              <a:srgbClr val="E83479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Debe haber estudio de procesos mas que de hechos aislados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344238" y="5362528"/>
            <a:ext cx="792088" cy="807756"/>
          </a:xfrm>
          <a:prstGeom prst="ellipse">
            <a:avLst/>
          </a:prstGeom>
          <a:solidFill>
            <a:srgbClr val="E83479"/>
          </a:solidFill>
          <a:ln>
            <a:solidFill>
              <a:srgbClr val="E8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3576883" y="5488731"/>
            <a:ext cx="360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716016" y="4623814"/>
            <a:ext cx="4065727" cy="1200329"/>
          </a:xfrm>
          <a:prstGeom prst="rect">
            <a:avLst/>
          </a:prstGeom>
          <a:noFill/>
          <a:ln w="19050">
            <a:solidFill>
              <a:srgbClr val="E83479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latin typeface="Comic Sans MS" panose="030F0702030302020204" pitchFamily="66" charset="0"/>
              </a:rPr>
              <a:t>Desarrollar la capacidad de para analizar y comprender fenómenos sociales </a:t>
            </a:r>
            <a:endParaRPr lang="es-ES" sz="2400" i="1" dirty="0">
              <a:latin typeface="Comic Sans MS" panose="030F0702030302020204" pitchFamily="66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8028384" y="5373216"/>
            <a:ext cx="792088" cy="807756"/>
          </a:xfrm>
          <a:prstGeom prst="ellipse">
            <a:avLst/>
          </a:prstGeom>
          <a:solidFill>
            <a:srgbClr val="E83479"/>
          </a:solidFill>
          <a:ln>
            <a:solidFill>
              <a:srgbClr val="E8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8261029" y="549941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6</a:t>
            </a:r>
            <a:endParaRPr lang="es-ES" sz="3600" dirty="0">
              <a:solidFill>
                <a:schemeClr val="bg1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93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  <p:bldP spid="6" grpId="0" animBg="1"/>
      <p:bldP spid="7" grpId="0"/>
      <p:bldP spid="8" grpId="0" animBg="1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576" y="548680"/>
            <a:ext cx="7200800" cy="646331"/>
          </a:xfrm>
          <a:prstGeom prst="rect">
            <a:avLst/>
          </a:prstGeom>
          <a:noFill/>
          <a:ln>
            <a:solidFill>
              <a:srgbClr val="E834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BLOQUES CURRICULARES</a:t>
            </a:r>
            <a:endParaRPr lang="es-E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1115616" y="1844824"/>
            <a:ext cx="2952328" cy="1296144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98884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Historia e </a:t>
            </a:r>
          </a:p>
          <a:p>
            <a:r>
              <a:rPr lang="es-ES" sz="2800" dirty="0" smtClean="0"/>
              <a:t>identidad</a:t>
            </a:r>
            <a:endParaRPr lang="es-ES" sz="2800" dirty="0"/>
          </a:p>
        </p:txBody>
      </p:sp>
      <p:sp>
        <p:nvSpPr>
          <p:cNvPr id="6" name="5 Pentágono"/>
          <p:cNvSpPr/>
          <p:nvPr/>
        </p:nvSpPr>
        <p:spPr>
          <a:xfrm>
            <a:off x="2771800" y="3429000"/>
            <a:ext cx="3528392" cy="1160512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771800" y="342900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Los seres humanos en el espacio</a:t>
            </a:r>
            <a:endParaRPr lang="es-ES" sz="2800" dirty="0"/>
          </a:p>
        </p:txBody>
      </p:sp>
      <p:sp>
        <p:nvSpPr>
          <p:cNvPr id="8" name="7 Pentágono"/>
          <p:cNvSpPr/>
          <p:nvPr/>
        </p:nvSpPr>
        <p:spPr>
          <a:xfrm>
            <a:off x="5652120" y="4754290"/>
            <a:ext cx="2952328" cy="1296144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580112" y="488992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 convivencia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605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10507" r="25750" b="17392"/>
          <a:stretch/>
        </p:blipFill>
        <p:spPr bwMode="auto">
          <a:xfrm>
            <a:off x="899592" y="516471"/>
            <a:ext cx="7272808" cy="62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985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1147" y="548680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Pentágono"/>
          <p:cNvSpPr/>
          <p:nvPr/>
        </p:nvSpPr>
        <p:spPr>
          <a:xfrm>
            <a:off x="3347864" y="4266753"/>
            <a:ext cx="2376264" cy="1296144"/>
          </a:xfrm>
          <a:prstGeom prst="homePlate">
            <a:avLst/>
          </a:prstGeom>
          <a:noFill/>
          <a:ln>
            <a:solidFill>
              <a:srgbClr val="E8347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779912" y="4410769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Historia e </a:t>
            </a:r>
          </a:p>
          <a:p>
            <a:r>
              <a:rPr lang="es-ES" sz="2800" dirty="0" smtClean="0"/>
              <a:t>identidad</a:t>
            </a:r>
            <a:endParaRPr lang="es-ES" sz="2800" dirty="0"/>
          </a:p>
        </p:txBody>
      </p:sp>
      <p:sp>
        <p:nvSpPr>
          <p:cNvPr id="5" name="4 Elipse"/>
          <p:cNvSpPr/>
          <p:nvPr/>
        </p:nvSpPr>
        <p:spPr>
          <a:xfrm>
            <a:off x="2771800" y="4144503"/>
            <a:ext cx="936104" cy="864096"/>
          </a:xfrm>
          <a:prstGeom prst="ellipse">
            <a:avLst/>
          </a:prstGeom>
          <a:solidFill>
            <a:srgbClr val="E83479"/>
          </a:solidFill>
          <a:ln>
            <a:solidFill>
              <a:srgbClr val="E8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987824" y="4144503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1</a:t>
            </a:r>
            <a:endParaRPr lang="es-ES" sz="4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cxnSp>
        <p:nvCxnSpPr>
          <p:cNvPr id="33" name="32 Conector recto"/>
          <p:cNvCxnSpPr/>
          <p:nvPr/>
        </p:nvCxnSpPr>
        <p:spPr>
          <a:xfrm flipV="1">
            <a:off x="4355976" y="2402150"/>
            <a:ext cx="0" cy="1602914"/>
          </a:xfrm>
          <a:prstGeom prst="line">
            <a:avLst/>
          </a:prstGeom>
          <a:ln w="38100" cap="rnd">
            <a:solidFill>
              <a:srgbClr val="E8347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angular"/>
          <p:cNvCxnSpPr/>
          <p:nvPr/>
        </p:nvCxnSpPr>
        <p:spPr>
          <a:xfrm rot="16200000" flipH="1">
            <a:off x="2073417" y="2524469"/>
            <a:ext cx="1602914" cy="1502291"/>
          </a:xfrm>
          <a:prstGeom prst="bentConnector3">
            <a:avLst/>
          </a:prstGeom>
          <a:ln w="38100" cap="rnd">
            <a:solidFill>
              <a:srgbClr val="E83479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/>
          <p:nvPr/>
        </p:nvCxnSpPr>
        <p:spPr>
          <a:xfrm rot="5400000">
            <a:off x="4988065" y="2476913"/>
            <a:ext cx="1602914" cy="1597404"/>
          </a:xfrm>
          <a:prstGeom prst="bentConnector3">
            <a:avLst/>
          </a:prstGeom>
          <a:ln w="38100" cap="rnd">
            <a:solidFill>
              <a:srgbClr val="E83479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1115616" y="1052736"/>
            <a:ext cx="1872208" cy="1200329"/>
          </a:xfrm>
          <a:prstGeom prst="rect">
            <a:avLst/>
          </a:prstGeom>
          <a:noFill/>
          <a:ln>
            <a:solidFill>
              <a:srgbClr val="E834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Construcción de identidad cultural </a:t>
            </a:r>
            <a:endParaRPr lang="es-ES" sz="24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3371771" y="1030311"/>
            <a:ext cx="1872208" cy="1200329"/>
          </a:xfrm>
          <a:prstGeom prst="rect">
            <a:avLst/>
          </a:prstGeom>
          <a:noFill/>
          <a:ln>
            <a:solidFill>
              <a:srgbClr val="E834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Sentido de pertenencia histórica</a:t>
            </a:r>
            <a:endParaRPr lang="es-ES" sz="24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5724128" y="1004535"/>
            <a:ext cx="1872208" cy="1200329"/>
          </a:xfrm>
          <a:prstGeom prst="rect">
            <a:avLst/>
          </a:prstGeom>
          <a:noFill/>
          <a:ln>
            <a:solidFill>
              <a:srgbClr val="E834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Comprensión orígenes del Ecuador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397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48" grpId="0" animBg="1"/>
      <p:bldP spid="49" grpId="0" animBg="1"/>
      <p:bldP spid="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Pentágono"/>
          <p:cNvSpPr/>
          <p:nvPr/>
        </p:nvSpPr>
        <p:spPr>
          <a:xfrm>
            <a:off x="1187624" y="2615146"/>
            <a:ext cx="3456384" cy="1296144"/>
          </a:xfrm>
          <a:prstGeom prst="homePlate">
            <a:avLst/>
          </a:prstGeom>
          <a:noFill/>
          <a:ln>
            <a:solidFill>
              <a:srgbClr val="E8347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475656" y="275916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Los seres humanos en el espacio</a:t>
            </a:r>
            <a:endParaRPr lang="es-ES" sz="2800" dirty="0"/>
          </a:p>
        </p:txBody>
      </p:sp>
      <p:sp>
        <p:nvSpPr>
          <p:cNvPr id="5" name="4 Elipse"/>
          <p:cNvSpPr/>
          <p:nvPr/>
        </p:nvSpPr>
        <p:spPr>
          <a:xfrm>
            <a:off x="611560" y="2492896"/>
            <a:ext cx="936104" cy="864096"/>
          </a:xfrm>
          <a:prstGeom prst="ellipse">
            <a:avLst/>
          </a:prstGeom>
          <a:solidFill>
            <a:srgbClr val="E83479"/>
          </a:solidFill>
          <a:ln>
            <a:solidFill>
              <a:srgbClr val="E8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827584" y="249289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2</a:t>
            </a:r>
            <a:endParaRPr lang="es-ES" sz="4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cxnSp>
        <p:nvCxnSpPr>
          <p:cNvPr id="8" name="7 Conector angular"/>
          <p:cNvCxnSpPr/>
          <p:nvPr/>
        </p:nvCxnSpPr>
        <p:spPr>
          <a:xfrm flipV="1">
            <a:off x="3995936" y="1412776"/>
            <a:ext cx="1368152" cy="1202370"/>
          </a:xfrm>
          <a:prstGeom prst="bentConnector3">
            <a:avLst>
              <a:gd name="adj1" fmla="val -702"/>
            </a:avLst>
          </a:prstGeom>
          <a:ln w="38100">
            <a:solidFill>
              <a:srgbClr val="E834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652120" y="980728"/>
            <a:ext cx="2736304" cy="830997"/>
          </a:xfrm>
          <a:prstGeom prst="rect">
            <a:avLst/>
          </a:prstGeom>
          <a:noFill/>
          <a:ln>
            <a:solidFill>
              <a:srgbClr val="E834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Ubicación y localización espacial</a:t>
            </a:r>
          </a:p>
        </p:txBody>
      </p:sp>
      <p:cxnSp>
        <p:nvCxnSpPr>
          <p:cNvPr id="14" name="13 Conector recto de flecha"/>
          <p:cNvCxnSpPr>
            <a:stCxn id="3" idx="3"/>
          </p:cNvCxnSpPr>
          <p:nvPr/>
        </p:nvCxnSpPr>
        <p:spPr>
          <a:xfrm>
            <a:off x="4644008" y="3263218"/>
            <a:ext cx="720080" cy="0"/>
          </a:xfrm>
          <a:prstGeom prst="straightConnector1">
            <a:avLst/>
          </a:prstGeom>
          <a:ln w="38100">
            <a:solidFill>
              <a:srgbClr val="E834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652484" y="2636912"/>
            <a:ext cx="2736304" cy="1200329"/>
          </a:xfrm>
          <a:prstGeom prst="rect">
            <a:avLst/>
          </a:prstGeom>
          <a:noFill/>
          <a:ln>
            <a:solidFill>
              <a:srgbClr val="E834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Realidad natural geográfica y humana</a:t>
            </a:r>
            <a:endParaRPr lang="es-ES" sz="2400" dirty="0"/>
          </a:p>
        </p:txBody>
      </p:sp>
      <p:cxnSp>
        <p:nvCxnSpPr>
          <p:cNvPr id="22" name="21 Conector angular"/>
          <p:cNvCxnSpPr/>
          <p:nvPr/>
        </p:nvCxnSpPr>
        <p:spPr>
          <a:xfrm>
            <a:off x="3995936" y="3911290"/>
            <a:ext cx="1512168" cy="1245902"/>
          </a:xfrm>
          <a:prstGeom prst="bentConnector3">
            <a:avLst>
              <a:gd name="adj1" fmla="val -44"/>
            </a:avLst>
          </a:prstGeom>
          <a:ln w="38100">
            <a:solidFill>
              <a:srgbClr val="E834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668614" y="4509120"/>
            <a:ext cx="2736304" cy="1200329"/>
          </a:xfrm>
          <a:prstGeom prst="rect">
            <a:avLst/>
          </a:prstGeom>
          <a:noFill/>
          <a:ln>
            <a:solidFill>
              <a:srgbClr val="E834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Ubicación espacial del Ecuador y sus características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532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12" grpId="0" animBg="1"/>
      <p:bldP spid="16" grpId="0" animBg="1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057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Pentágono"/>
          <p:cNvSpPr/>
          <p:nvPr/>
        </p:nvSpPr>
        <p:spPr>
          <a:xfrm>
            <a:off x="1259632" y="2759162"/>
            <a:ext cx="2376264" cy="1296144"/>
          </a:xfrm>
          <a:prstGeom prst="homePlate">
            <a:avLst/>
          </a:prstGeom>
          <a:noFill/>
          <a:ln>
            <a:solidFill>
              <a:srgbClr val="E8347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547664" y="31218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Convivencia</a:t>
            </a:r>
            <a:endParaRPr lang="es-ES" sz="2800" dirty="0"/>
          </a:p>
        </p:txBody>
      </p:sp>
      <p:sp>
        <p:nvSpPr>
          <p:cNvPr id="5" name="4 Elipse"/>
          <p:cNvSpPr/>
          <p:nvPr/>
        </p:nvSpPr>
        <p:spPr>
          <a:xfrm>
            <a:off x="683568" y="2636912"/>
            <a:ext cx="936104" cy="864096"/>
          </a:xfrm>
          <a:prstGeom prst="ellipse">
            <a:avLst/>
          </a:prstGeom>
          <a:solidFill>
            <a:srgbClr val="E83479"/>
          </a:solidFill>
          <a:ln>
            <a:solidFill>
              <a:srgbClr val="E8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899592" y="263691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3</a:t>
            </a:r>
            <a:endParaRPr lang="es-ES" sz="4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55976" y="1052736"/>
            <a:ext cx="3960440" cy="830997"/>
          </a:xfrm>
          <a:prstGeom prst="rect">
            <a:avLst/>
          </a:prstGeom>
          <a:noFill/>
          <a:ln>
            <a:solidFill>
              <a:srgbClr val="E83479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Valoración de la convivencia social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355976" y="2237963"/>
            <a:ext cx="3960440" cy="830997"/>
          </a:xfrm>
          <a:prstGeom prst="rect">
            <a:avLst/>
          </a:prstGeom>
          <a:noFill/>
          <a:ln>
            <a:solidFill>
              <a:srgbClr val="E83479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Solidaridad como valor humano fundamental</a:t>
            </a:r>
            <a:endParaRPr lang="es-E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355976" y="3462099"/>
            <a:ext cx="3960440" cy="830997"/>
          </a:xfrm>
          <a:prstGeom prst="rect">
            <a:avLst/>
          </a:prstGeom>
          <a:noFill/>
          <a:ln>
            <a:solidFill>
              <a:srgbClr val="E83479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Introducción a la alfabetización política</a:t>
            </a:r>
            <a:endParaRPr lang="es-ES" sz="2400" dirty="0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3635896" y="1628800"/>
            <a:ext cx="576064" cy="1754614"/>
          </a:xfrm>
          <a:prstGeom prst="straightConnector1">
            <a:avLst/>
          </a:prstGeom>
          <a:ln w="38100">
            <a:solidFill>
              <a:srgbClr val="E834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3635896" y="3068960"/>
            <a:ext cx="576064" cy="338274"/>
          </a:xfrm>
          <a:prstGeom prst="straightConnector1">
            <a:avLst/>
          </a:prstGeom>
          <a:ln w="38100">
            <a:solidFill>
              <a:srgbClr val="E834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635896" y="3462099"/>
            <a:ext cx="576064" cy="415498"/>
          </a:xfrm>
          <a:prstGeom prst="straightConnector1">
            <a:avLst/>
          </a:prstGeom>
          <a:ln w="38100">
            <a:solidFill>
              <a:srgbClr val="E834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4211960" y="4293096"/>
            <a:ext cx="1728192" cy="720080"/>
          </a:xfrm>
          <a:prstGeom prst="straightConnector1">
            <a:avLst/>
          </a:prstGeom>
          <a:ln w="38100">
            <a:solidFill>
              <a:srgbClr val="E834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691680" y="5085184"/>
            <a:ext cx="2664296" cy="1200329"/>
          </a:xfrm>
          <a:prstGeom prst="rect">
            <a:avLst/>
          </a:prstGeom>
          <a:noFill/>
          <a:ln>
            <a:solidFill>
              <a:srgbClr val="E834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Convivencia con los seres humanos y la naturaleza</a:t>
            </a:r>
            <a:endParaRPr lang="es-ES" sz="2400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5940152" y="4293096"/>
            <a:ext cx="1152128" cy="720080"/>
          </a:xfrm>
          <a:prstGeom prst="straightConnector1">
            <a:avLst/>
          </a:prstGeom>
          <a:ln w="38100">
            <a:solidFill>
              <a:srgbClr val="E834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364088" y="5092990"/>
            <a:ext cx="2664296" cy="1200329"/>
          </a:xfrm>
          <a:prstGeom prst="rect">
            <a:avLst/>
          </a:prstGeom>
          <a:noFill/>
          <a:ln>
            <a:solidFill>
              <a:srgbClr val="E834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Apreciación de la ciudadanía, democracia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464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9" grpId="0" animBg="1"/>
      <p:bldP spid="10" grpId="0" animBg="1"/>
      <p:bldP spid="19" grpId="0" animBg="1"/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123728" y="908720"/>
            <a:ext cx="48245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Ciencias</a:t>
            </a:r>
            <a:r>
              <a:rPr lang="es-E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Naturales</a:t>
            </a:r>
            <a:endParaRPr lang="es-ES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69976" y="2348880"/>
            <a:ext cx="495029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3600" dirty="0" smtClean="0">
                <a:solidFill>
                  <a:schemeClr val="tx1"/>
                </a:solidFill>
                <a:latin typeface="Gotham-Light"/>
              </a:rPr>
              <a:t>Promueve </a:t>
            </a:r>
            <a:r>
              <a:rPr lang="es-ES" sz="3600" dirty="0">
                <a:solidFill>
                  <a:schemeClr val="tx1"/>
                </a:solidFill>
                <a:latin typeface="Gotham-Light"/>
              </a:rPr>
              <a:t>el desarrollo de la curiosidad</a:t>
            </a:r>
            <a:br>
              <a:rPr lang="es-ES" sz="3600" dirty="0">
                <a:solidFill>
                  <a:schemeClr val="tx1"/>
                </a:solidFill>
                <a:latin typeface="Gotham-Light"/>
              </a:rPr>
            </a:br>
            <a:r>
              <a:rPr lang="es-ES" sz="3600" dirty="0">
                <a:solidFill>
                  <a:schemeClr val="tx1"/>
                </a:solidFill>
                <a:latin typeface="Gotham-Light"/>
              </a:rPr>
              <a:t>y el fortalecimiento de habilidades científicas,</a:t>
            </a:r>
            <a:br>
              <a:rPr lang="es-ES" sz="3600" dirty="0">
                <a:solidFill>
                  <a:schemeClr val="tx1"/>
                </a:solidFill>
                <a:latin typeface="Gotham-Light"/>
              </a:rPr>
            </a:b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30697" cy="6858000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21321244"/>
              </p:ext>
            </p:extLst>
          </p:nvPr>
        </p:nvGraphicFramePr>
        <p:xfrm>
          <a:off x="1547664" y="260648"/>
          <a:ext cx="777686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039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F99508-E814-4E9C-9473-D583010D0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2F99508-E814-4E9C-9473-D583010D0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663B3D-EFA0-451E-B4EF-114216A75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F663B3D-EFA0-451E-B4EF-114216A75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7F6D65-22F7-44A9-9DCE-8AF5B2960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A7F6D65-22F7-44A9-9DCE-8AF5B2960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5C4B56-E21F-4CE0-A843-097CCBDE6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CD5C4B56-E21F-4CE0-A843-097CCBDE6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68FD72-BE4B-42DA-AD57-7B3F2A3C8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4968FD72-BE4B-42DA-AD57-7B3F2A3C8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86F643-F7C9-4DCE-845C-982C4570F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786F643-F7C9-4DCE-845C-982C4570F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72DAF0-7426-47D3-9C47-3C1DF0826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C872DAF0-7426-47D3-9C47-3C1DF0826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88CF90-9349-484B-9C52-6C8F06505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A488CF90-9349-484B-9C52-6C8F06505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048F8C-CC75-49AA-8A41-5E06FADFF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91048F8C-CC75-49AA-8A41-5E06FADFF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920C36-7616-41D4-8AE1-72394B0D6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14920C36-7616-41D4-8AE1-72394B0D6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B95F64-B8C2-488C-AA03-16B0A1E40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42B95F64-B8C2-488C-AA03-16B0A1E40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7A74A3-70B1-456B-AC60-91E3DEAAF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1D7A74A3-70B1-456B-AC60-91E3DEAAF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12676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801238" y="2246124"/>
            <a:ext cx="52565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Explorar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75856" y="342900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Geometría y medida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80112" y="488992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Estadística y probabilidad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2801238" y="1340961"/>
            <a:ext cx="52565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Observar</a:t>
            </a:r>
            <a:endParaRPr lang="es-E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2 CuadroTexto"/>
          <p:cNvSpPr txBox="1"/>
          <p:nvPr/>
        </p:nvSpPr>
        <p:spPr>
          <a:xfrm>
            <a:off x="2801238" y="3151287"/>
            <a:ext cx="52565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Indagar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807008" y="4037347"/>
            <a:ext cx="52565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Experimentar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 CuadroTexto"/>
          <p:cNvSpPr txBox="1"/>
          <p:nvPr/>
        </p:nvSpPr>
        <p:spPr>
          <a:xfrm>
            <a:off x="2807804" y="4942909"/>
            <a:ext cx="52565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Analizar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2 CuadroTexto"/>
          <p:cNvSpPr txBox="1"/>
          <p:nvPr/>
        </p:nvSpPr>
        <p:spPr>
          <a:xfrm rot="16200000">
            <a:off x="-31081" y="3093620"/>
            <a:ext cx="428335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Conocimiento e indagación científica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9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5" y="620688"/>
            <a:ext cx="8851830" cy="619268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835696" y="44624"/>
            <a:ext cx="5040560" cy="523220"/>
          </a:xfrm>
          <a:prstGeom prst="rect">
            <a:avLst/>
          </a:prstGeom>
          <a:solidFill>
            <a:srgbClr val="7EAC18"/>
          </a:solidFill>
          <a:ln>
            <a:solidFill>
              <a:srgbClr val="7EAC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BLOQUES CURRICULARES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3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764704"/>
            <a:ext cx="7056784" cy="646331"/>
          </a:xfrm>
          <a:prstGeom prst="rect">
            <a:avLst/>
          </a:prstGeom>
          <a:noFill/>
          <a:ln>
            <a:solidFill>
              <a:srgbClr val="7EAC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BLOQUES CURRICULARES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1115616" y="1844824"/>
            <a:ext cx="2952328" cy="1296144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98884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Los seres vivos y </a:t>
            </a:r>
          </a:p>
          <a:p>
            <a:r>
              <a:rPr lang="es-ES" sz="2800" dirty="0" smtClean="0"/>
              <a:t>su ambiente</a:t>
            </a:r>
            <a:endParaRPr lang="es-ES" sz="2800" dirty="0"/>
          </a:p>
        </p:txBody>
      </p:sp>
      <p:sp>
        <p:nvSpPr>
          <p:cNvPr id="6" name="5 Pentágono"/>
          <p:cNvSpPr/>
          <p:nvPr/>
        </p:nvSpPr>
        <p:spPr>
          <a:xfrm>
            <a:off x="4876238" y="1780137"/>
            <a:ext cx="2952328" cy="1296144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804230" y="1915769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El cuerpo </a:t>
            </a:r>
          </a:p>
          <a:p>
            <a:r>
              <a:rPr lang="es-ES" sz="2800" dirty="0" smtClean="0"/>
              <a:t>humano y salud</a:t>
            </a:r>
            <a:endParaRPr lang="es-ES" sz="2800" dirty="0"/>
          </a:p>
        </p:txBody>
      </p:sp>
      <p:sp>
        <p:nvSpPr>
          <p:cNvPr id="8" name="7 Pentágono"/>
          <p:cNvSpPr/>
          <p:nvPr/>
        </p:nvSpPr>
        <p:spPr>
          <a:xfrm>
            <a:off x="3167844" y="3329372"/>
            <a:ext cx="2952328" cy="1296144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167844" y="371703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Materia y energía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1115616" y="4777916"/>
            <a:ext cx="2952328" cy="1296144"/>
          </a:xfrm>
          <a:prstGeom prst="homePlate">
            <a:avLst/>
          </a:prstGeom>
          <a:solidFill>
            <a:srgbClr val="7EAC18"/>
          </a:solidFill>
          <a:ln>
            <a:solidFill>
              <a:srgbClr val="7EA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043608" y="491354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La Tierra y el universo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2" name="11 Pentágono"/>
          <p:cNvSpPr/>
          <p:nvPr/>
        </p:nvSpPr>
        <p:spPr>
          <a:xfrm>
            <a:off x="5076056" y="4777916"/>
            <a:ext cx="2952328" cy="1296144"/>
          </a:xfrm>
          <a:prstGeom prst="homePlate">
            <a:avLst/>
          </a:prstGeom>
          <a:solidFill>
            <a:srgbClr val="7EAC18"/>
          </a:solidFill>
          <a:ln>
            <a:solidFill>
              <a:srgbClr val="7EA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004048" y="513802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Ciencia en acción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971600" y="908720"/>
            <a:ext cx="6912768" cy="646331"/>
          </a:xfrm>
          <a:prstGeom prst="rect">
            <a:avLst/>
          </a:prstGeom>
          <a:noFill/>
          <a:ln>
            <a:solidFill>
              <a:srgbClr val="7EAC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BLOQUES CURRICULARES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827584" y="2852936"/>
            <a:ext cx="2952328" cy="1296144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55576" y="299695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Los seres vivos y </a:t>
            </a:r>
          </a:p>
          <a:p>
            <a:r>
              <a:rPr lang="es-ES" sz="2800" dirty="0" smtClean="0"/>
              <a:t>su ambiente</a:t>
            </a:r>
            <a:endParaRPr lang="es-ES" sz="2800" dirty="0"/>
          </a:p>
        </p:txBody>
      </p:sp>
      <p:sp>
        <p:nvSpPr>
          <p:cNvPr id="14" name="Rectángulo 13"/>
          <p:cNvSpPr/>
          <p:nvPr/>
        </p:nvSpPr>
        <p:spPr>
          <a:xfrm>
            <a:off x="4644008" y="2204864"/>
            <a:ext cx="3024336" cy="111525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4752020" y="2408547"/>
            <a:ext cx="2628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Evolución de los seres vivos </a:t>
            </a:r>
            <a:endParaRPr lang="es-ES" sz="2000" dirty="0"/>
          </a:p>
        </p:txBody>
      </p:sp>
      <p:sp>
        <p:nvSpPr>
          <p:cNvPr id="16" name="Rectángulo 15"/>
          <p:cNvSpPr/>
          <p:nvPr/>
        </p:nvSpPr>
        <p:spPr>
          <a:xfrm>
            <a:off x="4622208" y="3621370"/>
            <a:ext cx="3024336" cy="1115253"/>
          </a:xfrm>
          <a:prstGeom prst="rect">
            <a:avLst/>
          </a:prstGeom>
          <a:noFill/>
          <a:ln>
            <a:solidFill>
              <a:srgbClr val="7EAC1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4622208" y="3621370"/>
            <a:ext cx="302433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 smtClean="0"/>
              <a:t>Interrelación de los seres vivos con su ambiente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38331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 animBg="1"/>
      <p:bldP spid="15" grpId="0"/>
      <p:bldP spid="16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908721"/>
            <a:ext cx="6336704" cy="646331"/>
          </a:xfrm>
          <a:prstGeom prst="rect">
            <a:avLst/>
          </a:prstGeom>
          <a:noFill/>
          <a:ln>
            <a:solidFill>
              <a:srgbClr val="7EAC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BLOQUES CURRICULARES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827584" y="2852936"/>
            <a:ext cx="3240360" cy="1296144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299695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Cuerpo humano y salud</a:t>
            </a:r>
            <a:endParaRPr lang="es-ES" sz="2800" dirty="0"/>
          </a:p>
        </p:txBody>
      </p:sp>
      <p:sp>
        <p:nvSpPr>
          <p:cNvPr id="14" name="Rectángulo 13"/>
          <p:cNvSpPr/>
          <p:nvPr/>
        </p:nvSpPr>
        <p:spPr>
          <a:xfrm>
            <a:off x="4644008" y="2204864"/>
            <a:ext cx="3024336" cy="111525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4752020" y="2276872"/>
            <a:ext cx="2772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Reconocerse como seres humanos con necesidades</a:t>
            </a:r>
            <a:endParaRPr lang="es-ES" sz="2000" dirty="0"/>
          </a:p>
        </p:txBody>
      </p:sp>
      <p:sp>
        <p:nvSpPr>
          <p:cNvPr id="16" name="Rectángulo 15"/>
          <p:cNvSpPr/>
          <p:nvPr/>
        </p:nvSpPr>
        <p:spPr>
          <a:xfrm>
            <a:off x="4622208" y="3621370"/>
            <a:ext cx="3334168" cy="111525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4716016" y="3645024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Valoración de </a:t>
            </a:r>
            <a:r>
              <a:rPr lang="es-ES" sz="2000" dirty="0" smtClean="0"/>
              <a:t>la salud </a:t>
            </a:r>
            <a:r>
              <a:rPr lang="es-ES" sz="2000" dirty="0"/>
              <a:t>como estado físico, psíquico y social</a:t>
            </a:r>
          </a:p>
        </p:txBody>
      </p:sp>
    </p:spTree>
    <p:extLst>
      <p:ext uri="{BB962C8B-B14F-4D97-AF65-F5344CB8AC3E}">
        <p14:creationId xmlns:p14="http://schemas.microsoft.com/office/powerpoint/2010/main" val="244749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 animBg="1"/>
      <p:bldP spid="15" grpId="0"/>
      <p:bldP spid="16" grpId="0" animBg="1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93298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908721"/>
            <a:ext cx="6264696" cy="646331"/>
          </a:xfrm>
          <a:prstGeom prst="rect">
            <a:avLst/>
          </a:prstGeom>
          <a:noFill/>
          <a:ln>
            <a:solidFill>
              <a:srgbClr val="7EAC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BLOQUES CURRICULARES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827584" y="2852936"/>
            <a:ext cx="2952328" cy="1296144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31218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Materia y energía</a:t>
            </a:r>
            <a:endParaRPr lang="es-ES" sz="2800" dirty="0"/>
          </a:p>
        </p:txBody>
      </p:sp>
      <p:sp>
        <p:nvSpPr>
          <p:cNvPr id="14" name="Rectángulo 13"/>
          <p:cNvSpPr/>
          <p:nvPr/>
        </p:nvSpPr>
        <p:spPr>
          <a:xfrm>
            <a:off x="4644008" y="2204864"/>
            <a:ext cx="3024336" cy="11152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4752020" y="2361074"/>
            <a:ext cx="2628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Enseñanza de física y química</a:t>
            </a:r>
            <a:endParaRPr lang="es-ES" sz="2000" dirty="0"/>
          </a:p>
        </p:txBody>
      </p:sp>
      <p:sp>
        <p:nvSpPr>
          <p:cNvPr id="16" name="Rectángulo 15"/>
          <p:cNvSpPr/>
          <p:nvPr/>
        </p:nvSpPr>
        <p:spPr>
          <a:xfrm>
            <a:off x="4622208" y="3621370"/>
            <a:ext cx="3024336" cy="111525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4716016" y="3645024"/>
            <a:ext cx="293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Aprendizajes vinculados a la formación científico-tecnológica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946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 animBg="1"/>
      <p:bldP spid="15" grpId="0"/>
      <p:bldP spid="16" grpId="0" animBg="1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908720"/>
            <a:ext cx="6336704" cy="646331"/>
          </a:xfrm>
          <a:prstGeom prst="rect">
            <a:avLst/>
          </a:prstGeom>
          <a:noFill/>
          <a:ln>
            <a:solidFill>
              <a:srgbClr val="7EAC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BLOQUES CURRICULARES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827584" y="2753981"/>
            <a:ext cx="2952328" cy="1296144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55576" y="299695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 Tierra y el universo</a:t>
            </a:r>
            <a:endParaRPr lang="es-ES" sz="2800" dirty="0"/>
          </a:p>
        </p:txBody>
      </p:sp>
      <p:sp>
        <p:nvSpPr>
          <p:cNvPr id="14" name="Rectángulo 13"/>
          <p:cNvSpPr/>
          <p:nvPr/>
        </p:nvSpPr>
        <p:spPr>
          <a:xfrm>
            <a:off x="4211960" y="2934872"/>
            <a:ext cx="3456384" cy="11152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4211960" y="2996953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Historia y transformaciones de la Tierra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092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 animBg="1"/>
      <p:bldP spid="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80920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908721"/>
            <a:ext cx="6480720" cy="646331"/>
          </a:xfrm>
          <a:prstGeom prst="rect">
            <a:avLst/>
          </a:prstGeom>
          <a:noFill/>
          <a:ln>
            <a:solidFill>
              <a:srgbClr val="7EAC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BLOQUES CURRICULARES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827584" y="2852936"/>
            <a:ext cx="2952328" cy="1296144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55576" y="312180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Ciencia en acción</a:t>
            </a:r>
            <a:endParaRPr lang="es-ES" sz="2800" dirty="0"/>
          </a:p>
        </p:txBody>
      </p:sp>
      <p:sp>
        <p:nvSpPr>
          <p:cNvPr id="14" name="Rectángulo 13"/>
          <p:cNvSpPr/>
          <p:nvPr/>
        </p:nvSpPr>
        <p:spPr>
          <a:xfrm>
            <a:off x="4644008" y="2204864"/>
            <a:ext cx="3024336" cy="223224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4752020" y="2361074"/>
            <a:ext cx="2628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Estudio de la naturaleza y su incidencia en los ámbitos: económico, social, ambiental y cultural.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960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5696" cy="688385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818289"/>
            <a:ext cx="3162603" cy="99508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022">
            <a:off x="4921925" y="5521840"/>
            <a:ext cx="3283235" cy="103304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54"/>
          <a:stretch/>
        </p:blipFill>
        <p:spPr>
          <a:xfrm rot="21042022">
            <a:off x="8154562" y="5167090"/>
            <a:ext cx="1012736" cy="103304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11" y="116632"/>
            <a:ext cx="6936877" cy="51467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2 Rectángulo"/>
          <p:cNvSpPr/>
          <p:nvPr/>
        </p:nvSpPr>
        <p:spPr>
          <a:xfrm>
            <a:off x="4355976" y="116632"/>
            <a:ext cx="2304256" cy="540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660232" y="116632"/>
            <a:ext cx="2304256" cy="5256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4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23" y="385927"/>
            <a:ext cx="5956485" cy="592339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930218" y="332656"/>
            <a:ext cx="864096" cy="6120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796136" y="332656"/>
            <a:ext cx="864096" cy="6120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588224" y="332656"/>
            <a:ext cx="864096" cy="5976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452320" y="332656"/>
            <a:ext cx="864096" cy="6120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81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828168" cy="6858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88" y="137615"/>
            <a:ext cx="6459260" cy="6315721"/>
          </a:xfrm>
          <a:prstGeom prst="rect">
            <a:avLst/>
          </a:prstGeom>
          <a:ln w="38100" cap="sq">
            <a:solidFill>
              <a:srgbClr val="E2D8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8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9a68c234c97e7e95746d494f77a5cf1348bdd0"/>
</p:tagLst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3308</TotalTime>
  <Words>1345</Words>
  <Application>Microsoft Office PowerPoint</Application>
  <PresentationFormat>Presentación en pantalla (4:3)</PresentationFormat>
  <Paragraphs>298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80" baseType="lpstr">
      <vt:lpstr>Aharoni</vt:lpstr>
      <vt:lpstr>Arial</vt:lpstr>
      <vt:lpstr>Berlin Sans FB Demi</vt:lpstr>
      <vt:lpstr>Bradley Hand ITC</vt:lpstr>
      <vt:lpstr>Britannic Bold</vt:lpstr>
      <vt:lpstr>Comic Sans MS</vt:lpstr>
      <vt:lpstr>Cooper Black</vt:lpstr>
      <vt:lpstr>Edwardian Script ITC</vt:lpstr>
      <vt:lpstr>Eras Light ITC</vt:lpstr>
      <vt:lpstr>Georgia</vt:lpstr>
      <vt:lpstr>Gotham-Light</vt:lpstr>
      <vt:lpstr>Trebuchet MS</vt:lpstr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Fundacion_</dc:creator>
  <cp:lastModifiedBy>Usuario de Windows</cp:lastModifiedBy>
  <cp:revision>167</cp:revision>
  <cp:lastPrinted>2016-04-18T14:39:31Z</cp:lastPrinted>
  <dcterms:created xsi:type="dcterms:W3CDTF">2016-02-19T18:13:16Z</dcterms:created>
  <dcterms:modified xsi:type="dcterms:W3CDTF">2019-05-03T16:21:56Z</dcterms:modified>
</cp:coreProperties>
</file>