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2" r:id="rId2"/>
    <p:sldId id="301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ADA3C4-D697-4B3A-9A57-1DE4FD702C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A48FE20-B5F8-4DC8-9FE4-580CA692ED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2256FC-4045-4181-961E-D9783150C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081A3-7A95-47B2-9CD5-710BEBD45E07}" type="datetimeFigureOut">
              <a:rPr lang="es-ES" smtClean="0"/>
              <a:t>30/05/2025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A8FC19-751B-45FD-B398-3801A6D12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9FE04E-3771-47CD-A9AF-97063C9AF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D534C-9531-4B95-AA1A-00142F93E3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7654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84DB44-3168-436A-B5B1-62C05AC96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54C3DC0-0948-4E98-959C-0B6399CC91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2F5C08-C4B5-4FA4-ACC7-A6D345CFD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081A3-7A95-47B2-9CD5-710BEBD45E07}" type="datetimeFigureOut">
              <a:rPr lang="es-ES" smtClean="0"/>
              <a:t>30/05/2025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6D0D6C-A085-4218-A14A-F190DDC67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4772F8-F2B6-40A9-B32D-7A8A549AE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D534C-9531-4B95-AA1A-00142F93E3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4491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13AC2ED-C8AB-427E-A445-0252B1FAFF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6BE3CA8-AD81-4BB5-97B3-9FCEBDAB89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8E8A1A-8C4F-493F-8C77-E4FFCAE77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081A3-7A95-47B2-9CD5-710BEBD45E07}" type="datetimeFigureOut">
              <a:rPr lang="es-ES" smtClean="0"/>
              <a:t>30/05/2025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C50F82B-257B-4FA9-80C8-2E43B7025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DC153E-13B7-4973-8710-8F98C6661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D534C-9531-4B95-AA1A-00142F93E3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02215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44320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D000C3-8C8E-4494-90D5-E0758D431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296953-D745-4B35-A853-183961508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7924C1-A879-4A9F-B878-CC018872B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081A3-7A95-47B2-9CD5-710BEBD45E07}" type="datetimeFigureOut">
              <a:rPr lang="es-ES" smtClean="0"/>
              <a:t>30/05/2025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ECB43CF-689A-467C-B2AD-B5C3037A2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55B878-D8FD-48D7-8E71-F493F1E5B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D534C-9531-4B95-AA1A-00142F93E3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6916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2209FE-26F4-4A88-BF1B-FD551D923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77B92D4-7B87-4C6C-89CD-BCDF718962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39E7B18-7ACD-496F-9892-CE23C6415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081A3-7A95-47B2-9CD5-710BEBD45E07}" type="datetimeFigureOut">
              <a:rPr lang="es-ES" smtClean="0"/>
              <a:t>30/05/2025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79FBF2-E8B0-4E42-A633-D4F0FCBB6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BC60609-9CB6-41C9-96C9-4A846EE01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D534C-9531-4B95-AA1A-00142F93E3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1529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B266E4-38BD-4CC5-B4CA-56BC9B2E6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5A53A1A-729D-48E9-B29A-7E453B71F9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5083F3F-3E2D-4FCF-8A68-D695AC0DC9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7AA2C72-6207-4BA0-B28A-95B212290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081A3-7A95-47B2-9CD5-710BEBD45E07}" type="datetimeFigureOut">
              <a:rPr lang="es-ES" smtClean="0"/>
              <a:t>30/05/2025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8C275D-1F7D-44C5-8031-4788ABA63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D2B3C87-BD2C-4258-97E3-7D406137E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D534C-9531-4B95-AA1A-00142F93E3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5468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E8E647-D5C0-401D-ACBF-3C193F9DA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35223B6-1A31-4C19-B7D7-CB5AAC2A21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2412AAA-A59F-4D2B-84B0-45E10EEE1A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BE35830-B8BB-4B16-BA5A-91B3DEB328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5B734E9-22DE-4805-BC4D-94760FDE3D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A8EA1A1-E820-4D39-BB8F-87E286521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081A3-7A95-47B2-9CD5-710BEBD45E07}" type="datetimeFigureOut">
              <a:rPr lang="es-ES" smtClean="0"/>
              <a:t>30/05/2025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87545F3-B88E-48D6-864C-7412F20C9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AF205EC-08AD-4336-AE42-778DC7864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D534C-9531-4B95-AA1A-00142F93E3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5379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2EBE53-9D7B-41FA-9EB9-2A8E7D448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6FA0E03-8626-4947-9878-B932EF42D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081A3-7A95-47B2-9CD5-710BEBD45E07}" type="datetimeFigureOut">
              <a:rPr lang="es-ES" smtClean="0"/>
              <a:t>30/05/2025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4DAB1A1-AEB0-4B59-9158-AFBBBD1D2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AF5799F-1E42-41EC-B930-E43DF082A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D534C-9531-4B95-AA1A-00142F93E3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2124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AEA8363-D9B6-4EFB-9FF9-7F3602B1F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081A3-7A95-47B2-9CD5-710BEBD45E07}" type="datetimeFigureOut">
              <a:rPr lang="es-ES" smtClean="0"/>
              <a:t>30/05/2025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D0BA52B-1494-452D-A131-65D632003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FD2E276-5E95-4DAF-9FAF-50EF80DC9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D534C-9531-4B95-AA1A-00142F93E3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2132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ED974F-DB3F-4690-8D52-74B783F6A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E36615-8203-467C-A429-230EB2B42B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04DE525-CE60-453C-8020-E19827B09C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40C759F-9986-4A42-8F44-5E9048ACA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081A3-7A95-47B2-9CD5-710BEBD45E07}" type="datetimeFigureOut">
              <a:rPr lang="es-ES" smtClean="0"/>
              <a:t>30/05/2025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A2D73B8-2D2E-4171-B078-CBBF45647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CC3836D-8173-4150-BE88-AB7E380DE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D534C-9531-4B95-AA1A-00142F93E3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3731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23E77E-3370-46D0-87BF-2838E8C3A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6698239-20E8-4340-823C-8D4B491A7C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A9907FC-F392-4A11-AF10-9CABCE808F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106CE36-4AC7-4518-B8C1-1F77B3EBF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081A3-7A95-47B2-9CD5-710BEBD45E07}" type="datetimeFigureOut">
              <a:rPr lang="es-ES" smtClean="0"/>
              <a:t>30/05/2025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7421740-4066-4A8F-B250-1687AB04C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9E1E8A5-9F02-4AAE-ABE3-418C9F1DC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D534C-9531-4B95-AA1A-00142F93E3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4142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6C2E173-AA8A-49C2-AB95-968ED7324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6746F1C-7526-49E9-B8C5-D0EACDD18C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413C9B2-8686-4CB4-A4E5-D40B757836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081A3-7A95-47B2-9CD5-710BEBD45E07}" type="datetimeFigureOut">
              <a:rPr lang="es-ES" smtClean="0"/>
              <a:t>30/05/2025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74CAC5-251F-42FB-937F-1FBE7A20D2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B2F852-B58A-485B-8F9C-7DB87F57B0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D534C-9531-4B95-AA1A-00142F93E3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64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E58F8854-6342-45D2-856A-C9DFA870CC56}"/>
              </a:ext>
            </a:extLst>
          </p:cNvPr>
          <p:cNvSpPr txBox="1"/>
          <p:nvPr/>
        </p:nvSpPr>
        <p:spPr>
          <a:xfrm>
            <a:off x="2698377" y="641448"/>
            <a:ext cx="6096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C" sz="2400" b="1" dirty="0">
                <a:ln w="127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</a:rPr>
              <a:t>UNIVERSIDAD NACIONAL DE CHIMBORAZO</a:t>
            </a:r>
          </a:p>
          <a:p>
            <a:pPr algn="ctr"/>
            <a:r>
              <a:rPr lang="es-EC" sz="2400" b="1" dirty="0">
                <a:ln w="127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</a:rPr>
              <a:t>FACULTAD DE CIENCIAS DE LA SALUD</a:t>
            </a:r>
          </a:p>
          <a:p>
            <a:pPr algn="ctr"/>
            <a:r>
              <a:rPr lang="es-EC" sz="2400" b="1" dirty="0">
                <a:ln w="127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</a:rPr>
              <a:t>Carrera  de Fisioterapia</a:t>
            </a:r>
          </a:p>
          <a:p>
            <a:pPr algn="ctr"/>
            <a:r>
              <a:rPr lang="es-EC" sz="2400" b="1" dirty="0">
                <a:ln w="127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</a:rPr>
              <a:t>Asignatura: </a:t>
            </a:r>
            <a:r>
              <a:rPr lang="es-VE" sz="2400" b="1" dirty="0">
                <a:ln w="127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</a:rPr>
              <a:t>Bioestadística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FF51F57-9A7B-4A4A-892F-D0F3A849E7E6}"/>
              </a:ext>
            </a:extLst>
          </p:cNvPr>
          <p:cNvSpPr txBox="1"/>
          <p:nvPr/>
        </p:nvSpPr>
        <p:spPr>
          <a:xfrm>
            <a:off x="2057400" y="2677122"/>
            <a:ext cx="7420333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C" sz="2800" b="1" dirty="0"/>
              <a:t>Unidad II</a:t>
            </a:r>
          </a:p>
          <a:p>
            <a:pPr algn="ctr"/>
            <a:r>
              <a:rPr lang="es-EC" sz="2800" b="1" dirty="0" err="1"/>
              <a:t>Ejercicos</a:t>
            </a:r>
            <a:r>
              <a:rPr lang="es-EC" sz="2800" b="1" dirty="0"/>
              <a:t> de</a:t>
            </a:r>
          </a:p>
          <a:p>
            <a:pPr algn="ctr"/>
            <a:r>
              <a:rPr lang="es-EC" sz="2800" b="1" dirty="0"/>
              <a:t>Población y Muestra </a:t>
            </a:r>
          </a:p>
          <a:p>
            <a:pPr algn="ctr"/>
            <a:endParaRPr lang="es-EC" sz="2800" b="1" dirty="0"/>
          </a:p>
          <a:p>
            <a:pPr algn="ctr"/>
            <a:endParaRPr lang="es-EC" sz="2800" b="1" dirty="0"/>
          </a:p>
          <a:p>
            <a:pPr algn="ctr"/>
            <a:r>
              <a:rPr lang="es-EC" sz="2800" b="1" dirty="0"/>
              <a:t>PhD. Francisco Javier Ustáriz Fajardo</a:t>
            </a:r>
            <a:endParaRPr lang="es-VE" sz="2800" dirty="0"/>
          </a:p>
        </p:txBody>
      </p:sp>
    </p:spTree>
    <p:extLst>
      <p:ext uri="{BB962C8B-B14F-4D97-AF65-F5344CB8AC3E}">
        <p14:creationId xmlns:p14="http://schemas.microsoft.com/office/powerpoint/2010/main" val="2475859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4B127D5B-ED46-487C-926D-3E2AFB5AB9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762000"/>
            <a:ext cx="10591800" cy="198120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6224D45F-AC28-4EBB-BB06-FA47D947FA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3124200"/>
            <a:ext cx="104394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1727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29</Words>
  <Application>Microsoft Office PowerPoint</Application>
  <PresentationFormat>Panorámica</PresentationFormat>
  <Paragraphs>10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Revisor Externo</dc:creator>
  <cp:lastModifiedBy>Revisor Externo</cp:lastModifiedBy>
  <cp:revision>1</cp:revision>
  <dcterms:created xsi:type="dcterms:W3CDTF">2025-05-30T18:21:36Z</dcterms:created>
  <dcterms:modified xsi:type="dcterms:W3CDTF">2025-05-30T18:25:44Z</dcterms:modified>
</cp:coreProperties>
</file>