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2" r:id="rId10"/>
    <p:sldId id="263" r:id="rId11"/>
    <p:sldId id="264" r:id="rId12"/>
    <p:sldId id="269" r:id="rId13"/>
    <p:sldId id="261" r:id="rId14"/>
    <p:sldId id="274" r:id="rId15"/>
    <p:sldId id="270" r:id="rId16"/>
    <p:sldId id="275" r:id="rId17"/>
    <p:sldId id="271" r:id="rId18"/>
    <p:sldId id="272" r:id="rId19"/>
    <p:sldId id="273" r:id="rId20"/>
    <p:sldId id="26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4BC0C-ED4D-4356-BD34-13F45F0F08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0C2FA11-B5D2-474B-B0B2-21308E60A414}">
      <dgm:prSet phldrT="[Texto]"/>
      <dgm:spPr/>
      <dgm:t>
        <a:bodyPr/>
        <a:lstStyle/>
        <a:p>
          <a:r>
            <a:rPr lang="es-ES" dirty="0"/>
            <a:t>Las normas APA por sus siglas American </a:t>
          </a:r>
          <a:r>
            <a:rPr lang="es-ES" dirty="0" err="1"/>
            <a:t>Psychological</a:t>
          </a:r>
          <a:r>
            <a:rPr lang="es-ES" dirty="0"/>
            <a:t> </a:t>
          </a:r>
          <a:r>
            <a:rPr lang="es-ES" dirty="0" err="1"/>
            <a:t>Association</a:t>
          </a:r>
          <a:r>
            <a:rPr lang="es-ES" dirty="0"/>
            <a:t> son un conjunto de reglas creadas para estandarizar la presentación de trabajos escritos</a:t>
          </a:r>
          <a:endParaRPr lang="es-EC" dirty="0"/>
        </a:p>
      </dgm:t>
    </dgm:pt>
    <dgm:pt modelId="{093D489C-D95D-4712-ABBE-33CD94700794}" type="parTrans" cxnId="{A83216B6-6BB0-4B59-A339-8F6367D69DBA}">
      <dgm:prSet/>
      <dgm:spPr/>
      <dgm:t>
        <a:bodyPr/>
        <a:lstStyle/>
        <a:p>
          <a:endParaRPr lang="es-EC"/>
        </a:p>
      </dgm:t>
    </dgm:pt>
    <dgm:pt modelId="{2205C8BE-91DA-48B5-976E-989AE2A03BFA}" type="sibTrans" cxnId="{A83216B6-6BB0-4B59-A339-8F6367D69DBA}">
      <dgm:prSet/>
      <dgm:spPr/>
      <dgm:t>
        <a:bodyPr/>
        <a:lstStyle/>
        <a:p>
          <a:endParaRPr lang="es-EC"/>
        </a:p>
      </dgm:t>
    </dgm:pt>
    <dgm:pt modelId="{7F8F9054-264F-4AE5-B3A9-7D5925B8C8BB}">
      <dgm:prSet phldrT="[Texto]"/>
      <dgm:spPr/>
      <dgm:t>
        <a:bodyPr/>
        <a:lstStyle/>
        <a:p>
          <a:r>
            <a:rPr lang="es-ES" dirty="0"/>
            <a:t>Se usa para citar fuentes correctamente de </a:t>
          </a:r>
          <a:r>
            <a:rPr lang="es-ES" dirty="0" err="1"/>
            <a:t>coumentos</a:t>
          </a:r>
          <a:r>
            <a:rPr lang="es-ES" dirty="0"/>
            <a:t>, organizar el contenido, evitar el plagio y facilitar la lectura de textos. </a:t>
          </a:r>
          <a:endParaRPr lang="es-EC" dirty="0"/>
        </a:p>
      </dgm:t>
    </dgm:pt>
    <dgm:pt modelId="{C2D4A219-0021-4C4D-B958-1F11A223E5F7}" type="parTrans" cxnId="{6905A9CD-53D9-4192-B19A-C6122FEE9327}">
      <dgm:prSet/>
      <dgm:spPr/>
      <dgm:t>
        <a:bodyPr/>
        <a:lstStyle/>
        <a:p>
          <a:endParaRPr lang="es-EC"/>
        </a:p>
      </dgm:t>
    </dgm:pt>
    <dgm:pt modelId="{2641C7DC-10A7-4D8C-823D-C695578FA8D5}" type="sibTrans" cxnId="{6905A9CD-53D9-4192-B19A-C6122FEE9327}">
      <dgm:prSet/>
      <dgm:spPr/>
      <dgm:t>
        <a:bodyPr/>
        <a:lstStyle/>
        <a:p>
          <a:endParaRPr lang="es-EC"/>
        </a:p>
      </dgm:t>
    </dgm:pt>
    <dgm:pt modelId="{AC7E0475-F4EB-4CE3-AD83-C1CB21D978CF}" type="pres">
      <dgm:prSet presAssocID="{F4B4BC0C-ED4D-4356-BD34-13F45F0F0861}" presName="diagram" presStyleCnt="0">
        <dgm:presLayoutVars>
          <dgm:dir/>
          <dgm:resizeHandles val="exact"/>
        </dgm:presLayoutVars>
      </dgm:prSet>
      <dgm:spPr/>
    </dgm:pt>
    <dgm:pt modelId="{F048351A-7AA5-4F53-B5E5-DEA4438BDE45}" type="pres">
      <dgm:prSet presAssocID="{90C2FA11-B5D2-474B-B0B2-21308E60A414}" presName="node" presStyleLbl="node1" presStyleIdx="0" presStyleCnt="2">
        <dgm:presLayoutVars>
          <dgm:bulletEnabled val="1"/>
        </dgm:presLayoutVars>
      </dgm:prSet>
      <dgm:spPr/>
    </dgm:pt>
    <dgm:pt modelId="{FFBBFB17-FA20-4994-90BE-C5FBA5249F6B}" type="pres">
      <dgm:prSet presAssocID="{2205C8BE-91DA-48B5-976E-989AE2A03BFA}" presName="sibTrans" presStyleCnt="0"/>
      <dgm:spPr/>
    </dgm:pt>
    <dgm:pt modelId="{A59729FB-1183-4CE6-88F7-E768B7941920}" type="pres">
      <dgm:prSet presAssocID="{7F8F9054-264F-4AE5-B3A9-7D5925B8C8BB}" presName="node" presStyleLbl="node1" presStyleIdx="1" presStyleCnt="2">
        <dgm:presLayoutVars>
          <dgm:bulletEnabled val="1"/>
        </dgm:presLayoutVars>
      </dgm:prSet>
      <dgm:spPr/>
    </dgm:pt>
  </dgm:ptLst>
  <dgm:cxnLst>
    <dgm:cxn modelId="{B46CA99A-F147-4E72-B2B7-7DEDB96F171D}" type="presOf" srcId="{90C2FA11-B5D2-474B-B0B2-21308E60A414}" destId="{F048351A-7AA5-4F53-B5E5-DEA4438BDE45}" srcOrd="0" destOrd="0" presId="urn:microsoft.com/office/officeart/2005/8/layout/default"/>
    <dgm:cxn modelId="{A83216B6-6BB0-4B59-A339-8F6367D69DBA}" srcId="{F4B4BC0C-ED4D-4356-BD34-13F45F0F0861}" destId="{90C2FA11-B5D2-474B-B0B2-21308E60A414}" srcOrd="0" destOrd="0" parTransId="{093D489C-D95D-4712-ABBE-33CD94700794}" sibTransId="{2205C8BE-91DA-48B5-976E-989AE2A03BFA}"/>
    <dgm:cxn modelId="{6905A9CD-53D9-4192-B19A-C6122FEE9327}" srcId="{F4B4BC0C-ED4D-4356-BD34-13F45F0F0861}" destId="{7F8F9054-264F-4AE5-B3A9-7D5925B8C8BB}" srcOrd="1" destOrd="0" parTransId="{C2D4A219-0021-4C4D-B958-1F11A223E5F7}" sibTransId="{2641C7DC-10A7-4D8C-823D-C695578FA8D5}"/>
    <dgm:cxn modelId="{77D01EE2-2465-48AB-A51F-614483E7BE21}" type="presOf" srcId="{F4B4BC0C-ED4D-4356-BD34-13F45F0F0861}" destId="{AC7E0475-F4EB-4CE3-AD83-C1CB21D978CF}" srcOrd="0" destOrd="0" presId="urn:microsoft.com/office/officeart/2005/8/layout/default"/>
    <dgm:cxn modelId="{D34419E9-1FA3-4CED-B1DA-76575B659BAC}" type="presOf" srcId="{7F8F9054-264F-4AE5-B3A9-7D5925B8C8BB}" destId="{A59729FB-1183-4CE6-88F7-E768B7941920}" srcOrd="0" destOrd="0" presId="urn:microsoft.com/office/officeart/2005/8/layout/default"/>
    <dgm:cxn modelId="{458934BC-BAE2-4EA5-8F2E-D5C1B106AA84}" type="presParOf" srcId="{AC7E0475-F4EB-4CE3-AD83-C1CB21D978CF}" destId="{F048351A-7AA5-4F53-B5E5-DEA4438BDE45}" srcOrd="0" destOrd="0" presId="urn:microsoft.com/office/officeart/2005/8/layout/default"/>
    <dgm:cxn modelId="{67460527-F6AC-44F3-8747-BFB18F7E1726}" type="presParOf" srcId="{AC7E0475-F4EB-4CE3-AD83-C1CB21D978CF}" destId="{FFBBFB17-FA20-4994-90BE-C5FBA5249F6B}" srcOrd="1" destOrd="0" presId="urn:microsoft.com/office/officeart/2005/8/layout/default"/>
    <dgm:cxn modelId="{57747EC1-9C3F-4A31-8F05-9B6180FBBC1C}" type="presParOf" srcId="{AC7E0475-F4EB-4CE3-AD83-C1CB21D978CF}" destId="{A59729FB-1183-4CE6-88F7-E768B794192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7C9045-C23A-457B-B29B-15E70760C745}">
      <dgm:prSet phldrT="[Texto]"/>
      <dgm:spPr/>
      <dgm:t>
        <a:bodyPr/>
        <a:lstStyle/>
        <a:p>
          <a:r>
            <a:rPr lang="es-ES" dirty="0"/>
            <a:t>Tablas </a:t>
          </a:r>
          <a:endParaRPr lang="es-EC" dirty="0"/>
        </a:p>
      </dgm:t>
    </dgm:pt>
    <dgm:pt modelId="{BFCE938E-D647-442D-903F-FDEA4C15ED2A}" type="parTrans" cxnId="{2F5ABEA4-7029-4ED7-B771-201B3E577677}">
      <dgm:prSet/>
      <dgm:spPr/>
      <dgm:t>
        <a:bodyPr/>
        <a:lstStyle/>
        <a:p>
          <a:endParaRPr lang="es-EC"/>
        </a:p>
      </dgm:t>
    </dgm:pt>
    <dgm:pt modelId="{7A140A85-600D-4B16-A39A-9D8C4DCB25C0}" type="sibTrans" cxnId="{2F5ABEA4-7029-4ED7-B771-201B3E577677}">
      <dgm:prSet/>
      <dgm:spPr/>
      <dgm:t>
        <a:bodyPr/>
        <a:lstStyle/>
        <a:p>
          <a:endParaRPr lang="es-EC"/>
        </a:p>
      </dgm:t>
    </dgm:pt>
    <dgm:pt modelId="{3CAB23C8-FB32-4069-918B-1B699B1AAAA6}">
      <dgm:prSet phldrT="[Texto]"/>
      <dgm:spPr/>
      <dgm:t>
        <a:bodyPr/>
        <a:lstStyle/>
        <a:p>
          <a:r>
            <a:rPr lang="es-ES" dirty="0"/>
            <a:t>Componentes </a:t>
          </a:r>
          <a:endParaRPr lang="es-EC" dirty="0"/>
        </a:p>
      </dgm:t>
    </dgm:pt>
    <dgm:pt modelId="{9707DB7A-677E-4DB1-94F3-1D08E6E11773}" type="parTrans" cxnId="{8C859BC5-FE60-471E-BF61-4F704D2BBADA}">
      <dgm:prSet/>
      <dgm:spPr/>
      <dgm:t>
        <a:bodyPr/>
        <a:lstStyle/>
        <a:p>
          <a:endParaRPr lang="es-EC"/>
        </a:p>
      </dgm:t>
    </dgm:pt>
    <dgm:pt modelId="{224043FD-9746-4EFA-8DFB-315D27DE0593}" type="sibTrans" cxnId="{8C859BC5-FE60-471E-BF61-4F704D2BBADA}">
      <dgm:prSet/>
      <dgm:spPr/>
      <dgm:t>
        <a:bodyPr/>
        <a:lstStyle/>
        <a:p>
          <a:endParaRPr lang="es-EC"/>
        </a:p>
      </dgm:t>
    </dgm:pt>
    <dgm:pt modelId="{0545C7AE-8C56-48C7-848A-128438ED9C47}">
      <dgm:prSet phldrT="[Texto]"/>
      <dgm:spPr/>
      <dgm:t>
        <a:bodyPr/>
        <a:lstStyle/>
        <a:p>
          <a:r>
            <a:rPr lang="es-ES" dirty="0"/>
            <a:t>Número de tabla (Tabla 1) en negrita</a:t>
          </a:r>
          <a:endParaRPr lang="es-EC" dirty="0"/>
        </a:p>
      </dgm:t>
    </dgm:pt>
    <dgm:pt modelId="{9191BCB2-AB1C-463A-909D-1A355F226656}" type="parTrans" cxnId="{1C2BC093-19DD-4E4F-980E-49095D057330}">
      <dgm:prSet/>
      <dgm:spPr/>
      <dgm:t>
        <a:bodyPr/>
        <a:lstStyle/>
        <a:p>
          <a:endParaRPr lang="es-EC"/>
        </a:p>
      </dgm:t>
    </dgm:pt>
    <dgm:pt modelId="{0542F3BA-5FA0-40C1-BC2E-6CE1DB3D4E3E}" type="sibTrans" cxnId="{1C2BC093-19DD-4E4F-980E-49095D057330}">
      <dgm:prSet/>
      <dgm:spPr/>
      <dgm:t>
        <a:bodyPr/>
        <a:lstStyle/>
        <a:p>
          <a:endParaRPr lang="es-EC"/>
        </a:p>
      </dgm:t>
    </dgm:pt>
    <dgm:pt modelId="{365F3459-59C2-49AF-A16F-9DDD5E76968F}">
      <dgm:prSet phldrT="[Texto]"/>
      <dgm:spPr/>
      <dgm:t>
        <a:bodyPr/>
        <a:lstStyle/>
        <a:p>
          <a:r>
            <a:rPr lang="es-ES" dirty="0"/>
            <a:t>Se enumeran en orden según se mencionan en la investigación </a:t>
          </a:r>
          <a:endParaRPr lang="es-EC" dirty="0"/>
        </a:p>
      </dgm:t>
    </dgm:pt>
    <dgm:pt modelId="{66DA3356-F0A2-4C4D-975F-78E2C302E7FE}" type="parTrans" cxnId="{BB9B0428-7011-4704-8420-168DFABD464A}">
      <dgm:prSet/>
      <dgm:spPr/>
      <dgm:t>
        <a:bodyPr/>
        <a:lstStyle/>
        <a:p>
          <a:endParaRPr lang="es-EC"/>
        </a:p>
      </dgm:t>
    </dgm:pt>
    <dgm:pt modelId="{39107747-D3AF-4D62-BAEF-7CA87F6209CF}" type="sibTrans" cxnId="{BB9B0428-7011-4704-8420-168DFABD464A}">
      <dgm:prSet/>
      <dgm:spPr/>
      <dgm:t>
        <a:bodyPr/>
        <a:lstStyle/>
        <a:p>
          <a:endParaRPr lang="es-EC"/>
        </a:p>
      </dgm:t>
    </dgm:pt>
    <dgm:pt modelId="{46E23AA0-07CD-45B9-8D43-B911935A8233}">
      <dgm:prSet phldrT="[Texto]"/>
      <dgm:spPr/>
      <dgm:t>
        <a:bodyPr/>
        <a:lstStyle/>
        <a:p>
          <a:r>
            <a:rPr lang="es-ES" dirty="0"/>
            <a:t>Título </a:t>
          </a:r>
          <a:endParaRPr lang="es-EC" dirty="0"/>
        </a:p>
      </dgm:t>
    </dgm:pt>
    <dgm:pt modelId="{BCF80ECF-8464-4604-AC7A-8D53BB0D8D28}" type="parTrans" cxnId="{1EB867EA-ED03-4ECB-BAFA-662B7502E562}">
      <dgm:prSet/>
      <dgm:spPr/>
      <dgm:t>
        <a:bodyPr/>
        <a:lstStyle/>
        <a:p>
          <a:endParaRPr lang="es-EC"/>
        </a:p>
      </dgm:t>
    </dgm:pt>
    <dgm:pt modelId="{56D22CAA-0E98-4E98-AA53-9A84925B851B}" type="sibTrans" cxnId="{1EB867EA-ED03-4ECB-BAFA-662B7502E562}">
      <dgm:prSet/>
      <dgm:spPr/>
      <dgm:t>
        <a:bodyPr/>
        <a:lstStyle/>
        <a:p>
          <a:endParaRPr lang="es-EC"/>
        </a:p>
      </dgm:t>
    </dgm:pt>
    <dgm:pt modelId="{FEE571D5-66F0-4D77-AE73-0872F2B03D8D}">
      <dgm:prSet phldrT="[Texto]"/>
      <dgm:spPr/>
      <dgm:t>
        <a:bodyPr/>
        <a:lstStyle/>
        <a:p>
          <a:r>
            <a:rPr lang="es-ES" dirty="0"/>
            <a:t>En una línea con interlineado doble y debajo del número de tabla y cursiva </a:t>
          </a:r>
          <a:endParaRPr lang="es-EC" dirty="0"/>
        </a:p>
      </dgm:t>
    </dgm:pt>
    <dgm:pt modelId="{11DFEBFF-14EE-4562-A3F1-88794A2AFF50}" type="parTrans" cxnId="{DF52DFBA-3579-411C-8A44-E78EEA167559}">
      <dgm:prSet/>
      <dgm:spPr/>
      <dgm:t>
        <a:bodyPr/>
        <a:lstStyle/>
        <a:p>
          <a:endParaRPr lang="es-EC"/>
        </a:p>
      </dgm:t>
    </dgm:pt>
    <dgm:pt modelId="{C4D8A0A7-6F28-484B-9B54-5D833EC8BE2F}" type="sibTrans" cxnId="{DF52DFBA-3579-411C-8A44-E78EEA167559}">
      <dgm:prSet/>
      <dgm:spPr/>
      <dgm:t>
        <a:bodyPr/>
        <a:lstStyle/>
        <a:p>
          <a:endParaRPr lang="es-EC"/>
        </a:p>
      </dgm:t>
    </dgm:pt>
    <dgm:pt modelId="{FB3D0D13-FA99-402F-A19A-9F3B543E13EE}">
      <dgm:prSet phldrT="[Texto]"/>
      <dgm:spPr/>
      <dgm:t>
        <a:bodyPr/>
        <a:lstStyle/>
        <a:p>
          <a:r>
            <a:rPr lang="es-ES" dirty="0"/>
            <a:t>Encabezado </a:t>
          </a:r>
          <a:endParaRPr lang="es-EC" dirty="0"/>
        </a:p>
      </dgm:t>
    </dgm:pt>
    <dgm:pt modelId="{7433E804-7EB5-4BA7-AC6A-52809F098BF5}" type="parTrans" cxnId="{5EA84498-3920-4DAB-A8C8-EA6A01950D1F}">
      <dgm:prSet/>
      <dgm:spPr/>
      <dgm:t>
        <a:bodyPr/>
        <a:lstStyle/>
        <a:p>
          <a:endParaRPr lang="es-EC"/>
        </a:p>
      </dgm:t>
    </dgm:pt>
    <dgm:pt modelId="{6490E2E4-A888-46AE-9F72-194C91A88F8B}" type="sibTrans" cxnId="{5EA84498-3920-4DAB-A8C8-EA6A01950D1F}">
      <dgm:prSet/>
      <dgm:spPr/>
      <dgm:t>
        <a:bodyPr/>
        <a:lstStyle/>
        <a:p>
          <a:endParaRPr lang="es-EC"/>
        </a:p>
      </dgm:t>
    </dgm:pt>
    <dgm:pt modelId="{DFB90087-50E0-4AD4-A25A-E815846CEB58}">
      <dgm:prSet phldrT="[Texto]"/>
      <dgm:spPr/>
      <dgm:t>
        <a:bodyPr/>
        <a:lstStyle/>
        <a:p>
          <a:r>
            <a:rPr lang="es-ES" dirty="0"/>
            <a:t>Centrado el texto </a:t>
          </a:r>
          <a:endParaRPr lang="es-EC" dirty="0"/>
        </a:p>
      </dgm:t>
    </dgm:pt>
    <dgm:pt modelId="{052A2527-BF2B-4D7F-A91B-D9D949D6963A}" type="parTrans" cxnId="{334BD453-2C4A-4FFD-9F05-F96BCCBB1799}">
      <dgm:prSet/>
      <dgm:spPr/>
      <dgm:t>
        <a:bodyPr/>
        <a:lstStyle/>
        <a:p>
          <a:endParaRPr lang="es-EC"/>
        </a:p>
      </dgm:t>
    </dgm:pt>
    <dgm:pt modelId="{0CD16481-4C5F-481F-A684-6814A2EA7372}" type="sibTrans" cxnId="{334BD453-2C4A-4FFD-9F05-F96BCCBB1799}">
      <dgm:prSet/>
      <dgm:spPr/>
      <dgm:t>
        <a:bodyPr/>
        <a:lstStyle/>
        <a:p>
          <a:endParaRPr lang="es-EC"/>
        </a:p>
      </dgm:t>
    </dgm:pt>
    <dgm:pt modelId="{486885B7-AA01-4F7A-8FA3-1FC55DADAB08}">
      <dgm:prSet phldrT="[Texto]"/>
      <dgm:spPr/>
      <dgm:t>
        <a:bodyPr/>
        <a:lstStyle/>
        <a:p>
          <a:r>
            <a:rPr lang="es-ES" dirty="0"/>
            <a:t>Cuerpo </a:t>
          </a:r>
          <a:endParaRPr lang="es-EC" dirty="0"/>
        </a:p>
      </dgm:t>
    </dgm:pt>
    <dgm:pt modelId="{AA02967B-CB5B-4641-9E62-645CB64553E0}" type="parTrans" cxnId="{49550F17-7AC0-4743-95B6-94E7F8B11C73}">
      <dgm:prSet/>
      <dgm:spPr/>
      <dgm:t>
        <a:bodyPr/>
        <a:lstStyle/>
        <a:p>
          <a:endParaRPr lang="es-EC"/>
        </a:p>
      </dgm:t>
    </dgm:pt>
    <dgm:pt modelId="{A09D6A7F-C412-461A-B32E-6ECBB88D99D9}" type="sibTrans" cxnId="{49550F17-7AC0-4743-95B6-94E7F8B11C73}">
      <dgm:prSet/>
      <dgm:spPr/>
      <dgm:t>
        <a:bodyPr/>
        <a:lstStyle/>
        <a:p>
          <a:endParaRPr lang="es-EC"/>
        </a:p>
      </dgm:t>
    </dgm:pt>
    <dgm:pt modelId="{150ADE65-C136-483B-A9C6-AFD955D36C43}">
      <dgm:prSet phldrT="[Texto]"/>
      <dgm:spPr/>
      <dgm:t>
        <a:bodyPr/>
        <a:lstStyle/>
        <a:p>
          <a:r>
            <a:rPr lang="es-ES" dirty="0"/>
            <a:t>Incluye las filas y las columnas, interlineado sencillo, 1,5 o doble</a:t>
          </a:r>
          <a:endParaRPr lang="es-EC" dirty="0"/>
        </a:p>
      </dgm:t>
    </dgm:pt>
    <dgm:pt modelId="{2D42697A-B36E-44D2-9625-8DE2C28798CF}" type="parTrans" cxnId="{E88A3ACC-0C47-40F4-86C2-8F8F665953AD}">
      <dgm:prSet/>
      <dgm:spPr/>
      <dgm:t>
        <a:bodyPr/>
        <a:lstStyle/>
        <a:p>
          <a:endParaRPr lang="es-EC"/>
        </a:p>
      </dgm:t>
    </dgm:pt>
    <dgm:pt modelId="{75E97F9D-B942-4F6F-A999-7D5A705D33FF}" type="sibTrans" cxnId="{E88A3ACC-0C47-40F4-86C2-8F8F665953AD}">
      <dgm:prSet/>
      <dgm:spPr/>
      <dgm:t>
        <a:bodyPr/>
        <a:lstStyle/>
        <a:p>
          <a:endParaRPr lang="es-EC"/>
        </a:p>
      </dgm:t>
    </dgm:pt>
    <dgm:pt modelId="{6F9F0140-AD12-4624-BCA2-9AAF26652B24}">
      <dgm:prSet phldrT="[Texto]"/>
      <dgm:spPr/>
      <dgm:t>
        <a:bodyPr/>
        <a:lstStyle/>
        <a:p>
          <a:r>
            <a:rPr lang="es-ES" dirty="0"/>
            <a:t>Centrado o alineado a la </a:t>
          </a:r>
          <a:r>
            <a:rPr lang="es-ES" dirty="0" err="1"/>
            <a:t>izquierd</a:t>
          </a:r>
          <a:r>
            <a:rPr lang="es-ES" dirty="0"/>
            <a:t> </a:t>
          </a:r>
          <a:endParaRPr lang="es-EC" dirty="0"/>
        </a:p>
      </dgm:t>
    </dgm:pt>
    <dgm:pt modelId="{9D70E5A0-A063-4663-B8B6-622F0DE7CED5}" type="parTrans" cxnId="{4921ED88-22D6-4E7F-B7F7-6A6E10B87160}">
      <dgm:prSet/>
      <dgm:spPr/>
      <dgm:t>
        <a:bodyPr/>
        <a:lstStyle/>
        <a:p>
          <a:endParaRPr lang="es-EC"/>
        </a:p>
      </dgm:t>
    </dgm:pt>
    <dgm:pt modelId="{A1D7F8EB-6970-4E8C-A725-A0C4966708DE}" type="sibTrans" cxnId="{4921ED88-22D6-4E7F-B7F7-6A6E10B87160}">
      <dgm:prSet/>
      <dgm:spPr/>
      <dgm:t>
        <a:bodyPr/>
        <a:lstStyle/>
        <a:p>
          <a:endParaRPr lang="es-EC"/>
        </a:p>
      </dgm:t>
    </dgm:pt>
    <dgm:pt modelId="{5376E4B1-F671-4AF3-965C-3E3B05E28DF7}">
      <dgm:prSet phldrT="[Texto]"/>
      <dgm:spPr/>
      <dgm:t>
        <a:bodyPr/>
        <a:lstStyle/>
        <a:p>
          <a:r>
            <a:rPr lang="es-ES" dirty="0"/>
            <a:t>Nota </a:t>
          </a:r>
          <a:endParaRPr lang="es-EC" dirty="0"/>
        </a:p>
      </dgm:t>
    </dgm:pt>
    <dgm:pt modelId="{2D92DF74-E1DC-42B7-A788-D1AD15CC73C9}" type="parTrans" cxnId="{B28315F9-6677-4C24-B273-B4A6E6298599}">
      <dgm:prSet/>
      <dgm:spPr/>
      <dgm:t>
        <a:bodyPr/>
        <a:lstStyle/>
        <a:p>
          <a:endParaRPr lang="es-EC"/>
        </a:p>
      </dgm:t>
    </dgm:pt>
    <dgm:pt modelId="{4DF97EF5-6970-4D52-A186-AC17619498BE}" type="sibTrans" cxnId="{B28315F9-6677-4C24-B273-B4A6E6298599}">
      <dgm:prSet/>
      <dgm:spPr/>
      <dgm:t>
        <a:bodyPr/>
        <a:lstStyle/>
        <a:p>
          <a:endParaRPr lang="es-EC"/>
        </a:p>
      </dgm:t>
    </dgm:pt>
    <dgm:pt modelId="{784845B8-AC8D-4BD6-9B5F-4B3664D91A97}">
      <dgm:prSet phldrT="[Texto]"/>
      <dgm:spPr/>
      <dgm:t>
        <a:bodyPr/>
        <a:lstStyle/>
        <a:p>
          <a:r>
            <a:rPr lang="es-ES" dirty="0"/>
            <a:t>Describir los contenidos de la tabla que no se pueden entender solo con el título o con los mismo datos. </a:t>
          </a:r>
          <a:endParaRPr lang="es-EC" dirty="0"/>
        </a:p>
      </dgm:t>
    </dgm:pt>
    <dgm:pt modelId="{F10BE8D1-D18A-48E9-83F2-17FA80D26855}" type="parTrans" cxnId="{9257ACC2-D74F-4A30-A0B6-147BE069D3BB}">
      <dgm:prSet/>
      <dgm:spPr/>
      <dgm:t>
        <a:bodyPr/>
        <a:lstStyle/>
        <a:p>
          <a:endParaRPr lang="es-EC"/>
        </a:p>
      </dgm:t>
    </dgm:pt>
    <dgm:pt modelId="{0D32CA17-0B58-403B-813E-15E522D79C29}" type="sibTrans" cxnId="{9257ACC2-D74F-4A30-A0B6-147BE069D3BB}">
      <dgm:prSet/>
      <dgm:spPr/>
      <dgm:t>
        <a:bodyPr/>
        <a:lstStyle/>
        <a:p>
          <a:endParaRPr lang="es-EC"/>
        </a:p>
      </dgm:t>
    </dgm:pt>
    <dgm:pt modelId="{C299D1DC-7362-4372-B805-D27DD7038C8D}" type="pres">
      <dgm:prSet presAssocID="{C280D591-C2E1-467C-B694-0D4A8F0C5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F2337E-5485-47A0-8695-5BE7B8CF38D9}" type="pres">
      <dgm:prSet presAssocID="{F27C9045-C23A-457B-B29B-15E70760C745}" presName="hierRoot1" presStyleCnt="0">
        <dgm:presLayoutVars>
          <dgm:hierBranch val="init"/>
        </dgm:presLayoutVars>
      </dgm:prSet>
      <dgm:spPr/>
    </dgm:pt>
    <dgm:pt modelId="{0383E90D-38C9-4D63-A137-937B6A068452}" type="pres">
      <dgm:prSet presAssocID="{F27C9045-C23A-457B-B29B-15E70760C745}" presName="rootComposite1" presStyleCnt="0"/>
      <dgm:spPr/>
    </dgm:pt>
    <dgm:pt modelId="{D2C50C42-4B08-41AF-90E7-39BB2726FBB8}" type="pres">
      <dgm:prSet presAssocID="{F27C9045-C23A-457B-B29B-15E70760C745}" presName="rootText1" presStyleLbl="node0" presStyleIdx="0" presStyleCnt="1">
        <dgm:presLayoutVars>
          <dgm:chPref val="3"/>
        </dgm:presLayoutVars>
      </dgm:prSet>
      <dgm:spPr/>
    </dgm:pt>
    <dgm:pt modelId="{AE42168F-A195-4D6F-9F1B-7DD3DB49F471}" type="pres">
      <dgm:prSet presAssocID="{F27C9045-C23A-457B-B29B-15E70760C745}" presName="rootConnector1" presStyleLbl="node1" presStyleIdx="0" presStyleCnt="0"/>
      <dgm:spPr/>
    </dgm:pt>
    <dgm:pt modelId="{02F9A609-A310-49D3-B08A-9E0080584C77}" type="pres">
      <dgm:prSet presAssocID="{F27C9045-C23A-457B-B29B-15E70760C745}" presName="hierChild2" presStyleCnt="0"/>
      <dgm:spPr/>
    </dgm:pt>
    <dgm:pt modelId="{F4EDDAC2-FF31-4F75-90ED-27DE09EC5422}" type="pres">
      <dgm:prSet presAssocID="{9707DB7A-677E-4DB1-94F3-1D08E6E11773}" presName="Name37" presStyleLbl="parChTrans1D2" presStyleIdx="0" presStyleCnt="5"/>
      <dgm:spPr/>
    </dgm:pt>
    <dgm:pt modelId="{27E2557A-E542-4AED-9458-24229F035738}" type="pres">
      <dgm:prSet presAssocID="{3CAB23C8-FB32-4069-918B-1B699B1AAAA6}" presName="hierRoot2" presStyleCnt="0">
        <dgm:presLayoutVars>
          <dgm:hierBranch val="init"/>
        </dgm:presLayoutVars>
      </dgm:prSet>
      <dgm:spPr/>
    </dgm:pt>
    <dgm:pt modelId="{E6187E8B-B63A-462B-BDFA-078FE9D0B4AA}" type="pres">
      <dgm:prSet presAssocID="{3CAB23C8-FB32-4069-918B-1B699B1AAAA6}" presName="rootComposite" presStyleCnt="0"/>
      <dgm:spPr/>
    </dgm:pt>
    <dgm:pt modelId="{126AE11A-5AB8-4B7D-9778-D055672F1D8D}" type="pres">
      <dgm:prSet presAssocID="{3CAB23C8-FB32-4069-918B-1B699B1AAAA6}" presName="rootText" presStyleLbl="node2" presStyleIdx="0" presStyleCnt="5">
        <dgm:presLayoutVars>
          <dgm:chPref val="3"/>
        </dgm:presLayoutVars>
      </dgm:prSet>
      <dgm:spPr/>
    </dgm:pt>
    <dgm:pt modelId="{035AF38F-F371-42BE-8FAE-B58A578F194E}" type="pres">
      <dgm:prSet presAssocID="{3CAB23C8-FB32-4069-918B-1B699B1AAAA6}" presName="rootConnector" presStyleLbl="node2" presStyleIdx="0" presStyleCnt="5"/>
      <dgm:spPr/>
    </dgm:pt>
    <dgm:pt modelId="{8447BD90-A77D-4D7E-A720-DA582B767FA7}" type="pres">
      <dgm:prSet presAssocID="{3CAB23C8-FB32-4069-918B-1B699B1AAAA6}" presName="hierChild4" presStyleCnt="0"/>
      <dgm:spPr/>
    </dgm:pt>
    <dgm:pt modelId="{6A5320BA-0A9F-4DA3-9638-F02CC977EA43}" type="pres">
      <dgm:prSet presAssocID="{9191BCB2-AB1C-463A-909D-1A355F226656}" presName="Name37" presStyleLbl="parChTrans1D3" presStyleIdx="0" presStyleCnt="7"/>
      <dgm:spPr/>
    </dgm:pt>
    <dgm:pt modelId="{87778CC4-9F0A-41AD-955B-E7D72F9BB479}" type="pres">
      <dgm:prSet presAssocID="{0545C7AE-8C56-48C7-848A-128438ED9C47}" presName="hierRoot2" presStyleCnt="0">
        <dgm:presLayoutVars>
          <dgm:hierBranch val="init"/>
        </dgm:presLayoutVars>
      </dgm:prSet>
      <dgm:spPr/>
    </dgm:pt>
    <dgm:pt modelId="{A382F353-5182-4473-8254-B5D36FA8ACA6}" type="pres">
      <dgm:prSet presAssocID="{0545C7AE-8C56-48C7-848A-128438ED9C47}" presName="rootComposite" presStyleCnt="0"/>
      <dgm:spPr/>
    </dgm:pt>
    <dgm:pt modelId="{DB39498A-CCC7-4375-A6AB-E3308C2D2749}" type="pres">
      <dgm:prSet presAssocID="{0545C7AE-8C56-48C7-848A-128438ED9C47}" presName="rootText" presStyleLbl="node3" presStyleIdx="0" presStyleCnt="7">
        <dgm:presLayoutVars>
          <dgm:chPref val="3"/>
        </dgm:presLayoutVars>
      </dgm:prSet>
      <dgm:spPr/>
    </dgm:pt>
    <dgm:pt modelId="{20CBAAAD-077D-474D-A41F-AD86F6B9B9AA}" type="pres">
      <dgm:prSet presAssocID="{0545C7AE-8C56-48C7-848A-128438ED9C47}" presName="rootConnector" presStyleLbl="node3" presStyleIdx="0" presStyleCnt="7"/>
      <dgm:spPr/>
    </dgm:pt>
    <dgm:pt modelId="{5F2B7542-951A-4BA8-B95B-989941AC806D}" type="pres">
      <dgm:prSet presAssocID="{0545C7AE-8C56-48C7-848A-128438ED9C47}" presName="hierChild4" presStyleCnt="0"/>
      <dgm:spPr/>
    </dgm:pt>
    <dgm:pt modelId="{551AF54D-E2E0-4EF8-9266-CFE289C7FCE9}" type="pres">
      <dgm:prSet presAssocID="{0545C7AE-8C56-48C7-848A-128438ED9C47}" presName="hierChild5" presStyleCnt="0"/>
      <dgm:spPr/>
    </dgm:pt>
    <dgm:pt modelId="{2C150AAE-56BD-422D-956B-E4709601AEDE}" type="pres">
      <dgm:prSet presAssocID="{66DA3356-F0A2-4C4D-975F-78E2C302E7FE}" presName="Name37" presStyleLbl="parChTrans1D3" presStyleIdx="1" presStyleCnt="7"/>
      <dgm:spPr/>
    </dgm:pt>
    <dgm:pt modelId="{97689701-BD4B-4C28-90ED-AF51AC1F3D77}" type="pres">
      <dgm:prSet presAssocID="{365F3459-59C2-49AF-A16F-9DDD5E76968F}" presName="hierRoot2" presStyleCnt="0">
        <dgm:presLayoutVars>
          <dgm:hierBranch val="init"/>
        </dgm:presLayoutVars>
      </dgm:prSet>
      <dgm:spPr/>
    </dgm:pt>
    <dgm:pt modelId="{BF56D87F-3F21-4F24-80D5-06595103B1C0}" type="pres">
      <dgm:prSet presAssocID="{365F3459-59C2-49AF-A16F-9DDD5E76968F}" presName="rootComposite" presStyleCnt="0"/>
      <dgm:spPr/>
    </dgm:pt>
    <dgm:pt modelId="{9CEFE84C-0F2F-4E79-B040-F46766015880}" type="pres">
      <dgm:prSet presAssocID="{365F3459-59C2-49AF-A16F-9DDD5E76968F}" presName="rootText" presStyleLbl="node3" presStyleIdx="1" presStyleCnt="7">
        <dgm:presLayoutVars>
          <dgm:chPref val="3"/>
        </dgm:presLayoutVars>
      </dgm:prSet>
      <dgm:spPr/>
    </dgm:pt>
    <dgm:pt modelId="{EACCBB50-17C8-4990-A635-BFD1E3DAAFD2}" type="pres">
      <dgm:prSet presAssocID="{365F3459-59C2-49AF-A16F-9DDD5E76968F}" presName="rootConnector" presStyleLbl="node3" presStyleIdx="1" presStyleCnt="7"/>
      <dgm:spPr/>
    </dgm:pt>
    <dgm:pt modelId="{60715468-FB23-4DB9-B970-DFB7446D16B3}" type="pres">
      <dgm:prSet presAssocID="{365F3459-59C2-49AF-A16F-9DDD5E76968F}" presName="hierChild4" presStyleCnt="0"/>
      <dgm:spPr/>
    </dgm:pt>
    <dgm:pt modelId="{59C48242-8018-4C8B-84B9-93A014DA9E6E}" type="pres">
      <dgm:prSet presAssocID="{365F3459-59C2-49AF-A16F-9DDD5E76968F}" presName="hierChild5" presStyleCnt="0"/>
      <dgm:spPr/>
    </dgm:pt>
    <dgm:pt modelId="{A41530AB-E159-4A81-9BF8-8F345D5F281F}" type="pres">
      <dgm:prSet presAssocID="{3CAB23C8-FB32-4069-918B-1B699B1AAAA6}" presName="hierChild5" presStyleCnt="0"/>
      <dgm:spPr/>
    </dgm:pt>
    <dgm:pt modelId="{6500686E-E661-4A97-B465-F8C227A08124}" type="pres">
      <dgm:prSet presAssocID="{BCF80ECF-8464-4604-AC7A-8D53BB0D8D28}" presName="Name37" presStyleLbl="parChTrans1D2" presStyleIdx="1" presStyleCnt="5"/>
      <dgm:spPr/>
    </dgm:pt>
    <dgm:pt modelId="{F18EF52F-3965-456C-9647-D90D9F8F5D23}" type="pres">
      <dgm:prSet presAssocID="{46E23AA0-07CD-45B9-8D43-B911935A8233}" presName="hierRoot2" presStyleCnt="0">
        <dgm:presLayoutVars>
          <dgm:hierBranch val="init"/>
        </dgm:presLayoutVars>
      </dgm:prSet>
      <dgm:spPr/>
    </dgm:pt>
    <dgm:pt modelId="{9C29C259-DA23-43C0-AB93-1EB6C69B5FD5}" type="pres">
      <dgm:prSet presAssocID="{46E23AA0-07CD-45B9-8D43-B911935A8233}" presName="rootComposite" presStyleCnt="0"/>
      <dgm:spPr/>
    </dgm:pt>
    <dgm:pt modelId="{AFC6CAC3-CA90-4943-95B9-C8FE6FA60654}" type="pres">
      <dgm:prSet presAssocID="{46E23AA0-07CD-45B9-8D43-B911935A8233}" presName="rootText" presStyleLbl="node2" presStyleIdx="1" presStyleCnt="5">
        <dgm:presLayoutVars>
          <dgm:chPref val="3"/>
        </dgm:presLayoutVars>
      </dgm:prSet>
      <dgm:spPr/>
    </dgm:pt>
    <dgm:pt modelId="{33B512CB-D64E-4456-A59F-08A239B764EA}" type="pres">
      <dgm:prSet presAssocID="{46E23AA0-07CD-45B9-8D43-B911935A8233}" presName="rootConnector" presStyleLbl="node2" presStyleIdx="1" presStyleCnt="5"/>
      <dgm:spPr/>
    </dgm:pt>
    <dgm:pt modelId="{C3D42A85-A127-44F1-A783-E49F2079FBEB}" type="pres">
      <dgm:prSet presAssocID="{46E23AA0-07CD-45B9-8D43-B911935A8233}" presName="hierChild4" presStyleCnt="0"/>
      <dgm:spPr/>
    </dgm:pt>
    <dgm:pt modelId="{DC87C348-FEFD-419F-BB7B-48D45CFAB629}" type="pres">
      <dgm:prSet presAssocID="{11DFEBFF-14EE-4562-A3F1-88794A2AFF50}" presName="Name37" presStyleLbl="parChTrans1D3" presStyleIdx="2" presStyleCnt="7"/>
      <dgm:spPr/>
    </dgm:pt>
    <dgm:pt modelId="{5AC2C3D6-A71B-43BE-B259-7F3AE36EBA97}" type="pres">
      <dgm:prSet presAssocID="{FEE571D5-66F0-4D77-AE73-0872F2B03D8D}" presName="hierRoot2" presStyleCnt="0">
        <dgm:presLayoutVars>
          <dgm:hierBranch val="init"/>
        </dgm:presLayoutVars>
      </dgm:prSet>
      <dgm:spPr/>
    </dgm:pt>
    <dgm:pt modelId="{3DFF162D-A81E-4B67-9399-2A886938E7FD}" type="pres">
      <dgm:prSet presAssocID="{FEE571D5-66F0-4D77-AE73-0872F2B03D8D}" presName="rootComposite" presStyleCnt="0"/>
      <dgm:spPr/>
    </dgm:pt>
    <dgm:pt modelId="{34966E86-AF4C-4E63-95FF-995CEAD4D89F}" type="pres">
      <dgm:prSet presAssocID="{FEE571D5-66F0-4D77-AE73-0872F2B03D8D}" presName="rootText" presStyleLbl="node3" presStyleIdx="2" presStyleCnt="7">
        <dgm:presLayoutVars>
          <dgm:chPref val="3"/>
        </dgm:presLayoutVars>
      </dgm:prSet>
      <dgm:spPr/>
    </dgm:pt>
    <dgm:pt modelId="{9CE640E7-79CB-4F23-BDB1-71162AEA87F0}" type="pres">
      <dgm:prSet presAssocID="{FEE571D5-66F0-4D77-AE73-0872F2B03D8D}" presName="rootConnector" presStyleLbl="node3" presStyleIdx="2" presStyleCnt="7"/>
      <dgm:spPr/>
    </dgm:pt>
    <dgm:pt modelId="{89B1C143-6E75-4BD4-AE81-54E11AF18C65}" type="pres">
      <dgm:prSet presAssocID="{FEE571D5-66F0-4D77-AE73-0872F2B03D8D}" presName="hierChild4" presStyleCnt="0"/>
      <dgm:spPr/>
    </dgm:pt>
    <dgm:pt modelId="{D7E33644-694C-4CA3-91BA-AFA355F98B46}" type="pres">
      <dgm:prSet presAssocID="{FEE571D5-66F0-4D77-AE73-0872F2B03D8D}" presName="hierChild5" presStyleCnt="0"/>
      <dgm:spPr/>
    </dgm:pt>
    <dgm:pt modelId="{F5629B28-5CB6-4C4C-A8CE-F56D1657D422}" type="pres">
      <dgm:prSet presAssocID="{46E23AA0-07CD-45B9-8D43-B911935A8233}" presName="hierChild5" presStyleCnt="0"/>
      <dgm:spPr/>
    </dgm:pt>
    <dgm:pt modelId="{00B5A072-70EC-40FC-B08C-F5CC1F2A7B49}" type="pres">
      <dgm:prSet presAssocID="{7433E804-7EB5-4BA7-AC6A-52809F098BF5}" presName="Name37" presStyleLbl="parChTrans1D2" presStyleIdx="2" presStyleCnt="5"/>
      <dgm:spPr/>
    </dgm:pt>
    <dgm:pt modelId="{50FA69B1-4FCA-4805-B567-9D0F3FA909FA}" type="pres">
      <dgm:prSet presAssocID="{FB3D0D13-FA99-402F-A19A-9F3B543E13EE}" presName="hierRoot2" presStyleCnt="0">
        <dgm:presLayoutVars>
          <dgm:hierBranch val="init"/>
        </dgm:presLayoutVars>
      </dgm:prSet>
      <dgm:spPr/>
    </dgm:pt>
    <dgm:pt modelId="{766484A4-4BC9-4356-AD45-7A2E1122F1DE}" type="pres">
      <dgm:prSet presAssocID="{FB3D0D13-FA99-402F-A19A-9F3B543E13EE}" presName="rootComposite" presStyleCnt="0"/>
      <dgm:spPr/>
    </dgm:pt>
    <dgm:pt modelId="{0F1831A5-C426-4599-9ED8-0E31CA20E761}" type="pres">
      <dgm:prSet presAssocID="{FB3D0D13-FA99-402F-A19A-9F3B543E13EE}" presName="rootText" presStyleLbl="node2" presStyleIdx="2" presStyleCnt="5">
        <dgm:presLayoutVars>
          <dgm:chPref val="3"/>
        </dgm:presLayoutVars>
      </dgm:prSet>
      <dgm:spPr/>
    </dgm:pt>
    <dgm:pt modelId="{DFAB31B2-B3AB-4B0B-94B5-2158FB38BBA8}" type="pres">
      <dgm:prSet presAssocID="{FB3D0D13-FA99-402F-A19A-9F3B543E13EE}" presName="rootConnector" presStyleLbl="node2" presStyleIdx="2" presStyleCnt="5"/>
      <dgm:spPr/>
    </dgm:pt>
    <dgm:pt modelId="{35669A6F-6D0E-4284-8A19-39DC83A80743}" type="pres">
      <dgm:prSet presAssocID="{FB3D0D13-FA99-402F-A19A-9F3B543E13EE}" presName="hierChild4" presStyleCnt="0"/>
      <dgm:spPr/>
    </dgm:pt>
    <dgm:pt modelId="{61E52C08-1562-43A0-9DE3-864A936E3587}" type="pres">
      <dgm:prSet presAssocID="{052A2527-BF2B-4D7F-A91B-D9D949D6963A}" presName="Name37" presStyleLbl="parChTrans1D3" presStyleIdx="3" presStyleCnt="7"/>
      <dgm:spPr/>
    </dgm:pt>
    <dgm:pt modelId="{CF03FD29-0C7F-4697-8472-3C0B13C88BEF}" type="pres">
      <dgm:prSet presAssocID="{DFB90087-50E0-4AD4-A25A-E815846CEB58}" presName="hierRoot2" presStyleCnt="0">
        <dgm:presLayoutVars>
          <dgm:hierBranch val="init"/>
        </dgm:presLayoutVars>
      </dgm:prSet>
      <dgm:spPr/>
    </dgm:pt>
    <dgm:pt modelId="{0E7BF45B-8E0A-4655-BA21-28181BF1ED26}" type="pres">
      <dgm:prSet presAssocID="{DFB90087-50E0-4AD4-A25A-E815846CEB58}" presName="rootComposite" presStyleCnt="0"/>
      <dgm:spPr/>
    </dgm:pt>
    <dgm:pt modelId="{F37521BB-9575-48AD-8B23-017D9720C59B}" type="pres">
      <dgm:prSet presAssocID="{DFB90087-50E0-4AD4-A25A-E815846CEB58}" presName="rootText" presStyleLbl="node3" presStyleIdx="3" presStyleCnt="7">
        <dgm:presLayoutVars>
          <dgm:chPref val="3"/>
        </dgm:presLayoutVars>
      </dgm:prSet>
      <dgm:spPr/>
    </dgm:pt>
    <dgm:pt modelId="{06D2EDED-C063-45BE-92F2-8EA5BC50526D}" type="pres">
      <dgm:prSet presAssocID="{DFB90087-50E0-4AD4-A25A-E815846CEB58}" presName="rootConnector" presStyleLbl="node3" presStyleIdx="3" presStyleCnt="7"/>
      <dgm:spPr/>
    </dgm:pt>
    <dgm:pt modelId="{47BF4FAE-7735-428E-BFCE-47F5B8F0F7E7}" type="pres">
      <dgm:prSet presAssocID="{DFB90087-50E0-4AD4-A25A-E815846CEB58}" presName="hierChild4" presStyleCnt="0"/>
      <dgm:spPr/>
    </dgm:pt>
    <dgm:pt modelId="{95B5628C-A079-459F-B168-9EECE195507A}" type="pres">
      <dgm:prSet presAssocID="{DFB90087-50E0-4AD4-A25A-E815846CEB58}" presName="hierChild5" presStyleCnt="0"/>
      <dgm:spPr/>
    </dgm:pt>
    <dgm:pt modelId="{2F8AE918-1878-47B9-AAD0-5E96A2F1DC85}" type="pres">
      <dgm:prSet presAssocID="{FB3D0D13-FA99-402F-A19A-9F3B543E13EE}" presName="hierChild5" presStyleCnt="0"/>
      <dgm:spPr/>
    </dgm:pt>
    <dgm:pt modelId="{8CB413B8-121C-4684-9497-08F2299D13A2}" type="pres">
      <dgm:prSet presAssocID="{AA02967B-CB5B-4641-9E62-645CB64553E0}" presName="Name37" presStyleLbl="parChTrans1D2" presStyleIdx="3" presStyleCnt="5"/>
      <dgm:spPr/>
    </dgm:pt>
    <dgm:pt modelId="{251BB761-57DE-4647-B3AA-0A6E9107CE75}" type="pres">
      <dgm:prSet presAssocID="{486885B7-AA01-4F7A-8FA3-1FC55DADAB08}" presName="hierRoot2" presStyleCnt="0">
        <dgm:presLayoutVars>
          <dgm:hierBranch val="init"/>
        </dgm:presLayoutVars>
      </dgm:prSet>
      <dgm:spPr/>
    </dgm:pt>
    <dgm:pt modelId="{D78E2B8A-B664-4F20-A0DE-012D45AB6991}" type="pres">
      <dgm:prSet presAssocID="{486885B7-AA01-4F7A-8FA3-1FC55DADAB08}" presName="rootComposite" presStyleCnt="0"/>
      <dgm:spPr/>
    </dgm:pt>
    <dgm:pt modelId="{AE1DAAF7-DA0F-4F84-9738-8E797B3C5F62}" type="pres">
      <dgm:prSet presAssocID="{486885B7-AA01-4F7A-8FA3-1FC55DADAB08}" presName="rootText" presStyleLbl="node2" presStyleIdx="3" presStyleCnt="5">
        <dgm:presLayoutVars>
          <dgm:chPref val="3"/>
        </dgm:presLayoutVars>
      </dgm:prSet>
      <dgm:spPr/>
    </dgm:pt>
    <dgm:pt modelId="{2EBD41E3-5232-4395-BCBA-8D74446CC105}" type="pres">
      <dgm:prSet presAssocID="{486885B7-AA01-4F7A-8FA3-1FC55DADAB08}" presName="rootConnector" presStyleLbl="node2" presStyleIdx="3" presStyleCnt="5"/>
      <dgm:spPr/>
    </dgm:pt>
    <dgm:pt modelId="{7D002ECE-EA63-48DC-8230-DFD6CBEAA100}" type="pres">
      <dgm:prSet presAssocID="{486885B7-AA01-4F7A-8FA3-1FC55DADAB08}" presName="hierChild4" presStyleCnt="0"/>
      <dgm:spPr/>
    </dgm:pt>
    <dgm:pt modelId="{507A67AA-C0DA-40C5-8FE6-CCEB380E56EB}" type="pres">
      <dgm:prSet presAssocID="{2D42697A-B36E-44D2-9625-8DE2C28798CF}" presName="Name37" presStyleLbl="parChTrans1D3" presStyleIdx="4" presStyleCnt="7"/>
      <dgm:spPr/>
    </dgm:pt>
    <dgm:pt modelId="{BA86B107-5274-463C-95B9-42A3E7A7114F}" type="pres">
      <dgm:prSet presAssocID="{150ADE65-C136-483B-A9C6-AFD955D36C43}" presName="hierRoot2" presStyleCnt="0">
        <dgm:presLayoutVars>
          <dgm:hierBranch val="init"/>
        </dgm:presLayoutVars>
      </dgm:prSet>
      <dgm:spPr/>
    </dgm:pt>
    <dgm:pt modelId="{82B69F03-2C3E-4CD0-8163-9F025DA52D6E}" type="pres">
      <dgm:prSet presAssocID="{150ADE65-C136-483B-A9C6-AFD955D36C43}" presName="rootComposite" presStyleCnt="0"/>
      <dgm:spPr/>
    </dgm:pt>
    <dgm:pt modelId="{F49510C6-902B-4220-9744-743B7DC0DDE2}" type="pres">
      <dgm:prSet presAssocID="{150ADE65-C136-483B-A9C6-AFD955D36C43}" presName="rootText" presStyleLbl="node3" presStyleIdx="4" presStyleCnt="7">
        <dgm:presLayoutVars>
          <dgm:chPref val="3"/>
        </dgm:presLayoutVars>
      </dgm:prSet>
      <dgm:spPr/>
    </dgm:pt>
    <dgm:pt modelId="{10846CEE-72FD-4A4C-9070-E35767242B42}" type="pres">
      <dgm:prSet presAssocID="{150ADE65-C136-483B-A9C6-AFD955D36C43}" presName="rootConnector" presStyleLbl="node3" presStyleIdx="4" presStyleCnt="7"/>
      <dgm:spPr/>
    </dgm:pt>
    <dgm:pt modelId="{DA24B9AC-BB82-4631-ACE8-5561BAB743B8}" type="pres">
      <dgm:prSet presAssocID="{150ADE65-C136-483B-A9C6-AFD955D36C43}" presName="hierChild4" presStyleCnt="0"/>
      <dgm:spPr/>
    </dgm:pt>
    <dgm:pt modelId="{C3AFFD48-FD99-44C7-9D64-0565B03E2659}" type="pres">
      <dgm:prSet presAssocID="{150ADE65-C136-483B-A9C6-AFD955D36C43}" presName="hierChild5" presStyleCnt="0"/>
      <dgm:spPr/>
    </dgm:pt>
    <dgm:pt modelId="{DF1DDE21-3BF0-4383-9D7D-7EB14E244D5C}" type="pres">
      <dgm:prSet presAssocID="{9D70E5A0-A063-4663-B8B6-622F0DE7CED5}" presName="Name37" presStyleLbl="parChTrans1D3" presStyleIdx="5" presStyleCnt="7"/>
      <dgm:spPr/>
    </dgm:pt>
    <dgm:pt modelId="{4D1251F4-A31B-4FB3-AF72-2A9F0CD6EDD3}" type="pres">
      <dgm:prSet presAssocID="{6F9F0140-AD12-4624-BCA2-9AAF26652B24}" presName="hierRoot2" presStyleCnt="0">
        <dgm:presLayoutVars>
          <dgm:hierBranch val="init"/>
        </dgm:presLayoutVars>
      </dgm:prSet>
      <dgm:spPr/>
    </dgm:pt>
    <dgm:pt modelId="{F6675ECA-FD9E-4645-BC54-523C751CACBE}" type="pres">
      <dgm:prSet presAssocID="{6F9F0140-AD12-4624-BCA2-9AAF26652B24}" presName="rootComposite" presStyleCnt="0"/>
      <dgm:spPr/>
    </dgm:pt>
    <dgm:pt modelId="{024C123A-C6F6-434B-BDEF-15A143F30558}" type="pres">
      <dgm:prSet presAssocID="{6F9F0140-AD12-4624-BCA2-9AAF26652B24}" presName="rootText" presStyleLbl="node3" presStyleIdx="5" presStyleCnt="7">
        <dgm:presLayoutVars>
          <dgm:chPref val="3"/>
        </dgm:presLayoutVars>
      </dgm:prSet>
      <dgm:spPr/>
    </dgm:pt>
    <dgm:pt modelId="{336FB236-3F3B-490F-98B1-839D31EA494C}" type="pres">
      <dgm:prSet presAssocID="{6F9F0140-AD12-4624-BCA2-9AAF26652B24}" presName="rootConnector" presStyleLbl="node3" presStyleIdx="5" presStyleCnt="7"/>
      <dgm:spPr/>
    </dgm:pt>
    <dgm:pt modelId="{C55DB683-EE8A-421A-BFAA-EF510506C644}" type="pres">
      <dgm:prSet presAssocID="{6F9F0140-AD12-4624-BCA2-9AAF26652B24}" presName="hierChild4" presStyleCnt="0"/>
      <dgm:spPr/>
    </dgm:pt>
    <dgm:pt modelId="{22385BBD-F0F4-4F59-ABD2-037103759BE5}" type="pres">
      <dgm:prSet presAssocID="{6F9F0140-AD12-4624-BCA2-9AAF26652B24}" presName="hierChild5" presStyleCnt="0"/>
      <dgm:spPr/>
    </dgm:pt>
    <dgm:pt modelId="{63DB488D-7D5C-4D63-8DB1-777A5087DDF6}" type="pres">
      <dgm:prSet presAssocID="{486885B7-AA01-4F7A-8FA3-1FC55DADAB08}" presName="hierChild5" presStyleCnt="0"/>
      <dgm:spPr/>
    </dgm:pt>
    <dgm:pt modelId="{ED5F9729-42E5-4110-9E71-8F3DFF4A4EEF}" type="pres">
      <dgm:prSet presAssocID="{2D92DF74-E1DC-42B7-A788-D1AD15CC73C9}" presName="Name37" presStyleLbl="parChTrans1D2" presStyleIdx="4" presStyleCnt="5"/>
      <dgm:spPr/>
    </dgm:pt>
    <dgm:pt modelId="{6D1F1382-F0C0-490D-8A50-37AB21BF1E6B}" type="pres">
      <dgm:prSet presAssocID="{5376E4B1-F671-4AF3-965C-3E3B05E28DF7}" presName="hierRoot2" presStyleCnt="0">
        <dgm:presLayoutVars>
          <dgm:hierBranch val="init"/>
        </dgm:presLayoutVars>
      </dgm:prSet>
      <dgm:spPr/>
    </dgm:pt>
    <dgm:pt modelId="{009DB16E-00A1-42B3-B4EA-50CB60A73105}" type="pres">
      <dgm:prSet presAssocID="{5376E4B1-F671-4AF3-965C-3E3B05E28DF7}" presName="rootComposite" presStyleCnt="0"/>
      <dgm:spPr/>
    </dgm:pt>
    <dgm:pt modelId="{B42CA91C-6145-407B-9648-0E0AED6CFC35}" type="pres">
      <dgm:prSet presAssocID="{5376E4B1-F671-4AF3-965C-3E3B05E28DF7}" presName="rootText" presStyleLbl="node2" presStyleIdx="4" presStyleCnt="5">
        <dgm:presLayoutVars>
          <dgm:chPref val="3"/>
        </dgm:presLayoutVars>
      </dgm:prSet>
      <dgm:spPr/>
    </dgm:pt>
    <dgm:pt modelId="{CCE807E2-C68F-4B98-B189-598353D9561D}" type="pres">
      <dgm:prSet presAssocID="{5376E4B1-F671-4AF3-965C-3E3B05E28DF7}" presName="rootConnector" presStyleLbl="node2" presStyleIdx="4" presStyleCnt="5"/>
      <dgm:spPr/>
    </dgm:pt>
    <dgm:pt modelId="{6E75FE29-176F-48E8-8109-2481AB4FB916}" type="pres">
      <dgm:prSet presAssocID="{5376E4B1-F671-4AF3-965C-3E3B05E28DF7}" presName="hierChild4" presStyleCnt="0"/>
      <dgm:spPr/>
    </dgm:pt>
    <dgm:pt modelId="{C436AF1F-60B7-4F3A-BECB-6B6D468FF305}" type="pres">
      <dgm:prSet presAssocID="{F10BE8D1-D18A-48E9-83F2-17FA80D26855}" presName="Name37" presStyleLbl="parChTrans1D3" presStyleIdx="6" presStyleCnt="7"/>
      <dgm:spPr/>
    </dgm:pt>
    <dgm:pt modelId="{32FBE39B-1F69-4E0C-AC03-45BB82651A22}" type="pres">
      <dgm:prSet presAssocID="{784845B8-AC8D-4BD6-9B5F-4B3664D91A97}" presName="hierRoot2" presStyleCnt="0">
        <dgm:presLayoutVars>
          <dgm:hierBranch val="init"/>
        </dgm:presLayoutVars>
      </dgm:prSet>
      <dgm:spPr/>
    </dgm:pt>
    <dgm:pt modelId="{007B010F-4032-437A-8807-29BCFE64699D}" type="pres">
      <dgm:prSet presAssocID="{784845B8-AC8D-4BD6-9B5F-4B3664D91A97}" presName="rootComposite" presStyleCnt="0"/>
      <dgm:spPr/>
    </dgm:pt>
    <dgm:pt modelId="{EAFACB49-3B08-447B-83AA-4D67F82E2A46}" type="pres">
      <dgm:prSet presAssocID="{784845B8-AC8D-4BD6-9B5F-4B3664D91A97}" presName="rootText" presStyleLbl="node3" presStyleIdx="6" presStyleCnt="7">
        <dgm:presLayoutVars>
          <dgm:chPref val="3"/>
        </dgm:presLayoutVars>
      </dgm:prSet>
      <dgm:spPr/>
    </dgm:pt>
    <dgm:pt modelId="{6A8A2D64-E666-42AA-9524-050C3A7794D1}" type="pres">
      <dgm:prSet presAssocID="{784845B8-AC8D-4BD6-9B5F-4B3664D91A97}" presName="rootConnector" presStyleLbl="node3" presStyleIdx="6" presStyleCnt="7"/>
      <dgm:spPr/>
    </dgm:pt>
    <dgm:pt modelId="{56A93F35-655E-401F-8FA9-8C8DECE37C1D}" type="pres">
      <dgm:prSet presAssocID="{784845B8-AC8D-4BD6-9B5F-4B3664D91A97}" presName="hierChild4" presStyleCnt="0"/>
      <dgm:spPr/>
    </dgm:pt>
    <dgm:pt modelId="{4D285176-D65D-4478-8E60-97C2E6681BEB}" type="pres">
      <dgm:prSet presAssocID="{784845B8-AC8D-4BD6-9B5F-4B3664D91A97}" presName="hierChild5" presStyleCnt="0"/>
      <dgm:spPr/>
    </dgm:pt>
    <dgm:pt modelId="{7749F525-26A1-440D-B8A2-3BEEDC3E7F55}" type="pres">
      <dgm:prSet presAssocID="{5376E4B1-F671-4AF3-965C-3E3B05E28DF7}" presName="hierChild5" presStyleCnt="0"/>
      <dgm:spPr/>
    </dgm:pt>
    <dgm:pt modelId="{6090FC5C-7FC2-4297-8B38-45830FB11F1C}" type="pres">
      <dgm:prSet presAssocID="{F27C9045-C23A-457B-B29B-15E70760C745}" presName="hierChild3" presStyleCnt="0"/>
      <dgm:spPr/>
    </dgm:pt>
  </dgm:ptLst>
  <dgm:cxnLst>
    <dgm:cxn modelId="{580AEF0C-A776-4AC4-A081-ECD1E92AC2D2}" type="presOf" srcId="{6F9F0140-AD12-4624-BCA2-9AAF26652B24}" destId="{336FB236-3F3B-490F-98B1-839D31EA494C}" srcOrd="1" destOrd="0" presId="urn:microsoft.com/office/officeart/2005/8/layout/orgChart1"/>
    <dgm:cxn modelId="{BFB4E10D-3963-4042-A3B5-0A5E35E523B0}" type="presOf" srcId="{5376E4B1-F671-4AF3-965C-3E3B05E28DF7}" destId="{B42CA91C-6145-407B-9648-0E0AED6CFC35}" srcOrd="0" destOrd="0" presId="urn:microsoft.com/office/officeart/2005/8/layout/orgChart1"/>
    <dgm:cxn modelId="{E829B50F-FF57-4F92-8922-6A0A3DDAB63F}" type="presOf" srcId="{365F3459-59C2-49AF-A16F-9DDD5E76968F}" destId="{9CEFE84C-0F2F-4E79-B040-F46766015880}" srcOrd="0" destOrd="0" presId="urn:microsoft.com/office/officeart/2005/8/layout/orgChart1"/>
    <dgm:cxn modelId="{4F9DCE15-EE3A-437F-A06E-6A33341E265D}" type="presOf" srcId="{9D70E5A0-A063-4663-B8B6-622F0DE7CED5}" destId="{DF1DDE21-3BF0-4383-9D7D-7EB14E244D5C}" srcOrd="0" destOrd="0" presId="urn:microsoft.com/office/officeart/2005/8/layout/orgChart1"/>
    <dgm:cxn modelId="{49550F17-7AC0-4743-95B6-94E7F8B11C73}" srcId="{F27C9045-C23A-457B-B29B-15E70760C745}" destId="{486885B7-AA01-4F7A-8FA3-1FC55DADAB08}" srcOrd="3" destOrd="0" parTransId="{AA02967B-CB5B-4641-9E62-645CB64553E0}" sibTransId="{A09D6A7F-C412-461A-B32E-6ECBB88D99D9}"/>
    <dgm:cxn modelId="{538E6D24-F5C8-4637-A96C-366D4D811224}" type="presOf" srcId="{784845B8-AC8D-4BD6-9B5F-4B3664D91A97}" destId="{6A8A2D64-E666-42AA-9524-050C3A7794D1}" srcOrd="1" destOrd="0" presId="urn:microsoft.com/office/officeart/2005/8/layout/orgChart1"/>
    <dgm:cxn modelId="{41026B25-355F-43C0-91EA-0F446D00217F}" type="presOf" srcId="{3CAB23C8-FB32-4069-918B-1B699B1AAAA6}" destId="{035AF38F-F371-42BE-8FAE-B58A578F194E}" srcOrd="1" destOrd="0" presId="urn:microsoft.com/office/officeart/2005/8/layout/orgChart1"/>
    <dgm:cxn modelId="{BB9B0428-7011-4704-8420-168DFABD464A}" srcId="{3CAB23C8-FB32-4069-918B-1B699B1AAAA6}" destId="{365F3459-59C2-49AF-A16F-9DDD5E76968F}" srcOrd="1" destOrd="0" parTransId="{66DA3356-F0A2-4C4D-975F-78E2C302E7FE}" sibTransId="{39107747-D3AF-4D62-BAEF-7CA87F6209CF}"/>
    <dgm:cxn modelId="{02722F2A-38D9-43AF-A65C-7836A89C7A8A}" type="presOf" srcId="{5376E4B1-F671-4AF3-965C-3E3B05E28DF7}" destId="{CCE807E2-C68F-4B98-B189-598353D9561D}" srcOrd="1" destOrd="0" presId="urn:microsoft.com/office/officeart/2005/8/layout/orgChart1"/>
    <dgm:cxn modelId="{D6529732-2DF6-4117-B4AF-70BC301701B3}" type="presOf" srcId="{2D42697A-B36E-44D2-9625-8DE2C28798CF}" destId="{507A67AA-C0DA-40C5-8FE6-CCEB380E56EB}" srcOrd="0" destOrd="0" presId="urn:microsoft.com/office/officeart/2005/8/layout/orgChart1"/>
    <dgm:cxn modelId="{24AEEE38-D1C3-4E18-A685-55ACE7F11AF2}" type="presOf" srcId="{486885B7-AA01-4F7A-8FA3-1FC55DADAB08}" destId="{2EBD41E3-5232-4395-BCBA-8D74446CC105}" srcOrd="1" destOrd="0" presId="urn:microsoft.com/office/officeart/2005/8/layout/orgChart1"/>
    <dgm:cxn modelId="{D5677E60-3655-47CB-8382-C531B6139172}" type="presOf" srcId="{7433E804-7EB5-4BA7-AC6A-52809F098BF5}" destId="{00B5A072-70EC-40FC-B08C-F5CC1F2A7B49}" srcOrd="0" destOrd="0" presId="urn:microsoft.com/office/officeart/2005/8/layout/orgChart1"/>
    <dgm:cxn modelId="{993BF160-B002-40FD-B273-AA6B97903016}" type="presOf" srcId="{F10BE8D1-D18A-48E9-83F2-17FA80D26855}" destId="{C436AF1F-60B7-4F3A-BECB-6B6D468FF305}" srcOrd="0" destOrd="0" presId="urn:microsoft.com/office/officeart/2005/8/layout/orgChart1"/>
    <dgm:cxn modelId="{4C5ADA63-4ADE-4C35-85B9-B43A150EDA8B}" type="presOf" srcId="{BCF80ECF-8464-4604-AC7A-8D53BB0D8D28}" destId="{6500686E-E661-4A97-B465-F8C227A08124}" srcOrd="0" destOrd="0" presId="urn:microsoft.com/office/officeart/2005/8/layout/orgChart1"/>
    <dgm:cxn modelId="{D5EA604A-4334-4380-993F-F4261C9E30C5}" type="presOf" srcId="{FB3D0D13-FA99-402F-A19A-9F3B543E13EE}" destId="{DFAB31B2-B3AB-4B0B-94B5-2158FB38BBA8}" srcOrd="1" destOrd="0" presId="urn:microsoft.com/office/officeart/2005/8/layout/orgChart1"/>
    <dgm:cxn modelId="{034F6750-3B9B-427B-ACE1-65F3F6BD53F9}" type="presOf" srcId="{F27C9045-C23A-457B-B29B-15E70760C745}" destId="{AE42168F-A195-4D6F-9F1B-7DD3DB49F471}" srcOrd="1" destOrd="0" presId="urn:microsoft.com/office/officeart/2005/8/layout/orgChart1"/>
    <dgm:cxn modelId="{5C170451-8651-4143-9E02-9AAB8DE25ED2}" type="presOf" srcId="{11DFEBFF-14EE-4562-A3F1-88794A2AFF50}" destId="{DC87C348-FEFD-419F-BB7B-48D45CFAB629}" srcOrd="0" destOrd="0" presId="urn:microsoft.com/office/officeart/2005/8/layout/orgChart1"/>
    <dgm:cxn modelId="{A6C05152-60D9-47E3-8024-E9A7DCB490D3}" type="presOf" srcId="{9707DB7A-677E-4DB1-94F3-1D08E6E11773}" destId="{F4EDDAC2-FF31-4F75-90ED-27DE09EC5422}" srcOrd="0" destOrd="0" presId="urn:microsoft.com/office/officeart/2005/8/layout/orgChart1"/>
    <dgm:cxn modelId="{5B50D472-717F-4BAE-A942-E8FFC16FC6C9}" type="presOf" srcId="{150ADE65-C136-483B-A9C6-AFD955D36C43}" destId="{10846CEE-72FD-4A4C-9070-E35767242B42}" srcOrd="1" destOrd="0" presId="urn:microsoft.com/office/officeart/2005/8/layout/orgChart1"/>
    <dgm:cxn modelId="{334BD453-2C4A-4FFD-9F05-F96BCCBB1799}" srcId="{FB3D0D13-FA99-402F-A19A-9F3B543E13EE}" destId="{DFB90087-50E0-4AD4-A25A-E815846CEB58}" srcOrd="0" destOrd="0" parTransId="{052A2527-BF2B-4D7F-A91B-D9D949D6963A}" sibTransId="{0CD16481-4C5F-481F-A684-6814A2EA7372}"/>
    <dgm:cxn modelId="{E8833154-2A6A-4A8A-9AE6-EF0A0782D092}" type="presOf" srcId="{784845B8-AC8D-4BD6-9B5F-4B3664D91A97}" destId="{EAFACB49-3B08-447B-83AA-4D67F82E2A46}" srcOrd="0" destOrd="0" presId="urn:microsoft.com/office/officeart/2005/8/layout/orgChart1"/>
    <dgm:cxn modelId="{67C59855-CC63-4678-BC7A-55AB3BC04E24}" type="presOf" srcId="{66DA3356-F0A2-4C4D-975F-78E2C302E7FE}" destId="{2C150AAE-56BD-422D-956B-E4709601AEDE}" srcOrd="0" destOrd="0" presId="urn:microsoft.com/office/officeart/2005/8/layout/orgChart1"/>
    <dgm:cxn modelId="{4921ED88-22D6-4E7F-B7F7-6A6E10B87160}" srcId="{486885B7-AA01-4F7A-8FA3-1FC55DADAB08}" destId="{6F9F0140-AD12-4624-BCA2-9AAF26652B24}" srcOrd="1" destOrd="0" parTransId="{9D70E5A0-A063-4663-B8B6-622F0DE7CED5}" sibTransId="{A1D7F8EB-6970-4E8C-A725-A0C4966708DE}"/>
    <dgm:cxn modelId="{1C2BC093-19DD-4E4F-980E-49095D057330}" srcId="{3CAB23C8-FB32-4069-918B-1B699B1AAAA6}" destId="{0545C7AE-8C56-48C7-848A-128438ED9C47}" srcOrd="0" destOrd="0" parTransId="{9191BCB2-AB1C-463A-909D-1A355F226656}" sibTransId="{0542F3BA-5FA0-40C1-BC2E-6CE1DB3D4E3E}"/>
    <dgm:cxn modelId="{23AFE795-9042-4C9A-BC08-7255458C17D2}" type="presOf" srcId="{3CAB23C8-FB32-4069-918B-1B699B1AAAA6}" destId="{126AE11A-5AB8-4B7D-9778-D055672F1D8D}" srcOrd="0" destOrd="0" presId="urn:microsoft.com/office/officeart/2005/8/layout/orgChart1"/>
    <dgm:cxn modelId="{5EA84498-3920-4DAB-A8C8-EA6A01950D1F}" srcId="{F27C9045-C23A-457B-B29B-15E70760C745}" destId="{FB3D0D13-FA99-402F-A19A-9F3B543E13EE}" srcOrd="2" destOrd="0" parTransId="{7433E804-7EB5-4BA7-AC6A-52809F098BF5}" sibTransId="{6490E2E4-A888-46AE-9F72-194C91A88F8B}"/>
    <dgm:cxn modelId="{1931AE99-DD1A-47C0-AC57-261929D79A27}" type="presOf" srcId="{F27C9045-C23A-457B-B29B-15E70760C745}" destId="{D2C50C42-4B08-41AF-90E7-39BB2726FBB8}" srcOrd="0" destOrd="0" presId="urn:microsoft.com/office/officeart/2005/8/layout/orgChart1"/>
    <dgm:cxn modelId="{1C5E2D9E-DF98-43E0-9848-E495700CA57B}" type="presOf" srcId="{2D92DF74-E1DC-42B7-A788-D1AD15CC73C9}" destId="{ED5F9729-42E5-4110-9E71-8F3DFF4A4EEF}" srcOrd="0" destOrd="0" presId="urn:microsoft.com/office/officeart/2005/8/layout/orgChart1"/>
    <dgm:cxn modelId="{FF4CE0A2-333B-4882-AA82-E6DA7158D2CE}" type="presOf" srcId="{150ADE65-C136-483B-A9C6-AFD955D36C43}" destId="{F49510C6-902B-4220-9744-743B7DC0DDE2}" srcOrd="0" destOrd="0" presId="urn:microsoft.com/office/officeart/2005/8/layout/orgChart1"/>
    <dgm:cxn modelId="{2F5ABEA4-7029-4ED7-B771-201B3E577677}" srcId="{C280D591-C2E1-467C-B694-0D4A8F0C564F}" destId="{F27C9045-C23A-457B-B29B-15E70760C745}" srcOrd="0" destOrd="0" parTransId="{BFCE938E-D647-442D-903F-FDEA4C15ED2A}" sibTransId="{7A140A85-600D-4B16-A39A-9D8C4DCB25C0}"/>
    <dgm:cxn modelId="{363B52AB-330F-4390-B487-0EDD313A3DE5}" type="presOf" srcId="{9191BCB2-AB1C-463A-909D-1A355F226656}" destId="{6A5320BA-0A9F-4DA3-9638-F02CC977EA43}" srcOrd="0" destOrd="0" presId="urn:microsoft.com/office/officeart/2005/8/layout/orgChart1"/>
    <dgm:cxn modelId="{540A88B2-069B-4B2A-97C6-292437EF9217}" type="presOf" srcId="{0545C7AE-8C56-48C7-848A-128438ED9C47}" destId="{DB39498A-CCC7-4375-A6AB-E3308C2D2749}" srcOrd="0" destOrd="0" presId="urn:microsoft.com/office/officeart/2005/8/layout/orgChart1"/>
    <dgm:cxn modelId="{33E36CB4-C788-45A1-A725-411B8DA9A2F8}" type="presOf" srcId="{6F9F0140-AD12-4624-BCA2-9AAF26652B24}" destId="{024C123A-C6F6-434B-BDEF-15A143F30558}" srcOrd="0" destOrd="0" presId="urn:microsoft.com/office/officeart/2005/8/layout/orgChart1"/>
    <dgm:cxn modelId="{DF52DFBA-3579-411C-8A44-E78EEA167559}" srcId="{46E23AA0-07CD-45B9-8D43-B911935A8233}" destId="{FEE571D5-66F0-4D77-AE73-0872F2B03D8D}" srcOrd="0" destOrd="0" parTransId="{11DFEBFF-14EE-4562-A3F1-88794A2AFF50}" sibTransId="{C4D8A0A7-6F28-484B-9B54-5D833EC8BE2F}"/>
    <dgm:cxn modelId="{15B54FBB-7799-4541-92E2-1FFBA05BC2AB}" type="presOf" srcId="{FEE571D5-66F0-4D77-AE73-0872F2B03D8D}" destId="{9CE640E7-79CB-4F23-BDB1-71162AEA87F0}" srcOrd="1" destOrd="0" presId="urn:microsoft.com/office/officeart/2005/8/layout/orgChart1"/>
    <dgm:cxn modelId="{BDE3DABF-241A-4C3E-8C88-46434784AF1D}" type="presOf" srcId="{052A2527-BF2B-4D7F-A91B-D9D949D6963A}" destId="{61E52C08-1562-43A0-9DE3-864A936E3587}" srcOrd="0" destOrd="0" presId="urn:microsoft.com/office/officeart/2005/8/layout/orgChart1"/>
    <dgm:cxn modelId="{3154BAC1-CF8B-4EFC-B5FB-8A3AA7E6A7EB}" type="presOf" srcId="{0545C7AE-8C56-48C7-848A-128438ED9C47}" destId="{20CBAAAD-077D-474D-A41F-AD86F6B9B9AA}" srcOrd="1" destOrd="0" presId="urn:microsoft.com/office/officeart/2005/8/layout/orgChart1"/>
    <dgm:cxn modelId="{9257ACC2-D74F-4A30-A0B6-147BE069D3BB}" srcId="{5376E4B1-F671-4AF3-965C-3E3B05E28DF7}" destId="{784845B8-AC8D-4BD6-9B5F-4B3664D91A97}" srcOrd="0" destOrd="0" parTransId="{F10BE8D1-D18A-48E9-83F2-17FA80D26855}" sibTransId="{0D32CA17-0B58-403B-813E-15E522D79C29}"/>
    <dgm:cxn modelId="{8C859BC5-FE60-471E-BF61-4F704D2BBADA}" srcId="{F27C9045-C23A-457B-B29B-15E70760C745}" destId="{3CAB23C8-FB32-4069-918B-1B699B1AAAA6}" srcOrd="0" destOrd="0" parTransId="{9707DB7A-677E-4DB1-94F3-1D08E6E11773}" sibTransId="{224043FD-9746-4EFA-8DFB-315D27DE0593}"/>
    <dgm:cxn modelId="{E88A3ACC-0C47-40F4-86C2-8F8F665953AD}" srcId="{486885B7-AA01-4F7A-8FA3-1FC55DADAB08}" destId="{150ADE65-C136-483B-A9C6-AFD955D36C43}" srcOrd="0" destOrd="0" parTransId="{2D42697A-B36E-44D2-9625-8DE2C28798CF}" sibTransId="{75E97F9D-B942-4F6F-A999-7D5A705D33FF}"/>
    <dgm:cxn modelId="{EFD796CD-F443-41C5-B3DC-473C0290FBDB}" type="presOf" srcId="{46E23AA0-07CD-45B9-8D43-B911935A8233}" destId="{AFC6CAC3-CA90-4943-95B9-C8FE6FA60654}" srcOrd="0" destOrd="0" presId="urn:microsoft.com/office/officeart/2005/8/layout/orgChart1"/>
    <dgm:cxn modelId="{9AFFA2CF-7EA0-45F4-86F3-FE221CF44667}" type="presOf" srcId="{C280D591-C2E1-467C-B694-0D4A8F0C564F}" destId="{C299D1DC-7362-4372-B805-D27DD7038C8D}" srcOrd="0" destOrd="0" presId="urn:microsoft.com/office/officeart/2005/8/layout/orgChart1"/>
    <dgm:cxn modelId="{6380B5D2-1AFB-4F0C-BE49-1AB52A06D152}" type="presOf" srcId="{365F3459-59C2-49AF-A16F-9DDD5E76968F}" destId="{EACCBB50-17C8-4990-A635-BFD1E3DAAFD2}" srcOrd="1" destOrd="0" presId="urn:microsoft.com/office/officeart/2005/8/layout/orgChart1"/>
    <dgm:cxn modelId="{A9DF5BE7-F1B9-4235-B8E5-BCBE5B783B40}" type="presOf" srcId="{DFB90087-50E0-4AD4-A25A-E815846CEB58}" destId="{06D2EDED-C063-45BE-92F2-8EA5BC50526D}" srcOrd="1" destOrd="0" presId="urn:microsoft.com/office/officeart/2005/8/layout/orgChart1"/>
    <dgm:cxn modelId="{1EB867EA-ED03-4ECB-BAFA-662B7502E562}" srcId="{F27C9045-C23A-457B-B29B-15E70760C745}" destId="{46E23AA0-07CD-45B9-8D43-B911935A8233}" srcOrd="1" destOrd="0" parTransId="{BCF80ECF-8464-4604-AC7A-8D53BB0D8D28}" sibTransId="{56D22CAA-0E98-4E98-AA53-9A84925B851B}"/>
    <dgm:cxn modelId="{0B45A1EC-18BA-4D9A-BCF8-2D6394DD1566}" type="presOf" srcId="{46E23AA0-07CD-45B9-8D43-B911935A8233}" destId="{33B512CB-D64E-4456-A59F-08A239B764EA}" srcOrd="1" destOrd="0" presId="urn:microsoft.com/office/officeart/2005/8/layout/orgChart1"/>
    <dgm:cxn modelId="{D481DAF0-D618-469D-A1E4-581B21B3B4E1}" type="presOf" srcId="{FEE571D5-66F0-4D77-AE73-0872F2B03D8D}" destId="{34966E86-AF4C-4E63-95FF-995CEAD4D89F}" srcOrd="0" destOrd="0" presId="urn:microsoft.com/office/officeart/2005/8/layout/orgChart1"/>
    <dgm:cxn modelId="{63D6DEF3-B3E5-4EA5-A0EB-9B3C7FF2FA67}" type="presOf" srcId="{DFB90087-50E0-4AD4-A25A-E815846CEB58}" destId="{F37521BB-9575-48AD-8B23-017D9720C59B}" srcOrd="0" destOrd="0" presId="urn:microsoft.com/office/officeart/2005/8/layout/orgChart1"/>
    <dgm:cxn modelId="{3E0FD4F7-4154-4D56-BAFC-56D9B576C4EA}" type="presOf" srcId="{AA02967B-CB5B-4641-9E62-645CB64553E0}" destId="{8CB413B8-121C-4684-9497-08F2299D13A2}" srcOrd="0" destOrd="0" presId="urn:microsoft.com/office/officeart/2005/8/layout/orgChart1"/>
    <dgm:cxn modelId="{B28315F9-6677-4C24-B273-B4A6E6298599}" srcId="{F27C9045-C23A-457B-B29B-15E70760C745}" destId="{5376E4B1-F671-4AF3-965C-3E3B05E28DF7}" srcOrd="4" destOrd="0" parTransId="{2D92DF74-E1DC-42B7-A788-D1AD15CC73C9}" sibTransId="{4DF97EF5-6970-4D52-A186-AC17619498BE}"/>
    <dgm:cxn modelId="{A5AB83FD-9B23-461E-AC0B-00A2084406D9}" type="presOf" srcId="{486885B7-AA01-4F7A-8FA3-1FC55DADAB08}" destId="{AE1DAAF7-DA0F-4F84-9738-8E797B3C5F62}" srcOrd="0" destOrd="0" presId="urn:microsoft.com/office/officeart/2005/8/layout/orgChart1"/>
    <dgm:cxn modelId="{158208FE-A333-4CF2-B50B-104122B56BD4}" type="presOf" srcId="{FB3D0D13-FA99-402F-A19A-9F3B543E13EE}" destId="{0F1831A5-C426-4599-9ED8-0E31CA20E761}" srcOrd="0" destOrd="0" presId="urn:microsoft.com/office/officeart/2005/8/layout/orgChart1"/>
    <dgm:cxn modelId="{03BF365A-9852-4940-AA34-9AD817385E0B}" type="presParOf" srcId="{C299D1DC-7362-4372-B805-D27DD7038C8D}" destId="{01F2337E-5485-47A0-8695-5BE7B8CF38D9}" srcOrd="0" destOrd="0" presId="urn:microsoft.com/office/officeart/2005/8/layout/orgChart1"/>
    <dgm:cxn modelId="{58B02A8A-50C6-44A7-AD4E-FF90C6C47048}" type="presParOf" srcId="{01F2337E-5485-47A0-8695-5BE7B8CF38D9}" destId="{0383E90D-38C9-4D63-A137-937B6A068452}" srcOrd="0" destOrd="0" presId="urn:microsoft.com/office/officeart/2005/8/layout/orgChart1"/>
    <dgm:cxn modelId="{FD8D4BD1-4F10-491B-B27E-400CE151949E}" type="presParOf" srcId="{0383E90D-38C9-4D63-A137-937B6A068452}" destId="{D2C50C42-4B08-41AF-90E7-39BB2726FBB8}" srcOrd="0" destOrd="0" presId="urn:microsoft.com/office/officeart/2005/8/layout/orgChart1"/>
    <dgm:cxn modelId="{41AC3592-B7CF-4AEE-8B22-4EA97D5F34F7}" type="presParOf" srcId="{0383E90D-38C9-4D63-A137-937B6A068452}" destId="{AE42168F-A195-4D6F-9F1B-7DD3DB49F471}" srcOrd="1" destOrd="0" presId="urn:microsoft.com/office/officeart/2005/8/layout/orgChart1"/>
    <dgm:cxn modelId="{4EE221DB-4624-48DB-8DA1-C0526024FDE2}" type="presParOf" srcId="{01F2337E-5485-47A0-8695-5BE7B8CF38D9}" destId="{02F9A609-A310-49D3-B08A-9E0080584C77}" srcOrd="1" destOrd="0" presId="urn:microsoft.com/office/officeart/2005/8/layout/orgChart1"/>
    <dgm:cxn modelId="{B7270A34-2B73-45E1-82E7-842A3CFFCD0C}" type="presParOf" srcId="{02F9A609-A310-49D3-B08A-9E0080584C77}" destId="{F4EDDAC2-FF31-4F75-90ED-27DE09EC5422}" srcOrd="0" destOrd="0" presId="urn:microsoft.com/office/officeart/2005/8/layout/orgChart1"/>
    <dgm:cxn modelId="{CD55A271-04CD-4540-8829-E28D794B0E62}" type="presParOf" srcId="{02F9A609-A310-49D3-B08A-9E0080584C77}" destId="{27E2557A-E542-4AED-9458-24229F035738}" srcOrd="1" destOrd="0" presId="urn:microsoft.com/office/officeart/2005/8/layout/orgChart1"/>
    <dgm:cxn modelId="{512981A6-37BD-4686-9DF0-996089423A26}" type="presParOf" srcId="{27E2557A-E542-4AED-9458-24229F035738}" destId="{E6187E8B-B63A-462B-BDFA-078FE9D0B4AA}" srcOrd="0" destOrd="0" presId="urn:microsoft.com/office/officeart/2005/8/layout/orgChart1"/>
    <dgm:cxn modelId="{5BEBFF12-3730-42F9-BAD3-77090782186A}" type="presParOf" srcId="{E6187E8B-B63A-462B-BDFA-078FE9D0B4AA}" destId="{126AE11A-5AB8-4B7D-9778-D055672F1D8D}" srcOrd="0" destOrd="0" presId="urn:microsoft.com/office/officeart/2005/8/layout/orgChart1"/>
    <dgm:cxn modelId="{16BACEEE-8DA3-4CF4-ACCD-B8F24AEF924D}" type="presParOf" srcId="{E6187E8B-B63A-462B-BDFA-078FE9D0B4AA}" destId="{035AF38F-F371-42BE-8FAE-B58A578F194E}" srcOrd="1" destOrd="0" presId="urn:microsoft.com/office/officeart/2005/8/layout/orgChart1"/>
    <dgm:cxn modelId="{D8868EE0-0951-437E-89FD-095271CA8C51}" type="presParOf" srcId="{27E2557A-E542-4AED-9458-24229F035738}" destId="{8447BD90-A77D-4D7E-A720-DA582B767FA7}" srcOrd="1" destOrd="0" presId="urn:microsoft.com/office/officeart/2005/8/layout/orgChart1"/>
    <dgm:cxn modelId="{2C319419-56E9-4187-A500-58852C9F314E}" type="presParOf" srcId="{8447BD90-A77D-4D7E-A720-DA582B767FA7}" destId="{6A5320BA-0A9F-4DA3-9638-F02CC977EA43}" srcOrd="0" destOrd="0" presId="urn:microsoft.com/office/officeart/2005/8/layout/orgChart1"/>
    <dgm:cxn modelId="{D987A683-9327-4632-9D61-1559BF990574}" type="presParOf" srcId="{8447BD90-A77D-4D7E-A720-DA582B767FA7}" destId="{87778CC4-9F0A-41AD-955B-E7D72F9BB479}" srcOrd="1" destOrd="0" presId="urn:microsoft.com/office/officeart/2005/8/layout/orgChart1"/>
    <dgm:cxn modelId="{0574EAE5-7BE8-4E73-B139-60FAD8390577}" type="presParOf" srcId="{87778CC4-9F0A-41AD-955B-E7D72F9BB479}" destId="{A382F353-5182-4473-8254-B5D36FA8ACA6}" srcOrd="0" destOrd="0" presId="urn:microsoft.com/office/officeart/2005/8/layout/orgChart1"/>
    <dgm:cxn modelId="{E6B091CF-23FD-4EF6-9D0A-797A5C3181FC}" type="presParOf" srcId="{A382F353-5182-4473-8254-B5D36FA8ACA6}" destId="{DB39498A-CCC7-4375-A6AB-E3308C2D2749}" srcOrd="0" destOrd="0" presId="urn:microsoft.com/office/officeart/2005/8/layout/orgChart1"/>
    <dgm:cxn modelId="{0BED0C47-0DD7-4999-86DC-C5102CCF5939}" type="presParOf" srcId="{A382F353-5182-4473-8254-B5D36FA8ACA6}" destId="{20CBAAAD-077D-474D-A41F-AD86F6B9B9AA}" srcOrd="1" destOrd="0" presId="urn:microsoft.com/office/officeart/2005/8/layout/orgChart1"/>
    <dgm:cxn modelId="{4FE3B07B-4FC5-4041-9716-9A541114B440}" type="presParOf" srcId="{87778CC4-9F0A-41AD-955B-E7D72F9BB479}" destId="{5F2B7542-951A-4BA8-B95B-989941AC806D}" srcOrd="1" destOrd="0" presId="urn:microsoft.com/office/officeart/2005/8/layout/orgChart1"/>
    <dgm:cxn modelId="{CD26CB4A-8746-4835-BFFB-2FD36C22CED0}" type="presParOf" srcId="{87778CC4-9F0A-41AD-955B-E7D72F9BB479}" destId="{551AF54D-E2E0-4EF8-9266-CFE289C7FCE9}" srcOrd="2" destOrd="0" presId="urn:microsoft.com/office/officeart/2005/8/layout/orgChart1"/>
    <dgm:cxn modelId="{472135A2-3C3E-40A1-8869-28ED1B6D3BA7}" type="presParOf" srcId="{8447BD90-A77D-4D7E-A720-DA582B767FA7}" destId="{2C150AAE-56BD-422D-956B-E4709601AEDE}" srcOrd="2" destOrd="0" presId="urn:microsoft.com/office/officeart/2005/8/layout/orgChart1"/>
    <dgm:cxn modelId="{51AAEA29-A3A5-46F2-9FEB-B8E1023BC903}" type="presParOf" srcId="{8447BD90-A77D-4D7E-A720-DA582B767FA7}" destId="{97689701-BD4B-4C28-90ED-AF51AC1F3D77}" srcOrd="3" destOrd="0" presId="urn:microsoft.com/office/officeart/2005/8/layout/orgChart1"/>
    <dgm:cxn modelId="{05A3DBD8-FE14-496D-B529-ABCC45E960FF}" type="presParOf" srcId="{97689701-BD4B-4C28-90ED-AF51AC1F3D77}" destId="{BF56D87F-3F21-4F24-80D5-06595103B1C0}" srcOrd="0" destOrd="0" presId="urn:microsoft.com/office/officeart/2005/8/layout/orgChart1"/>
    <dgm:cxn modelId="{994E2A6F-39B0-4D91-AE63-EC35531C60EF}" type="presParOf" srcId="{BF56D87F-3F21-4F24-80D5-06595103B1C0}" destId="{9CEFE84C-0F2F-4E79-B040-F46766015880}" srcOrd="0" destOrd="0" presId="urn:microsoft.com/office/officeart/2005/8/layout/orgChart1"/>
    <dgm:cxn modelId="{A0B10770-B1ED-483A-84C5-CA446D0B462F}" type="presParOf" srcId="{BF56D87F-3F21-4F24-80D5-06595103B1C0}" destId="{EACCBB50-17C8-4990-A635-BFD1E3DAAFD2}" srcOrd="1" destOrd="0" presId="urn:microsoft.com/office/officeart/2005/8/layout/orgChart1"/>
    <dgm:cxn modelId="{FA2C18C9-2563-46FE-A01F-9098348455E1}" type="presParOf" srcId="{97689701-BD4B-4C28-90ED-AF51AC1F3D77}" destId="{60715468-FB23-4DB9-B970-DFB7446D16B3}" srcOrd="1" destOrd="0" presId="urn:microsoft.com/office/officeart/2005/8/layout/orgChart1"/>
    <dgm:cxn modelId="{2860BDBD-35C3-4D8D-9E78-9070995F3F45}" type="presParOf" srcId="{97689701-BD4B-4C28-90ED-AF51AC1F3D77}" destId="{59C48242-8018-4C8B-84B9-93A014DA9E6E}" srcOrd="2" destOrd="0" presId="urn:microsoft.com/office/officeart/2005/8/layout/orgChart1"/>
    <dgm:cxn modelId="{742234FF-8FB4-4A8E-8016-9138EC952BE6}" type="presParOf" srcId="{27E2557A-E542-4AED-9458-24229F035738}" destId="{A41530AB-E159-4A81-9BF8-8F345D5F281F}" srcOrd="2" destOrd="0" presId="urn:microsoft.com/office/officeart/2005/8/layout/orgChart1"/>
    <dgm:cxn modelId="{2A996A98-FE08-40DD-98F5-D5AC2106E631}" type="presParOf" srcId="{02F9A609-A310-49D3-B08A-9E0080584C77}" destId="{6500686E-E661-4A97-B465-F8C227A08124}" srcOrd="2" destOrd="0" presId="urn:microsoft.com/office/officeart/2005/8/layout/orgChart1"/>
    <dgm:cxn modelId="{48478E9F-E39A-43B4-8881-35C779FE01AE}" type="presParOf" srcId="{02F9A609-A310-49D3-B08A-9E0080584C77}" destId="{F18EF52F-3965-456C-9647-D90D9F8F5D23}" srcOrd="3" destOrd="0" presId="urn:microsoft.com/office/officeart/2005/8/layout/orgChart1"/>
    <dgm:cxn modelId="{8CB60224-1C27-4543-B1C7-D17D7602018A}" type="presParOf" srcId="{F18EF52F-3965-456C-9647-D90D9F8F5D23}" destId="{9C29C259-DA23-43C0-AB93-1EB6C69B5FD5}" srcOrd="0" destOrd="0" presId="urn:microsoft.com/office/officeart/2005/8/layout/orgChart1"/>
    <dgm:cxn modelId="{65315D15-681C-4A60-91E5-11522979FE0B}" type="presParOf" srcId="{9C29C259-DA23-43C0-AB93-1EB6C69B5FD5}" destId="{AFC6CAC3-CA90-4943-95B9-C8FE6FA60654}" srcOrd="0" destOrd="0" presId="urn:microsoft.com/office/officeart/2005/8/layout/orgChart1"/>
    <dgm:cxn modelId="{035242B0-5C36-4031-9733-15DECF2FB9A0}" type="presParOf" srcId="{9C29C259-DA23-43C0-AB93-1EB6C69B5FD5}" destId="{33B512CB-D64E-4456-A59F-08A239B764EA}" srcOrd="1" destOrd="0" presId="urn:microsoft.com/office/officeart/2005/8/layout/orgChart1"/>
    <dgm:cxn modelId="{8D20F5C9-E166-4118-8D6D-AEECEB6AEE3D}" type="presParOf" srcId="{F18EF52F-3965-456C-9647-D90D9F8F5D23}" destId="{C3D42A85-A127-44F1-A783-E49F2079FBEB}" srcOrd="1" destOrd="0" presId="urn:microsoft.com/office/officeart/2005/8/layout/orgChart1"/>
    <dgm:cxn modelId="{EA345016-8257-4BF3-B482-68FB0804457F}" type="presParOf" srcId="{C3D42A85-A127-44F1-A783-E49F2079FBEB}" destId="{DC87C348-FEFD-419F-BB7B-48D45CFAB629}" srcOrd="0" destOrd="0" presId="urn:microsoft.com/office/officeart/2005/8/layout/orgChart1"/>
    <dgm:cxn modelId="{6E57C2D3-A21B-43A6-9F5E-0CA776A9B652}" type="presParOf" srcId="{C3D42A85-A127-44F1-A783-E49F2079FBEB}" destId="{5AC2C3D6-A71B-43BE-B259-7F3AE36EBA97}" srcOrd="1" destOrd="0" presId="urn:microsoft.com/office/officeart/2005/8/layout/orgChart1"/>
    <dgm:cxn modelId="{B9C6D1CC-909F-4274-8047-950B79CBA255}" type="presParOf" srcId="{5AC2C3D6-A71B-43BE-B259-7F3AE36EBA97}" destId="{3DFF162D-A81E-4B67-9399-2A886938E7FD}" srcOrd="0" destOrd="0" presId="urn:microsoft.com/office/officeart/2005/8/layout/orgChart1"/>
    <dgm:cxn modelId="{941B5C9F-F47C-4482-93D3-FFA2D4C81980}" type="presParOf" srcId="{3DFF162D-A81E-4B67-9399-2A886938E7FD}" destId="{34966E86-AF4C-4E63-95FF-995CEAD4D89F}" srcOrd="0" destOrd="0" presId="urn:microsoft.com/office/officeart/2005/8/layout/orgChart1"/>
    <dgm:cxn modelId="{C0AEDA18-5462-4E56-9619-79FF1DF366F4}" type="presParOf" srcId="{3DFF162D-A81E-4B67-9399-2A886938E7FD}" destId="{9CE640E7-79CB-4F23-BDB1-71162AEA87F0}" srcOrd="1" destOrd="0" presId="urn:microsoft.com/office/officeart/2005/8/layout/orgChart1"/>
    <dgm:cxn modelId="{43EAF39E-3132-4F8D-92DE-6320B2B9940E}" type="presParOf" srcId="{5AC2C3D6-A71B-43BE-B259-7F3AE36EBA97}" destId="{89B1C143-6E75-4BD4-AE81-54E11AF18C65}" srcOrd="1" destOrd="0" presId="urn:microsoft.com/office/officeart/2005/8/layout/orgChart1"/>
    <dgm:cxn modelId="{905D5AAC-F954-4793-85E8-F3A0ACBA9DC8}" type="presParOf" srcId="{5AC2C3D6-A71B-43BE-B259-7F3AE36EBA97}" destId="{D7E33644-694C-4CA3-91BA-AFA355F98B46}" srcOrd="2" destOrd="0" presId="urn:microsoft.com/office/officeart/2005/8/layout/orgChart1"/>
    <dgm:cxn modelId="{3EC8338C-C0A4-4CFB-B09A-3CB05959E0AD}" type="presParOf" srcId="{F18EF52F-3965-456C-9647-D90D9F8F5D23}" destId="{F5629B28-5CB6-4C4C-A8CE-F56D1657D422}" srcOrd="2" destOrd="0" presId="urn:microsoft.com/office/officeart/2005/8/layout/orgChart1"/>
    <dgm:cxn modelId="{E8B2086E-FF78-4A5B-96FB-AC5C53A7AB54}" type="presParOf" srcId="{02F9A609-A310-49D3-B08A-9E0080584C77}" destId="{00B5A072-70EC-40FC-B08C-F5CC1F2A7B49}" srcOrd="4" destOrd="0" presId="urn:microsoft.com/office/officeart/2005/8/layout/orgChart1"/>
    <dgm:cxn modelId="{810B5732-F168-4BD7-AE12-5A358E8DB169}" type="presParOf" srcId="{02F9A609-A310-49D3-B08A-9E0080584C77}" destId="{50FA69B1-4FCA-4805-B567-9D0F3FA909FA}" srcOrd="5" destOrd="0" presId="urn:microsoft.com/office/officeart/2005/8/layout/orgChart1"/>
    <dgm:cxn modelId="{887FEEAB-2120-4B62-A7EB-A9ADBF6DF640}" type="presParOf" srcId="{50FA69B1-4FCA-4805-B567-9D0F3FA909FA}" destId="{766484A4-4BC9-4356-AD45-7A2E1122F1DE}" srcOrd="0" destOrd="0" presId="urn:microsoft.com/office/officeart/2005/8/layout/orgChart1"/>
    <dgm:cxn modelId="{39EF62BD-992B-42F0-8E2F-5A77A4CF9B16}" type="presParOf" srcId="{766484A4-4BC9-4356-AD45-7A2E1122F1DE}" destId="{0F1831A5-C426-4599-9ED8-0E31CA20E761}" srcOrd="0" destOrd="0" presId="urn:microsoft.com/office/officeart/2005/8/layout/orgChart1"/>
    <dgm:cxn modelId="{CA8466BA-E174-42B7-AE72-3F509934151C}" type="presParOf" srcId="{766484A4-4BC9-4356-AD45-7A2E1122F1DE}" destId="{DFAB31B2-B3AB-4B0B-94B5-2158FB38BBA8}" srcOrd="1" destOrd="0" presId="urn:microsoft.com/office/officeart/2005/8/layout/orgChart1"/>
    <dgm:cxn modelId="{7E77A7CC-E3C4-4BBA-9834-CE3D4E4FB1AB}" type="presParOf" srcId="{50FA69B1-4FCA-4805-B567-9D0F3FA909FA}" destId="{35669A6F-6D0E-4284-8A19-39DC83A80743}" srcOrd="1" destOrd="0" presId="urn:microsoft.com/office/officeart/2005/8/layout/orgChart1"/>
    <dgm:cxn modelId="{8A08D3B4-4DCE-4121-8591-B28FDA20B250}" type="presParOf" srcId="{35669A6F-6D0E-4284-8A19-39DC83A80743}" destId="{61E52C08-1562-43A0-9DE3-864A936E3587}" srcOrd="0" destOrd="0" presId="urn:microsoft.com/office/officeart/2005/8/layout/orgChart1"/>
    <dgm:cxn modelId="{F64EC8B9-D695-4BA3-BCAA-20D79DC943A1}" type="presParOf" srcId="{35669A6F-6D0E-4284-8A19-39DC83A80743}" destId="{CF03FD29-0C7F-4697-8472-3C0B13C88BEF}" srcOrd="1" destOrd="0" presId="urn:microsoft.com/office/officeart/2005/8/layout/orgChart1"/>
    <dgm:cxn modelId="{9CD48E18-0969-4A17-B670-E6ADB246F006}" type="presParOf" srcId="{CF03FD29-0C7F-4697-8472-3C0B13C88BEF}" destId="{0E7BF45B-8E0A-4655-BA21-28181BF1ED26}" srcOrd="0" destOrd="0" presId="urn:microsoft.com/office/officeart/2005/8/layout/orgChart1"/>
    <dgm:cxn modelId="{48AB3BB0-DA3E-49C5-B7B7-527316B777ED}" type="presParOf" srcId="{0E7BF45B-8E0A-4655-BA21-28181BF1ED26}" destId="{F37521BB-9575-48AD-8B23-017D9720C59B}" srcOrd="0" destOrd="0" presId="urn:microsoft.com/office/officeart/2005/8/layout/orgChart1"/>
    <dgm:cxn modelId="{14490551-CF09-4863-A64A-EDC15D3C14B4}" type="presParOf" srcId="{0E7BF45B-8E0A-4655-BA21-28181BF1ED26}" destId="{06D2EDED-C063-45BE-92F2-8EA5BC50526D}" srcOrd="1" destOrd="0" presId="urn:microsoft.com/office/officeart/2005/8/layout/orgChart1"/>
    <dgm:cxn modelId="{02003875-D2C6-4C0B-846A-D14CAF0B1DCA}" type="presParOf" srcId="{CF03FD29-0C7F-4697-8472-3C0B13C88BEF}" destId="{47BF4FAE-7735-428E-BFCE-47F5B8F0F7E7}" srcOrd="1" destOrd="0" presId="urn:microsoft.com/office/officeart/2005/8/layout/orgChart1"/>
    <dgm:cxn modelId="{9D849F10-86DC-4521-ABD2-79D4F564B5E1}" type="presParOf" srcId="{CF03FD29-0C7F-4697-8472-3C0B13C88BEF}" destId="{95B5628C-A079-459F-B168-9EECE195507A}" srcOrd="2" destOrd="0" presId="urn:microsoft.com/office/officeart/2005/8/layout/orgChart1"/>
    <dgm:cxn modelId="{ECA26307-6438-4357-A69D-8E23D91DCF1A}" type="presParOf" srcId="{50FA69B1-4FCA-4805-B567-9D0F3FA909FA}" destId="{2F8AE918-1878-47B9-AAD0-5E96A2F1DC85}" srcOrd="2" destOrd="0" presId="urn:microsoft.com/office/officeart/2005/8/layout/orgChart1"/>
    <dgm:cxn modelId="{D8FA9F09-A867-4113-9600-82373DFB734D}" type="presParOf" srcId="{02F9A609-A310-49D3-B08A-9E0080584C77}" destId="{8CB413B8-121C-4684-9497-08F2299D13A2}" srcOrd="6" destOrd="0" presId="urn:microsoft.com/office/officeart/2005/8/layout/orgChart1"/>
    <dgm:cxn modelId="{71831B41-40AF-43E6-8E0E-A20008E6CE42}" type="presParOf" srcId="{02F9A609-A310-49D3-B08A-9E0080584C77}" destId="{251BB761-57DE-4647-B3AA-0A6E9107CE75}" srcOrd="7" destOrd="0" presId="urn:microsoft.com/office/officeart/2005/8/layout/orgChart1"/>
    <dgm:cxn modelId="{8B0F4E07-9EE9-4CFD-8767-9785F5F70539}" type="presParOf" srcId="{251BB761-57DE-4647-B3AA-0A6E9107CE75}" destId="{D78E2B8A-B664-4F20-A0DE-012D45AB6991}" srcOrd="0" destOrd="0" presId="urn:microsoft.com/office/officeart/2005/8/layout/orgChart1"/>
    <dgm:cxn modelId="{0E4758B9-8C9C-40C2-9A2E-6EB97B13FA42}" type="presParOf" srcId="{D78E2B8A-B664-4F20-A0DE-012D45AB6991}" destId="{AE1DAAF7-DA0F-4F84-9738-8E797B3C5F62}" srcOrd="0" destOrd="0" presId="urn:microsoft.com/office/officeart/2005/8/layout/orgChart1"/>
    <dgm:cxn modelId="{DB7B8781-3969-473B-B52E-23A8F8EC683C}" type="presParOf" srcId="{D78E2B8A-B664-4F20-A0DE-012D45AB6991}" destId="{2EBD41E3-5232-4395-BCBA-8D74446CC105}" srcOrd="1" destOrd="0" presId="urn:microsoft.com/office/officeart/2005/8/layout/orgChart1"/>
    <dgm:cxn modelId="{E670E41E-57CF-4647-BC4A-E80642997C50}" type="presParOf" srcId="{251BB761-57DE-4647-B3AA-0A6E9107CE75}" destId="{7D002ECE-EA63-48DC-8230-DFD6CBEAA100}" srcOrd="1" destOrd="0" presId="urn:microsoft.com/office/officeart/2005/8/layout/orgChart1"/>
    <dgm:cxn modelId="{0E139C43-1096-4085-94C3-3FC7DD170088}" type="presParOf" srcId="{7D002ECE-EA63-48DC-8230-DFD6CBEAA100}" destId="{507A67AA-C0DA-40C5-8FE6-CCEB380E56EB}" srcOrd="0" destOrd="0" presId="urn:microsoft.com/office/officeart/2005/8/layout/orgChart1"/>
    <dgm:cxn modelId="{8148C9A2-C314-4A31-83EC-7FC0DDDEF5CD}" type="presParOf" srcId="{7D002ECE-EA63-48DC-8230-DFD6CBEAA100}" destId="{BA86B107-5274-463C-95B9-42A3E7A7114F}" srcOrd="1" destOrd="0" presId="urn:microsoft.com/office/officeart/2005/8/layout/orgChart1"/>
    <dgm:cxn modelId="{AD928BF2-445A-47C2-B462-104CE136D63B}" type="presParOf" srcId="{BA86B107-5274-463C-95B9-42A3E7A7114F}" destId="{82B69F03-2C3E-4CD0-8163-9F025DA52D6E}" srcOrd="0" destOrd="0" presId="urn:microsoft.com/office/officeart/2005/8/layout/orgChart1"/>
    <dgm:cxn modelId="{54FC9E9A-1A46-4631-9426-73370EEFAC0F}" type="presParOf" srcId="{82B69F03-2C3E-4CD0-8163-9F025DA52D6E}" destId="{F49510C6-902B-4220-9744-743B7DC0DDE2}" srcOrd="0" destOrd="0" presId="urn:microsoft.com/office/officeart/2005/8/layout/orgChart1"/>
    <dgm:cxn modelId="{F1BA5F26-3AA0-489C-9145-E88E4FE0BDCC}" type="presParOf" srcId="{82B69F03-2C3E-4CD0-8163-9F025DA52D6E}" destId="{10846CEE-72FD-4A4C-9070-E35767242B42}" srcOrd="1" destOrd="0" presId="urn:microsoft.com/office/officeart/2005/8/layout/orgChart1"/>
    <dgm:cxn modelId="{A5F0787F-ADE2-4B6D-B7AF-E08CC56E4429}" type="presParOf" srcId="{BA86B107-5274-463C-95B9-42A3E7A7114F}" destId="{DA24B9AC-BB82-4631-ACE8-5561BAB743B8}" srcOrd="1" destOrd="0" presId="urn:microsoft.com/office/officeart/2005/8/layout/orgChart1"/>
    <dgm:cxn modelId="{5B2433AA-9E46-46A4-99EC-A4E30E757618}" type="presParOf" srcId="{BA86B107-5274-463C-95B9-42A3E7A7114F}" destId="{C3AFFD48-FD99-44C7-9D64-0565B03E2659}" srcOrd="2" destOrd="0" presId="urn:microsoft.com/office/officeart/2005/8/layout/orgChart1"/>
    <dgm:cxn modelId="{B8E9208F-3BEA-488A-B1FE-0F24333982CE}" type="presParOf" srcId="{7D002ECE-EA63-48DC-8230-DFD6CBEAA100}" destId="{DF1DDE21-3BF0-4383-9D7D-7EB14E244D5C}" srcOrd="2" destOrd="0" presId="urn:microsoft.com/office/officeart/2005/8/layout/orgChart1"/>
    <dgm:cxn modelId="{5B944C32-1D09-47EB-AA5C-9F85FC17AD3B}" type="presParOf" srcId="{7D002ECE-EA63-48DC-8230-DFD6CBEAA100}" destId="{4D1251F4-A31B-4FB3-AF72-2A9F0CD6EDD3}" srcOrd="3" destOrd="0" presId="urn:microsoft.com/office/officeart/2005/8/layout/orgChart1"/>
    <dgm:cxn modelId="{CD429D76-3412-4A51-AED0-35E52CFCE068}" type="presParOf" srcId="{4D1251F4-A31B-4FB3-AF72-2A9F0CD6EDD3}" destId="{F6675ECA-FD9E-4645-BC54-523C751CACBE}" srcOrd="0" destOrd="0" presId="urn:microsoft.com/office/officeart/2005/8/layout/orgChart1"/>
    <dgm:cxn modelId="{8B5148FA-95E8-44ED-84AF-7C18CAB07D45}" type="presParOf" srcId="{F6675ECA-FD9E-4645-BC54-523C751CACBE}" destId="{024C123A-C6F6-434B-BDEF-15A143F30558}" srcOrd="0" destOrd="0" presId="urn:microsoft.com/office/officeart/2005/8/layout/orgChart1"/>
    <dgm:cxn modelId="{261D433D-A1AD-480B-A8B4-5510AD97F188}" type="presParOf" srcId="{F6675ECA-FD9E-4645-BC54-523C751CACBE}" destId="{336FB236-3F3B-490F-98B1-839D31EA494C}" srcOrd="1" destOrd="0" presId="urn:microsoft.com/office/officeart/2005/8/layout/orgChart1"/>
    <dgm:cxn modelId="{08F3D40B-7BC9-4BBB-84C0-262CAC19D366}" type="presParOf" srcId="{4D1251F4-A31B-4FB3-AF72-2A9F0CD6EDD3}" destId="{C55DB683-EE8A-421A-BFAA-EF510506C644}" srcOrd="1" destOrd="0" presId="urn:microsoft.com/office/officeart/2005/8/layout/orgChart1"/>
    <dgm:cxn modelId="{B763608E-7943-4970-BC7F-7361443FF8D5}" type="presParOf" srcId="{4D1251F4-A31B-4FB3-AF72-2A9F0CD6EDD3}" destId="{22385BBD-F0F4-4F59-ABD2-037103759BE5}" srcOrd="2" destOrd="0" presId="urn:microsoft.com/office/officeart/2005/8/layout/orgChart1"/>
    <dgm:cxn modelId="{FE71684D-9516-4E38-9781-0AB889D0314C}" type="presParOf" srcId="{251BB761-57DE-4647-B3AA-0A6E9107CE75}" destId="{63DB488D-7D5C-4D63-8DB1-777A5087DDF6}" srcOrd="2" destOrd="0" presId="urn:microsoft.com/office/officeart/2005/8/layout/orgChart1"/>
    <dgm:cxn modelId="{BB245CF5-F347-473F-A354-4F30978CAC38}" type="presParOf" srcId="{02F9A609-A310-49D3-B08A-9E0080584C77}" destId="{ED5F9729-42E5-4110-9E71-8F3DFF4A4EEF}" srcOrd="8" destOrd="0" presId="urn:microsoft.com/office/officeart/2005/8/layout/orgChart1"/>
    <dgm:cxn modelId="{7B6BD268-C53D-4D42-AF7F-17FBEDEDDFE2}" type="presParOf" srcId="{02F9A609-A310-49D3-B08A-9E0080584C77}" destId="{6D1F1382-F0C0-490D-8A50-37AB21BF1E6B}" srcOrd="9" destOrd="0" presId="urn:microsoft.com/office/officeart/2005/8/layout/orgChart1"/>
    <dgm:cxn modelId="{A5C14A2F-C9D0-4D6F-8186-AB02E354DF88}" type="presParOf" srcId="{6D1F1382-F0C0-490D-8A50-37AB21BF1E6B}" destId="{009DB16E-00A1-42B3-B4EA-50CB60A73105}" srcOrd="0" destOrd="0" presId="urn:microsoft.com/office/officeart/2005/8/layout/orgChart1"/>
    <dgm:cxn modelId="{00DC2C2C-9706-413B-92AD-19D9488DA6BB}" type="presParOf" srcId="{009DB16E-00A1-42B3-B4EA-50CB60A73105}" destId="{B42CA91C-6145-407B-9648-0E0AED6CFC35}" srcOrd="0" destOrd="0" presId="urn:microsoft.com/office/officeart/2005/8/layout/orgChart1"/>
    <dgm:cxn modelId="{0EBE3AEB-5FAA-4637-9985-540ED85C138E}" type="presParOf" srcId="{009DB16E-00A1-42B3-B4EA-50CB60A73105}" destId="{CCE807E2-C68F-4B98-B189-598353D9561D}" srcOrd="1" destOrd="0" presId="urn:microsoft.com/office/officeart/2005/8/layout/orgChart1"/>
    <dgm:cxn modelId="{8F4B0EBB-8106-4B8B-8254-D51730B234B1}" type="presParOf" srcId="{6D1F1382-F0C0-490D-8A50-37AB21BF1E6B}" destId="{6E75FE29-176F-48E8-8109-2481AB4FB916}" srcOrd="1" destOrd="0" presId="urn:microsoft.com/office/officeart/2005/8/layout/orgChart1"/>
    <dgm:cxn modelId="{62AFA8D0-0A5F-486E-A256-18702735FFFF}" type="presParOf" srcId="{6E75FE29-176F-48E8-8109-2481AB4FB916}" destId="{C436AF1F-60B7-4F3A-BECB-6B6D468FF305}" srcOrd="0" destOrd="0" presId="urn:microsoft.com/office/officeart/2005/8/layout/orgChart1"/>
    <dgm:cxn modelId="{B55A33CD-6BD0-484F-A249-513FF6147F04}" type="presParOf" srcId="{6E75FE29-176F-48E8-8109-2481AB4FB916}" destId="{32FBE39B-1F69-4E0C-AC03-45BB82651A22}" srcOrd="1" destOrd="0" presId="urn:microsoft.com/office/officeart/2005/8/layout/orgChart1"/>
    <dgm:cxn modelId="{08A95F1F-F826-4157-955C-04460D0BAB8A}" type="presParOf" srcId="{32FBE39B-1F69-4E0C-AC03-45BB82651A22}" destId="{007B010F-4032-437A-8807-29BCFE64699D}" srcOrd="0" destOrd="0" presId="urn:microsoft.com/office/officeart/2005/8/layout/orgChart1"/>
    <dgm:cxn modelId="{86D2A0F1-9D3F-4906-B21A-EE90A280D608}" type="presParOf" srcId="{007B010F-4032-437A-8807-29BCFE64699D}" destId="{EAFACB49-3B08-447B-83AA-4D67F82E2A46}" srcOrd="0" destOrd="0" presId="urn:microsoft.com/office/officeart/2005/8/layout/orgChart1"/>
    <dgm:cxn modelId="{A6E936FB-35D1-44AD-990F-0FE1F1176DD4}" type="presParOf" srcId="{007B010F-4032-437A-8807-29BCFE64699D}" destId="{6A8A2D64-E666-42AA-9524-050C3A7794D1}" srcOrd="1" destOrd="0" presId="urn:microsoft.com/office/officeart/2005/8/layout/orgChart1"/>
    <dgm:cxn modelId="{84F474F6-4EF2-40A8-B24F-489ADC39EBDE}" type="presParOf" srcId="{32FBE39B-1F69-4E0C-AC03-45BB82651A22}" destId="{56A93F35-655E-401F-8FA9-8C8DECE37C1D}" srcOrd="1" destOrd="0" presId="urn:microsoft.com/office/officeart/2005/8/layout/orgChart1"/>
    <dgm:cxn modelId="{70A993DD-9B84-4836-8D5F-EB38EF57913A}" type="presParOf" srcId="{32FBE39B-1F69-4E0C-AC03-45BB82651A22}" destId="{4D285176-D65D-4478-8E60-97C2E6681BEB}" srcOrd="2" destOrd="0" presId="urn:microsoft.com/office/officeart/2005/8/layout/orgChart1"/>
    <dgm:cxn modelId="{CC34DDCA-CAE7-4E3D-930D-AA0261419FF7}" type="presParOf" srcId="{6D1F1382-F0C0-490D-8A50-37AB21BF1E6B}" destId="{7749F525-26A1-440D-B8A2-3BEEDC3E7F55}" srcOrd="2" destOrd="0" presId="urn:microsoft.com/office/officeart/2005/8/layout/orgChart1"/>
    <dgm:cxn modelId="{D6764E29-17DE-4C40-B23C-B73EAF1A0B5C}" type="presParOf" srcId="{01F2337E-5485-47A0-8695-5BE7B8CF38D9}" destId="{6090FC5C-7FC2-4297-8B38-45830FB11F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14AEDB-F137-4D39-A0E0-54927D8D4462}">
      <dgm:prSet/>
      <dgm:spPr/>
      <dgm:t>
        <a:bodyPr/>
        <a:lstStyle/>
        <a:p>
          <a:r>
            <a:rPr lang="es-ES" dirty="0"/>
            <a:t>Figuras </a:t>
          </a:r>
          <a:endParaRPr lang="es-EC" dirty="0"/>
        </a:p>
      </dgm:t>
    </dgm:pt>
    <dgm:pt modelId="{FFCE5303-73CA-41AF-BC21-1B8BF4486782}" type="parTrans" cxnId="{9ADE4E9F-4D4F-40AF-8D1E-F900C0B6B081}">
      <dgm:prSet/>
      <dgm:spPr/>
      <dgm:t>
        <a:bodyPr/>
        <a:lstStyle/>
        <a:p>
          <a:endParaRPr lang="es-EC"/>
        </a:p>
      </dgm:t>
    </dgm:pt>
    <dgm:pt modelId="{7FBE8D94-EDF8-41D8-939C-D295EEDDDC57}" type="sibTrans" cxnId="{9ADE4E9F-4D4F-40AF-8D1E-F900C0B6B081}">
      <dgm:prSet/>
      <dgm:spPr/>
      <dgm:t>
        <a:bodyPr/>
        <a:lstStyle/>
        <a:p>
          <a:endParaRPr lang="es-EC"/>
        </a:p>
      </dgm:t>
    </dgm:pt>
    <dgm:pt modelId="{CE227450-E194-40BC-801F-21D0B317A18D}">
      <dgm:prSet/>
      <dgm:spPr/>
      <dgm:t>
        <a:bodyPr/>
        <a:lstStyle/>
        <a:p>
          <a:r>
            <a:rPr lang="es-ES" dirty="0"/>
            <a:t>Debo agregar una figura a mi trabajo? Solo si aporta </a:t>
          </a:r>
          <a:endParaRPr lang="es-EC" dirty="0"/>
        </a:p>
      </dgm:t>
    </dgm:pt>
    <dgm:pt modelId="{E29F6EB7-2262-4191-BCF2-87A2485CB800}" type="parTrans" cxnId="{F2DCDE71-9225-4E6B-B1B0-8399A0C0616B}">
      <dgm:prSet/>
      <dgm:spPr/>
      <dgm:t>
        <a:bodyPr/>
        <a:lstStyle/>
        <a:p>
          <a:endParaRPr lang="es-EC"/>
        </a:p>
      </dgm:t>
    </dgm:pt>
    <dgm:pt modelId="{49CA4BA5-F4B6-4C99-8942-43F4701DDAC4}" type="sibTrans" cxnId="{F2DCDE71-9225-4E6B-B1B0-8399A0C0616B}">
      <dgm:prSet/>
      <dgm:spPr/>
      <dgm:t>
        <a:bodyPr/>
        <a:lstStyle/>
        <a:p>
          <a:endParaRPr lang="es-EC"/>
        </a:p>
      </dgm:t>
    </dgm:pt>
    <dgm:pt modelId="{900721C9-62DD-4E5C-9C06-5A65AEF6622E}">
      <dgm:prSet/>
      <dgm:spPr/>
      <dgm:t>
        <a:bodyPr/>
        <a:lstStyle/>
        <a:p>
          <a:r>
            <a:rPr lang="es-ES" dirty="0"/>
            <a:t>Componentes </a:t>
          </a:r>
          <a:endParaRPr lang="es-EC" dirty="0"/>
        </a:p>
      </dgm:t>
    </dgm:pt>
    <dgm:pt modelId="{EFBE5B56-710C-4389-B07F-364121C3C058}" type="parTrans" cxnId="{82822FDB-003F-46BF-833F-A14544BC6F75}">
      <dgm:prSet/>
      <dgm:spPr/>
      <dgm:t>
        <a:bodyPr/>
        <a:lstStyle/>
        <a:p>
          <a:endParaRPr lang="es-EC"/>
        </a:p>
      </dgm:t>
    </dgm:pt>
    <dgm:pt modelId="{CCA3EA6E-B3D2-4D6D-8943-17657B6FD407}" type="sibTrans" cxnId="{82822FDB-003F-46BF-833F-A14544BC6F75}">
      <dgm:prSet/>
      <dgm:spPr/>
      <dgm:t>
        <a:bodyPr/>
        <a:lstStyle/>
        <a:p>
          <a:endParaRPr lang="es-EC"/>
        </a:p>
      </dgm:t>
    </dgm:pt>
    <dgm:pt modelId="{5A81F206-4163-4FE2-AA5F-36A60D7096D0}">
      <dgm:prSet/>
      <dgm:spPr/>
      <dgm:t>
        <a:bodyPr/>
        <a:lstStyle/>
        <a:p>
          <a:r>
            <a:rPr lang="es-ES" dirty="0"/>
            <a:t>Número de figura (Figura 1) en negrita, enumeradas en orden de aparición en el documento </a:t>
          </a:r>
          <a:endParaRPr lang="es-EC" dirty="0"/>
        </a:p>
      </dgm:t>
    </dgm:pt>
    <dgm:pt modelId="{07184BDA-BFA7-420F-BD60-B792AB552AD0}" type="parTrans" cxnId="{18C15C98-1FFF-4075-927D-02CDD5BD913B}">
      <dgm:prSet/>
      <dgm:spPr/>
      <dgm:t>
        <a:bodyPr/>
        <a:lstStyle/>
        <a:p>
          <a:endParaRPr lang="es-EC"/>
        </a:p>
      </dgm:t>
    </dgm:pt>
    <dgm:pt modelId="{7349A9AF-2928-4488-8E62-BDB20CF72F15}" type="sibTrans" cxnId="{18C15C98-1FFF-4075-927D-02CDD5BD913B}">
      <dgm:prSet/>
      <dgm:spPr/>
      <dgm:t>
        <a:bodyPr/>
        <a:lstStyle/>
        <a:p>
          <a:endParaRPr lang="es-EC"/>
        </a:p>
      </dgm:t>
    </dgm:pt>
    <dgm:pt modelId="{D86C262E-1830-4B11-A578-288B8B436D40}">
      <dgm:prSet/>
      <dgm:spPr/>
      <dgm:t>
        <a:bodyPr/>
        <a:lstStyle/>
        <a:p>
          <a:r>
            <a:rPr lang="es-ES" dirty="0"/>
            <a:t>Título:  debajo del número de la figura, en cursiva </a:t>
          </a:r>
          <a:endParaRPr lang="es-EC" dirty="0"/>
        </a:p>
      </dgm:t>
    </dgm:pt>
    <dgm:pt modelId="{5FCDA5DC-1B13-4BE7-A42D-392354A4B384}" type="parTrans" cxnId="{FC20C074-CF31-495A-ACB7-C3176A00A952}">
      <dgm:prSet/>
      <dgm:spPr/>
      <dgm:t>
        <a:bodyPr/>
        <a:lstStyle/>
        <a:p>
          <a:endParaRPr lang="es-EC"/>
        </a:p>
      </dgm:t>
    </dgm:pt>
    <dgm:pt modelId="{9D65B0AE-9E14-4DDF-8F45-3FA4575D6F2B}" type="sibTrans" cxnId="{FC20C074-CF31-495A-ACB7-C3176A00A952}">
      <dgm:prSet/>
      <dgm:spPr/>
      <dgm:t>
        <a:bodyPr/>
        <a:lstStyle/>
        <a:p>
          <a:endParaRPr lang="es-EC"/>
        </a:p>
      </dgm:t>
    </dgm:pt>
    <dgm:pt modelId="{97AD0037-D2F0-4DCB-87AC-DA7A9CC51E93}">
      <dgm:prSet/>
      <dgm:spPr/>
      <dgm:t>
        <a:bodyPr/>
        <a:lstStyle/>
        <a:p>
          <a:r>
            <a:rPr lang="es-ES" dirty="0"/>
            <a:t>Imagen: gráfico, fotografía u otra ilustración </a:t>
          </a:r>
          <a:endParaRPr lang="es-EC" dirty="0"/>
        </a:p>
      </dgm:t>
    </dgm:pt>
    <dgm:pt modelId="{0903900B-5E8E-4416-8EE2-518F34505EC1}" type="parTrans" cxnId="{79BB21F0-011C-44A7-9317-0E3F29C66210}">
      <dgm:prSet/>
      <dgm:spPr/>
      <dgm:t>
        <a:bodyPr/>
        <a:lstStyle/>
        <a:p>
          <a:endParaRPr lang="es-EC"/>
        </a:p>
      </dgm:t>
    </dgm:pt>
    <dgm:pt modelId="{8163D6FF-F4C6-458B-9D30-6C1A58AEE556}" type="sibTrans" cxnId="{79BB21F0-011C-44A7-9317-0E3F29C66210}">
      <dgm:prSet/>
      <dgm:spPr/>
      <dgm:t>
        <a:bodyPr/>
        <a:lstStyle/>
        <a:p>
          <a:endParaRPr lang="es-EC"/>
        </a:p>
      </dgm:t>
    </dgm:pt>
    <dgm:pt modelId="{11F39534-6D70-4EF4-B1DE-454E93B2C59F}">
      <dgm:prSet/>
      <dgm:spPr/>
      <dgm:t>
        <a:bodyPr/>
        <a:lstStyle/>
        <a:p>
          <a:r>
            <a:rPr lang="es-ES" dirty="0"/>
            <a:t>Leyenda: explicación breve en los bordes de la figura “los cuadrados representan ganancias y los puntos redondos pérdidas”</a:t>
          </a:r>
          <a:endParaRPr lang="es-EC" dirty="0"/>
        </a:p>
      </dgm:t>
    </dgm:pt>
    <dgm:pt modelId="{B6844E1A-0BAA-4970-9A60-A9DD954B0FDB}" type="parTrans" cxnId="{90153A68-5524-4E60-B9E2-B24A82B88487}">
      <dgm:prSet/>
      <dgm:spPr/>
      <dgm:t>
        <a:bodyPr/>
        <a:lstStyle/>
        <a:p>
          <a:endParaRPr lang="es-EC"/>
        </a:p>
      </dgm:t>
    </dgm:pt>
    <dgm:pt modelId="{3FADBC6F-5601-43A3-BF3F-F5B317D31354}" type="sibTrans" cxnId="{90153A68-5524-4E60-B9E2-B24A82B88487}">
      <dgm:prSet/>
      <dgm:spPr/>
      <dgm:t>
        <a:bodyPr/>
        <a:lstStyle/>
        <a:p>
          <a:endParaRPr lang="es-EC"/>
        </a:p>
      </dgm:t>
    </dgm:pt>
    <dgm:pt modelId="{40A1A5B0-92FD-4F20-9DBC-27A7AF50A31E}">
      <dgm:prSet/>
      <dgm:spPr/>
      <dgm:t>
        <a:bodyPr/>
        <a:lstStyle/>
        <a:p>
          <a:r>
            <a:rPr lang="es-ES" dirty="0"/>
            <a:t>Notas: Contenido para describir </a:t>
          </a:r>
          <a:endParaRPr lang="es-EC" dirty="0"/>
        </a:p>
      </dgm:t>
    </dgm:pt>
    <dgm:pt modelId="{9BD338B9-2DC6-449D-8F2C-0266936F9BAA}" type="parTrans" cxnId="{7782036B-BE60-4A50-AC71-9718D64612E8}">
      <dgm:prSet/>
      <dgm:spPr/>
      <dgm:t>
        <a:bodyPr/>
        <a:lstStyle/>
        <a:p>
          <a:endParaRPr lang="es-EC"/>
        </a:p>
      </dgm:t>
    </dgm:pt>
    <dgm:pt modelId="{1674D1AA-C844-486D-A2AA-5492CBB5AC2E}" type="sibTrans" cxnId="{7782036B-BE60-4A50-AC71-9718D64612E8}">
      <dgm:prSet/>
      <dgm:spPr/>
      <dgm:t>
        <a:bodyPr/>
        <a:lstStyle/>
        <a:p>
          <a:endParaRPr lang="es-EC"/>
        </a:p>
      </dgm:t>
    </dgm:pt>
    <dgm:pt modelId="{C299D1DC-7362-4372-B805-D27DD7038C8D}" type="pres">
      <dgm:prSet presAssocID="{C280D591-C2E1-467C-B694-0D4A8F0C5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232536-9209-492C-878D-0EC294B00364}" type="pres">
      <dgm:prSet presAssocID="{6414AEDB-F137-4D39-A0E0-54927D8D4462}" presName="hierRoot1" presStyleCnt="0">
        <dgm:presLayoutVars>
          <dgm:hierBranch val="init"/>
        </dgm:presLayoutVars>
      </dgm:prSet>
      <dgm:spPr/>
    </dgm:pt>
    <dgm:pt modelId="{AC18D696-CEB4-461B-B66F-1F3C30979E30}" type="pres">
      <dgm:prSet presAssocID="{6414AEDB-F137-4D39-A0E0-54927D8D4462}" presName="rootComposite1" presStyleCnt="0"/>
      <dgm:spPr/>
    </dgm:pt>
    <dgm:pt modelId="{C391E291-C32F-4FF4-9067-C17F52E65955}" type="pres">
      <dgm:prSet presAssocID="{6414AEDB-F137-4D39-A0E0-54927D8D4462}" presName="rootText1" presStyleLbl="node0" presStyleIdx="0" presStyleCnt="1">
        <dgm:presLayoutVars>
          <dgm:chPref val="3"/>
        </dgm:presLayoutVars>
      </dgm:prSet>
      <dgm:spPr/>
    </dgm:pt>
    <dgm:pt modelId="{FD359E2A-8728-411A-8419-C928624307F3}" type="pres">
      <dgm:prSet presAssocID="{6414AEDB-F137-4D39-A0E0-54927D8D4462}" presName="rootConnector1" presStyleLbl="node1" presStyleIdx="0" presStyleCnt="0"/>
      <dgm:spPr/>
    </dgm:pt>
    <dgm:pt modelId="{8CFAE01C-D19A-491B-94E3-A3BB2FE5995A}" type="pres">
      <dgm:prSet presAssocID="{6414AEDB-F137-4D39-A0E0-54927D8D4462}" presName="hierChild2" presStyleCnt="0"/>
      <dgm:spPr/>
    </dgm:pt>
    <dgm:pt modelId="{65687DB8-D8FE-491D-82F9-8C3DBF6D4838}" type="pres">
      <dgm:prSet presAssocID="{E29F6EB7-2262-4191-BCF2-87A2485CB800}" presName="Name37" presStyleLbl="parChTrans1D2" presStyleIdx="0" presStyleCnt="2"/>
      <dgm:spPr/>
    </dgm:pt>
    <dgm:pt modelId="{235D042E-2C90-4172-993F-3AD1D7916EFD}" type="pres">
      <dgm:prSet presAssocID="{CE227450-E194-40BC-801F-21D0B317A18D}" presName="hierRoot2" presStyleCnt="0">
        <dgm:presLayoutVars>
          <dgm:hierBranch val="init"/>
        </dgm:presLayoutVars>
      </dgm:prSet>
      <dgm:spPr/>
    </dgm:pt>
    <dgm:pt modelId="{DE76D252-4743-4FAD-9143-D46935828634}" type="pres">
      <dgm:prSet presAssocID="{CE227450-E194-40BC-801F-21D0B317A18D}" presName="rootComposite" presStyleCnt="0"/>
      <dgm:spPr/>
    </dgm:pt>
    <dgm:pt modelId="{648D1240-946E-411A-A592-8E34469F8127}" type="pres">
      <dgm:prSet presAssocID="{CE227450-E194-40BC-801F-21D0B317A18D}" presName="rootText" presStyleLbl="node2" presStyleIdx="0" presStyleCnt="2">
        <dgm:presLayoutVars>
          <dgm:chPref val="3"/>
        </dgm:presLayoutVars>
      </dgm:prSet>
      <dgm:spPr/>
    </dgm:pt>
    <dgm:pt modelId="{0678D7E2-12F0-4678-BAF7-4C14ADAF696A}" type="pres">
      <dgm:prSet presAssocID="{CE227450-E194-40BC-801F-21D0B317A18D}" presName="rootConnector" presStyleLbl="node2" presStyleIdx="0" presStyleCnt="2"/>
      <dgm:spPr/>
    </dgm:pt>
    <dgm:pt modelId="{146273A7-1BA1-43A2-A637-799FB3E82B8B}" type="pres">
      <dgm:prSet presAssocID="{CE227450-E194-40BC-801F-21D0B317A18D}" presName="hierChild4" presStyleCnt="0"/>
      <dgm:spPr/>
    </dgm:pt>
    <dgm:pt modelId="{B2482A6F-1D93-4695-BC0B-CF571D6BF7B2}" type="pres">
      <dgm:prSet presAssocID="{CE227450-E194-40BC-801F-21D0B317A18D}" presName="hierChild5" presStyleCnt="0"/>
      <dgm:spPr/>
    </dgm:pt>
    <dgm:pt modelId="{CB80E049-A64B-4EAC-8848-4300D28F178B}" type="pres">
      <dgm:prSet presAssocID="{EFBE5B56-710C-4389-B07F-364121C3C058}" presName="Name37" presStyleLbl="parChTrans1D2" presStyleIdx="1" presStyleCnt="2"/>
      <dgm:spPr/>
    </dgm:pt>
    <dgm:pt modelId="{9186E1C9-C32E-445B-BD75-D1D8DEB3EE11}" type="pres">
      <dgm:prSet presAssocID="{900721C9-62DD-4E5C-9C06-5A65AEF6622E}" presName="hierRoot2" presStyleCnt="0">
        <dgm:presLayoutVars>
          <dgm:hierBranch val="init"/>
        </dgm:presLayoutVars>
      </dgm:prSet>
      <dgm:spPr/>
    </dgm:pt>
    <dgm:pt modelId="{0D811AAE-C7AF-46D0-AD51-C0C8E17D2EE8}" type="pres">
      <dgm:prSet presAssocID="{900721C9-62DD-4E5C-9C06-5A65AEF6622E}" presName="rootComposite" presStyleCnt="0"/>
      <dgm:spPr/>
    </dgm:pt>
    <dgm:pt modelId="{22CF0766-6DAD-45E5-8EF9-6505C03217AE}" type="pres">
      <dgm:prSet presAssocID="{900721C9-62DD-4E5C-9C06-5A65AEF6622E}" presName="rootText" presStyleLbl="node2" presStyleIdx="1" presStyleCnt="2">
        <dgm:presLayoutVars>
          <dgm:chPref val="3"/>
        </dgm:presLayoutVars>
      </dgm:prSet>
      <dgm:spPr/>
    </dgm:pt>
    <dgm:pt modelId="{7CBA9066-7B9F-4591-8DF2-D2B103CD0FFA}" type="pres">
      <dgm:prSet presAssocID="{900721C9-62DD-4E5C-9C06-5A65AEF6622E}" presName="rootConnector" presStyleLbl="node2" presStyleIdx="1" presStyleCnt="2"/>
      <dgm:spPr/>
    </dgm:pt>
    <dgm:pt modelId="{B43B5AC8-12EA-49A4-AA2E-1A49DA891458}" type="pres">
      <dgm:prSet presAssocID="{900721C9-62DD-4E5C-9C06-5A65AEF6622E}" presName="hierChild4" presStyleCnt="0"/>
      <dgm:spPr/>
    </dgm:pt>
    <dgm:pt modelId="{0F27B49B-41D9-4D5A-A204-6B5219EA6101}" type="pres">
      <dgm:prSet presAssocID="{07184BDA-BFA7-420F-BD60-B792AB552AD0}" presName="Name37" presStyleLbl="parChTrans1D3" presStyleIdx="0" presStyleCnt="5"/>
      <dgm:spPr/>
    </dgm:pt>
    <dgm:pt modelId="{B88D71B4-CF5F-4E8F-9001-CF084330208C}" type="pres">
      <dgm:prSet presAssocID="{5A81F206-4163-4FE2-AA5F-36A60D7096D0}" presName="hierRoot2" presStyleCnt="0">
        <dgm:presLayoutVars>
          <dgm:hierBranch val="init"/>
        </dgm:presLayoutVars>
      </dgm:prSet>
      <dgm:spPr/>
    </dgm:pt>
    <dgm:pt modelId="{2DFBA5AA-F800-4AAC-83AF-CA8BE925F9EB}" type="pres">
      <dgm:prSet presAssocID="{5A81F206-4163-4FE2-AA5F-36A60D7096D0}" presName="rootComposite" presStyleCnt="0"/>
      <dgm:spPr/>
    </dgm:pt>
    <dgm:pt modelId="{465C5599-67FA-4F69-8958-F8CD5313E524}" type="pres">
      <dgm:prSet presAssocID="{5A81F206-4163-4FE2-AA5F-36A60D7096D0}" presName="rootText" presStyleLbl="node3" presStyleIdx="0" presStyleCnt="5">
        <dgm:presLayoutVars>
          <dgm:chPref val="3"/>
        </dgm:presLayoutVars>
      </dgm:prSet>
      <dgm:spPr/>
    </dgm:pt>
    <dgm:pt modelId="{99B52F5A-1EAE-4648-9D7D-CAD30DA8D34A}" type="pres">
      <dgm:prSet presAssocID="{5A81F206-4163-4FE2-AA5F-36A60D7096D0}" presName="rootConnector" presStyleLbl="node3" presStyleIdx="0" presStyleCnt="5"/>
      <dgm:spPr/>
    </dgm:pt>
    <dgm:pt modelId="{6F839007-5AF4-43AC-A7A5-BE6E2C90829E}" type="pres">
      <dgm:prSet presAssocID="{5A81F206-4163-4FE2-AA5F-36A60D7096D0}" presName="hierChild4" presStyleCnt="0"/>
      <dgm:spPr/>
    </dgm:pt>
    <dgm:pt modelId="{BF7E584B-D75D-4E13-8146-742B1283C654}" type="pres">
      <dgm:prSet presAssocID="{5A81F206-4163-4FE2-AA5F-36A60D7096D0}" presName="hierChild5" presStyleCnt="0"/>
      <dgm:spPr/>
    </dgm:pt>
    <dgm:pt modelId="{5B49463A-AAD9-43C7-80CD-13316412A50A}" type="pres">
      <dgm:prSet presAssocID="{5FCDA5DC-1B13-4BE7-A42D-392354A4B384}" presName="Name37" presStyleLbl="parChTrans1D3" presStyleIdx="1" presStyleCnt="5"/>
      <dgm:spPr/>
    </dgm:pt>
    <dgm:pt modelId="{ECE3B1A5-D7AB-4D02-8AC0-A2731D40CD36}" type="pres">
      <dgm:prSet presAssocID="{D86C262E-1830-4B11-A578-288B8B436D40}" presName="hierRoot2" presStyleCnt="0">
        <dgm:presLayoutVars>
          <dgm:hierBranch val="init"/>
        </dgm:presLayoutVars>
      </dgm:prSet>
      <dgm:spPr/>
    </dgm:pt>
    <dgm:pt modelId="{450524C5-D7F1-4C13-ABA9-64DB139D09FC}" type="pres">
      <dgm:prSet presAssocID="{D86C262E-1830-4B11-A578-288B8B436D40}" presName="rootComposite" presStyleCnt="0"/>
      <dgm:spPr/>
    </dgm:pt>
    <dgm:pt modelId="{C7510984-7450-474E-9CCB-7A367DE5F68D}" type="pres">
      <dgm:prSet presAssocID="{D86C262E-1830-4B11-A578-288B8B436D40}" presName="rootText" presStyleLbl="node3" presStyleIdx="1" presStyleCnt="5">
        <dgm:presLayoutVars>
          <dgm:chPref val="3"/>
        </dgm:presLayoutVars>
      </dgm:prSet>
      <dgm:spPr/>
    </dgm:pt>
    <dgm:pt modelId="{BEE1A697-1E32-4D7D-8C5C-C17DE5C34A69}" type="pres">
      <dgm:prSet presAssocID="{D86C262E-1830-4B11-A578-288B8B436D40}" presName="rootConnector" presStyleLbl="node3" presStyleIdx="1" presStyleCnt="5"/>
      <dgm:spPr/>
    </dgm:pt>
    <dgm:pt modelId="{9142D0F8-3074-4AB1-A95D-FF13319B6540}" type="pres">
      <dgm:prSet presAssocID="{D86C262E-1830-4B11-A578-288B8B436D40}" presName="hierChild4" presStyleCnt="0"/>
      <dgm:spPr/>
    </dgm:pt>
    <dgm:pt modelId="{BC274F1D-1B88-4278-A2FB-B1859F61C3AB}" type="pres">
      <dgm:prSet presAssocID="{D86C262E-1830-4B11-A578-288B8B436D40}" presName="hierChild5" presStyleCnt="0"/>
      <dgm:spPr/>
    </dgm:pt>
    <dgm:pt modelId="{4B8605E6-FD5E-4436-8252-2985F0FB3404}" type="pres">
      <dgm:prSet presAssocID="{0903900B-5E8E-4416-8EE2-518F34505EC1}" presName="Name37" presStyleLbl="parChTrans1D3" presStyleIdx="2" presStyleCnt="5"/>
      <dgm:spPr/>
    </dgm:pt>
    <dgm:pt modelId="{3FEAC49D-A242-4B37-B14B-11DA177E31F7}" type="pres">
      <dgm:prSet presAssocID="{97AD0037-D2F0-4DCB-87AC-DA7A9CC51E93}" presName="hierRoot2" presStyleCnt="0">
        <dgm:presLayoutVars>
          <dgm:hierBranch val="init"/>
        </dgm:presLayoutVars>
      </dgm:prSet>
      <dgm:spPr/>
    </dgm:pt>
    <dgm:pt modelId="{6538CF72-D530-4CC7-B711-3F93F0474B96}" type="pres">
      <dgm:prSet presAssocID="{97AD0037-D2F0-4DCB-87AC-DA7A9CC51E93}" presName="rootComposite" presStyleCnt="0"/>
      <dgm:spPr/>
    </dgm:pt>
    <dgm:pt modelId="{6ABCC3AA-E25A-484D-AA2F-C89D79624A42}" type="pres">
      <dgm:prSet presAssocID="{97AD0037-D2F0-4DCB-87AC-DA7A9CC51E93}" presName="rootText" presStyleLbl="node3" presStyleIdx="2" presStyleCnt="5">
        <dgm:presLayoutVars>
          <dgm:chPref val="3"/>
        </dgm:presLayoutVars>
      </dgm:prSet>
      <dgm:spPr/>
    </dgm:pt>
    <dgm:pt modelId="{4CB5BFF8-22DF-49C0-82F5-D6A78FA67113}" type="pres">
      <dgm:prSet presAssocID="{97AD0037-D2F0-4DCB-87AC-DA7A9CC51E93}" presName="rootConnector" presStyleLbl="node3" presStyleIdx="2" presStyleCnt="5"/>
      <dgm:spPr/>
    </dgm:pt>
    <dgm:pt modelId="{C87E4152-6C9E-49C0-9B96-A4D0CF04B5CC}" type="pres">
      <dgm:prSet presAssocID="{97AD0037-D2F0-4DCB-87AC-DA7A9CC51E93}" presName="hierChild4" presStyleCnt="0"/>
      <dgm:spPr/>
    </dgm:pt>
    <dgm:pt modelId="{C365C31B-2BED-442F-826D-B06869CFE48C}" type="pres">
      <dgm:prSet presAssocID="{97AD0037-D2F0-4DCB-87AC-DA7A9CC51E93}" presName="hierChild5" presStyleCnt="0"/>
      <dgm:spPr/>
    </dgm:pt>
    <dgm:pt modelId="{45A579EC-56B1-4AE3-B674-778B33F349A6}" type="pres">
      <dgm:prSet presAssocID="{B6844E1A-0BAA-4970-9A60-A9DD954B0FDB}" presName="Name37" presStyleLbl="parChTrans1D3" presStyleIdx="3" presStyleCnt="5"/>
      <dgm:spPr/>
    </dgm:pt>
    <dgm:pt modelId="{57BED7AC-70E9-440B-BBFD-F80BEF78CDF4}" type="pres">
      <dgm:prSet presAssocID="{11F39534-6D70-4EF4-B1DE-454E93B2C59F}" presName="hierRoot2" presStyleCnt="0">
        <dgm:presLayoutVars>
          <dgm:hierBranch val="init"/>
        </dgm:presLayoutVars>
      </dgm:prSet>
      <dgm:spPr/>
    </dgm:pt>
    <dgm:pt modelId="{CE9D8913-6D16-4E00-A937-3A2D1E076122}" type="pres">
      <dgm:prSet presAssocID="{11F39534-6D70-4EF4-B1DE-454E93B2C59F}" presName="rootComposite" presStyleCnt="0"/>
      <dgm:spPr/>
    </dgm:pt>
    <dgm:pt modelId="{2B57ABFB-A687-4F9B-8CF9-C0F61648C903}" type="pres">
      <dgm:prSet presAssocID="{11F39534-6D70-4EF4-B1DE-454E93B2C59F}" presName="rootText" presStyleLbl="node3" presStyleIdx="3" presStyleCnt="5">
        <dgm:presLayoutVars>
          <dgm:chPref val="3"/>
        </dgm:presLayoutVars>
      </dgm:prSet>
      <dgm:spPr/>
    </dgm:pt>
    <dgm:pt modelId="{B6EA69D0-D991-4C3D-B38B-8DF27AC57487}" type="pres">
      <dgm:prSet presAssocID="{11F39534-6D70-4EF4-B1DE-454E93B2C59F}" presName="rootConnector" presStyleLbl="node3" presStyleIdx="3" presStyleCnt="5"/>
      <dgm:spPr/>
    </dgm:pt>
    <dgm:pt modelId="{6CC7B65D-091A-4EAA-81F4-F937AAB28514}" type="pres">
      <dgm:prSet presAssocID="{11F39534-6D70-4EF4-B1DE-454E93B2C59F}" presName="hierChild4" presStyleCnt="0"/>
      <dgm:spPr/>
    </dgm:pt>
    <dgm:pt modelId="{1E4389FB-F32F-4CFD-8F97-F18C5DC915CE}" type="pres">
      <dgm:prSet presAssocID="{11F39534-6D70-4EF4-B1DE-454E93B2C59F}" presName="hierChild5" presStyleCnt="0"/>
      <dgm:spPr/>
    </dgm:pt>
    <dgm:pt modelId="{D8381D58-8309-4D40-B7D7-4E2F73EDF90F}" type="pres">
      <dgm:prSet presAssocID="{9BD338B9-2DC6-449D-8F2C-0266936F9BAA}" presName="Name37" presStyleLbl="parChTrans1D3" presStyleIdx="4" presStyleCnt="5"/>
      <dgm:spPr/>
    </dgm:pt>
    <dgm:pt modelId="{36E6249D-196F-4D0A-87D6-18333F53AF20}" type="pres">
      <dgm:prSet presAssocID="{40A1A5B0-92FD-4F20-9DBC-27A7AF50A31E}" presName="hierRoot2" presStyleCnt="0">
        <dgm:presLayoutVars>
          <dgm:hierBranch val="init"/>
        </dgm:presLayoutVars>
      </dgm:prSet>
      <dgm:spPr/>
    </dgm:pt>
    <dgm:pt modelId="{515F6B92-98CA-4C6C-8A32-8D4EC47B2884}" type="pres">
      <dgm:prSet presAssocID="{40A1A5B0-92FD-4F20-9DBC-27A7AF50A31E}" presName="rootComposite" presStyleCnt="0"/>
      <dgm:spPr/>
    </dgm:pt>
    <dgm:pt modelId="{196D0C87-5C19-4A60-AA8A-5046295B44D7}" type="pres">
      <dgm:prSet presAssocID="{40A1A5B0-92FD-4F20-9DBC-27A7AF50A31E}" presName="rootText" presStyleLbl="node3" presStyleIdx="4" presStyleCnt="5">
        <dgm:presLayoutVars>
          <dgm:chPref val="3"/>
        </dgm:presLayoutVars>
      </dgm:prSet>
      <dgm:spPr/>
    </dgm:pt>
    <dgm:pt modelId="{B64B6CC8-1401-4E1B-8FA9-269CDDA15ECF}" type="pres">
      <dgm:prSet presAssocID="{40A1A5B0-92FD-4F20-9DBC-27A7AF50A31E}" presName="rootConnector" presStyleLbl="node3" presStyleIdx="4" presStyleCnt="5"/>
      <dgm:spPr/>
    </dgm:pt>
    <dgm:pt modelId="{B01ADB22-DDE7-4636-B240-1BF7A1984933}" type="pres">
      <dgm:prSet presAssocID="{40A1A5B0-92FD-4F20-9DBC-27A7AF50A31E}" presName="hierChild4" presStyleCnt="0"/>
      <dgm:spPr/>
    </dgm:pt>
    <dgm:pt modelId="{5C8D515C-5715-4C21-8D55-CDBA6F9EDCF3}" type="pres">
      <dgm:prSet presAssocID="{40A1A5B0-92FD-4F20-9DBC-27A7AF50A31E}" presName="hierChild5" presStyleCnt="0"/>
      <dgm:spPr/>
    </dgm:pt>
    <dgm:pt modelId="{5A0450EE-C306-4A4D-ACD5-C371F180A5A7}" type="pres">
      <dgm:prSet presAssocID="{900721C9-62DD-4E5C-9C06-5A65AEF6622E}" presName="hierChild5" presStyleCnt="0"/>
      <dgm:spPr/>
    </dgm:pt>
    <dgm:pt modelId="{85321654-8F4C-408F-BC3A-23F6A2536740}" type="pres">
      <dgm:prSet presAssocID="{6414AEDB-F137-4D39-A0E0-54927D8D4462}" presName="hierChild3" presStyleCnt="0"/>
      <dgm:spPr/>
    </dgm:pt>
  </dgm:ptLst>
  <dgm:cxnLst>
    <dgm:cxn modelId="{3FE61D00-305E-4A53-A834-0B9FE9189A57}" type="presOf" srcId="{9BD338B9-2DC6-449D-8F2C-0266936F9BAA}" destId="{D8381D58-8309-4D40-B7D7-4E2F73EDF90F}" srcOrd="0" destOrd="0" presId="urn:microsoft.com/office/officeart/2005/8/layout/orgChart1"/>
    <dgm:cxn modelId="{EABA0C04-D496-4965-88B2-62C4139EC381}" type="presOf" srcId="{900721C9-62DD-4E5C-9C06-5A65AEF6622E}" destId="{7CBA9066-7B9F-4591-8DF2-D2B103CD0FFA}" srcOrd="1" destOrd="0" presId="urn:microsoft.com/office/officeart/2005/8/layout/orgChart1"/>
    <dgm:cxn modelId="{8FF3DC09-6F6B-4B23-BC8E-5C39B652C091}" type="presOf" srcId="{11F39534-6D70-4EF4-B1DE-454E93B2C59F}" destId="{2B57ABFB-A687-4F9B-8CF9-C0F61648C903}" srcOrd="0" destOrd="0" presId="urn:microsoft.com/office/officeart/2005/8/layout/orgChart1"/>
    <dgm:cxn modelId="{11FEF013-A818-40AC-A19B-BA1E03DAB62C}" type="presOf" srcId="{5A81F206-4163-4FE2-AA5F-36A60D7096D0}" destId="{465C5599-67FA-4F69-8958-F8CD5313E524}" srcOrd="0" destOrd="0" presId="urn:microsoft.com/office/officeart/2005/8/layout/orgChart1"/>
    <dgm:cxn modelId="{01EABE21-B6C7-478D-8F72-C57356DDDBAD}" type="presOf" srcId="{CE227450-E194-40BC-801F-21D0B317A18D}" destId="{0678D7E2-12F0-4678-BAF7-4C14ADAF696A}" srcOrd="1" destOrd="0" presId="urn:microsoft.com/office/officeart/2005/8/layout/orgChart1"/>
    <dgm:cxn modelId="{33E98126-76C7-4D4B-9774-43FD1C67A257}" type="presOf" srcId="{5FCDA5DC-1B13-4BE7-A42D-392354A4B384}" destId="{5B49463A-AAD9-43C7-80CD-13316412A50A}" srcOrd="0" destOrd="0" presId="urn:microsoft.com/office/officeart/2005/8/layout/orgChart1"/>
    <dgm:cxn modelId="{D2C67936-3A54-4088-A052-4395E16E3675}" type="presOf" srcId="{40A1A5B0-92FD-4F20-9DBC-27A7AF50A31E}" destId="{196D0C87-5C19-4A60-AA8A-5046295B44D7}" srcOrd="0" destOrd="0" presId="urn:microsoft.com/office/officeart/2005/8/layout/orgChart1"/>
    <dgm:cxn modelId="{5F2AC03D-A3BB-4D39-A3F0-E73896C28814}" type="presOf" srcId="{11F39534-6D70-4EF4-B1DE-454E93B2C59F}" destId="{B6EA69D0-D991-4C3D-B38B-8DF27AC57487}" srcOrd="1" destOrd="0" presId="urn:microsoft.com/office/officeart/2005/8/layout/orgChart1"/>
    <dgm:cxn modelId="{084FE05C-3EA6-4FD1-B60D-F4937FFFB869}" type="presOf" srcId="{07184BDA-BFA7-420F-BD60-B792AB552AD0}" destId="{0F27B49B-41D9-4D5A-A204-6B5219EA6101}" srcOrd="0" destOrd="0" presId="urn:microsoft.com/office/officeart/2005/8/layout/orgChart1"/>
    <dgm:cxn modelId="{B0635F66-84FC-45EB-9EB2-E78316AE75D5}" type="presOf" srcId="{D86C262E-1830-4B11-A578-288B8B436D40}" destId="{C7510984-7450-474E-9CCB-7A367DE5F68D}" srcOrd="0" destOrd="0" presId="urn:microsoft.com/office/officeart/2005/8/layout/orgChart1"/>
    <dgm:cxn modelId="{B1D4DC66-0561-4AD2-A70D-EF0CD2E6C6E7}" type="presOf" srcId="{6414AEDB-F137-4D39-A0E0-54927D8D4462}" destId="{FD359E2A-8728-411A-8419-C928624307F3}" srcOrd="1" destOrd="0" presId="urn:microsoft.com/office/officeart/2005/8/layout/orgChart1"/>
    <dgm:cxn modelId="{50DD9447-7DE8-4C8B-9FE3-FB627D6C7235}" type="presOf" srcId="{EFBE5B56-710C-4389-B07F-364121C3C058}" destId="{CB80E049-A64B-4EAC-8848-4300D28F178B}" srcOrd="0" destOrd="0" presId="urn:microsoft.com/office/officeart/2005/8/layout/orgChart1"/>
    <dgm:cxn modelId="{90153A68-5524-4E60-B9E2-B24A82B88487}" srcId="{900721C9-62DD-4E5C-9C06-5A65AEF6622E}" destId="{11F39534-6D70-4EF4-B1DE-454E93B2C59F}" srcOrd="3" destOrd="0" parTransId="{B6844E1A-0BAA-4970-9A60-A9DD954B0FDB}" sibTransId="{3FADBC6F-5601-43A3-BF3F-F5B317D31354}"/>
    <dgm:cxn modelId="{9698CE48-30A9-4AAC-9CBE-008D28E7CC60}" type="presOf" srcId="{5A81F206-4163-4FE2-AA5F-36A60D7096D0}" destId="{99B52F5A-1EAE-4648-9D7D-CAD30DA8D34A}" srcOrd="1" destOrd="0" presId="urn:microsoft.com/office/officeart/2005/8/layout/orgChart1"/>
    <dgm:cxn modelId="{636C4B69-31F3-4E92-8BC8-24CC6896AFA2}" type="presOf" srcId="{0903900B-5E8E-4416-8EE2-518F34505EC1}" destId="{4B8605E6-FD5E-4436-8252-2985F0FB3404}" srcOrd="0" destOrd="0" presId="urn:microsoft.com/office/officeart/2005/8/layout/orgChart1"/>
    <dgm:cxn modelId="{7782036B-BE60-4A50-AC71-9718D64612E8}" srcId="{900721C9-62DD-4E5C-9C06-5A65AEF6622E}" destId="{40A1A5B0-92FD-4F20-9DBC-27A7AF50A31E}" srcOrd="4" destOrd="0" parTransId="{9BD338B9-2DC6-449D-8F2C-0266936F9BAA}" sibTransId="{1674D1AA-C844-486D-A2AA-5492CBB5AC2E}"/>
    <dgm:cxn modelId="{F2DCDE71-9225-4E6B-B1B0-8399A0C0616B}" srcId="{6414AEDB-F137-4D39-A0E0-54927D8D4462}" destId="{CE227450-E194-40BC-801F-21D0B317A18D}" srcOrd="0" destOrd="0" parTransId="{E29F6EB7-2262-4191-BCF2-87A2485CB800}" sibTransId="{49CA4BA5-F4B6-4C99-8942-43F4701DDAC4}"/>
    <dgm:cxn modelId="{FC20C074-CF31-495A-ACB7-C3176A00A952}" srcId="{900721C9-62DD-4E5C-9C06-5A65AEF6622E}" destId="{D86C262E-1830-4B11-A578-288B8B436D40}" srcOrd="1" destOrd="0" parTransId="{5FCDA5DC-1B13-4BE7-A42D-392354A4B384}" sibTransId="{9D65B0AE-9E14-4DDF-8F45-3FA4575D6F2B}"/>
    <dgm:cxn modelId="{4EC85F7B-E622-46D0-B70B-9E07FB060381}" type="presOf" srcId="{900721C9-62DD-4E5C-9C06-5A65AEF6622E}" destId="{22CF0766-6DAD-45E5-8EF9-6505C03217AE}" srcOrd="0" destOrd="0" presId="urn:microsoft.com/office/officeart/2005/8/layout/orgChart1"/>
    <dgm:cxn modelId="{621B7587-A397-494C-A83D-D8E0011149E9}" type="presOf" srcId="{40A1A5B0-92FD-4F20-9DBC-27A7AF50A31E}" destId="{B64B6CC8-1401-4E1B-8FA9-269CDDA15ECF}" srcOrd="1" destOrd="0" presId="urn:microsoft.com/office/officeart/2005/8/layout/orgChart1"/>
    <dgm:cxn modelId="{06EBEA89-8572-4A4C-8831-8EAFAF47434E}" type="presOf" srcId="{6414AEDB-F137-4D39-A0E0-54927D8D4462}" destId="{C391E291-C32F-4FF4-9067-C17F52E65955}" srcOrd="0" destOrd="0" presId="urn:microsoft.com/office/officeart/2005/8/layout/orgChart1"/>
    <dgm:cxn modelId="{18C15C98-1FFF-4075-927D-02CDD5BD913B}" srcId="{900721C9-62DD-4E5C-9C06-5A65AEF6622E}" destId="{5A81F206-4163-4FE2-AA5F-36A60D7096D0}" srcOrd="0" destOrd="0" parTransId="{07184BDA-BFA7-420F-BD60-B792AB552AD0}" sibTransId="{7349A9AF-2928-4488-8E62-BDB20CF72F15}"/>
    <dgm:cxn modelId="{9ADE4E9F-4D4F-40AF-8D1E-F900C0B6B081}" srcId="{C280D591-C2E1-467C-B694-0D4A8F0C564F}" destId="{6414AEDB-F137-4D39-A0E0-54927D8D4462}" srcOrd="0" destOrd="0" parTransId="{FFCE5303-73CA-41AF-BC21-1B8BF4486782}" sibTransId="{7FBE8D94-EDF8-41D8-939C-D295EEDDDC57}"/>
    <dgm:cxn modelId="{FF38B39F-AF70-46F2-916D-7035D2B7BDE5}" type="presOf" srcId="{97AD0037-D2F0-4DCB-87AC-DA7A9CC51E93}" destId="{6ABCC3AA-E25A-484D-AA2F-C89D79624A42}" srcOrd="0" destOrd="0" presId="urn:microsoft.com/office/officeart/2005/8/layout/orgChart1"/>
    <dgm:cxn modelId="{BB6E45BA-DEBB-44F1-AD2B-9A400D4BE756}" type="presOf" srcId="{CE227450-E194-40BC-801F-21D0B317A18D}" destId="{648D1240-946E-411A-A592-8E34469F8127}" srcOrd="0" destOrd="0" presId="urn:microsoft.com/office/officeart/2005/8/layout/orgChart1"/>
    <dgm:cxn modelId="{A626AEC3-1013-4D52-9157-4DF22CB656FC}" type="presOf" srcId="{D86C262E-1830-4B11-A578-288B8B436D40}" destId="{BEE1A697-1E32-4D7D-8C5C-C17DE5C34A69}" srcOrd="1" destOrd="0" presId="urn:microsoft.com/office/officeart/2005/8/layout/orgChart1"/>
    <dgm:cxn modelId="{9AFFA2CF-7EA0-45F4-86F3-FE221CF44667}" type="presOf" srcId="{C280D591-C2E1-467C-B694-0D4A8F0C564F}" destId="{C299D1DC-7362-4372-B805-D27DD7038C8D}" srcOrd="0" destOrd="0" presId="urn:microsoft.com/office/officeart/2005/8/layout/orgChart1"/>
    <dgm:cxn modelId="{82822FDB-003F-46BF-833F-A14544BC6F75}" srcId="{6414AEDB-F137-4D39-A0E0-54927D8D4462}" destId="{900721C9-62DD-4E5C-9C06-5A65AEF6622E}" srcOrd="1" destOrd="0" parTransId="{EFBE5B56-710C-4389-B07F-364121C3C058}" sibTransId="{CCA3EA6E-B3D2-4D6D-8943-17657B6FD407}"/>
    <dgm:cxn modelId="{CAFBD1DE-73CB-4A77-8641-3AD5456CEF2B}" type="presOf" srcId="{B6844E1A-0BAA-4970-9A60-A9DD954B0FDB}" destId="{45A579EC-56B1-4AE3-B674-778B33F349A6}" srcOrd="0" destOrd="0" presId="urn:microsoft.com/office/officeart/2005/8/layout/orgChart1"/>
    <dgm:cxn modelId="{124FC9E6-9771-4DF3-88CE-55149C78C42D}" type="presOf" srcId="{97AD0037-D2F0-4DCB-87AC-DA7A9CC51E93}" destId="{4CB5BFF8-22DF-49C0-82F5-D6A78FA67113}" srcOrd="1" destOrd="0" presId="urn:microsoft.com/office/officeart/2005/8/layout/orgChart1"/>
    <dgm:cxn modelId="{672A6CE7-857C-4A4C-BFD9-5D3F4A701DA8}" type="presOf" srcId="{E29F6EB7-2262-4191-BCF2-87A2485CB800}" destId="{65687DB8-D8FE-491D-82F9-8C3DBF6D4838}" srcOrd="0" destOrd="0" presId="urn:microsoft.com/office/officeart/2005/8/layout/orgChart1"/>
    <dgm:cxn modelId="{79BB21F0-011C-44A7-9317-0E3F29C66210}" srcId="{900721C9-62DD-4E5C-9C06-5A65AEF6622E}" destId="{97AD0037-D2F0-4DCB-87AC-DA7A9CC51E93}" srcOrd="2" destOrd="0" parTransId="{0903900B-5E8E-4416-8EE2-518F34505EC1}" sibTransId="{8163D6FF-F4C6-458B-9D30-6C1A58AEE556}"/>
    <dgm:cxn modelId="{C8357EF9-3F47-4D44-BADC-82580E69C903}" type="presParOf" srcId="{C299D1DC-7362-4372-B805-D27DD7038C8D}" destId="{89232536-9209-492C-878D-0EC294B00364}" srcOrd="0" destOrd="0" presId="urn:microsoft.com/office/officeart/2005/8/layout/orgChart1"/>
    <dgm:cxn modelId="{2C8BD5D4-0E17-4D15-95F6-4064A9957B63}" type="presParOf" srcId="{89232536-9209-492C-878D-0EC294B00364}" destId="{AC18D696-CEB4-461B-B66F-1F3C30979E30}" srcOrd="0" destOrd="0" presId="urn:microsoft.com/office/officeart/2005/8/layout/orgChart1"/>
    <dgm:cxn modelId="{41EB8F62-9ACB-4FD2-840B-394E8453D3E5}" type="presParOf" srcId="{AC18D696-CEB4-461B-B66F-1F3C30979E30}" destId="{C391E291-C32F-4FF4-9067-C17F52E65955}" srcOrd="0" destOrd="0" presId="urn:microsoft.com/office/officeart/2005/8/layout/orgChart1"/>
    <dgm:cxn modelId="{2883C332-C0F1-43A8-AA5B-27E5FE1DA64C}" type="presParOf" srcId="{AC18D696-CEB4-461B-B66F-1F3C30979E30}" destId="{FD359E2A-8728-411A-8419-C928624307F3}" srcOrd="1" destOrd="0" presId="urn:microsoft.com/office/officeart/2005/8/layout/orgChart1"/>
    <dgm:cxn modelId="{4A2B0E0E-5FC4-4AA6-9CFA-08A7C9FE3E57}" type="presParOf" srcId="{89232536-9209-492C-878D-0EC294B00364}" destId="{8CFAE01C-D19A-491B-94E3-A3BB2FE5995A}" srcOrd="1" destOrd="0" presId="urn:microsoft.com/office/officeart/2005/8/layout/orgChart1"/>
    <dgm:cxn modelId="{B2523D84-7730-4135-A18F-4E5402AF9579}" type="presParOf" srcId="{8CFAE01C-D19A-491B-94E3-A3BB2FE5995A}" destId="{65687DB8-D8FE-491D-82F9-8C3DBF6D4838}" srcOrd="0" destOrd="0" presId="urn:microsoft.com/office/officeart/2005/8/layout/orgChart1"/>
    <dgm:cxn modelId="{FDB0A19C-4021-44E8-8AC6-CA0E2FE7D8BC}" type="presParOf" srcId="{8CFAE01C-D19A-491B-94E3-A3BB2FE5995A}" destId="{235D042E-2C90-4172-993F-3AD1D7916EFD}" srcOrd="1" destOrd="0" presId="urn:microsoft.com/office/officeart/2005/8/layout/orgChart1"/>
    <dgm:cxn modelId="{580DD98C-17D5-4209-A096-2D29F7141A18}" type="presParOf" srcId="{235D042E-2C90-4172-993F-3AD1D7916EFD}" destId="{DE76D252-4743-4FAD-9143-D46935828634}" srcOrd="0" destOrd="0" presId="urn:microsoft.com/office/officeart/2005/8/layout/orgChart1"/>
    <dgm:cxn modelId="{F9FA8B9C-8624-4FB4-9848-EED1EC642ADB}" type="presParOf" srcId="{DE76D252-4743-4FAD-9143-D46935828634}" destId="{648D1240-946E-411A-A592-8E34469F8127}" srcOrd="0" destOrd="0" presId="urn:microsoft.com/office/officeart/2005/8/layout/orgChart1"/>
    <dgm:cxn modelId="{83A63B15-0785-4398-B61A-3F140A880420}" type="presParOf" srcId="{DE76D252-4743-4FAD-9143-D46935828634}" destId="{0678D7E2-12F0-4678-BAF7-4C14ADAF696A}" srcOrd="1" destOrd="0" presId="urn:microsoft.com/office/officeart/2005/8/layout/orgChart1"/>
    <dgm:cxn modelId="{9FDF2620-0948-424A-AC28-1A4DF9467E7B}" type="presParOf" srcId="{235D042E-2C90-4172-993F-3AD1D7916EFD}" destId="{146273A7-1BA1-43A2-A637-799FB3E82B8B}" srcOrd="1" destOrd="0" presId="urn:microsoft.com/office/officeart/2005/8/layout/orgChart1"/>
    <dgm:cxn modelId="{F355281E-6D89-4452-A12B-C691DD3307C8}" type="presParOf" srcId="{235D042E-2C90-4172-993F-3AD1D7916EFD}" destId="{B2482A6F-1D93-4695-BC0B-CF571D6BF7B2}" srcOrd="2" destOrd="0" presId="urn:microsoft.com/office/officeart/2005/8/layout/orgChart1"/>
    <dgm:cxn modelId="{D0636261-1D60-4A4E-9501-6A200B67959A}" type="presParOf" srcId="{8CFAE01C-D19A-491B-94E3-A3BB2FE5995A}" destId="{CB80E049-A64B-4EAC-8848-4300D28F178B}" srcOrd="2" destOrd="0" presId="urn:microsoft.com/office/officeart/2005/8/layout/orgChart1"/>
    <dgm:cxn modelId="{BC33E301-AD27-44C3-9A6B-C1605A8D75DC}" type="presParOf" srcId="{8CFAE01C-D19A-491B-94E3-A3BB2FE5995A}" destId="{9186E1C9-C32E-445B-BD75-D1D8DEB3EE11}" srcOrd="3" destOrd="0" presId="urn:microsoft.com/office/officeart/2005/8/layout/orgChart1"/>
    <dgm:cxn modelId="{3FB738F1-F6F6-4C76-86E7-396C42B7F47C}" type="presParOf" srcId="{9186E1C9-C32E-445B-BD75-D1D8DEB3EE11}" destId="{0D811AAE-C7AF-46D0-AD51-C0C8E17D2EE8}" srcOrd="0" destOrd="0" presId="urn:microsoft.com/office/officeart/2005/8/layout/orgChart1"/>
    <dgm:cxn modelId="{BFA15880-B68A-469E-B035-EBA0AD2FFC0D}" type="presParOf" srcId="{0D811AAE-C7AF-46D0-AD51-C0C8E17D2EE8}" destId="{22CF0766-6DAD-45E5-8EF9-6505C03217AE}" srcOrd="0" destOrd="0" presId="urn:microsoft.com/office/officeart/2005/8/layout/orgChart1"/>
    <dgm:cxn modelId="{9A1E1873-D0F0-40FE-8816-5609FA690421}" type="presParOf" srcId="{0D811AAE-C7AF-46D0-AD51-C0C8E17D2EE8}" destId="{7CBA9066-7B9F-4591-8DF2-D2B103CD0FFA}" srcOrd="1" destOrd="0" presId="urn:microsoft.com/office/officeart/2005/8/layout/orgChart1"/>
    <dgm:cxn modelId="{F498A9C5-7265-49BD-B68E-9DD7D14181E5}" type="presParOf" srcId="{9186E1C9-C32E-445B-BD75-D1D8DEB3EE11}" destId="{B43B5AC8-12EA-49A4-AA2E-1A49DA891458}" srcOrd="1" destOrd="0" presId="urn:microsoft.com/office/officeart/2005/8/layout/orgChart1"/>
    <dgm:cxn modelId="{4D0D49A6-94DC-4373-9BED-8F915EA6DDB6}" type="presParOf" srcId="{B43B5AC8-12EA-49A4-AA2E-1A49DA891458}" destId="{0F27B49B-41D9-4D5A-A204-6B5219EA6101}" srcOrd="0" destOrd="0" presId="urn:microsoft.com/office/officeart/2005/8/layout/orgChart1"/>
    <dgm:cxn modelId="{055C7BE3-BECB-4720-8402-51371EEBA052}" type="presParOf" srcId="{B43B5AC8-12EA-49A4-AA2E-1A49DA891458}" destId="{B88D71B4-CF5F-4E8F-9001-CF084330208C}" srcOrd="1" destOrd="0" presId="urn:microsoft.com/office/officeart/2005/8/layout/orgChart1"/>
    <dgm:cxn modelId="{76F01847-39C0-4F4C-9F1B-9BEB5ECA5F11}" type="presParOf" srcId="{B88D71B4-CF5F-4E8F-9001-CF084330208C}" destId="{2DFBA5AA-F800-4AAC-83AF-CA8BE925F9EB}" srcOrd="0" destOrd="0" presId="urn:microsoft.com/office/officeart/2005/8/layout/orgChart1"/>
    <dgm:cxn modelId="{9B897F33-FA05-4B34-ABDA-FF8EA2186AE9}" type="presParOf" srcId="{2DFBA5AA-F800-4AAC-83AF-CA8BE925F9EB}" destId="{465C5599-67FA-4F69-8958-F8CD5313E524}" srcOrd="0" destOrd="0" presId="urn:microsoft.com/office/officeart/2005/8/layout/orgChart1"/>
    <dgm:cxn modelId="{B4E22EC0-3B17-4AF5-99C0-43BA933F6048}" type="presParOf" srcId="{2DFBA5AA-F800-4AAC-83AF-CA8BE925F9EB}" destId="{99B52F5A-1EAE-4648-9D7D-CAD30DA8D34A}" srcOrd="1" destOrd="0" presId="urn:microsoft.com/office/officeart/2005/8/layout/orgChart1"/>
    <dgm:cxn modelId="{0E049A9E-1CB4-4723-9659-ADC63753D27E}" type="presParOf" srcId="{B88D71B4-CF5F-4E8F-9001-CF084330208C}" destId="{6F839007-5AF4-43AC-A7A5-BE6E2C90829E}" srcOrd="1" destOrd="0" presId="urn:microsoft.com/office/officeart/2005/8/layout/orgChart1"/>
    <dgm:cxn modelId="{C9FA2B40-42B8-4515-A2F2-5D021E68218C}" type="presParOf" srcId="{B88D71B4-CF5F-4E8F-9001-CF084330208C}" destId="{BF7E584B-D75D-4E13-8146-742B1283C654}" srcOrd="2" destOrd="0" presId="urn:microsoft.com/office/officeart/2005/8/layout/orgChart1"/>
    <dgm:cxn modelId="{362889F1-9F46-4273-B509-2FDF34441C12}" type="presParOf" srcId="{B43B5AC8-12EA-49A4-AA2E-1A49DA891458}" destId="{5B49463A-AAD9-43C7-80CD-13316412A50A}" srcOrd="2" destOrd="0" presId="urn:microsoft.com/office/officeart/2005/8/layout/orgChart1"/>
    <dgm:cxn modelId="{F1E375C2-872C-4B23-82B4-0AB2C66CAA51}" type="presParOf" srcId="{B43B5AC8-12EA-49A4-AA2E-1A49DA891458}" destId="{ECE3B1A5-D7AB-4D02-8AC0-A2731D40CD36}" srcOrd="3" destOrd="0" presId="urn:microsoft.com/office/officeart/2005/8/layout/orgChart1"/>
    <dgm:cxn modelId="{8EC6D81A-6B9F-498C-8112-72E7E2A123FE}" type="presParOf" srcId="{ECE3B1A5-D7AB-4D02-8AC0-A2731D40CD36}" destId="{450524C5-D7F1-4C13-ABA9-64DB139D09FC}" srcOrd="0" destOrd="0" presId="urn:microsoft.com/office/officeart/2005/8/layout/orgChart1"/>
    <dgm:cxn modelId="{26CE6CC5-6BC5-4BF5-97FC-2C2FB9273D89}" type="presParOf" srcId="{450524C5-D7F1-4C13-ABA9-64DB139D09FC}" destId="{C7510984-7450-474E-9CCB-7A367DE5F68D}" srcOrd="0" destOrd="0" presId="urn:microsoft.com/office/officeart/2005/8/layout/orgChart1"/>
    <dgm:cxn modelId="{F15FC664-E6A0-4E9E-BE62-57C24346F19E}" type="presParOf" srcId="{450524C5-D7F1-4C13-ABA9-64DB139D09FC}" destId="{BEE1A697-1E32-4D7D-8C5C-C17DE5C34A69}" srcOrd="1" destOrd="0" presId="urn:microsoft.com/office/officeart/2005/8/layout/orgChart1"/>
    <dgm:cxn modelId="{5BEF8785-16BA-4179-8D7B-E3A36CF2663C}" type="presParOf" srcId="{ECE3B1A5-D7AB-4D02-8AC0-A2731D40CD36}" destId="{9142D0F8-3074-4AB1-A95D-FF13319B6540}" srcOrd="1" destOrd="0" presId="urn:microsoft.com/office/officeart/2005/8/layout/orgChart1"/>
    <dgm:cxn modelId="{9843F8D7-C15B-4AB6-A297-CA1A569E082D}" type="presParOf" srcId="{ECE3B1A5-D7AB-4D02-8AC0-A2731D40CD36}" destId="{BC274F1D-1B88-4278-A2FB-B1859F61C3AB}" srcOrd="2" destOrd="0" presId="urn:microsoft.com/office/officeart/2005/8/layout/orgChart1"/>
    <dgm:cxn modelId="{2E7F44F0-11A8-4577-9224-C6A77ACA1B61}" type="presParOf" srcId="{B43B5AC8-12EA-49A4-AA2E-1A49DA891458}" destId="{4B8605E6-FD5E-4436-8252-2985F0FB3404}" srcOrd="4" destOrd="0" presId="urn:microsoft.com/office/officeart/2005/8/layout/orgChart1"/>
    <dgm:cxn modelId="{D33790F5-0154-4178-BDF8-C5E690CB28AD}" type="presParOf" srcId="{B43B5AC8-12EA-49A4-AA2E-1A49DA891458}" destId="{3FEAC49D-A242-4B37-B14B-11DA177E31F7}" srcOrd="5" destOrd="0" presId="urn:microsoft.com/office/officeart/2005/8/layout/orgChart1"/>
    <dgm:cxn modelId="{26B3AB4E-1765-4C74-89A2-9139069EF49C}" type="presParOf" srcId="{3FEAC49D-A242-4B37-B14B-11DA177E31F7}" destId="{6538CF72-D530-4CC7-B711-3F93F0474B96}" srcOrd="0" destOrd="0" presId="urn:microsoft.com/office/officeart/2005/8/layout/orgChart1"/>
    <dgm:cxn modelId="{8DFE8027-EECE-48C2-8A22-BAB95D3FD389}" type="presParOf" srcId="{6538CF72-D530-4CC7-B711-3F93F0474B96}" destId="{6ABCC3AA-E25A-484D-AA2F-C89D79624A42}" srcOrd="0" destOrd="0" presId="urn:microsoft.com/office/officeart/2005/8/layout/orgChart1"/>
    <dgm:cxn modelId="{F74C110A-5040-4FE1-BDDB-48F24CCF38B9}" type="presParOf" srcId="{6538CF72-D530-4CC7-B711-3F93F0474B96}" destId="{4CB5BFF8-22DF-49C0-82F5-D6A78FA67113}" srcOrd="1" destOrd="0" presId="urn:microsoft.com/office/officeart/2005/8/layout/orgChart1"/>
    <dgm:cxn modelId="{31B646F4-06A1-422F-95EF-188714052993}" type="presParOf" srcId="{3FEAC49D-A242-4B37-B14B-11DA177E31F7}" destId="{C87E4152-6C9E-49C0-9B96-A4D0CF04B5CC}" srcOrd="1" destOrd="0" presId="urn:microsoft.com/office/officeart/2005/8/layout/orgChart1"/>
    <dgm:cxn modelId="{A7F9E8AD-6F57-48EB-9A26-DB06459FF06F}" type="presParOf" srcId="{3FEAC49D-A242-4B37-B14B-11DA177E31F7}" destId="{C365C31B-2BED-442F-826D-B06869CFE48C}" srcOrd="2" destOrd="0" presId="urn:microsoft.com/office/officeart/2005/8/layout/orgChart1"/>
    <dgm:cxn modelId="{3DB0C628-B53A-40BD-AF44-12CA600518BE}" type="presParOf" srcId="{B43B5AC8-12EA-49A4-AA2E-1A49DA891458}" destId="{45A579EC-56B1-4AE3-B674-778B33F349A6}" srcOrd="6" destOrd="0" presId="urn:microsoft.com/office/officeart/2005/8/layout/orgChart1"/>
    <dgm:cxn modelId="{05C2AD56-503D-43CB-96CF-38610D74AC8C}" type="presParOf" srcId="{B43B5AC8-12EA-49A4-AA2E-1A49DA891458}" destId="{57BED7AC-70E9-440B-BBFD-F80BEF78CDF4}" srcOrd="7" destOrd="0" presId="urn:microsoft.com/office/officeart/2005/8/layout/orgChart1"/>
    <dgm:cxn modelId="{70C49FA8-F6E6-42DF-BCDD-90E68796FB87}" type="presParOf" srcId="{57BED7AC-70E9-440B-BBFD-F80BEF78CDF4}" destId="{CE9D8913-6D16-4E00-A937-3A2D1E076122}" srcOrd="0" destOrd="0" presId="urn:microsoft.com/office/officeart/2005/8/layout/orgChart1"/>
    <dgm:cxn modelId="{C6BBE2A8-30F0-47FE-A4EF-B002AF136D27}" type="presParOf" srcId="{CE9D8913-6D16-4E00-A937-3A2D1E076122}" destId="{2B57ABFB-A687-4F9B-8CF9-C0F61648C903}" srcOrd="0" destOrd="0" presId="urn:microsoft.com/office/officeart/2005/8/layout/orgChart1"/>
    <dgm:cxn modelId="{26163124-54A7-4AE0-BABA-D42B084F32CC}" type="presParOf" srcId="{CE9D8913-6D16-4E00-A937-3A2D1E076122}" destId="{B6EA69D0-D991-4C3D-B38B-8DF27AC57487}" srcOrd="1" destOrd="0" presId="urn:microsoft.com/office/officeart/2005/8/layout/orgChart1"/>
    <dgm:cxn modelId="{80F649EC-27F4-48DF-8AF1-964607C270C6}" type="presParOf" srcId="{57BED7AC-70E9-440B-BBFD-F80BEF78CDF4}" destId="{6CC7B65D-091A-4EAA-81F4-F937AAB28514}" srcOrd="1" destOrd="0" presId="urn:microsoft.com/office/officeart/2005/8/layout/orgChart1"/>
    <dgm:cxn modelId="{7FE8C8CB-2AD4-4FDD-B7F6-B7CE601E2EC1}" type="presParOf" srcId="{57BED7AC-70E9-440B-BBFD-F80BEF78CDF4}" destId="{1E4389FB-F32F-4CFD-8F97-F18C5DC915CE}" srcOrd="2" destOrd="0" presId="urn:microsoft.com/office/officeart/2005/8/layout/orgChart1"/>
    <dgm:cxn modelId="{A37BD6EE-3A96-41F9-8E1E-995408A23133}" type="presParOf" srcId="{B43B5AC8-12EA-49A4-AA2E-1A49DA891458}" destId="{D8381D58-8309-4D40-B7D7-4E2F73EDF90F}" srcOrd="8" destOrd="0" presId="urn:microsoft.com/office/officeart/2005/8/layout/orgChart1"/>
    <dgm:cxn modelId="{A27AAA15-34FA-47C4-8FB4-D0520C52BBF1}" type="presParOf" srcId="{B43B5AC8-12EA-49A4-AA2E-1A49DA891458}" destId="{36E6249D-196F-4D0A-87D6-18333F53AF20}" srcOrd="9" destOrd="0" presId="urn:microsoft.com/office/officeart/2005/8/layout/orgChart1"/>
    <dgm:cxn modelId="{0C91FF04-FF8D-46F4-A5B8-888A63211208}" type="presParOf" srcId="{36E6249D-196F-4D0A-87D6-18333F53AF20}" destId="{515F6B92-98CA-4C6C-8A32-8D4EC47B2884}" srcOrd="0" destOrd="0" presId="urn:microsoft.com/office/officeart/2005/8/layout/orgChart1"/>
    <dgm:cxn modelId="{6D8A59F5-FD65-43E7-9F59-6C770AD3DD78}" type="presParOf" srcId="{515F6B92-98CA-4C6C-8A32-8D4EC47B2884}" destId="{196D0C87-5C19-4A60-AA8A-5046295B44D7}" srcOrd="0" destOrd="0" presId="urn:microsoft.com/office/officeart/2005/8/layout/orgChart1"/>
    <dgm:cxn modelId="{4442D0C3-FCD3-4762-905A-0AFF072700AF}" type="presParOf" srcId="{515F6B92-98CA-4C6C-8A32-8D4EC47B2884}" destId="{B64B6CC8-1401-4E1B-8FA9-269CDDA15ECF}" srcOrd="1" destOrd="0" presId="urn:microsoft.com/office/officeart/2005/8/layout/orgChart1"/>
    <dgm:cxn modelId="{7CA9FD6A-3531-4390-A450-877A41895E81}" type="presParOf" srcId="{36E6249D-196F-4D0A-87D6-18333F53AF20}" destId="{B01ADB22-DDE7-4636-B240-1BF7A1984933}" srcOrd="1" destOrd="0" presId="urn:microsoft.com/office/officeart/2005/8/layout/orgChart1"/>
    <dgm:cxn modelId="{6FF07C6C-A6A9-4B55-8C3E-29DBCACC5F33}" type="presParOf" srcId="{36E6249D-196F-4D0A-87D6-18333F53AF20}" destId="{5C8D515C-5715-4C21-8D55-CDBA6F9EDCF3}" srcOrd="2" destOrd="0" presId="urn:microsoft.com/office/officeart/2005/8/layout/orgChart1"/>
    <dgm:cxn modelId="{B18E479D-B377-4EBD-9A25-0B241C475E63}" type="presParOf" srcId="{9186E1C9-C32E-445B-BD75-D1D8DEB3EE11}" destId="{5A0450EE-C306-4A4D-ACD5-C371F180A5A7}" srcOrd="2" destOrd="0" presId="urn:microsoft.com/office/officeart/2005/8/layout/orgChart1"/>
    <dgm:cxn modelId="{3B17ACD0-7385-4169-88AB-E009D952E9D0}" type="presParOf" srcId="{89232536-9209-492C-878D-0EC294B00364}" destId="{85321654-8F4C-408F-BC3A-23F6A25367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FD46C6-FE7A-4D66-A6C5-5B7078862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49555E-97F9-486E-AAC3-70A78EB3018A}">
      <dgm:prSet phldrT="[Texto]"/>
      <dgm:spPr/>
      <dgm:t>
        <a:bodyPr/>
        <a:lstStyle/>
        <a:p>
          <a:r>
            <a:rPr lang="es-ES" dirty="0"/>
            <a:t>Como referenciar una imagen, fotografía o gráfico </a:t>
          </a:r>
          <a:endParaRPr lang="es-EC" dirty="0"/>
        </a:p>
      </dgm:t>
    </dgm:pt>
    <dgm:pt modelId="{E9C7DDE4-FD9C-46BA-A648-0FC4866503A3}" type="parTrans" cxnId="{E2E7DA4F-3F68-45FF-9207-DB7F45B72657}">
      <dgm:prSet/>
      <dgm:spPr/>
      <dgm:t>
        <a:bodyPr/>
        <a:lstStyle/>
        <a:p>
          <a:endParaRPr lang="es-EC"/>
        </a:p>
      </dgm:t>
    </dgm:pt>
    <dgm:pt modelId="{025A0180-7E1B-43B2-BE8E-D359A314F9CC}" type="sibTrans" cxnId="{E2E7DA4F-3F68-45FF-9207-DB7F45B72657}">
      <dgm:prSet/>
      <dgm:spPr/>
      <dgm:t>
        <a:bodyPr/>
        <a:lstStyle/>
        <a:p>
          <a:endParaRPr lang="es-EC"/>
        </a:p>
      </dgm:t>
    </dgm:pt>
    <dgm:pt modelId="{82A3BE26-FC6F-48AB-A3E6-BE3322900887}" type="pres">
      <dgm:prSet presAssocID="{1AFD46C6-FE7A-4D66-A6C5-5B7078862E23}" presName="vert0" presStyleCnt="0">
        <dgm:presLayoutVars>
          <dgm:dir/>
          <dgm:animOne val="branch"/>
          <dgm:animLvl val="lvl"/>
        </dgm:presLayoutVars>
      </dgm:prSet>
      <dgm:spPr/>
    </dgm:pt>
    <dgm:pt modelId="{C58316BC-5A99-40C2-8C34-858182867D98}" type="pres">
      <dgm:prSet presAssocID="{D449555E-97F9-486E-AAC3-70A78EB3018A}" presName="thickLine" presStyleLbl="alignNode1" presStyleIdx="0" presStyleCnt="1"/>
      <dgm:spPr/>
    </dgm:pt>
    <dgm:pt modelId="{E82C443D-7CFE-4A3D-ACA2-A7F79184486A}" type="pres">
      <dgm:prSet presAssocID="{D449555E-97F9-486E-AAC3-70A78EB3018A}" presName="horz1" presStyleCnt="0"/>
      <dgm:spPr/>
    </dgm:pt>
    <dgm:pt modelId="{E08CDE39-4513-4906-98A4-A86D6D7AA201}" type="pres">
      <dgm:prSet presAssocID="{D449555E-97F9-486E-AAC3-70A78EB3018A}" presName="tx1" presStyleLbl="revTx" presStyleIdx="0" presStyleCnt="1"/>
      <dgm:spPr/>
    </dgm:pt>
    <dgm:pt modelId="{4392D85E-C17E-4272-A6BF-76D2DFE22EDE}" type="pres">
      <dgm:prSet presAssocID="{D449555E-97F9-486E-AAC3-70A78EB3018A}" presName="vert1" presStyleCnt="0"/>
      <dgm:spPr/>
    </dgm:pt>
  </dgm:ptLst>
  <dgm:cxnLst>
    <dgm:cxn modelId="{02FA732C-08E4-499D-B308-C6F7D7E463BC}" type="presOf" srcId="{D449555E-97F9-486E-AAC3-70A78EB3018A}" destId="{E08CDE39-4513-4906-98A4-A86D6D7AA201}" srcOrd="0" destOrd="0" presId="urn:microsoft.com/office/officeart/2008/layout/LinedList"/>
    <dgm:cxn modelId="{5782AF3A-3962-45DB-B25A-B80580CC16E8}" type="presOf" srcId="{1AFD46C6-FE7A-4D66-A6C5-5B7078862E23}" destId="{82A3BE26-FC6F-48AB-A3E6-BE3322900887}" srcOrd="0" destOrd="0" presId="urn:microsoft.com/office/officeart/2008/layout/LinedList"/>
    <dgm:cxn modelId="{E2E7DA4F-3F68-45FF-9207-DB7F45B72657}" srcId="{1AFD46C6-FE7A-4D66-A6C5-5B7078862E23}" destId="{D449555E-97F9-486E-AAC3-70A78EB3018A}" srcOrd="0" destOrd="0" parTransId="{E9C7DDE4-FD9C-46BA-A648-0FC4866503A3}" sibTransId="{025A0180-7E1B-43B2-BE8E-D359A314F9CC}"/>
    <dgm:cxn modelId="{02312381-7860-490A-9F55-C05C37162970}" type="presParOf" srcId="{82A3BE26-FC6F-48AB-A3E6-BE3322900887}" destId="{C58316BC-5A99-40C2-8C34-858182867D98}" srcOrd="0" destOrd="0" presId="urn:microsoft.com/office/officeart/2008/layout/LinedList"/>
    <dgm:cxn modelId="{6B3267A2-86DA-42C7-AACB-588422CC80E3}" type="presParOf" srcId="{82A3BE26-FC6F-48AB-A3E6-BE3322900887}" destId="{E82C443D-7CFE-4A3D-ACA2-A7F79184486A}" srcOrd="1" destOrd="0" presId="urn:microsoft.com/office/officeart/2008/layout/LinedList"/>
    <dgm:cxn modelId="{A4AB4969-9A67-4A08-B5E6-31836131901B}" type="presParOf" srcId="{E82C443D-7CFE-4A3D-ACA2-A7F79184486A}" destId="{E08CDE39-4513-4906-98A4-A86D6D7AA201}" srcOrd="0" destOrd="0" presId="urn:microsoft.com/office/officeart/2008/layout/LinedList"/>
    <dgm:cxn modelId="{21EC8DE1-631E-41CE-A1F4-426FB31C01D6}" type="presParOf" srcId="{E82C443D-7CFE-4A3D-ACA2-A7F79184486A}" destId="{4392D85E-C17E-4272-A6BF-76D2DFE22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FD46C6-FE7A-4D66-A6C5-5B7078862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49555E-97F9-486E-AAC3-70A78EB3018A}">
      <dgm:prSet phldrT="[Texto]"/>
      <dgm:spPr/>
      <dgm:t>
        <a:bodyPr/>
        <a:lstStyle/>
        <a:p>
          <a:r>
            <a:rPr lang="es-ES" dirty="0"/>
            <a:t>Apéndice </a:t>
          </a:r>
          <a:endParaRPr lang="es-EC" dirty="0"/>
        </a:p>
      </dgm:t>
    </dgm:pt>
    <dgm:pt modelId="{E9C7DDE4-FD9C-46BA-A648-0FC4866503A3}" type="parTrans" cxnId="{E2E7DA4F-3F68-45FF-9207-DB7F45B72657}">
      <dgm:prSet/>
      <dgm:spPr/>
      <dgm:t>
        <a:bodyPr/>
        <a:lstStyle/>
        <a:p>
          <a:endParaRPr lang="es-EC"/>
        </a:p>
      </dgm:t>
    </dgm:pt>
    <dgm:pt modelId="{025A0180-7E1B-43B2-BE8E-D359A314F9CC}" type="sibTrans" cxnId="{E2E7DA4F-3F68-45FF-9207-DB7F45B72657}">
      <dgm:prSet/>
      <dgm:spPr/>
      <dgm:t>
        <a:bodyPr/>
        <a:lstStyle/>
        <a:p>
          <a:endParaRPr lang="es-EC"/>
        </a:p>
      </dgm:t>
    </dgm:pt>
    <dgm:pt modelId="{7869E49C-EFDB-4A2C-BB39-2F947504D7E9}">
      <dgm:prSet phldrT="[Texto]"/>
      <dgm:spPr/>
      <dgm:t>
        <a:bodyPr/>
        <a:lstStyle/>
        <a:p>
          <a:r>
            <a:rPr lang="es-ES" dirty="0"/>
            <a:t>Durante la investigación se encuentra mucho material complementario que puede distraer al lector </a:t>
          </a:r>
          <a:endParaRPr lang="es-EC" dirty="0"/>
        </a:p>
      </dgm:t>
    </dgm:pt>
    <dgm:pt modelId="{AD4A7DBB-AB2A-4088-A91B-4F2A7D0C5CF8}" type="parTrans" cxnId="{9BCE9922-9210-4FA6-9B59-98B933415A86}">
      <dgm:prSet/>
      <dgm:spPr/>
      <dgm:t>
        <a:bodyPr/>
        <a:lstStyle/>
        <a:p>
          <a:endParaRPr lang="es-EC"/>
        </a:p>
      </dgm:t>
    </dgm:pt>
    <dgm:pt modelId="{9BD62C4A-80E2-4229-956B-B526155FA0F3}" type="sibTrans" cxnId="{9BCE9922-9210-4FA6-9B59-98B933415A86}">
      <dgm:prSet/>
      <dgm:spPr/>
      <dgm:t>
        <a:bodyPr/>
        <a:lstStyle/>
        <a:p>
          <a:endParaRPr lang="es-EC"/>
        </a:p>
      </dgm:t>
    </dgm:pt>
    <dgm:pt modelId="{17F70CE8-77E1-4851-B138-D7BBC1384195}">
      <dgm:prSet phldrT="[Texto]"/>
      <dgm:spPr/>
      <dgm:t>
        <a:bodyPr/>
        <a:lstStyle/>
        <a:p>
          <a:r>
            <a:rPr lang="es-ES" dirty="0"/>
            <a:t>Este material distractor o inapropiado va en el apéndice o en una sección de materiales complementarios</a:t>
          </a:r>
          <a:endParaRPr lang="es-EC" dirty="0"/>
        </a:p>
      </dgm:t>
    </dgm:pt>
    <dgm:pt modelId="{99229948-D255-4FAE-AE09-71038E914894}" type="parTrans" cxnId="{03C637A2-09BD-4C89-9952-3C5B2595AE60}">
      <dgm:prSet/>
      <dgm:spPr/>
      <dgm:t>
        <a:bodyPr/>
        <a:lstStyle/>
        <a:p>
          <a:endParaRPr lang="es-EC"/>
        </a:p>
      </dgm:t>
    </dgm:pt>
    <dgm:pt modelId="{93A0AE22-7C98-4E38-8992-CCDB73205468}" type="sibTrans" cxnId="{03C637A2-09BD-4C89-9952-3C5B2595AE60}">
      <dgm:prSet/>
      <dgm:spPr/>
      <dgm:t>
        <a:bodyPr/>
        <a:lstStyle/>
        <a:p>
          <a:endParaRPr lang="es-EC"/>
        </a:p>
      </dgm:t>
    </dgm:pt>
    <dgm:pt modelId="{311C9727-0542-44EF-8354-C2CD2E24891B}">
      <dgm:prSet phldrT="[Texto]"/>
      <dgm:spPr/>
      <dgm:t>
        <a:bodyPr/>
        <a:lstStyle/>
        <a:p>
          <a:r>
            <a:rPr lang="es-ES" dirty="0"/>
            <a:t>Se puede dividir en subtemas como Apéndice A lista de materiales y Apéndice B lista de entrevistados </a:t>
          </a:r>
          <a:endParaRPr lang="es-EC" dirty="0"/>
        </a:p>
      </dgm:t>
    </dgm:pt>
    <dgm:pt modelId="{2EBCE01F-48E7-42BF-9F89-C7E2D33E8376}" type="parTrans" cxnId="{4B1C3D30-6935-4B0D-93B6-ADEEFFDFA745}">
      <dgm:prSet/>
      <dgm:spPr/>
      <dgm:t>
        <a:bodyPr/>
        <a:lstStyle/>
        <a:p>
          <a:endParaRPr lang="es-EC"/>
        </a:p>
      </dgm:t>
    </dgm:pt>
    <dgm:pt modelId="{2F91AB9F-98D9-4C5D-B9FE-EDCFD6F5526E}" type="sibTrans" cxnId="{4B1C3D30-6935-4B0D-93B6-ADEEFFDFA745}">
      <dgm:prSet/>
      <dgm:spPr/>
      <dgm:t>
        <a:bodyPr/>
        <a:lstStyle/>
        <a:p>
          <a:endParaRPr lang="es-EC"/>
        </a:p>
      </dgm:t>
    </dgm:pt>
    <dgm:pt modelId="{82A3BE26-FC6F-48AB-A3E6-BE3322900887}" type="pres">
      <dgm:prSet presAssocID="{1AFD46C6-FE7A-4D66-A6C5-5B7078862E23}" presName="vert0" presStyleCnt="0">
        <dgm:presLayoutVars>
          <dgm:dir/>
          <dgm:animOne val="branch"/>
          <dgm:animLvl val="lvl"/>
        </dgm:presLayoutVars>
      </dgm:prSet>
      <dgm:spPr/>
    </dgm:pt>
    <dgm:pt modelId="{C58316BC-5A99-40C2-8C34-858182867D98}" type="pres">
      <dgm:prSet presAssocID="{D449555E-97F9-486E-AAC3-70A78EB3018A}" presName="thickLine" presStyleLbl="alignNode1" presStyleIdx="0" presStyleCnt="1"/>
      <dgm:spPr/>
    </dgm:pt>
    <dgm:pt modelId="{E82C443D-7CFE-4A3D-ACA2-A7F79184486A}" type="pres">
      <dgm:prSet presAssocID="{D449555E-97F9-486E-AAC3-70A78EB3018A}" presName="horz1" presStyleCnt="0"/>
      <dgm:spPr/>
    </dgm:pt>
    <dgm:pt modelId="{E08CDE39-4513-4906-98A4-A86D6D7AA201}" type="pres">
      <dgm:prSet presAssocID="{D449555E-97F9-486E-AAC3-70A78EB3018A}" presName="tx1" presStyleLbl="revTx" presStyleIdx="0" presStyleCnt="4"/>
      <dgm:spPr/>
    </dgm:pt>
    <dgm:pt modelId="{4392D85E-C17E-4272-A6BF-76D2DFE22EDE}" type="pres">
      <dgm:prSet presAssocID="{D449555E-97F9-486E-AAC3-70A78EB3018A}" presName="vert1" presStyleCnt="0"/>
      <dgm:spPr/>
    </dgm:pt>
    <dgm:pt modelId="{3AAC7C33-5551-474C-B81E-E7F146EE0685}" type="pres">
      <dgm:prSet presAssocID="{7869E49C-EFDB-4A2C-BB39-2F947504D7E9}" presName="vertSpace2a" presStyleCnt="0"/>
      <dgm:spPr/>
    </dgm:pt>
    <dgm:pt modelId="{B0388BD2-39DD-4963-8168-7D6A7E1B8F7E}" type="pres">
      <dgm:prSet presAssocID="{7869E49C-EFDB-4A2C-BB39-2F947504D7E9}" presName="horz2" presStyleCnt="0"/>
      <dgm:spPr/>
    </dgm:pt>
    <dgm:pt modelId="{5CD0259F-F576-47B9-9884-898F9FABB673}" type="pres">
      <dgm:prSet presAssocID="{7869E49C-EFDB-4A2C-BB39-2F947504D7E9}" presName="horzSpace2" presStyleCnt="0"/>
      <dgm:spPr/>
    </dgm:pt>
    <dgm:pt modelId="{74C17616-7EB1-48EE-B0D9-B68C9DBA089C}" type="pres">
      <dgm:prSet presAssocID="{7869E49C-EFDB-4A2C-BB39-2F947504D7E9}" presName="tx2" presStyleLbl="revTx" presStyleIdx="1" presStyleCnt="4"/>
      <dgm:spPr/>
    </dgm:pt>
    <dgm:pt modelId="{A87A1EF2-B6D7-4D9A-9FD5-28E9F6B92C4B}" type="pres">
      <dgm:prSet presAssocID="{7869E49C-EFDB-4A2C-BB39-2F947504D7E9}" presName="vert2" presStyleCnt="0"/>
      <dgm:spPr/>
    </dgm:pt>
    <dgm:pt modelId="{295B3C4D-9F3F-4252-8A79-CFA2166A4CFA}" type="pres">
      <dgm:prSet presAssocID="{7869E49C-EFDB-4A2C-BB39-2F947504D7E9}" presName="thinLine2b" presStyleLbl="callout" presStyleIdx="0" presStyleCnt="3"/>
      <dgm:spPr/>
    </dgm:pt>
    <dgm:pt modelId="{33AA3BD1-9151-4D1C-8FD3-6B7DBEB6C561}" type="pres">
      <dgm:prSet presAssocID="{7869E49C-EFDB-4A2C-BB39-2F947504D7E9}" presName="vertSpace2b" presStyleCnt="0"/>
      <dgm:spPr/>
    </dgm:pt>
    <dgm:pt modelId="{AE3CE64F-AAE4-49E4-9D1B-BDE678FFE8C2}" type="pres">
      <dgm:prSet presAssocID="{17F70CE8-77E1-4851-B138-D7BBC1384195}" presName="horz2" presStyleCnt="0"/>
      <dgm:spPr/>
    </dgm:pt>
    <dgm:pt modelId="{6F02B3C3-E279-4F75-9C6D-8788319B34C8}" type="pres">
      <dgm:prSet presAssocID="{17F70CE8-77E1-4851-B138-D7BBC1384195}" presName="horzSpace2" presStyleCnt="0"/>
      <dgm:spPr/>
    </dgm:pt>
    <dgm:pt modelId="{0B41021D-1169-416B-AB02-EE83363DA182}" type="pres">
      <dgm:prSet presAssocID="{17F70CE8-77E1-4851-B138-D7BBC1384195}" presName="tx2" presStyleLbl="revTx" presStyleIdx="2" presStyleCnt="4"/>
      <dgm:spPr/>
    </dgm:pt>
    <dgm:pt modelId="{8BBD5F4A-7662-4E7E-9E2B-8E40FCB46753}" type="pres">
      <dgm:prSet presAssocID="{17F70CE8-77E1-4851-B138-D7BBC1384195}" presName="vert2" presStyleCnt="0"/>
      <dgm:spPr/>
    </dgm:pt>
    <dgm:pt modelId="{E7EEAEAE-3357-4635-9B38-8F6485FE93B0}" type="pres">
      <dgm:prSet presAssocID="{17F70CE8-77E1-4851-B138-D7BBC1384195}" presName="thinLine2b" presStyleLbl="callout" presStyleIdx="1" presStyleCnt="3"/>
      <dgm:spPr/>
    </dgm:pt>
    <dgm:pt modelId="{D8C26CFC-A821-4692-BED9-5C1B1874B627}" type="pres">
      <dgm:prSet presAssocID="{17F70CE8-77E1-4851-B138-D7BBC1384195}" presName="vertSpace2b" presStyleCnt="0"/>
      <dgm:spPr/>
    </dgm:pt>
    <dgm:pt modelId="{B91EE9C9-A0A8-436F-A7FC-F6226E0699C7}" type="pres">
      <dgm:prSet presAssocID="{311C9727-0542-44EF-8354-C2CD2E24891B}" presName="horz2" presStyleCnt="0"/>
      <dgm:spPr/>
    </dgm:pt>
    <dgm:pt modelId="{6A93F4B0-77CE-4454-B6BB-66CCF143A936}" type="pres">
      <dgm:prSet presAssocID="{311C9727-0542-44EF-8354-C2CD2E24891B}" presName="horzSpace2" presStyleCnt="0"/>
      <dgm:spPr/>
    </dgm:pt>
    <dgm:pt modelId="{8FBA5F7A-5259-45E2-83B7-9BB24D3485A1}" type="pres">
      <dgm:prSet presAssocID="{311C9727-0542-44EF-8354-C2CD2E24891B}" presName="tx2" presStyleLbl="revTx" presStyleIdx="3" presStyleCnt="4"/>
      <dgm:spPr/>
    </dgm:pt>
    <dgm:pt modelId="{433D9885-0F4F-44BF-907E-BE996E9221E7}" type="pres">
      <dgm:prSet presAssocID="{311C9727-0542-44EF-8354-C2CD2E24891B}" presName="vert2" presStyleCnt="0"/>
      <dgm:spPr/>
    </dgm:pt>
    <dgm:pt modelId="{B07C8575-50C0-40EA-BD66-7E5A66E09E30}" type="pres">
      <dgm:prSet presAssocID="{311C9727-0542-44EF-8354-C2CD2E24891B}" presName="thinLine2b" presStyleLbl="callout" presStyleIdx="2" presStyleCnt="3"/>
      <dgm:spPr/>
    </dgm:pt>
    <dgm:pt modelId="{936B2CF7-7A97-4BF1-B774-36619E3B3099}" type="pres">
      <dgm:prSet presAssocID="{311C9727-0542-44EF-8354-C2CD2E24891B}" presName="vertSpace2b" presStyleCnt="0"/>
      <dgm:spPr/>
    </dgm:pt>
  </dgm:ptLst>
  <dgm:cxnLst>
    <dgm:cxn modelId="{5BA19409-7268-4211-972A-DD2A3D4A4204}" type="presOf" srcId="{311C9727-0542-44EF-8354-C2CD2E24891B}" destId="{8FBA5F7A-5259-45E2-83B7-9BB24D3485A1}" srcOrd="0" destOrd="0" presId="urn:microsoft.com/office/officeart/2008/layout/LinedList"/>
    <dgm:cxn modelId="{9BCE9922-9210-4FA6-9B59-98B933415A86}" srcId="{D449555E-97F9-486E-AAC3-70A78EB3018A}" destId="{7869E49C-EFDB-4A2C-BB39-2F947504D7E9}" srcOrd="0" destOrd="0" parTransId="{AD4A7DBB-AB2A-4088-A91B-4F2A7D0C5CF8}" sibTransId="{9BD62C4A-80E2-4229-956B-B526155FA0F3}"/>
    <dgm:cxn modelId="{02FA732C-08E4-499D-B308-C6F7D7E463BC}" type="presOf" srcId="{D449555E-97F9-486E-AAC3-70A78EB3018A}" destId="{E08CDE39-4513-4906-98A4-A86D6D7AA201}" srcOrd="0" destOrd="0" presId="urn:microsoft.com/office/officeart/2008/layout/LinedList"/>
    <dgm:cxn modelId="{4B1C3D30-6935-4B0D-93B6-ADEEFFDFA745}" srcId="{D449555E-97F9-486E-AAC3-70A78EB3018A}" destId="{311C9727-0542-44EF-8354-C2CD2E24891B}" srcOrd="2" destOrd="0" parTransId="{2EBCE01F-48E7-42BF-9F89-C7E2D33E8376}" sibTransId="{2F91AB9F-98D9-4C5D-B9FE-EDCFD6F5526E}"/>
    <dgm:cxn modelId="{F63A8736-9E6C-41AC-8243-381DE24477C4}" type="presOf" srcId="{7869E49C-EFDB-4A2C-BB39-2F947504D7E9}" destId="{74C17616-7EB1-48EE-B0D9-B68C9DBA089C}" srcOrd="0" destOrd="0" presId="urn:microsoft.com/office/officeart/2008/layout/LinedList"/>
    <dgm:cxn modelId="{5782AF3A-3962-45DB-B25A-B80580CC16E8}" type="presOf" srcId="{1AFD46C6-FE7A-4D66-A6C5-5B7078862E23}" destId="{82A3BE26-FC6F-48AB-A3E6-BE3322900887}" srcOrd="0" destOrd="0" presId="urn:microsoft.com/office/officeart/2008/layout/LinedList"/>
    <dgm:cxn modelId="{E2E7DA4F-3F68-45FF-9207-DB7F45B72657}" srcId="{1AFD46C6-FE7A-4D66-A6C5-5B7078862E23}" destId="{D449555E-97F9-486E-AAC3-70A78EB3018A}" srcOrd="0" destOrd="0" parTransId="{E9C7DDE4-FD9C-46BA-A648-0FC4866503A3}" sibTransId="{025A0180-7E1B-43B2-BE8E-D359A314F9CC}"/>
    <dgm:cxn modelId="{1C0F7B9D-129C-4AC7-ABF1-B6B929108B07}" type="presOf" srcId="{17F70CE8-77E1-4851-B138-D7BBC1384195}" destId="{0B41021D-1169-416B-AB02-EE83363DA182}" srcOrd="0" destOrd="0" presId="urn:microsoft.com/office/officeart/2008/layout/LinedList"/>
    <dgm:cxn modelId="{03C637A2-09BD-4C89-9952-3C5B2595AE60}" srcId="{D449555E-97F9-486E-AAC3-70A78EB3018A}" destId="{17F70CE8-77E1-4851-B138-D7BBC1384195}" srcOrd="1" destOrd="0" parTransId="{99229948-D255-4FAE-AE09-71038E914894}" sibTransId="{93A0AE22-7C98-4E38-8992-CCDB73205468}"/>
    <dgm:cxn modelId="{02312381-7860-490A-9F55-C05C37162970}" type="presParOf" srcId="{82A3BE26-FC6F-48AB-A3E6-BE3322900887}" destId="{C58316BC-5A99-40C2-8C34-858182867D98}" srcOrd="0" destOrd="0" presId="urn:microsoft.com/office/officeart/2008/layout/LinedList"/>
    <dgm:cxn modelId="{6B3267A2-86DA-42C7-AACB-588422CC80E3}" type="presParOf" srcId="{82A3BE26-FC6F-48AB-A3E6-BE3322900887}" destId="{E82C443D-7CFE-4A3D-ACA2-A7F79184486A}" srcOrd="1" destOrd="0" presId="urn:microsoft.com/office/officeart/2008/layout/LinedList"/>
    <dgm:cxn modelId="{A4AB4969-9A67-4A08-B5E6-31836131901B}" type="presParOf" srcId="{E82C443D-7CFE-4A3D-ACA2-A7F79184486A}" destId="{E08CDE39-4513-4906-98A4-A86D6D7AA201}" srcOrd="0" destOrd="0" presId="urn:microsoft.com/office/officeart/2008/layout/LinedList"/>
    <dgm:cxn modelId="{21EC8DE1-631E-41CE-A1F4-426FB31C01D6}" type="presParOf" srcId="{E82C443D-7CFE-4A3D-ACA2-A7F79184486A}" destId="{4392D85E-C17E-4272-A6BF-76D2DFE22EDE}" srcOrd="1" destOrd="0" presId="urn:microsoft.com/office/officeart/2008/layout/LinedList"/>
    <dgm:cxn modelId="{063B0992-D04B-47FA-B9DE-1C0249F2AF6B}" type="presParOf" srcId="{4392D85E-C17E-4272-A6BF-76D2DFE22EDE}" destId="{3AAC7C33-5551-474C-B81E-E7F146EE0685}" srcOrd="0" destOrd="0" presId="urn:microsoft.com/office/officeart/2008/layout/LinedList"/>
    <dgm:cxn modelId="{57C2D251-4BC4-4001-8564-324EF5730C86}" type="presParOf" srcId="{4392D85E-C17E-4272-A6BF-76D2DFE22EDE}" destId="{B0388BD2-39DD-4963-8168-7D6A7E1B8F7E}" srcOrd="1" destOrd="0" presId="urn:microsoft.com/office/officeart/2008/layout/LinedList"/>
    <dgm:cxn modelId="{A553790A-7C3B-4E34-9C7D-4203D46254C6}" type="presParOf" srcId="{B0388BD2-39DD-4963-8168-7D6A7E1B8F7E}" destId="{5CD0259F-F576-47B9-9884-898F9FABB673}" srcOrd="0" destOrd="0" presId="urn:microsoft.com/office/officeart/2008/layout/LinedList"/>
    <dgm:cxn modelId="{A781B45C-56CD-4DDC-BA5C-7DDE80FD97C1}" type="presParOf" srcId="{B0388BD2-39DD-4963-8168-7D6A7E1B8F7E}" destId="{74C17616-7EB1-48EE-B0D9-B68C9DBA089C}" srcOrd="1" destOrd="0" presId="urn:microsoft.com/office/officeart/2008/layout/LinedList"/>
    <dgm:cxn modelId="{735FF5E3-07B4-4701-9CFE-2677847B97F7}" type="presParOf" srcId="{B0388BD2-39DD-4963-8168-7D6A7E1B8F7E}" destId="{A87A1EF2-B6D7-4D9A-9FD5-28E9F6B92C4B}" srcOrd="2" destOrd="0" presId="urn:microsoft.com/office/officeart/2008/layout/LinedList"/>
    <dgm:cxn modelId="{2FC18D3D-9D95-4871-9EA5-33C3A9287834}" type="presParOf" srcId="{4392D85E-C17E-4272-A6BF-76D2DFE22EDE}" destId="{295B3C4D-9F3F-4252-8A79-CFA2166A4CFA}" srcOrd="2" destOrd="0" presId="urn:microsoft.com/office/officeart/2008/layout/LinedList"/>
    <dgm:cxn modelId="{4B34AE6A-F0A2-4383-B9BA-1558A87CEE22}" type="presParOf" srcId="{4392D85E-C17E-4272-A6BF-76D2DFE22EDE}" destId="{33AA3BD1-9151-4D1C-8FD3-6B7DBEB6C561}" srcOrd="3" destOrd="0" presId="urn:microsoft.com/office/officeart/2008/layout/LinedList"/>
    <dgm:cxn modelId="{493C58BD-7BAB-42CC-8FCD-92826FE08848}" type="presParOf" srcId="{4392D85E-C17E-4272-A6BF-76D2DFE22EDE}" destId="{AE3CE64F-AAE4-49E4-9D1B-BDE678FFE8C2}" srcOrd="4" destOrd="0" presId="urn:microsoft.com/office/officeart/2008/layout/LinedList"/>
    <dgm:cxn modelId="{0052564A-DE9E-48A0-9BB7-864BABED2C3D}" type="presParOf" srcId="{AE3CE64F-AAE4-49E4-9D1B-BDE678FFE8C2}" destId="{6F02B3C3-E279-4F75-9C6D-8788319B34C8}" srcOrd="0" destOrd="0" presId="urn:microsoft.com/office/officeart/2008/layout/LinedList"/>
    <dgm:cxn modelId="{47F7200B-4A52-47D8-A110-1802E4B13C90}" type="presParOf" srcId="{AE3CE64F-AAE4-49E4-9D1B-BDE678FFE8C2}" destId="{0B41021D-1169-416B-AB02-EE83363DA182}" srcOrd="1" destOrd="0" presId="urn:microsoft.com/office/officeart/2008/layout/LinedList"/>
    <dgm:cxn modelId="{800CBEB0-5401-466C-9AAF-A74DA9A385F4}" type="presParOf" srcId="{AE3CE64F-AAE4-49E4-9D1B-BDE678FFE8C2}" destId="{8BBD5F4A-7662-4E7E-9E2B-8E40FCB46753}" srcOrd="2" destOrd="0" presId="urn:microsoft.com/office/officeart/2008/layout/LinedList"/>
    <dgm:cxn modelId="{68002572-47F4-45F4-8993-32E8F61AA954}" type="presParOf" srcId="{4392D85E-C17E-4272-A6BF-76D2DFE22EDE}" destId="{E7EEAEAE-3357-4635-9B38-8F6485FE93B0}" srcOrd="5" destOrd="0" presId="urn:microsoft.com/office/officeart/2008/layout/LinedList"/>
    <dgm:cxn modelId="{0DCCCC17-712B-4CB2-B6E9-481230B6C5FD}" type="presParOf" srcId="{4392D85E-C17E-4272-A6BF-76D2DFE22EDE}" destId="{D8C26CFC-A821-4692-BED9-5C1B1874B627}" srcOrd="6" destOrd="0" presId="urn:microsoft.com/office/officeart/2008/layout/LinedList"/>
    <dgm:cxn modelId="{5F321EB4-EE80-46BF-926E-9A39D942A7A3}" type="presParOf" srcId="{4392D85E-C17E-4272-A6BF-76D2DFE22EDE}" destId="{B91EE9C9-A0A8-436F-A7FC-F6226E0699C7}" srcOrd="7" destOrd="0" presId="urn:microsoft.com/office/officeart/2008/layout/LinedList"/>
    <dgm:cxn modelId="{1C6213AB-9D3C-4A20-9B16-25C909015B8F}" type="presParOf" srcId="{B91EE9C9-A0A8-436F-A7FC-F6226E0699C7}" destId="{6A93F4B0-77CE-4454-B6BB-66CCF143A936}" srcOrd="0" destOrd="0" presId="urn:microsoft.com/office/officeart/2008/layout/LinedList"/>
    <dgm:cxn modelId="{8F08BD49-E9D1-47FE-8DC7-E60325D62BC1}" type="presParOf" srcId="{B91EE9C9-A0A8-436F-A7FC-F6226E0699C7}" destId="{8FBA5F7A-5259-45E2-83B7-9BB24D3485A1}" srcOrd="1" destOrd="0" presId="urn:microsoft.com/office/officeart/2008/layout/LinedList"/>
    <dgm:cxn modelId="{9492D8F7-375E-4BAF-AAC2-91FE07EE9C2C}" type="presParOf" srcId="{B91EE9C9-A0A8-436F-A7FC-F6226E0699C7}" destId="{433D9885-0F4F-44BF-907E-BE996E9221E7}" srcOrd="2" destOrd="0" presId="urn:microsoft.com/office/officeart/2008/layout/LinedList"/>
    <dgm:cxn modelId="{BD82390B-28EE-4C52-887E-1BB10366F239}" type="presParOf" srcId="{4392D85E-C17E-4272-A6BF-76D2DFE22EDE}" destId="{B07C8575-50C0-40EA-BD66-7E5A66E09E30}" srcOrd="8" destOrd="0" presId="urn:microsoft.com/office/officeart/2008/layout/LinedList"/>
    <dgm:cxn modelId="{EED1C3DF-F566-463C-BD55-90F491634E7D}" type="presParOf" srcId="{4392D85E-C17E-4272-A6BF-76D2DFE22EDE}" destId="{936B2CF7-7A97-4BF1-B774-36619E3B309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0DF962-B60D-4C8C-AE0E-9FC7082EAE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A73652-66FB-4480-9242-3ED0F5C3DC23}">
      <dgm:prSet phldrT="[Texto]"/>
      <dgm:spPr/>
      <dgm:t>
        <a:bodyPr/>
        <a:lstStyle/>
        <a:p>
          <a:r>
            <a:rPr lang="es-ES" dirty="0"/>
            <a:t>Formato </a:t>
          </a:r>
          <a:endParaRPr lang="es-EC" dirty="0"/>
        </a:p>
      </dgm:t>
    </dgm:pt>
    <dgm:pt modelId="{747DA8B0-9C4C-421C-AEDE-700AD21A9E1C}" type="parTrans" cxnId="{8660CA1F-D023-497E-BD40-59B1A01106D3}">
      <dgm:prSet/>
      <dgm:spPr/>
      <dgm:t>
        <a:bodyPr/>
        <a:lstStyle/>
        <a:p>
          <a:endParaRPr lang="es-EC"/>
        </a:p>
      </dgm:t>
    </dgm:pt>
    <dgm:pt modelId="{A2A73450-13F8-4388-876E-E4B784B2A13B}" type="sibTrans" cxnId="{8660CA1F-D023-497E-BD40-59B1A01106D3}">
      <dgm:prSet/>
      <dgm:spPr/>
      <dgm:t>
        <a:bodyPr/>
        <a:lstStyle/>
        <a:p>
          <a:endParaRPr lang="es-EC"/>
        </a:p>
      </dgm:t>
    </dgm:pt>
    <dgm:pt modelId="{A89A4D3D-F278-4431-9BFA-141F2F1E61A4}">
      <dgm:prSet phldrT="[Texto]"/>
      <dgm:spPr/>
      <dgm:t>
        <a:bodyPr/>
        <a:lstStyle/>
        <a:p>
          <a:r>
            <a:rPr lang="es-ES" dirty="0"/>
            <a:t>Tamaño de papel </a:t>
          </a:r>
          <a:endParaRPr lang="es-EC" dirty="0"/>
        </a:p>
      </dgm:t>
    </dgm:pt>
    <dgm:pt modelId="{C7101703-03D6-4D4D-BA0C-EF24863AF621}" type="parTrans" cxnId="{0415B282-AAE2-4A57-A8A9-3B345080468F}">
      <dgm:prSet/>
      <dgm:spPr/>
      <dgm:t>
        <a:bodyPr/>
        <a:lstStyle/>
        <a:p>
          <a:endParaRPr lang="es-EC"/>
        </a:p>
      </dgm:t>
    </dgm:pt>
    <dgm:pt modelId="{9212FE3B-65E7-4B62-974B-73B19C4CBD64}" type="sibTrans" cxnId="{0415B282-AAE2-4A57-A8A9-3B345080468F}">
      <dgm:prSet/>
      <dgm:spPr/>
      <dgm:t>
        <a:bodyPr/>
        <a:lstStyle/>
        <a:p>
          <a:endParaRPr lang="es-EC"/>
        </a:p>
      </dgm:t>
    </dgm:pt>
    <dgm:pt modelId="{C6C68B66-6F31-48C6-9841-09A57F788F64}">
      <dgm:prSet phldrT="[Texto]"/>
      <dgm:spPr/>
      <dgm:t>
        <a:bodyPr/>
        <a:lstStyle/>
        <a:p>
          <a:r>
            <a:rPr lang="es-ES" dirty="0"/>
            <a:t>Márgenes </a:t>
          </a:r>
          <a:endParaRPr lang="es-EC" dirty="0"/>
        </a:p>
      </dgm:t>
    </dgm:pt>
    <dgm:pt modelId="{5EE466BC-2ED3-4701-828B-534CB7903A27}" type="parTrans" cxnId="{885D9D78-168F-4B2B-9775-AB2847528DD5}">
      <dgm:prSet/>
      <dgm:spPr/>
      <dgm:t>
        <a:bodyPr/>
        <a:lstStyle/>
        <a:p>
          <a:endParaRPr lang="es-EC"/>
        </a:p>
      </dgm:t>
    </dgm:pt>
    <dgm:pt modelId="{85D8F4D3-80C4-481E-9538-277F8BEC2FEA}" type="sibTrans" cxnId="{885D9D78-168F-4B2B-9775-AB2847528DD5}">
      <dgm:prSet/>
      <dgm:spPr/>
      <dgm:t>
        <a:bodyPr/>
        <a:lstStyle/>
        <a:p>
          <a:endParaRPr lang="es-EC"/>
        </a:p>
      </dgm:t>
    </dgm:pt>
    <dgm:pt modelId="{4516DC94-1047-47DD-9B94-683E4B5C9FA5}">
      <dgm:prSet phldrT="[Texto]"/>
      <dgm:spPr/>
      <dgm:t>
        <a:bodyPr/>
        <a:lstStyle/>
        <a:p>
          <a:r>
            <a:rPr lang="es-ES" dirty="0"/>
            <a:t>Tipo y tamaño de fuerte </a:t>
          </a:r>
          <a:endParaRPr lang="es-EC" dirty="0"/>
        </a:p>
      </dgm:t>
    </dgm:pt>
    <dgm:pt modelId="{1F3B88C2-1C42-44B1-9744-D4C3B41D40A5}" type="parTrans" cxnId="{3000B2C7-5318-4477-BA01-4DE5755133CF}">
      <dgm:prSet/>
      <dgm:spPr/>
      <dgm:t>
        <a:bodyPr/>
        <a:lstStyle/>
        <a:p>
          <a:endParaRPr lang="es-EC"/>
        </a:p>
      </dgm:t>
    </dgm:pt>
    <dgm:pt modelId="{5A1555D0-6F5B-48D7-BD6B-CD955D47E7FF}" type="sibTrans" cxnId="{3000B2C7-5318-4477-BA01-4DE5755133CF}">
      <dgm:prSet/>
      <dgm:spPr/>
      <dgm:t>
        <a:bodyPr/>
        <a:lstStyle/>
        <a:p>
          <a:endParaRPr lang="es-EC"/>
        </a:p>
      </dgm:t>
    </dgm:pt>
    <dgm:pt modelId="{44F5B128-AB49-40D4-BD33-D8549552A266}">
      <dgm:prSet phldrT="[Texto]"/>
      <dgm:spPr/>
      <dgm:t>
        <a:bodyPr/>
        <a:lstStyle/>
        <a:p>
          <a:r>
            <a:rPr lang="es-ES" dirty="0"/>
            <a:t>Carta </a:t>
          </a:r>
          <a:endParaRPr lang="es-EC" dirty="0"/>
        </a:p>
      </dgm:t>
    </dgm:pt>
    <dgm:pt modelId="{A4ED4121-7BDF-4538-9A37-D82FF442BFCD}" type="parTrans" cxnId="{A3830CE9-C6F6-4429-9B6E-4DF50E97CFF6}">
      <dgm:prSet/>
      <dgm:spPr/>
      <dgm:t>
        <a:bodyPr/>
        <a:lstStyle/>
        <a:p>
          <a:endParaRPr lang="es-EC"/>
        </a:p>
      </dgm:t>
    </dgm:pt>
    <dgm:pt modelId="{0FD6DEA5-79C4-43B4-9F95-125078351067}" type="sibTrans" cxnId="{A3830CE9-C6F6-4429-9B6E-4DF50E97CFF6}">
      <dgm:prSet/>
      <dgm:spPr/>
      <dgm:t>
        <a:bodyPr/>
        <a:lstStyle/>
        <a:p>
          <a:endParaRPr lang="es-EC"/>
        </a:p>
      </dgm:t>
    </dgm:pt>
    <dgm:pt modelId="{8C1B9394-57FA-49B5-A7F9-434A2B91AAE2}">
      <dgm:prSet phldrT="[Texto]"/>
      <dgm:spPr/>
      <dgm:t>
        <a:bodyPr/>
        <a:lstStyle/>
        <a:p>
          <a:r>
            <a:rPr lang="es-ES" dirty="0"/>
            <a:t>21.59 cm x 27.94 cm </a:t>
          </a:r>
          <a:endParaRPr lang="es-EC" dirty="0"/>
        </a:p>
      </dgm:t>
    </dgm:pt>
    <dgm:pt modelId="{1041FD52-246D-4478-83E1-D853E708EFA1}" type="parTrans" cxnId="{A1C5BEA7-8DC1-4C64-B27E-4208401CAC1C}">
      <dgm:prSet/>
      <dgm:spPr/>
      <dgm:t>
        <a:bodyPr/>
        <a:lstStyle/>
        <a:p>
          <a:endParaRPr lang="es-EC"/>
        </a:p>
      </dgm:t>
    </dgm:pt>
    <dgm:pt modelId="{5F5D4CB7-1F77-4F6E-B9DF-D820C018FDCC}" type="sibTrans" cxnId="{A1C5BEA7-8DC1-4C64-B27E-4208401CAC1C}">
      <dgm:prSet/>
      <dgm:spPr/>
      <dgm:t>
        <a:bodyPr/>
        <a:lstStyle/>
        <a:p>
          <a:endParaRPr lang="es-EC"/>
        </a:p>
      </dgm:t>
    </dgm:pt>
    <dgm:pt modelId="{6141BC44-6340-4C5D-9248-096AF691F0E3}">
      <dgm:prSet phldrT="[Texto]"/>
      <dgm:spPr/>
      <dgm:t>
        <a:bodyPr/>
        <a:lstStyle/>
        <a:p>
          <a:r>
            <a:rPr lang="es-ES" dirty="0"/>
            <a:t>2,54 cm (1 pulgada) de todos los lados </a:t>
          </a:r>
          <a:endParaRPr lang="es-EC" dirty="0"/>
        </a:p>
      </dgm:t>
    </dgm:pt>
    <dgm:pt modelId="{393FB4E8-0780-43D3-ACA4-CC496E8C0080}" type="parTrans" cxnId="{84B9B456-7F73-4022-8799-7EDF6D7E8CCC}">
      <dgm:prSet/>
      <dgm:spPr/>
      <dgm:t>
        <a:bodyPr/>
        <a:lstStyle/>
        <a:p>
          <a:endParaRPr lang="es-EC"/>
        </a:p>
      </dgm:t>
    </dgm:pt>
    <dgm:pt modelId="{3E79A9DC-571F-415B-8D29-041B9A126990}" type="sibTrans" cxnId="{84B9B456-7F73-4022-8799-7EDF6D7E8CCC}">
      <dgm:prSet/>
      <dgm:spPr/>
      <dgm:t>
        <a:bodyPr/>
        <a:lstStyle/>
        <a:p>
          <a:endParaRPr lang="es-EC"/>
        </a:p>
      </dgm:t>
    </dgm:pt>
    <dgm:pt modelId="{E822DF08-E901-483F-B374-860681851592}">
      <dgm:prSet phldrT="[Texto]"/>
      <dgm:spPr/>
      <dgm:t>
        <a:bodyPr/>
        <a:lstStyle/>
        <a:p>
          <a:r>
            <a:rPr lang="es-ES" dirty="0"/>
            <a:t>Sin </a:t>
          </a:r>
          <a:r>
            <a:rPr lang="es-ES" dirty="0" err="1"/>
            <a:t>serifas</a:t>
          </a:r>
          <a:r>
            <a:rPr lang="es-ES" dirty="0"/>
            <a:t> </a:t>
          </a:r>
          <a:endParaRPr lang="es-EC" dirty="0"/>
        </a:p>
      </dgm:t>
    </dgm:pt>
    <dgm:pt modelId="{B8ACC4CD-32E6-4900-BE3B-6F80DBE7A805}" type="parTrans" cxnId="{359C966F-0C3F-4D68-88E8-0C79018B2D06}">
      <dgm:prSet/>
      <dgm:spPr/>
      <dgm:t>
        <a:bodyPr/>
        <a:lstStyle/>
        <a:p>
          <a:endParaRPr lang="es-EC"/>
        </a:p>
      </dgm:t>
    </dgm:pt>
    <dgm:pt modelId="{8B6DD785-6398-4F1A-9AE7-786C3B4EF89C}" type="sibTrans" cxnId="{359C966F-0C3F-4D68-88E8-0C79018B2D06}">
      <dgm:prSet/>
      <dgm:spPr/>
      <dgm:t>
        <a:bodyPr/>
        <a:lstStyle/>
        <a:p>
          <a:endParaRPr lang="es-EC"/>
        </a:p>
      </dgm:t>
    </dgm:pt>
    <dgm:pt modelId="{975074D1-3B21-4D56-9ACB-3AB2F626DB89}">
      <dgm:prSet phldrT="[Texto]"/>
      <dgm:spPr/>
      <dgm:t>
        <a:bodyPr/>
        <a:lstStyle/>
        <a:p>
          <a:r>
            <a:rPr lang="es-ES" dirty="0"/>
            <a:t>Calibri de 11 puntos </a:t>
          </a:r>
          <a:endParaRPr lang="es-EC" dirty="0"/>
        </a:p>
      </dgm:t>
    </dgm:pt>
    <dgm:pt modelId="{83E28B85-3656-4FF6-86F2-89E74AEBB0E8}" type="parTrans" cxnId="{2D482471-4E06-4750-B219-2320C049CE92}">
      <dgm:prSet/>
      <dgm:spPr/>
      <dgm:t>
        <a:bodyPr/>
        <a:lstStyle/>
        <a:p>
          <a:endParaRPr lang="es-EC"/>
        </a:p>
      </dgm:t>
    </dgm:pt>
    <dgm:pt modelId="{61CEBC58-DFAE-45F5-8FE7-FE784BF59481}" type="sibTrans" cxnId="{2D482471-4E06-4750-B219-2320C049CE92}">
      <dgm:prSet/>
      <dgm:spPr/>
      <dgm:t>
        <a:bodyPr/>
        <a:lstStyle/>
        <a:p>
          <a:endParaRPr lang="es-EC"/>
        </a:p>
      </dgm:t>
    </dgm:pt>
    <dgm:pt modelId="{CB657FF9-04ED-4149-8C8D-3B8DB24FF8EA}">
      <dgm:prSet phldrT="[Texto]"/>
      <dgm:spPr/>
      <dgm:t>
        <a:bodyPr/>
        <a:lstStyle/>
        <a:p>
          <a:r>
            <a:rPr lang="es-ES" dirty="0"/>
            <a:t>Arial de 11 puntos </a:t>
          </a:r>
          <a:endParaRPr lang="es-EC" dirty="0"/>
        </a:p>
      </dgm:t>
    </dgm:pt>
    <dgm:pt modelId="{57DAE68F-353D-4167-B7DC-F84412470619}" type="parTrans" cxnId="{1B0FA99E-94F1-4569-BF30-A845217417D7}">
      <dgm:prSet/>
      <dgm:spPr/>
      <dgm:t>
        <a:bodyPr/>
        <a:lstStyle/>
        <a:p>
          <a:endParaRPr lang="es-EC"/>
        </a:p>
      </dgm:t>
    </dgm:pt>
    <dgm:pt modelId="{12F88B63-24C4-401B-AAF8-58312DE8E4FA}" type="sibTrans" cxnId="{1B0FA99E-94F1-4569-BF30-A845217417D7}">
      <dgm:prSet/>
      <dgm:spPr/>
      <dgm:t>
        <a:bodyPr/>
        <a:lstStyle/>
        <a:p>
          <a:endParaRPr lang="es-EC"/>
        </a:p>
      </dgm:t>
    </dgm:pt>
    <dgm:pt modelId="{3E838A53-2EB6-490F-892B-38F9CAC82C5B}">
      <dgm:prSet phldrT="[Texto]"/>
      <dgm:spPr/>
      <dgm:t>
        <a:bodyPr/>
        <a:lstStyle/>
        <a:p>
          <a:r>
            <a:rPr lang="es-ES" dirty="0"/>
            <a:t>Lúcida Sans Unicode de 10 puntos </a:t>
          </a:r>
          <a:endParaRPr lang="es-EC" dirty="0"/>
        </a:p>
      </dgm:t>
    </dgm:pt>
    <dgm:pt modelId="{E3A2D9F9-8EC5-4DC2-9247-3B67E2E3A679}" type="parTrans" cxnId="{F696855B-896D-472D-AA68-8C76E675E1A0}">
      <dgm:prSet/>
      <dgm:spPr/>
      <dgm:t>
        <a:bodyPr/>
        <a:lstStyle/>
        <a:p>
          <a:endParaRPr lang="es-EC"/>
        </a:p>
      </dgm:t>
    </dgm:pt>
    <dgm:pt modelId="{79087191-820F-45FE-BBD0-43526F0F3527}" type="sibTrans" cxnId="{F696855B-896D-472D-AA68-8C76E675E1A0}">
      <dgm:prSet/>
      <dgm:spPr/>
      <dgm:t>
        <a:bodyPr/>
        <a:lstStyle/>
        <a:p>
          <a:endParaRPr lang="es-EC"/>
        </a:p>
      </dgm:t>
    </dgm:pt>
    <dgm:pt modelId="{A72A965C-833F-4978-B57F-1E23FA2CBC93}">
      <dgm:prSet phldrT="[Texto]"/>
      <dgm:spPr/>
      <dgm:t>
        <a:bodyPr/>
        <a:lstStyle/>
        <a:p>
          <a:r>
            <a:rPr lang="es-ES" dirty="0"/>
            <a:t>Con </a:t>
          </a:r>
          <a:r>
            <a:rPr lang="es-ES" dirty="0" err="1"/>
            <a:t>serifas</a:t>
          </a:r>
          <a:r>
            <a:rPr lang="es-ES" dirty="0"/>
            <a:t> </a:t>
          </a:r>
          <a:endParaRPr lang="es-EC" dirty="0"/>
        </a:p>
      </dgm:t>
    </dgm:pt>
    <dgm:pt modelId="{5CFD706E-A89E-4F22-8DBC-62342DFA47F2}" type="parTrans" cxnId="{C016A4B5-7468-4C07-990C-DB18BD9259F1}">
      <dgm:prSet/>
      <dgm:spPr/>
      <dgm:t>
        <a:bodyPr/>
        <a:lstStyle/>
        <a:p>
          <a:endParaRPr lang="es-EC"/>
        </a:p>
      </dgm:t>
    </dgm:pt>
    <dgm:pt modelId="{80A954BD-DF94-4756-8830-056929E65FA7}" type="sibTrans" cxnId="{C016A4B5-7468-4C07-990C-DB18BD9259F1}">
      <dgm:prSet/>
      <dgm:spPr/>
      <dgm:t>
        <a:bodyPr/>
        <a:lstStyle/>
        <a:p>
          <a:endParaRPr lang="es-EC"/>
        </a:p>
      </dgm:t>
    </dgm:pt>
    <dgm:pt modelId="{91B2CBF9-2F96-472B-904C-093131D4F0A0}">
      <dgm:prSet phldrT="[Texto]"/>
      <dgm:spPr/>
      <dgm:t>
        <a:bodyPr/>
        <a:lstStyle/>
        <a:p>
          <a:r>
            <a:rPr lang="es-ES" dirty="0"/>
            <a:t>Times New </a:t>
          </a:r>
          <a:r>
            <a:rPr lang="es-ES" dirty="0" err="1"/>
            <a:t>Roman</a:t>
          </a:r>
          <a:r>
            <a:rPr lang="es-ES" dirty="0"/>
            <a:t> de 12 puntos </a:t>
          </a:r>
          <a:endParaRPr lang="es-EC" dirty="0"/>
        </a:p>
      </dgm:t>
    </dgm:pt>
    <dgm:pt modelId="{C5DBC96D-5B2A-421B-8189-0FA821B61C4F}" type="parTrans" cxnId="{CC74D69E-463B-4929-8890-69BB9871E64B}">
      <dgm:prSet/>
      <dgm:spPr/>
      <dgm:t>
        <a:bodyPr/>
        <a:lstStyle/>
        <a:p>
          <a:endParaRPr lang="es-EC"/>
        </a:p>
      </dgm:t>
    </dgm:pt>
    <dgm:pt modelId="{D0DDE7B1-50CD-4049-B5C3-6F135246E314}" type="sibTrans" cxnId="{CC74D69E-463B-4929-8890-69BB9871E64B}">
      <dgm:prSet/>
      <dgm:spPr/>
      <dgm:t>
        <a:bodyPr/>
        <a:lstStyle/>
        <a:p>
          <a:endParaRPr lang="es-EC"/>
        </a:p>
      </dgm:t>
    </dgm:pt>
    <dgm:pt modelId="{50E7D6BF-4C83-4AA8-ABC5-A1D26C11C569}">
      <dgm:prSet phldrT="[Texto]"/>
      <dgm:spPr/>
      <dgm:t>
        <a:bodyPr/>
        <a:lstStyle/>
        <a:p>
          <a:r>
            <a:rPr lang="es-ES" dirty="0"/>
            <a:t>Georgia de 11 puntos </a:t>
          </a:r>
          <a:endParaRPr lang="es-EC" dirty="0"/>
        </a:p>
      </dgm:t>
    </dgm:pt>
    <dgm:pt modelId="{670E9B93-D75A-4F3C-8490-523E3E71D18D}" type="parTrans" cxnId="{CBFCF23D-3236-4B5F-8B12-B899E30C20E2}">
      <dgm:prSet/>
      <dgm:spPr/>
      <dgm:t>
        <a:bodyPr/>
        <a:lstStyle/>
        <a:p>
          <a:endParaRPr lang="es-EC"/>
        </a:p>
      </dgm:t>
    </dgm:pt>
    <dgm:pt modelId="{FFC48497-6FC5-4B49-A27E-7FA368FBD2E6}" type="sibTrans" cxnId="{CBFCF23D-3236-4B5F-8B12-B899E30C20E2}">
      <dgm:prSet/>
      <dgm:spPr/>
      <dgm:t>
        <a:bodyPr/>
        <a:lstStyle/>
        <a:p>
          <a:endParaRPr lang="es-EC"/>
        </a:p>
      </dgm:t>
    </dgm:pt>
    <dgm:pt modelId="{89EAC41E-DB11-4708-8D4C-C66889C48D91}">
      <dgm:prSet phldrT="[Texto]"/>
      <dgm:spPr/>
      <dgm:t>
        <a:bodyPr/>
        <a:lstStyle/>
        <a:p>
          <a:r>
            <a:rPr lang="es-ES" dirty="0" err="1"/>
            <a:t>Computer</a:t>
          </a:r>
          <a:r>
            <a:rPr lang="es-ES" dirty="0"/>
            <a:t> Modern normal de 10 puntos </a:t>
          </a:r>
          <a:endParaRPr lang="es-EC" dirty="0"/>
        </a:p>
      </dgm:t>
    </dgm:pt>
    <dgm:pt modelId="{517FD2E7-D41C-4858-8B6A-A72DECF69DCA}" type="parTrans" cxnId="{D55A3C85-BCED-4BF1-9E82-17B182C7BB0F}">
      <dgm:prSet/>
      <dgm:spPr/>
      <dgm:t>
        <a:bodyPr/>
        <a:lstStyle/>
        <a:p>
          <a:endParaRPr lang="es-EC"/>
        </a:p>
      </dgm:t>
    </dgm:pt>
    <dgm:pt modelId="{10D83B95-0B12-43B4-A450-0469B90F3560}" type="sibTrans" cxnId="{D55A3C85-BCED-4BF1-9E82-17B182C7BB0F}">
      <dgm:prSet/>
      <dgm:spPr/>
      <dgm:t>
        <a:bodyPr/>
        <a:lstStyle/>
        <a:p>
          <a:endParaRPr lang="es-EC"/>
        </a:p>
      </dgm:t>
    </dgm:pt>
    <dgm:pt modelId="{E2EBE954-C841-486D-B003-959E0C1586B6}">
      <dgm:prSet phldrT="[Texto]"/>
      <dgm:spPr/>
      <dgm:t>
        <a:bodyPr/>
        <a:lstStyle/>
        <a:p>
          <a:r>
            <a:rPr lang="es-ES" dirty="0"/>
            <a:t>Excepciones </a:t>
          </a:r>
          <a:endParaRPr lang="es-EC" dirty="0"/>
        </a:p>
      </dgm:t>
    </dgm:pt>
    <dgm:pt modelId="{1D3A39CF-8D24-4ED9-B556-E77F06612297}" type="parTrans" cxnId="{74630413-FB75-4877-AD2A-123019858891}">
      <dgm:prSet/>
      <dgm:spPr/>
      <dgm:t>
        <a:bodyPr/>
        <a:lstStyle/>
        <a:p>
          <a:endParaRPr lang="es-EC"/>
        </a:p>
      </dgm:t>
    </dgm:pt>
    <dgm:pt modelId="{A0E6D647-3176-44C5-8019-57D2F4058BDE}" type="sibTrans" cxnId="{74630413-FB75-4877-AD2A-123019858891}">
      <dgm:prSet/>
      <dgm:spPr/>
      <dgm:t>
        <a:bodyPr/>
        <a:lstStyle/>
        <a:p>
          <a:endParaRPr lang="es-EC"/>
        </a:p>
      </dgm:t>
    </dgm:pt>
    <dgm:pt modelId="{CFA0CEC2-6B7B-4B40-BF6F-4DD48B2F7F83}">
      <dgm:prSet phldrT="[Texto]"/>
      <dgm:spPr/>
      <dgm:t>
        <a:bodyPr/>
        <a:lstStyle/>
        <a:p>
          <a:r>
            <a:rPr lang="es-ES" dirty="0"/>
            <a:t>Figuras</a:t>
          </a:r>
          <a:endParaRPr lang="es-EC" dirty="0"/>
        </a:p>
      </dgm:t>
    </dgm:pt>
    <dgm:pt modelId="{07CDB075-022D-4BD8-B554-4D7B0BD7B6FC}" type="parTrans" cxnId="{E351E3FD-CC63-47E6-9785-4AD5DBB53067}">
      <dgm:prSet/>
      <dgm:spPr/>
      <dgm:t>
        <a:bodyPr/>
        <a:lstStyle/>
        <a:p>
          <a:endParaRPr lang="es-EC"/>
        </a:p>
      </dgm:t>
    </dgm:pt>
    <dgm:pt modelId="{8728274D-A81B-4E95-ADD3-384EFA6ABA7B}" type="sibTrans" cxnId="{E351E3FD-CC63-47E6-9785-4AD5DBB53067}">
      <dgm:prSet/>
      <dgm:spPr/>
      <dgm:t>
        <a:bodyPr/>
        <a:lstStyle/>
        <a:p>
          <a:endParaRPr lang="es-EC"/>
        </a:p>
      </dgm:t>
    </dgm:pt>
    <dgm:pt modelId="{F888E1F3-A9E9-4D03-ABB4-FDC268B93E63}">
      <dgm:prSet phldrT="[Texto]"/>
      <dgm:spPr/>
      <dgm:t>
        <a:bodyPr/>
        <a:lstStyle/>
        <a:p>
          <a:r>
            <a:rPr lang="es-ES" dirty="0"/>
            <a:t>Fuente sin </a:t>
          </a:r>
          <a:r>
            <a:rPr lang="es-ES" dirty="0" err="1"/>
            <a:t>serifa</a:t>
          </a:r>
          <a:r>
            <a:rPr lang="es-ES" dirty="0"/>
            <a:t> con tamaño de 8 y 14 puntos </a:t>
          </a:r>
          <a:endParaRPr lang="es-EC" dirty="0"/>
        </a:p>
      </dgm:t>
    </dgm:pt>
    <dgm:pt modelId="{28765A87-D7FF-4A68-9011-4D18FF5EC018}" type="parTrans" cxnId="{5DACC3B3-7C37-4943-A812-A25AB862C074}">
      <dgm:prSet/>
      <dgm:spPr/>
      <dgm:t>
        <a:bodyPr/>
        <a:lstStyle/>
        <a:p>
          <a:endParaRPr lang="es-EC"/>
        </a:p>
      </dgm:t>
    </dgm:pt>
    <dgm:pt modelId="{CB9C66EC-42AB-4B64-A8F7-1E7B90AF771E}" type="sibTrans" cxnId="{5DACC3B3-7C37-4943-A812-A25AB862C074}">
      <dgm:prSet/>
      <dgm:spPr/>
      <dgm:t>
        <a:bodyPr/>
        <a:lstStyle/>
        <a:p>
          <a:endParaRPr lang="es-EC"/>
        </a:p>
      </dgm:t>
    </dgm:pt>
    <dgm:pt modelId="{7644673A-BC39-4460-BD6D-D864FEF8EA5A}">
      <dgm:prSet phldrT="[Texto]"/>
      <dgm:spPr/>
      <dgm:t>
        <a:bodyPr/>
        <a:lstStyle/>
        <a:p>
          <a:r>
            <a:rPr lang="es-ES" dirty="0"/>
            <a:t>Lenguajes de programación </a:t>
          </a:r>
          <a:endParaRPr lang="es-EC" dirty="0"/>
        </a:p>
      </dgm:t>
    </dgm:pt>
    <dgm:pt modelId="{A5107CDC-D6EF-46A7-A747-FCA1483473B8}" type="parTrans" cxnId="{F58D426E-91D5-4ADC-ADDA-DCCE68DDBDB4}">
      <dgm:prSet/>
      <dgm:spPr/>
      <dgm:t>
        <a:bodyPr/>
        <a:lstStyle/>
        <a:p>
          <a:endParaRPr lang="es-EC"/>
        </a:p>
      </dgm:t>
    </dgm:pt>
    <dgm:pt modelId="{DE47857D-592C-46D9-AA4B-5754C9775BBE}" type="sibTrans" cxnId="{F58D426E-91D5-4ADC-ADDA-DCCE68DDBDB4}">
      <dgm:prSet/>
      <dgm:spPr/>
      <dgm:t>
        <a:bodyPr/>
        <a:lstStyle/>
        <a:p>
          <a:endParaRPr lang="es-EC"/>
        </a:p>
      </dgm:t>
    </dgm:pt>
    <dgm:pt modelId="{5BFA0269-7B98-48EC-8083-3390F0BDB5B7}">
      <dgm:prSet phldrT="[Texto]"/>
      <dgm:spPr/>
      <dgm:t>
        <a:bodyPr/>
        <a:lstStyle/>
        <a:p>
          <a:r>
            <a:rPr lang="es-ES" dirty="0"/>
            <a:t>Notas al pie de página </a:t>
          </a:r>
          <a:endParaRPr lang="es-EC" dirty="0"/>
        </a:p>
      </dgm:t>
    </dgm:pt>
    <dgm:pt modelId="{84DFCBAA-5881-44DC-BBA0-457642C3917E}" type="parTrans" cxnId="{C5258D83-79DB-4526-8C45-7BA25F7998EC}">
      <dgm:prSet/>
      <dgm:spPr/>
      <dgm:t>
        <a:bodyPr/>
        <a:lstStyle/>
        <a:p>
          <a:endParaRPr lang="es-EC"/>
        </a:p>
      </dgm:t>
    </dgm:pt>
    <dgm:pt modelId="{825A6905-F89C-4D37-9E5B-6DA56EC6BE2E}" type="sibTrans" cxnId="{C5258D83-79DB-4526-8C45-7BA25F7998EC}">
      <dgm:prSet/>
      <dgm:spPr/>
      <dgm:t>
        <a:bodyPr/>
        <a:lstStyle/>
        <a:p>
          <a:endParaRPr lang="es-EC"/>
        </a:p>
      </dgm:t>
    </dgm:pt>
    <dgm:pt modelId="{3499CAC8-FDE9-4C4C-8014-0EEC10D1FD7D}">
      <dgm:prSet phldrT="[Texto]"/>
      <dgm:spPr/>
      <dgm:t>
        <a:bodyPr/>
        <a:lstStyle/>
        <a:p>
          <a:r>
            <a:rPr lang="es-ES" dirty="0"/>
            <a:t>Fuentes más pequeñas </a:t>
          </a:r>
          <a:endParaRPr lang="es-EC" dirty="0"/>
        </a:p>
      </dgm:t>
    </dgm:pt>
    <dgm:pt modelId="{260975E4-16FE-4975-AE1F-173EA903CF90}" type="parTrans" cxnId="{1326661E-E0BB-4C04-8FA7-C486E9B3626A}">
      <dgm:prSet/>
      <dgm:spPr/>
      <dgm:t>
        <a:bodyPr/>
        <a:lstStyle/>
        <a:p>
          <a:endParaRPr lang="es-EC"/>
        </a:p>
      </dgm:t>
    </dgm:pt>
    <dgm:pt modelId="{F25800E6-1271-41EF-B13D-FFEAD3C9FDB9}" type="sibTrans" cxnId="{1326661E-E0BB-4C04-8FA7-C486E9B3626A}">
      <dgm:prSet/>
      <dgm:spPr/>
      <dgm:t>
        <a:bodyPr/>
        <a:lstStyle/>
        <a:p>
          <a:endParaRPr lang="es-EC"/>
        </a:p>
      </dgm:t>
    </dgm:pt>
    <dgm:pt modelId="{29FB1A58-E559-4FD8-8FEF-1D017750B35C}" type="pres">
      <dgm:prSet presAssocID="{4F0DF962-B60D-4C8C-AE0E-9FC7082EAE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8E750B-8958-4A82-BB54-30B14BD4A7E3}" type="pres">
      <dgm:prSet presAssocID="{87A73652-66FB-4480-9242-3ED0F5C3DC23}" presName="hierRoot1" presStyleCnt="0">
        <dgm:presLayoutVars>
          <dgm:hierBranch val="init"/>
        </dgm:presLayoutVars>
      </dgm:prSet>
      <dgm:spPr/>
    </dgm:pt>
    <dgm:pt modelId="{C47237D8-AB72-46A2-A834-2269AE722BB5}" type="pres">
      <dgm:prSet presAssocID="{87A73652-66FB-4480-9242-3ED0F5C3DC23}" presName="rootComposite1" presStyleCnt="0"/>
      <dgm:spPr/>
    </dgm:pt>
    <dgm:pt modelId="{FFFDD48F-6567-4020-B51D-815BAEB95141}" type="pres">
      <dgm:prSet presAssocID="{87A73652-66FB-4480-9242-3ED0F5C3DC23}" presName="rootText1" presStyleLbl="node0" presStyleIdx="0" presStyleCnt="1">
        <dgm:presLayoutVars>
          <dgm:chPref val="3"/>
        </dgm:presLayoutVars>
      </dgm:prSet>
      <dgm:spPr/>
    </dgm:pt>
    <dgm:pt modelId="{F5E87AD1-CC90-4F00-8358-4B8DEF466D57}" type="pres">
      <dgm:prSet presAssocID="{87A73652-66FB-4480-9242-3ED0F5C3DC23}" presName="rootConnector1" presStyleLbl="node1" presStyleIdx="0" presStyleCnt="0"/>
      <dgm:spPr/>
    </dgm:pt>
    <dgm:pt modelId="{C79C9613-AE7F-4531-AF27-FCB7C9F57CBB}" type="pres">
      <dgm:prSet presAssocID="{87A73652-66FB-4480-9242-3ED0F5C3DC23}" presName="hierChild2" presStyleCnt="0"/>
      <dgm:spPr/>
    </dgm:pt>
    <dgm:pt modelId="{918137D7-C4FF-49CF-B82F-E4300A70AB84}" type="pres">
      <dgm:prSet presAssocID="{C7101703-03D6-4D4D-BA0C-EF24863AF621}" presName="Name37" presStyleLbl="parChTrans1D2" presStyleIdx="0" presStyleCnt="3"/>
      <dgm:spPr/>
    </dgm:pt>
    <dgm:pt modelId="{1C003850-7CD4-470A-BD6E-FD3195F47A3E}" type="pres">
      <dgm:prSet presAssocID="{A89A4D3D-F278-4431-9BFA-141F2F1E61A4}" presName="hierRoot2" presStyleCnt="0">
        <dgm:presLayoutVars>
          <dgm:hierBranch val="init"/>
        </dgm:presLayoutVars>
      </dgm:prSet>
      <dgm:spPr/>
    </dgm:pt>
    <dgm:pt modelId="{3A776815-435D-4830-8953-5A966F62259E}" type="pres">
      <dgm:prSet presAssocID="{A89A4D3D-F278-4431-9BFA-141F2F1E61A4}" presName="rootComposite" presStyleCnt="0"/>
      <dgm:spPr/>
    </dgm:pt>
    <dgm:pt modelId="{1C74AEA7-65D2-48A6-BB67-9B32F49B64D1}" type="pres">
      <dgm:prSet presAssocID="{A89A4D3D-F278-4431-9BFA-141F2F1E61A4}" presName="rootText" presStyleLbl="node2" presStyleIdx="0" presStyleCnt="3">
        <dgm:presLayoutVars>
          <dgm:chPref val="3"/>
        </dgm:presLayoutVars>
      </dgm:prSet>
      <dgm:spPr/>
    </dgm:pt>
    <dgm:pt modelId="{90D8D261-CA43-4840-9983-66AF3E8AC2AE}" type="pres">
      <dgm:prSet presAssocID="{A89A4D3D-F278-4431-9BFA-141F2F1E61A4}" presName="rootConnector" presStyleLbl="node2" presStyleIdx="0" presStyleCnt="3"/>
      <dgm:spPr/>
    </dgm:pt>
    <dgm:pt modelId="{E3729413-8499-48E9-B2A2-77D4B3221BC8}" type="pres">
      <dgm:prSet presAssocID="{A89A4D3D-F278-4431-9BFA-141F2F1E61A4}" presName="hierChild4" presStyleCnt="0"/>
      <dgm:spPr/>
    </dgm:pt>
    <dgm:pt modelId="{2AFF6400-50F5-49C9-8B78-DB7FDD38FD88}" type="pres">
      <dgm:prSet presAssocID="{A4ED4121-7BDF-4538-9A37-D82FF442BFCD}" presName="Name37" presStyleLbl="parChTrans1D3" presStyleIdx="0" presStyleCnt="6"/>
      <dgm:spPr/>
    </dgm:pt>
    <dgm:pt modelId="{9F8E1FBB-43AF-4305-9D71-36E9AB3409F7}" type="pres">
      <dgm:prSet presAssocID="{44F5B128-AB49-40D4-BD33-D8549552A266}" presName="hierRoot2" presStyleCnt="0">
        <dgm:presLayoutVars>
          <dgm:hierBranch val="init"/>
        </dgm:presLayoutVars>
      </dgm:prSet>
      <dgm:spPr/>
    </dgm:pt>
    <dgm:pt modelId="{C583731B-19DA-4242-9350-8B559BA77AAA}" type="pres">
      <dgm:prSet presAssocID="{44F5B128-AB49-40D4-BD33-D8549552A266}" presName="rootComposite" presStyleCnt="0"/>
      <dgm:spPr/>
    </dgm:pt>
    <dgm:pt modelId="{E1495E71-12C2-40D4-900C-789C345B5076}" type="pres">
      <dgm:prSet presAssocID="{44F5B128-AB49-40D4-BD33-D8549552A266}" presName="rootText" presStyleLbl="node3" presStyleIdx="0" presStyleCnt="6">
        <dgm:presLayoutVars>
          <dgm:chPref val="3"/>
        </dgm:presLayoutVars>
      </dgm:prSet>
      <dgm:spPr/>
    </dgm:pt>
    <dgm:pt modelId="{FEEB2F01-F789-4D46-9BD7-DC725063DD77}" type="pres">
      <dgm:prSet presAssocID="{44F5B128-AB49-40D4-BD33-D8549552A266}" presName="rootConnector" presStyleLbl="node3" presStyleIdx="0" presStyleCnt="6"/>
      <dgm:spPr/>
    </dgm:pt>
    <dgm:pt modelId="{FF6B356E-6403-49FA-B980-4EAF465E85A3}" type="pres">
      <dgm:prSet presAssocID="{44F5B128-AB49-40D4-BD33-D8549552A266}" presName="hierChild4" presStyleCnt="0"/>
      <dgm:spPr/>
    </dgm:pt>
    <dgm:pt modelId="{C624A564-6865-4B24-A5E4-AB81AFF7E9C9}" type="pres">
      <dgm:prSet presAssocID="{44F5B128-AB49-40D4-BD33-D8549552A266}" presName="hierChild5" presStyleCnt="0"/>
      <dgm:spPr/>
    </dgm:pt>
    <dgm:pt modelId="{AB96F5B1-8489-4156-BF61-F9E05785248A}" type="pres">
      <dgm:prSet presAssocID="{1041FD52-246D-4478-83E1-D853E708EFA1}" presName="Name37" presStyleLbl="parChTrans1D3" presStyleIdx="1" presStyleCnt="6"/>
      <dgm:spPr/>
    </dgm:pt>
    <dgm:pt modelId="{E4271E44-3107-4EF2-8FBF-A770ECF4C0F4}" type="pres">
      <dgm:prSet presAssocID="{8C1B9394-57FA-49B5-A7F9-434A2B91AAE2}" presName="hierRoot2" presStyleCnt="0">
        <dgm:presLayoutVars>
          <dgm:hierBranch val="init"/>
        </dgm:presLayoutVars>
      </dgm:prSet>
      <dgm:spPr/>
    </dgm:pt>
    <dgm:pt modelId="{4F8753F7-644A-459B-B649-646D3525FCA2}" type="pres">
      <dgm:prSet presAssocID="{8C1B9394-57FA-49B5-A7F9-434A2B91AAE2}" presName="rootComposite" presStyleCnt="0"/>
      <dgm:spPr/>
    </dgm:pt>
    <dgm:pt modelId="{2B29E89F-681A-4D3B-ACBE-0253579903EA}" type="pres">
      <dgm:prSet presAssocID="{8C1B9394-57FA-49B5-A7F9-434A2B91AAE2}" presName="rootText" presStyleLbl="node3" presStyleIdx="1" presStyleCnt="6">
        <dgm:presLayoutVars>
          <dgm:chPref val="3"/>
        </dgm:presLayoutVars>
      </dgm:prSet>
      <dgm:spPr/>
    </dgm:pt>
    <dgm:pt modelId="{83291837-0914-490F-8ED8-447AB3289DC7}" type="pres">
      <dgm:prSet presAssocID="{8C1B9394-57FA-49B5-A7F9-434A2B91AAE2}" presName="rootConnector" presStyleLbl="node3" presStyleIdx="1" presStyleCnt="6"/>
      <dgm:spPr/>
    </dgm:pt>
    <dgm:pt modelId="{08002FD3-828D-41FB-B4C2-B800EB1C0526}" type="pres">
      <dgm:prSet presAssocID="{8C1B9394-57FA-49B5-A7F9-434A2B91AAE2}" presName="hierChild4" presStyleCnt="0"/>
      <dgm:spPr/>
    </dgm:pt>
    <dgm:pt modelId="{D6602889-F33B-423C-B190-1DEFB847CF16}" type="pres">
      <dgm:prSet presAssocID="{8C1B9394-57FA-49B5-A7F9-434A2B91AAE2}" presName="hierChild5" presStyleCnt="0"/>
      <dgm:spPr/>
    </dgm:pt>
    <dgm:pt modelId="{67E0AFB8-05C6-4A6B-AB0E-22A33033F7E5}" type="pres">
      <dgm:prSet presAssocID="{A89A4D3D-F278-4431-9BFA-141F2F1E61A4}" presName="hierChild5" presStyleCnt="0"/>
      <dgm:spPr/>
    </dgm:pt>
    <dgm:pt modelId="{87A56A09-F7D3-40C6-A7AD-98E45ED9D067}" type="pres">
      <dgm:prSet presAssocID="{5EE466BC-2ED3-4701-828B-534CB7903A27}" presName="Name37" presStyleLbl="parChTrans1D2" presStyleIdx="1" presStyleCnt="3"/>
      <dgm:spPr/>
    </dgm:pt>
    <dgm:pt modelId="{D820D7E5-59F5-4FEE-A996-E5E6F321E7D5}" type="pres">
      <dgm:prSet presAssocID="{C6C68B66-6F31-48C6-9841-09A57F788F64}" presName="hierRoot2" presStyleCnt="0">
        <dgm:presLayoutVars>
          <dgm:hierBranch val="init"/>
        </dgm:presLayoutVars>
      </dgm:prSet>
      <dgm:spPr/>
    </dgm:pt>
    <dgm:pt modelId="{6DC62D51-B5BB-4DAA-93F8-C1124A082DA8}" type="pres">
      <dgm:prSet presAssocID="{C6C68B66-6F31-48C6-9841-09A57F788F64}" presName="rootComposite" presStyleCnt="0"/>
      <dgm:spPr/>
    </dgm:pt>
    <dgm:pt modelId="{917AB706-3211-43CE-9A72-84E0D136394C}" type="pres">
      <dgm:prSet presAssocID="{C6C68B66-6F31-48C6-9841-09A57F788F64}" presName="rootText" presStyleLbl="node2" presStyleIdx="1" presStyleCnt="3">
        <dgm:presLayoutVars>
          <dgm:chPref val="3"/>
        </dgm:presLayoutVars>
      </dgm:prSet>
      <dgm:spPr/>
    </dgm:pt>
    <dgm:pt modelId="{682A9F24-26E7-4181-BB43-1331392F8972}" type="pres">
      <dgm:prSet presAssocID="{C6C68B66-6F31-48C6-9841-09A57F788F64}" presName="rootConnector" presStyleLbl="node2" presStyleIdx="1" presStyleCnt="3"/>
      <dgm:spPr/>
    </dgm:pt>
    <dgm:pt modelId="{1BA63890-1673-4F81-AA50-CC5AF85BF66E}" type="pres">
      <dgm:prSet presAssocID="{C6C68B66-6F31-48C6-9841-09A57F788F64}" presName="hierChild4" presStyleCnt="0"/>
      <dgm:spPr/>
    </dgm:pt>
    <dgm:pt modelId="{FF71A430-AEE5-4FE5-B4AE-DD1F99A3959F}" type="pres">
      <dgm:prSet presAssocID="{393FB4E8-0780-43D3-ACA4-CC496E8C0080}" presName="Name37" presStyleLbl="parChTrans1D3" presStyleIdx="2" presStyleCnt="6"/>
      <dgm:spPr/>
    </dgm:pt>
    <dgm:pt modelId="{20BB7025-6C2F-4694-97D6-964FA3CCA5DB}" type="pres">
      <dgm:prSet presAssocID="{6141BC44-6340-4C5D-9248-096AF691F0E3}" presName="hierRoot2" presStyleCnt="0">
        <dgm:presLayoutVars>
          <dgm:hierBranch val="init"/>
        </dgm:presLayoutVars>
      </dgm:prSet>
      <dgm:spPr/>
    </dgm:pt>
    <dgm:pt modelId="{EC7BBD39-1536-4BC1-97C4-14D0FC8E45C1}" type="pres">
      <dgm:prSet presAssocID="{6141BC44-6340-4C5D-9248-096AF691F0E3}" presName="rootComposite" presStyleCnt="0"/>
      <dgm:spPr/>
    </dgm:pt>
    <dgm:pt modelId="{76746D82-B09B-4E3B-8D14-D99D808FA5A9}" type="pres">
      <dgm:prSet presAssocID="{6141BC44-6340-4C5D-9248-096AF691F0E3}" presName="rootText" presStyleLbl="node3" presStyleIdx="2" presStyleCnt="6">
        <dgm:presLayoutVars>
          <dgm:chPref val="3"/>
        </dgm:presLayoutVars>
      </dgm:prSet>
      <dgm:spPr/>
    </dgm:pt>
    <dgm:pt modelId="{4E81CAAA-F3B8-4D04-84E4-D9DFCA0995A7}" type="pres">
      <dgm:prSet presAssocID="{6141BC44-6340-4C5D-9248-096AF691F0E3}" presName="rootConnector" presStyleLbl="node3" presStyleIdx="2" presStyleCnt="6"/>
      <dgm:spPr/>
    </dgm:pt>
    <dgm:pt modelId="{C7E30CEC-B525-4CB7-BCFD-429C0EA668A9}" type="pres">
      <dgm:prSet presAssocID="{6141BC44-6340-4C5D-9248-096AF691F0E3}" presName="hierChild4" presStyleCnt="0"/>
      <dgm:spPr/>
    </dgm:pt>
    <dgm:pt modelId="{6580E28E-CCD8-4DC3-9F6B-7BF23667967A}" type="pres">
      <dgm:prSet presAssocID="{6141BC44-6340-4C5D-9248-096AF691F0E3}" presName="hierChild5" presStyleCnt="0"/>
      <dgm:spPr/>
    </dgm:pt>
    <dgm:pt modelId="{AF422268-431D-41D4-8C35-8380C8690C98}" type="pres">
      <dgm:prSet presAssocID="{C6C68B66-6F31-48C6-9841-09A57F788F64}" presName="hierChild5" presStyleCnt="0"/>
      <dgm:spPr/>
    </dgm:pt>
    <dgm:pt modelId="{59C76740-D3A2-4921-B70B-9BBCE2EC7F6E}" type="pres">
      <dgm:prSet presAssocID="{1F3B88C2-1C42-44B1-9744-D4C3B41D40A5}" presName="Name37" presStyleLbl="parChTrans1D2" presStyleIdx="2" presStyleCnt="3"/>
      <dgm:spPr/>
    </dgm:pt>
    <dgm:pt modelId="{B7708D89-A7D9-4148-9424-0B35A15DB1E6}" type="pres">
      <dgm:prSet presAssocID="{4516DC94-1047-47DD-9B94-683E4B5C9FA5}" presName="hierRoot2" presStyleCnt="0">
        <dgm:presLayoutVars>
          <dgm:hierBranch val="init"/>
        </dgm:presLayoutVars>
      </dgm:prSet>
      <dgm:spPr/>
    </dgm:pt>
    <dgm:pt modelId="{7047C44E-F5B6-4D56-AC64-9DB47F8A550D}" type="pres">
      <dgm:prSet presAssocID="{4516DC94-1047-47DD-9B94-683E4B5C9FA5}" presName="rootComposite" presStyleCnt="0"/>
      <dgm:spPr/>
    </dgm:pt>
    <dgm:pt modelId="{25C52425-E26A-437E-A767-843445F482BE}" type="pres">
      <dgm:prSet presAssocID="{4516DC94-1047-47DD-9B94-683E4B5C9FA5}" presName="rootText" presStyleLbl="node2" presStyleIdx="2" presStyleCnt="3">
        <dgm:presLayoutVars>
          <dgm:chPref val="3"/>
        </dgm:presLayoutVars>
      </dgm:prSet>
      <dgm:spPr/>
    </dgm:pt>
    <dgm:pt modelId="{72E8B7FD-51DA-4C41-9BAF-09537ACE05FF}" type="pres">
      <dgm:prSet presAssocID="{4516DC94-1047-47DD-9B94-683E4B5C9FA5}" presName="rootConnector" presStyleLbl="node2" presStyleIdx="2" presStyleCnt="3"/>
      <dgm:spPr/>
    </dgm:pt>
    <dgm:pt modelId="{F3DCE3E2-3D04-4501-A8B4-7804283A4C29}" type="pres">
      <dgm:prSet presAssocID="{4516DC94-1047-47DD-9B94-683E4B5C9FA5}" presName="hierChild4" presStyleCnt="0"/>
      <dgm:spPr/>
    </dgm:pt>
    <dgm:pt modelId="{3212C1EA-AAF3-482A-9732-60B87AD80637}" type="pres">
      <dgm:prSet presAssocID="{B8ACC4CD-32E6-4900-BE3B-6F80DBE7A805}" presName="Name37" presStyleLbl="parChTrans1D3" presStyleIdx="3" presStyleCnt="6"/>
      <dgm:spPr/>
    </dgm:pt>
    <dgm:pt modelId="{E1714F46-3D42-487A-89DD-DF0C3DAA809F}" type="pres">
      <dgm:prSet presAssocID="{E822DF08-E901-483F-B374-860681851592}" presName="hierRoot2" presStyleCnt="0">
        <dgm:presLayoutVars>
          <dgm:hierBranch val="init"/>
        </dgm:presLayoutVars>
      </dgm:prSet>
      <dgm:spPr/>
    </dgm:pt>
    <dgm:pt modelId="{DED52E63-5567-4FFB-9592-D1C915936722}" type="pres">
      <dgm:prSet presAssocID="{E822DF08-E901-483F-B374-860681851592}" presName="rootComposite" presStyleCnt="0"/>
      <dgm:spPr/>
    </dgm:pt>
    <dgm:pt modelId="{8104F94E-2B26-4DDD-9E1C-02BB9D6963CE}" type="pres">
      <dgm:prSet presAssocID="{E822DF08-E901-483F-B374-860681851592}" presName="rootText" presStyleLbl="node3" presStyleIdx="3" presStyleCnt="6">
        <dgm:presLayoutVars>
          <dgm:chPref val="3"/>
        </dgm:presLayoutVars>
      </dgm:prSet>
      <dgm:spPr/>
    </dgm:pt>
    <dgm:pt modelId="{C60CEC8E-0FFD-46E7-8745-151C67AEE649}" type="pres">
      <dgm:prSet presAssocID="{E822DF08-E901-483F-B374-860681851592}" presName="rootConnector" presStyleLbl="node3" presStyleIdx="3" presStyleCnt="6"/>
      <dgm:spPr/>
    </dgm:pt>
    <dgm:pt modelId="{74712853-9E21-4B42-8781-B1B4DC50E5B2}" type="pres">
      <dgm:prSet presAssocID="{E822DF08-E901-483F-B374-860681851592}" presName="hierChild4" presStyleCnt="0"/>
      <dgm:spPr/>
    </dgm:pt>
    <dgm:pt modelId="{371DC9A2-D8B7-4D90-83A4-7CB123AB352A}" type="pres">
      <dgm:prSet presAssocID="{83E28B85-3656-4FF6-86F2-89E74AEBB0E8}" presName="Name37" presStyleLbl="parChTrans1D4" presStyleIdx="0" presStyleCnt="11"/>
      <dgm:spPr/>
    </dgm:pt>
    <dgm:pt modelId="{9928FB65-A7A8-41E4-9B3B-FC5B186F1405}" type="pres">
      <dgm:prSet presAssocID="{975074D1-3B21-4D56-9ACB-3AB2F626DB89}" presName="hierRoot2" presStyleCnt="0">
        <dgm:presLayoutVars>
          <dgm:hierBranch val="init"/>
        </dgm:presLayoutVars>
      </dgm:prSet>
      <dgm:spPr/>
    </dgm:pt>
    <dgm:pt modelId="{8371B4BA-9D7B-4F1D-B236-307713A41D42}" type="pres">
      <dgm:prSet presAssocID="{975074D1-3B21-4D56-9ACB-3AB2F626DB89}" presName="rootComposite" presStyleCnt="0"/>
      <dgm:spPr/>
    </dgm:pt>
    <dgm:pt modelId="{9E754172-2FCA-4090-B74A-13A44A712DE6}" type="pres">
      <dgm:prSet presAssocID="{975074D1-3B21-4D56-9ACB-3AB2F626DB89}" presName="rootText" presStyleLbl="node4" presStyleIdx="0" presStyleCnt="11">
        <dgm:presLayoutVars>
          <dgm:chPref val="3"/>
        </dgm:presLayoutVars>
      </dgm:prSet>
      <dgm:spPr/>
    </dgm:pt>
    <dgm:pt modelId="{30842FD1-15D1-4C49-BD3C-0AB47E102D3A}" type="pres">
      <dgm:prSet presAssocID="{975074D1-3B21-4D56-9ACB-3AB2F626DB89}" presName="rootConnector" presStyleLbl="node4" presStyleIdx="0" presStyleCnt="11"/>
      <dgm:spPr/>
    </dgm:pt>
    <dgm:pt modelId="{205758C9-DAB7-4E85-B341-EE6CCC883665}" type="pres">
      <dgm:prSet presAssocID="{975074D1-3B21-4D56-9ACB-3AB2F626DB89}" presName="hierChild4" presStyleCnt="0"/>
      <dgm:spPr/>
    </dgm:pt>
    <dgm:pt modelId="{101EAE42-7AAF-462E-ABB3-5CBAC36D53FF}" type="pres">
      <dgm:prSet presAssocID="{975074D1-3B21-4D56-9ACB-3AB2F626DB89}" presName="hierChild5" presStyleCnt="0"/>
      <dgm:spPr/>
    </dgm:pt>
    <dgm:pt modelId="{24A2EE5F-04C6-4546-9ADD-959680724E3B}" type="pres">
      <dgm:prSet presAssocID="{57DAE68F-353D-4167-B7DC-F84412470619}" presName="Name37" presStyleLbl="parChTrans1D4" presStyleIdx="1" presStyleCnt="11"/>
      <dgm:spPr/>
    </dgm:pt>
    <dgm:pt modelId="{F29D8FDB-109A-467A-8AB3-22C9A4EC9B2B}" type="pres">
      <dgm:prSet presAssocID="{CB657FF9-04ED-4149-8C8D-3B8DB24FF8EA}" presName="hierRoot2" presStyleCnt="0">
        <dgm:presLayoutVars>
          <dgm:hierBranch val="init"/>
        </dgm:presLayoutVars>
      </dgm:prSet>
      <dgm:spPr/>
    </dgm:pt>
    <dgm:pt modelId="{ABC08A2A-50FA-4526-8B6B-63DCF212737F}" type="pres">
      <dgm:prSet presAssocID="{CB657FF9-04ED-4149-8C8D-3B8DB24FF8EA}" presName="rootComposite" presStyleCnt="0"/>
      <dgm:spPr/>
    </dgm:pt>
    <dgm:pt modelId="{B53BD0C3-C498-4917-AA56-1B5419E3E1DC}" type="pres">
      <dgm:prSet presAssocID="{CB657FF9-04ED-4149-8C8D-3B8DB24FF8EA}" presName="rootText" presStyleLbl="node4" presStyleIdx="1" presStyleCnt="11">
        <dgm:presLayoutVars>
          <dgm:chPref val="3"/>
        </dgm:presLayoutVars>
      </dgm:prSet>
      <dgm:spPr/>
    </dgm:pt>
    <dgm:pt modelId="{3C9D679E-F4DD-48BB-98F7-9164A1AE3AEF}" type="pres">
      <dgm:prSet presAssocID="{CB657FF9-04ED-4149-8C8D-3B8DB24FF8EA}" presName="rootConnector" presStyleLbl="node4" presStyleIdx="1" presStyleCnt="11"/>
      <dgm:spPr/>
    </dgm:pt>
    <dgm:pt modelId="{DE19F4E2-F80B-40B1-8234-0473DEE8BF09}" type="pres">
      <dgm:prSet presAssocID="{CB657FF9-04ED-4149-8C8D-3B8DB24FF8EA}" presName="hierChild4" presStyleCnt="0"/>
      <dgm:spPr/>
    </dgm:pt>
    <dgm:pt modelId="{A6015916-AD3C-46D2-84E6-A45207AEBF90}" type="pres">
      <dgm:prSet presAssocID="{CB657FF9-04ED-4149-8C8D-3B8DB24FF8EA}" presName="hierChild5" presStyleCnt="0"/>
      <dgm:spPr/>
    </dgm:pt>
    <dgm:pt modelId="{2AACE840-12E4-4A89-939F-2C246FD5FDEB}" type="pres">
      <dgm:prSet presAssocID="{E3A2D9F9-8EC5-4DC2-9247-3B67E2E3A679}" presName="Name37" presStyleLbl="parChTrans1D4" presStyleIdx="2" presStyleCnt="11"/>
      <dgm:spPr/>
    </dgm:pt>
    <dgm:pt modelId="{B1DED958-D12A-42F4-BCBF-4EDF75380681}" type="pres">
      <dgm:prSet presAssocID="{3E838A53-2EB6-490F-892B-38F9CAC82C5B}" presName="hierRoot2" presStyleCnt="0">
        <dgm:presLayoutVars>
          <dgm:hierBranch val="init"/>
        </dgm:presLayoutVars>
      </dgm:prSet>
      <dgm:spPr/>
    </dgm:pt>
    <dgm:pt modelId="{6BD27346-CF34-4E96-8385-0950403D9C51}" type="pres">
      <dgm:prSet presAssocID="{3E838A53-2EB6-490F-892B-38F9CAC82C5B}" presName="rootComposite" presStyleCnt="0"/>
      <dgm:spPr/>
    </dgm:pt>
    <dgm:pt modelId="{A991485E-88AB-4909-8DAC-C3B5842B15BB}" type="pres">
      <dgm:prSet presAssocID="{3E838A53-2EB6-490F-892B-38F9CAC82C5B}" presName="rootText" presStyleLbl="node4" presStyleIdx="2" presStyleCnt="11">
        <dgm:presLayoutVars>
          <dgm:chPref val="3"/>
        </dgm:presLayoutVars>
      </dgm:prSet>
      <dgm:spPr/>
    </dgm:pt>
    <dgm:pt modelId="{A4297726-D1B1-4619-8EB2-7E252C35D820}" type="pres">
      <dgm:prSet presAssocID="{3E838A53-2EB6-490F-892B-38F9CAC82C5B}" presName="rootConnector" presStyleLbl="node4" presStyleIdx="2" presStyleCnt="11"/>
      <dgm:spPr/>
    </dgm:pt>
    <dgm:pt modelId="{77782E42-8724-4303-8108-66EBB30EEA43}" type="pres">
      <dgm:prSet presAssocID="{3E838A53-2EB6-490F-892B-38F9CAC82C5B}" presName="hierChild4" presStyleCnt="0"/>
      <dgm:spPr/>
    </dgm:pt>
    <dgm:pt modelId="{DD4D81F3-B067-473F-885C-5054BCC6E2DB}" type="pres">
      <dgm:prSet presAssocID="{3E838A53-2EB6-490F-892B-38F9CAC82C5B}" presName="hierChild5" presStyleCnt="0"/>
      <dgm:spPr/>
    </dgm:pt>
    <dgm:pt modelId="{F79CC7FE-CBFD-4D23-8695-AA762A3DFDF7}" type="pres">
      <dgm:prSet presAssocID="{E822DF08-E901-483F-B374-860681851592}" presName="hierChild5" presStyleCnt="0"/>
      <dgm:spPr/>
    </dgm:pt>
    <dgm:pt modelId="{2E9A99C6-6DFE-40B3-B86E-B276B8E13A1B}" type="pres">
      <dgm:prSet presAssocID="{5CFD706E-A89E-4F22-8DBC-62342DFA47F2}" presName="Name37" presStyleLbl="parChTrans1D3" presStyleIdx="4" presStyleCnt="6"/>
      <dgm:spPr/>
    </dgm:pt>
    <dgm:pt modelId="{42C7A880-D413-4266-B38E-43AA2908D5FF}" type="pres">
      <dgm:prSet presAssocID="{A72A965C-833F-4978-B57F-1E23FA2CBC93}" presName="hierRoot2" presStyleCnt="0">
        <dgm:presLayoutVars>
          <dgm:hierBranch val="init"/>
        </dgm:presLayoutVars>
      </dgm:prSet>
      <dgm:spPr/>
    </dgm:pt>
    <dgm:pt modelId="{FDDDEA76-55BA-4A0D-99E1-369719A4F2F0}" type="pres">
      <dgm:prSet presAssocID="{A72A965C-833F-4978-B57F-1E23FA2CBC93}" presName="rootComposite" presStyleCnt="0"/>
      <dgm:spPr/>
    </dgm:pt>
    <dgm:pt modelId="{3AAE38DA-90D8-418B-B81C-AB7E7394FCA9}" type="pres">
      <dgm:prSet presAssocID="{A72A965C-833F-4978-B57F-1E23FA2CBC93}" presName="rootText" presStyleLbl="node3" presStyleIdx="4" presStyleCnt="6">
        <dgm:presLayoutVars>
          <dgm:chPref val="3"/>
        </dgm:presLayoutVars>
      </dgm:prSet>
      <dgm:spPr/>
    </dgm:pt>
    <dgm:pt modelId="{1244FAAF-D9D6-4CCC-87CB-D22979D07920}" type="pres">
      <dgm:prSet presAssocID="{A72A965C-833F-4978-B57F-1E23FA2CBC93}" presName="rootConnector" presStyleLbl="node3" presStyleIdx="4" presStyleCnt="6"/>
      <dgm:spPr/>
    </dgm:pt>
    <dgm:pt modelId="{C7F317A7-6FBA-4E49-BA40-F892B77B8140}" type="pres">
      <dgm:prSet presAssocID="{A72A965C-833F-4978-B57F-1E23FA2CBC93}" presName="hierChild4" presStyleCnt="0"/>
      <dgm:spPr/>
    </dgm:pt>
    <dgm:pt modelId="{B22B81DE-D864-441B-AB75-6395506E7F08}" type="pres">
      <dgm:prSet presAssocID="{C5DBC96D-5B2A-421B-8189-0FA821B61C4F}" presName="Name37" presStyleLbl="parChTrans1D4" presStyleIdx="3" presStyleCnt="11"/>
      <dgm:spPr/>
    </dgm:pt>
    <dgm:pt modelId="{E9ADE682-9C7F-453B-93CC-E85AC46D4964}" type="pres">
      <dgm:prSet presAssocID="{91B2CBF9-2F96-472B-904C-093131D4F0A0}" presName="hierRoot2" presStyleCnt="0">
        <dgm:presLayoutVars>
          <dgm:hierBranch val="init"/>
        </dgm:presLayoutVars>
      </dgm:prSet>
      <dgm:spPr/>
    </dgm:pt>
    <dgm:pt modelId="{12EDE2E2-54CA-427F-82C9-62E3BEE79469}" type="pres">
      <dgm:prSet presAssocID="{91B2CBF9-2F96-472B-904C-093131D4F0A0}" presName="rootComposite" presStyleCnt="0"/>
      <dgm:spPr/>
    </dgm:pt>
    <dgm:pt modelId="{CBE0A928-E85E-4848-A0EB-B8E409321F92}" type="pres">
      <dgm:prSet presAssocID="{91B2CBF9-2F96-472B-904C-093131D4F0A0}" presName="rootText" presStyleLbl="node4" presStyleIdx="3" presStyleCnt="11">
        <dgm:presLayoutVars>
          <dgm:chPref val="3"/>
        </dgm:presLayoutVars>
      </dgm:prSet>
      <dgm:spPr/>
    </dgm:pt>
    <dgm:pt modelId="{3E802FC3-8155-458F-A9FF-B0E6ABEFF88F}" type="pres">
      <dgm:prSet presAssocID="{91B2CBF9-2F96-472B-904C-093131D4F0A0}" presName="rootConnector" presStyleLbl="node4" presStyleIdx="3" presStyleCnt="11"/>
      <dgm:spPr/>
    </dgm:pt>
    <dgm:pt modelId="{72712E6B-027A-4573-9E7A-24E9011B0AFE}" type="pres">
      <dgm:prSet presAssocID="{91B2CBF9-2F96-472B-904C-093131D4F0A0}" presName="hierChild4" presStyleCnt="0"/>
      <dgm:spPr/>
    </dgm:pt>
    <dgm:pt modelId="{B8326FC4-87D9-4375-BEC0-A3EA1E497313}" type="pres">
      <dgm:prSet presAssocID="{91B2CBF9-2F96-472B-904C-093131D4F0A0}" presName="hierChild5" presStyleCnt="0"/>
      <dgm:spPr/>
    </dgm:pt>
    <dgm:pt modelId="{9C0A3C76-3ABA-4A1A-8FAF-71EC73B81957}" type="pres">
      <dgm:prSet presAssocID="{670E9B93-D75A-4F3C-8490-523E3E71D18D}" presName="Name37" presStyleLbl="parChTrans1D4" presStyleIdx="4" presStyleCnt="11"/>
      <dgm:spPr/>
    </dgm:pt>
    <dgm:pt modelId="{F67C40C7-948C-479F-918F-FC1B682D3A67}" type="pres">
      <dgm:prSet presAssocID="{50E7D6BF-4C83-4AA8-ABC5-A1D26C11C569}" presName="hierRoot2" presStyleCnt="0">
        <dgm:presLayoutVars>
          <dgm:hierBranch val="init"/>
        </dgm:presLayoutVars>
      </dgm:prSet>
      <dgm:spPr/>
    </dgm:pt>
    <dgm:pt modelId="{2F672180-F0C1-4237-A296-E21D66194E50}" type="pres">
      <dgm:prSet presAssocID="{50E7D6BF-4C83-4AA8-ABC5-A1D26C11C569}" presName="rootComposite" presStyleCnt="0"/>
      <dgm:spPr/>
    </dgm:pt>
    <dgm:pt modelId="{2A736B90-59F3-41A6-8E02-F89EB77BACD0}" type="pres">
      <dgm:prSet presAssocID="{50E7D6BF-4C83-4AA8-ABC5-A1D26C11C569}" presName="rootText" presStyleLbl="node4" presStyleIdx="4" presStyleCnt="11">
        <dgm:presLayoutVars>
          <dgm:chPref val="3"/>
        </dgm:presLayoutVars>
      </dgm:prSet>
      <dgm:spPr/>
    </dgm:pt>
    <dgm:pt modelId="{312A9B26-B35A-4DE3-BAF0-F6C3AC99E9DE}" type="pres">
      <dgm:prSet presAssocID="{50E7D6BF-4C83-4AA8-ABC5-A1D26C11C569}" presName="rootConnector" presStyleLbl="node4" presStyleIdx="4" presStyleCnt="11"/>
      <dgm:spPr/>
    </dgm:pt>
    <dgm:pt modelId="{EE7575EF-23BA-4B87-8175-F0E807552F1B}" type="pres">
      <dgm:prSet presAssocID="{50E7D6BF-4C83-4AA8-ABC5-A1D26C11C569}" presName="hierChild4" presStyleCnt="0"/>
      <dgm:spPr/>
    </dgm:pt>
    <dgm:pt modelId="{DB7F3B75-4E44-45B0-90CA-597E03AE6777}" type="pres">
      <dgm:prSet presAssocID="{50E7D6BF-4C83-4AA8-ABC5-A1D26C11C569}" presName="hierChild5" presStyleCnt="0"/>
      <dgm:spPr/>
    </dgm:pt>
    <dgm:pt modelId="{B96EC95C-C8F5-488C-9637-E9A26B927289}" type="pres">
      <dgm:prSet presAssocID="{517FD2E7-D41C-4858-8B6A-A72DECF69DCA}" presName="Name37" presStyleLbl="parChTrans1D4" presStyleIdx="5" presStyleCnt="11"/>
      <dgm:spPr/>
    </dgm:pt>
    <dgm:pt modelId="{5B6F5FAA-86A0-4A7D-9D89-EA40A19293D6}" type="pres">
      <dgm:prSet presAssocID="{89EAC41E-DB11-4708-8D4C-C66889C48D91}" presName="hierRoot2" presStyleCnt="0">
        <dgm:presLayoutVars>
          <dgm:hierBranch val="init"/>
        </dgm:presLayoutVars>
      </dgm:prSet>
      <dgm:spPr/>
    </dgm:pt>
    <dgm:pt modelId="{21A64431-59A0-45E0-8A42-07E845070CAE}" type="pres">
      <dgm:prSet presAssocID="{89EAC41E-DB11-4708-8D4C-C66889C48D91}" presName="rootComposite" presStyleCnt="0"/>
      <dgm:spPr/>
    </dgm:pt>
    <dgm:pt modelId="{3420ACE3-2FC7-484A-B107-E5826BA37816}" type="pres">
      <dgm:prSet presAssocID="{89EAC41E-DB11-4708-8D4C-C66889C48D91}" presName="rootText" presStyleLbl="node4" presStyleIdx="5" presStyleCnt="11">
        <dgm:presLayoutVars>
          <dgm:chPref val="3"/>
        </dgm:presLayoutVars>
      </dgm:prSet>
      <dgm:spPr/>
    </dgm:pt>
    <dgm:pt modelId="{F50E2F77-A400-4FD7-A8BC-4FBBC79D0637}" type="pres">
      <dgm:prSet presAssocID="{89EAC41E-DB11-4708-8D4C-C66889C48D91}" presName="rootConnector" presStyleLbl="node4" presStyleIdx="5" presStyleCnt="11"/>
      <dgm:spPr/>
    </dgm:pt>
    <dgm:pt modelId="{21667E31-FCA1-4703-9525-40296BF12948}" type="pres">
      <dgm:prSet presAssocID="{89EAC41E-DB11-4708-8D4C-C66889C48D91}" presName="hierChild4" presStyleCnt="0"/>
      <dgm:spPr/>
    </dgm:pt>
    <dgm:pt modelId="{1C2576C0-A1BF-4673-8228-080AEDCF008F}" type="pres">
      <dgm:prSet presAssocID="{89EAC41E-DB11-4708-8D4C-C66889C48D91}" presName="hierChild5" presStyleCnt="0"/>
      <dgm:spPr/>
    </dgm:pt>
    <dgm:pt modelId="{9CAFA2C7-377E-4BD9-9E3C-5669BCB9BEFF}" type="pres">
      <dgm:prSet presAssocID="{A72A965C-833F-4978-B57F-1E23FA2CBC93}" presName="hierChild5" presStyleCnt="0"/>
      <dgm:spPr/>
    </dgm:pt>
    <dgm:pt modelId="{DFCEDADD-9679-4BE8-B327-C4D89173B432}" type="pres">
      <dgm:prSet presAssocID="{1D3A39CF-8D24-4ED9-B556-E77F06612297}" presName="Name37" presStyleLbl="parChTrans1D3" presStyleIdx="5" presStyleCnt="6"/>
      <dgm:spPr/>
    </dgm:pt>
    <dgm:pt modelId="{807B6EB2-6523-4D52-95CE-AEE6A473F80F}" type="pres">
      <dgm:prSet presAssocID="{E2EBE954-C841-486D-B003-959E0C1586B6}" presName="hierRoot2" presStyleCnt="0">
        <dgm:presLayoutVars>
          <dgm:hierBranch val="init"/>
        </dgm:presLayoutVars>
      </dgm:prSet>
      <dgm:spPr/>
    </dgm:pt>
    <dgm:pt modelId="{7606E2DB-0F5E-4B60-BD9A-241A27E89DF5}" type="pres">
      <dgm:prSet presAssocID="{E2EBE954-C841-486D-B003-959E0C1586B6}" presName="rootComposite" presStyleCnt="0"/>
      <dgm:spPr/>
    </dgm:pt>
    <dgm:pt modelId="{41ED2F28-3B8A-4694-B057-313B868BB80A}" type="pres">
      <dgm:prSet presAssocID="{E2EBE954-C841-486D-B003-959E0C1586B6}" presName="rootText" presStyleLbl="node3" presStyleIdx="5" presStyleCnt="6">
        <dgm:presLayoutVars>
          <dgm:chPref val="3"/>
        </dgm:presLayoutVars>
      </dgm:prSet>
      <dgm:spPr/>
    </dgm:pt>
    <dgm:pt modelId="{7CBA64C2-6E6A-4E93-9B99-305571A3BFBC}" type="pres">
      <dgm:prSet presAssocID="{E2EBE954-C841-486D-B003-959E0C1586B6}" presName="rootConnector" presStyleLbl="node3" presStyleIdx="5" presStyleCnt="6"/>
      <dgm:spPr/>
    </dgm:pt>
    <dgm:pt modelId="{3A0797EC-FFC8-4910-BD37-AAA80F8574A7}" type="pres">
      <dgm:prSet presAssocID="{E2EBE954-C841-486D-B003-959E0C1586B6}" presName="hierChild4" presStyleCnt="0"/>
      <dgm:spPr/>
    </dgm:pt>
    <dgm:pt modelId="{8E0E8C18-ACF4-4D38-985C-563A7AABFA32}" type="pres">
      <dgm:prSet presAssocID="{07CDB075-022D-4BD8-B554-4D7B0BD7B6FC}" presName="Name37" presStyleLbl="parChTrans1D4" presStyleIdx="6" presStyleCnt="11"/>
      <dgm:spPr/>
    </dgm:pt>
    <dgm:pt modelId="{EAE299E7-6AE4-4727-BA30-8A4D3F54093D}" type="pres">
      <dgm:prSet presAssocID="{CFA0CEC2-6B7B-4B40-BF6F-4DD48B2F7F83}" presName="hierRoot2" presStyleCnt="0">
        <dgm:presLayoutVars>
          <dgm:hierBranch val="init"/>
        </dgm:presLayoutVars>
      </dgm:prSet>
      <dgm:spPr/>
    </dgm:pt>
    <dgm:pt modelId="{C36BDD7E-5E90-4BB4-AE2E-0A90A7E6CE5A}" type="pres">
      <dgm:prSet presAssocID="{CFA0CEC2-6B7B-4B40-BF6F-4DD48B2F7F83}" presName="rootComposite" presStyleCnt="0"/>
      <dgm:spPr/>
    </dgm:pt>
    <dgm:pt modelId="{9BB96448-693E-41DE-9A70-D83FB903CE89}" type="pres">
      <dgm:prSet presAssocID="{CFA0CEC2-6B7B-4B40-BF6F-4DD48B2F7F83}" presName="rootText" presStyleLbl="node4" presStyleIdx="6" presStyleCnt="11">
        <dgm:presLayoutVars>
          <dgm:chPref val="3"/>
        </dgm:presLayoutVars>
      </dgm:prSet>
      <dgm:spPr/>
    </dgm:pt>
    <dgm:pt modelId="{315CE989-B4A9-44A1-9D38-503B4B62D61C}" type="pres">
      <dgm:prSet presAssocID="{CFA0CEC2-6B7B-4B40-BF6F-4DD48B2F7F83}" presName="rootConnector" presStyleLbl="node4" presStyleIdx="6" presStyleCnt="11"/>
      <dgm:spPr/>
    </dgm:pt>
    <dgm:pt modelId="{FF7E147B-0FB6-4C5B-871C-50646072FB17}" type="pres">
      <dgm:prSet presAssocID="{CFA0CEC2-6B7B-4B40-BF6F-4DD48B2F7F83}" presName="hierChild4" presStyleCnt="0"/>
      <dgm:spPr/>
    </dgm:pt>
    <dgm:pt modelId="{02EDEDC3-967D-468F-9F1B-F5459420A9AC}" type="pres">
      <dgm:prSet presAssocID="{28765A87-D7FF-4A68-9011-4D18FF5EC018}" presName="Name37" presStyleLbl="parChTrans1D4" presStyleIdx="7" presStyleCnt="11"/>
      <dgm:spPr/>
    </dgm:pt>
    <dgm:pt modelId="{5EA229DE-9C91-44EF-9C80-63708837D039}" type="pres">
      <dgm:prSet presAssocID="{F888E1F3-A9E9-4D03-ABB4-FDC268B93E63}" presName="hierRoot2" presStyleCnt="0">
        <dgm:presLayoutVars>
          <dgm:hierBranch val="init"/>
        </dgm:presLayoutVars>
      </dgm:prSet>
      <dgm:spPr/>
    </dgm:pt>
    <dgm:pt modelId="{2F8DE545-C268-4825-BB2D-4D62517486B8}" type="pres">
      <dgm:prSet presAssocID="{F888E1F3-A9E9-4D03-ABB4-FDC268B93E63}" presName="rootComposite" presStyleCnt="0"/>
      <dgm:spPr/>
    </dgm:pt>
    <dgm:pt modelId="{102BDE36-6F6A-4D57-87BB-0267E407A979}" type="pres">
      <dgm:prSet presAssocID="{F888E1F3-A9E9-4D03-ABB4-FDC268B93E63}" presName="rootText" presStyleLbl="node4" presStyleIdx="7" presStyleCnt="11">
        <dgm:presLayoutVars>
          <dgm:chPref val="3"/>
        </dgm:presLayoutVars>
      </dgm:prSet>
      <dgm:spPr/>
    </dgm:pt>
    <dgm:pt modelId="{0837F4CC-2594-4153-A9C3-0E066820DBA0}" type="pres">
      <dgm:prSet presAssocID="{F888E1F3-A9E9-4D03-ABB4-FDC268B93E63}" presName="rootConnector" presStyleLbl="node4" presStyleIdx="7" presStyleCnt="11"/>
      <dgm:spPr/>
    </dgm:pt>
    <dgm:pt modelId="{C01565E7-6928-4354-90EA-737FEF67BB8C}" type="pres">
      <dgm:prSet presAssocID="{F888E1F3-A9E9-4D03-ABB4-FDC268B93E63}" presName="hierChild4" presStyleCnt="0"/>
      <dgm:spPr/>
    </dgm:pt>
    <dgm:pt modelId="{D02A6E72-5F6F-4B5C-AB05-FB303657888C}" type="pres">
      <dgm:prSet presAssocID="{F888E1F3-A9E9-4D03-ABB4-FDC268B93E63}" presName="hierChild5" presStyleCnt="0"/>
      <dgm:spPr/>
    </dgm:pt>
    <dgm:pt modelId="{42614189-42B5-4A68-B913-A8BA3A42EACE}" type="pres">
      <dgm:prSet presAssocID="{CFA0CEC2-6B7B-4B40-BF6F-4DD48B2F7F83}" presName="hierChild5" presStyleCnt="0"/>
      <dgm:spPr/>
    </dgm:pt>
    <dgm:pt modelId="{00319E12-C3EE-441D-9E7E-74A026B295EC}" type="pres">
      <dgm:prSet presAssocID="{A5107CDC-D6EF-46A7-A747-FCA1483473B8}" presName="Name37" presStyleLbl="parChTrans1D4" presStyleIdx="8" presStyleCnt="11"/>
      <dgm:spPr/>
    </dgm:pt>
    <dgm:pt modelId="{9DB2F502-F713-4241-9AE2-3B52B43DB26A}" type="pres">
      <dgm:prSet presAssocID="{7644673A-BC39-4460-BD6D-D864FEF8EA5A}" presName="hierRoot2" presStyleCnt="0">
        <dgm:presLayoutVars>
          <dgm:hierBranch val="init"/>
        </dgm:presLayoutVars>
      </dgm:prSet>
      <dgm:spPr/>
    </dgm:pt>
    <dgm:pt modelId="{DC427EDD-77FD-4574-8AE4-DC1165BAAEFD}" type="pres">
      <dgm:prSet presAssocID="{7644673A-BC39-4460-BD6D-D864FEF8EA5A}" presName="rootComposite" presStyleCnt="0"/>
      <dgm:spPr/>
    </dgm:pt>
    <dgm:pt modelId="{DE157F67-E7CA-44CC-A4D8-AE986560125A}" type="pres">
      <dgm:prSet presAssocID="{7644673A-BC39-4460-BD6D-D864FEF8EA5A}" presName="rootText" presStyleLbl="node4" presStyleIdx="8" presStyleCnt="11">
        <dgm:presLayoutVars>
          <dgm:chPref val="3"/>
        </dgm:presLayoutVars>
      </dgm:prSet>
      <dgm:spPr/>
    </dgm:pt>
    <dgm:pt modelId="{930E8549-6EF5-4C2F-8C53-23E4F9E895B9}" type="pres">
      <dgm:prSet presAssocID="{7644673A-BC39-4460-BD6D-D864FEF8EA5A}" presName="rootConnector" presStyleLbl="node4" presStyleIdx="8" presStyleCnt="11"/>
      <dgm:spPr/>
    </dgm:pt>
    <dgm:pt modelId="{55F0325C-01CE-480A-9B03-BF6D1BAD32CE}" type="pres">
      <dgm:prSet presAssocID="{7644673A-BC39-4460-BD6D-D864FEF8EA5A}" presName="hierChild4" presStyleCnt="0"/>
      <dgm:spPr/>
    </dgm:pt>
    <dgm:pt modelId="{A601ADAF-8968-412C-94CE-949C6FD2B972}" type="pres">
      <dgm:prSet presAssocID="{7644673A-BC39-4460-BD6D-D864FEF8EA5A}" presName="hierChild5" presStyleCnt="0"/>
      <dgm:spPr/>
    </dgm:pt>
    <dgm:pt modelId="{15691581-C29F-4800-98F3-EDABF443D75B}" type="pres">
      <dgm:prSet presAssocID="{84DFCBAA-5881-44DC-BBA0-457642C3917E}" presName="Name37" presStyleLbl="parChTrans1D4" presStyleIdx="9" presStyleCnt="11"/>
      <dgm:spPr/>
    </dgm:pt>
    <dgm:pt modelId="{932AE253-59EB-4E72-A900-9F8A57857A5A}" type="pres">
      <dgm:prSet presAssocID="{5BFA0269-7B98-48EC-8083-3390F0BDB5B7}" presName="hierRoot2" presStyleCnt="0">
        <dgm:presLayoutVars>
          <dgm:hierBranch val="init"/>
        </dgm:presLayoutVars>
      </dgm:prSet>
      <dgm:spPr/>
    </dgm:pt>
    <dgm:pt modelId="{94C100B6-5C46-4138-A5AE-2A3FC4C22966}" type="pres">
      <dgm:prSet presAssocID="{5BFA0269-7B98-48EC-8083-3390F0BDB5B7}" presName="rootComposite" presStyleCnt="0"/>
      <dgm:spPr/>
    </dgm:pt>
    <dgm:pt modelId="{99E4DB25-7491-4280-AA09-F6551154B49E}" type="pres">
      <dgm:prSet presAssocID="{5BFA0269-7B98-48EC-8083-3390F0BDB5B7}" presName="rootText" presStyleLbl="node4" presStyleIdx="9" presStyleCnt="11">
        <dgm:presLayoutVars>
          <dgm:chPref val="3"/>
        </dgm:presLayoutVars>
      </dgm:prSet>
      <dgm:spPr/>
    </dgm:pt>
    <dgm:pt modelId="{15278099-A0C0-432E-B0FF-9A3393C709F3}" type="pres">
      <dgm:prSet presAssocID="{5BFA0269-7B98-48EC-8083-3390F0BDB5B7}" presName="rootConnector" presStyleLbl="node4" presStyleIdx="9" presStyleCnt="11"/>
      <dgm:spPr/>
    </dgm:pt>
    <dgm:pt modelId="{A125201D-92B6-4663-A699-1D6D83C93EB2}" type="pres">
      <dgm:prSet presAssocID="{5BFA0269-7B98-48EC-8083-3390F0BDB5B7}" presName="hierChild4" presStyleCnt="0"/>
      <dgm:spPr/>
    </dgm:pt>
    <dgm:pt modelId="{F1784CFC-4885-408B-B1E4-61EA45EA58A3}" type="pres">
      <dgm:prSet presAssocID="{260975E4-16FE-4975-AE1F-173EA903CF90}" presName="Name37" presStyleLbl="parChTrans1D4" presStyleIdx="10" presStyleCnt="11"/>
      <dgm:spPr/>
    </dgm:pt>
    <dgm:pt modelId="{D50F78AF-4CD7-40B7-99D3-D064B1DB0AA0}" type="pres">
      <dgm:prSet presAssocID="{3499CAC8-FDE9-4C4C-8014-0EEC10D1FD7D}" presName="hierRoot2" presStyleCnt="0">
        <dgm:presLayoutVars>
          <dgm:hierBranch val="init"/>
        </dgm:presLayoutVars>
      </dgm:prSet>
      <dgm:spPr/>
    </dgm:pt>
    <dgm:pt modelId="{DA9C7DBE-84C8-4271-8487-E10502C6B066}" type="pres">
      <dgm:prSet presAssocID="{3499CAC8-FDE9-4C4C-8014-0EEC10D1FD7D}" presName="rootComposite" presStyleCnt="0"/>
      <dgm:spPr/>
    </dgm:pt>
    <dgm:pt modelId="{2A39204E-BCA3-4ECB-85FB-5AE5618E534E}" type="pres">
      <dgm:prSet presAssocID="{3499CAC8-FDE9-4C4C-8014-0EEC10D1FD7D}" presName="rootText" presStyleLbl="node4" presStyleIdx="10" presStyleCnt="11">
        <dgm:presLayoutVars>
          <dgm:chPref val="3"/>
        </dgm:presLayoutVars>
      </dgm:prSet>
      <dgm:spPr/>
    </dgm:pt>
    <dgm:pt modelId="{ADB309E6-DB09-4207-8643-239CE002BAB2}" type="pres">
      <dgm:prSet presAssocID="{3499CAC8-FDE9-4C4C-8014-0EEC10D1FD7D}" presName="rootConnector" presStyleLbl="node4" presStyleIdx="10" presStyleCnt="11"/>
      <dgm:spPr/>
    </dgm:pt>
    <dgm:pt modelId="{9E65470B-FD8B-4911-AA88-B2D2AF8F6F11}" type="pres">
      <dgm:prSet presAssocID="{3499CAC8-FDE9-4C4C-8014-0EEC10D1FD7D}" presName="hierChild4" presStyleCnt="0"/>
      <dgm:spPr/>
    </dgm:pt>
    <dgm:pt modelId="{1503738F-023C-42CD-ADB1-1D878FB62433}" type="pres">
      <dgm:prSet presAssocID="{3499CAC8-FDE9-4C4C-8014-0EEC10D1FD7D}" presName="hierChild5" presStyleCnt="0"/>
      <dgm:spPr/>
    </dgm:pt>
    <dgm:pt modelId="{C89D1533-B029-409A-A4AA-EC1CB2AEE757}" type="pres">
      <dgm:prSet presAssocID="{5BFA0269-7B98-48EC-8083-3390F0BDB5B7}" presName="hierChild5" presStyleCnt="0"/>
      <dgm:spPr/>
    </dgm:pt>
    <dgm:pt modelId="{A45AA59C-3856-4FAF-9D77-9DC2B42EF890}" type="pres">
      <dgm:prSet presAssocID="{E2EBE954-C841-486D-B003-959E0C1586B6}" presName="hierChild5" presStyleCnt="0"/>
      <dgm:spPr/>
    </dgm:pt>
    <dgm:pt modelId="{65955720-5B9F-4975-8D30-5CEC39287DA0}" type="pres">
      <dgm:prSet presAssocID="{4516DC94-1047-47DD-9B94-683E4B5C9FA5}" presName="hierChild5" presStyleCnt="0"/>
      <dgm:spPr/>
    </dgm:pt>
    <dgm:pt modelId="{17C2426A-1472-48DC-AB75-7B93C431EEA6}" type="pres">
      <dgm:prSet presAssocID="{87A73652-66FB-4480-9242-3ED0F5C3DC23}" presName="hierChild3" presStyleCnt="0"/>
      <dgm:spPr/>
    </dgm:pt>
  </dgm:ptLst>
  <dgm:cxnLst>
    <dgm:cxn modelId="{48D95005-D8D1-4BD6-A8D3-C1B326AB55CA}" type="presOf" srcId="{A89A4D3D-F278-4431-9BFA-141F2F1E61A4}" destId="{90D8D261-CA43-4840-9983-66AF3E8AC2AE}" srcOrd="1" destOrd="0" presId="urn:microsoft.com/office/officeart/2005/8/layout/orgChart1"/>
    <dgm:cxn modelId="{04CA6A06-9D52-4CD1-9786-E2BED5F5AB8F}" type="presOf" srcId="{57DAE68F-353D-4167-B7DC-F84412470619}" destId="{24A2EE5F-04C6-4546-9ADD-959680724E3B}" srcOrd="0" destOrd="0" presId="urn:microsoft.com/office/officeart/2005/8/layout/orgChart1"/>
    <dgm:cxn modelId="{8ABE7807-C389-42F0-8B1E-21410C5603FD}" type="presOf" srcId="{91B2CBF9-2F96-472B-904C-093131D4F0A0}" destId="{3E802FC3-8155-458F-A9FF-B0E6ABEFF88F}" srcOrd="1" destOrd="0" presId="urn:microsoft.com/office/officeart/2005/8/layout/orgChart1"/>
    <dgm:cxn modelId="{B30CFA0F-A632-4A78-A138-90AF30E11602}" type="presOf" srcId="{517FD2E7-D41C-4858-8B6A-A72DECF69DCA}" destId="{B96EC95C-C8F5-488C-9637-E9A26B927289}" srcOrd="0" destOrd="0" presId="urn:microsoft.com/office/officeart/2005/8/layout/orgChart1"/>
    <dgm:cxn modelId="{86277410-7793-4118-90AE-9C89310CB003}" type="presOf" srcId="{87A73652-66FB-4480-9242-3ED0F5C3DC23}" destId="{FFFDD48F-6567-4020-B51D-815BAEB95141}" srcOrd="0" destOrd="0" presId="urn:microsoft.com/office/officeart/2005/8/layout/orgChart1"/>
    <dgm:cxn modelId="{74630413-FB75-4877-AD2A-123019858891}" srcId="{4516DC94-1047-47DD-9B94-683E4B5C9FA5}" destId="{E2EBE954-C841-486D-B003-959E0C1586B6}" srcOrd="2" destOrd="0" parTransId="{1D3A39CF-8D24-4ED9-B556-E77F06612297}" sibTransId="{A0E6D647-3176-44C5-8019-57D2F4058BDE}"/>
    <dgm:cxn modelId="{4AAA7617-9A67-4190-920C-62E9B55E3ADE}" type="presOf" srcId="{83E28B85-3656-4FF6-86F2-89E74AEBB0E8}" destId="{371DC9A2-D8B7-4D90-83A4-7CB123AB352A}" srcOrd="0" destOrd="0" presId="urn:microsoft.com/office/officeart/2005/8/layout/orgChart1"/>
    <dgm:cxn modelId="{4E310819-B1CA-4A87-A4C7-C5C23AC8E7EB}" type="presOf" srcId="{5BFA0269-7B98-48EC-8083-3390F0BDB5B7}" destId="{15278099-A0C0-432E-B0FF-9A3393C709F3}" srcOrd="1" destOrd="0" presId="urn:microsoft.com/office/officeart/2005/8/layout/orgChart1"/>
    <dgm:cxn modelId="{7211461A-FB45-499C-AF1A-1C7845138947}" type="presOf" srcId="{28765A87-D7FF-4A68-9011-4D18FF5EC018}" destId="{02EDEDC3-967D-468F-9F1B-F5459420A9AC}" srcOrd="0" destOrd="0" presId="urn:microsoft.com/office/officeart/2005/8/layout/orgChart1"/>
    <dgm:cxn modelId="{1326661E-E0BB-4C04-8FA7-C486E9B3626A}" srcId="{5BFA0269-7B98-48EC-8083-3390F0BDB5B7}" destId="{3499CAC8-FDE9-4C4C-8014-0EEC10D1FD7D}" srcOrd="0" destOrd="0" parTransId="{260975E4-16FE-4975-AE1F-173EA903CF90}" sibTransId="{F25800E6-1271-41EF-B13D-FFEAD3C9FDB9}"/>
    <dgm:cxn modelId="{8660CA1F-D023-497E-BD40-59B1A01106D3}" srcId="{4F0DF962-B60D-4C8C-AE0E-9FC7082EAEC4}" destId="{87A73652-66FB-4480-9242-3ED0F5C3DC23}" srcOrd="0" destOrd="0" parTransId="{747DA8B0-9C4C-421C-AEDE-700AD21A9E1C}" sibTransId="{A2A73450-13F8-4388-876E-E4B784B2A13B}"/>
    <dgm:cxn modelId="{DC10C423-54B9-4220-98E3-667D44CA3484}" type="presOf" srcId="{84DFCBAA-5881-44DC-BBA0-457642C3917E}" destId="{15691581-C29F-4800-98F3-EDABF443D75B}" srcOrd="0" destOrd="0" presId="urn:microsoft.com/office/officeart/2005/8/layout/orgChart1"/>
    <dgm:cxn modelId="{FCCDF124-084E-4453-8FDB-5123FA746D15}" type="presOf" srcId="{6141BC44-6340-4C5D-9248-096AF691F0E3}" destId="{76746D82-B09B-4E3B-8D14-D99D808FA5A9}" srcOrd="0" destOrd="0" presId="urn:microsoft.com/office/officeart/2005/8/layout/orgChart1"/>
    <dgm:cxn modelId="{57BA1A25-6F26-45B4-A90E-DC29FDC5111C}" type="presOf" srcId="{A89A4D3D-F278-4431-9BFA-141F2F1E61A4}" destId="{1C74AEA7-65D2-48A6-BB67-9B32F49B64D1}" srcOrd="0" destOrd="0" presId="urn:microsoft.com/office/officeart/2005/8/layout/orgChart1"/>
    <dgm:cxn modelId="{03173325-D8D0-4EB3-9EA7-27DDE36CAC69}" type="presOf" srcId="{A72A965C-833F-4978-B57F-1E23FA2CBC93}" destId="{1244FAAF-D9D6-4CCC-87CB-D22979D07920}" srcOrd="1" destOrd="0" presId="urn:microsoft.com/office/officeart/2005/8/layout/orgChart1"/>
    <dgm:cxn modelId="{675AE327-4A6B-4B51-8475-6A9E35509D53}" type="presOf" srcId="{7644673A-BC39-4460-BD6D-D864FEF8EA5A}" destId="{930E8549-6EF5-4C2F-8C53-23E4F9E895B9}" srcOrd="1" destOrd="0" presId="urn:microsoft.com/office/officeart/2005/8/layout/orgChart1"/>
    <dgm:cxn modelId="{F17ACC2B-C992-48DD-9B8A-3F51E79EF0BC}" type="presOf" srcId="{89EAC41E-DB11-4708-8D4C-C66889C48D91}" destId="{3420ACE3-2FC7-484A-B107-E5826BA37816}" srcOrd="0" destOrd="0" presId="urn:microsoft.com/office/officeart/2005/8/layout/orgChart1"/>
    <dgm:cxn modelId="{46E83737-96C0-476C-9D38-B09D1A29EE14}" type="presOf" srcId="{1D3A39CF-8D24-4ED9-B556-E77F06612297}" destId="{DFCEDADD-9679-4BE8-B327-C4D89173B432}" srcOrd="0" destOrd="0" presId="urn:microsoft.com/office/officeart/2005/8/layout/orgChart1"/>
    <dgm:cxn modelId="{148F183A-382B-445C-8AC8-270A8D893D94}" type="presOf" srcId="{670E9B93-D75A-4F3C-8490-523E3E71D18D}" destId="{9C0A3C76-3ABA-4A1A-8FAF-71EC73B81957}" srcOrd="0" destOrd="0" presId="urn:microsoft.com/office/officeart/2005/8/layout/orgChart1"/>
    <dgm:cxn modelId="{CBFCF23D-3236-4B5F-8B12-B899E30C20E2}" srcId="{A72A965C-833F-4978-B57F-1E23FA2CBC93}" destId="{50E7D6BF-4C83-4AA8-ABC5-A1D26C11C569}" srcOrd="1" destOrd="0" parTransId="{670E9B93-D75A-4F3C-8490-523E3E71D18D}" sibTransId="{FFC48497-6FC5-4B49-A27E-7FA368FBD2E6}"/>
    <dgm:cxn modelId="{503DA23F-518C-4985-9999-B49C592A6993}" type="presOf" srcId="{A5107CDC-D6EF-46A7-A747-FCA1483473B8}" destId="{00319E12-C3EE-441D-9E7E-74A026B295EC}" srcOrd="0" destOrd="0" presId="urn:microsoft.com/office/officeart/2005/8/layout/orgChart1"/>
    <dgm:cxn modelId="{E960CA3F-D9F9-4D57-9C32-EC0EA847D0CF}" type="presOf" srcId="{975074D1-3B21-4D56-9ACB-3AB2F626DB89}" destId="{9E754172-2FCA-4090-B74A-13A44A712DE6}" srcOrd="0" destOrd="0" presId="urn:microsoft.com/office/officeart/2005/8/layout/orgChart1"/>
    <dgm:cxn modelId="{F696855B-896D-472D-AA68-8C76E675E1A0}" srcId="{E822DF08-E901-483F-B374-860681851592}" destId="{3E838A53-2EB6-490F-892B-38F9CAC82C5B}" srcOrd="2" destOrd="0" parTransId="{E3A2D9F9-8EC5-4DC2-9247-3B67E2E3A679}" sibTransId="{79087191-820F-45FE-BBD0-43526F0F3527}"/>
    <dgm:cxn modelId="{0CE8BF5D-5525-4B65-A9AB-3D29430F4123}" type="presOf" srcId="{1041FD52-246D-4478-83E1-D853E708EFA1}" destId="{AB96F5B1-8489-4156-BF61-F9E05785248A}" srcOrd="0" destOrd="0" presId="urn:microsoft.com/office/officeart/2005/8/layout/orgChart1"/>
    <dgm:cxn modelId="{5E61BA5E-AA94-4FD2-BCBF-AD76948F2E19}" type="presOf" srcId="{C5DBC96D-5B2A-421B-8189-0FA821B61C4F}" destId="{B22B81DE-D864-441B-AB75-6395506E7F08}" srcOrd="0" destOrd="0" presId="urn:microsoft.com/office/officeart/2005/8/layout/orgChart1"/>
    <dgm:cxn modelId="{890F1E42-CC87-4B96-A9E2-EB565C90566A}" type="presOf" srcId="{B8ACC4CD-32E6-4900-BE3B-6F80DBE7A805}" destId="{3212C1EA-AAF3-482A-9732-60B87AD80637}" srcOrd="0" destOrd="0" presId="urn:microsoft.com/office/officeart/2005/8/layout/orgChart1"/>
    <dgm:cxn modelId="{FA4EB262-2A5C-4542-BB5E-1795C4406181}" type="presOf" srcId="{3E838A53-2EB6-490F-892B-38F9CAC82C5B}" destId="{A991485E-88AB-4909-8DAC-C3B5842B15BB}" srcOrd="0" destOrd="0" presId="urn:microsoft.com/office/officeart/2005/8/layout/orgChart1"/>
    <dgm:cxn modelId="{79BC4D63-99F3-4CB9-BD40-1917BF546334}" type="presOf" srcId="{F888E1F3-A9E9-4D03-ABB4-FDC268B93E63}" destId="{0837F4CC-2594-4153-A9C3-0E066820DBA0}" srcOrd="1" destOrd="0" presId="urn:microsoft.com/office/officeart/2005/8/layout/orgChart1"/>
    <dgm:cxn modelId="{DA869044-E1AF-4E99-BAE2-AC015310DD2E}" type="presOf" srcId="{A72A965C-833F-4978-B57F-1E23FA2CBC93}" destId="{3AAE38DA-90D8-418B-B81C-AB7E7394FCA9}" srcOrd="0" destOrd="0" presId="urn:microsoft.com/office/officeart/2005/8/layout/orgChart1"/>
    <dgm:cxn modelId="{9B93196B-84E6-482F-B038-C5F2DB9A55B2}" type="presOf" srcId="{E822DF08-E901-483F-B374-860681851592}" destId="{C60CEC8E-0FFD-46E7-8745-151C67AEE649}" srcOrd="1" destOrd="0" presId="urn:microsoft.com/office/officeart/2005/8/layout/orgChart1"/>
    <dgm:cxn modelId="{7743354B-BA68-4A34-A146-45E3D3B823CD}" type="presOf" srcId="{975074D1-3B21-4D56-9ACB-3AB2F626DB89}" destId="{30842FD1-15D1-4C49-BD3C-0AB47E102D3A}" srcOrd="1" destOrd="0" presId="urn:microsoft.com/office/officeart/2005/8/layout/orgChart1"/>
    <dgm:cxn modelId="{354DAB4B-26FE-4C46-AED3-CA920FFAE6B2}" type="presOf" srcId="{E2EBE954-C841-486D-B003-959E0C1586B6}" destId="{7CBA64C2-6E6A-4E93-9B99-305571A3BFBC}" srcOrd="1" destOrd="0" presId="urn:microsoft.com/office/officeart/2005/8/layout/orgChart1"/>
    <dgm:cxn modelId="{9927386E-8034-4BF3-8804-AD273EFCF8D2}" type="presOf" srcId="{91B2CBF9-2F96-472B-904C-093131D4F0A0}" destId="{CBE0A928-E85E-4848-A0EB-B8E409321F92}" srcOrd="0" destOrd="0" presId="urn:microsoft.com/office/officeart/2005/8/layout/orgChart1"/>
    <dgm:cxn modelId="{904B5B4E-5DB7-4DA6-B789-455EC92DC118}" type="presOf" srcId="{4516DC94-1047-47DD-9B94-683E4B5C9FA5}" destId="{25C52425-E26A-437E-A767-843445F482BE}" srcOrd="0" destOrd="0" presId="urn:microsoft.com/office/officeart/2005/8/layout/orgChart1"/>
    <dgm:cxn modelId="{F58D426E-91D5-4ADC-ADDA-DCCE68DDBDB4}" srcId="{E2EBE954-C841-486D-B003-959E0C1586B6}" destId="{7644673A-BC39-4460-BD6D-D864FEF8EA5A}" srcOrd="1" destOrd="0" parTransId="{A5107CDC-D6EF-46A7-A747-FCA1483473B8}" sibTransId="{DE47857D-592C-46D9-AA4B-5754C9775BBE}"/>
    <dgm:cxn modelId="{E299D24E-6600-428A-938A-7722264934BC}" type="presOf" srcId="{50E7D6BF-4C83-4AA8-ABC5-A1D26C11C569}" destId="{2A736B90-59F3-41A6-8E02-F89EB77BACD0}" srcOrd="0" destOrd="0" presId="urn:microsoft.com/office/officeart/2005/8/layout/orgChart1"/>
    <dgm:cxn modelId="{94AE106F-3D45-4A9F-9AE3-C03F4197CBA2}" type="presOf" srcId="{CB657FF9-04ED-4149-8C8D-3B8DB24FF8EA}" destId="{B53BD0C3-C498-4917-AA56-1B5419E3E1DC}" srcOrd="0" destOrd="0" presId="urn:microsoft.com/office/officeart/2005/8/layout/orgChart1"/>
    <dgm:cxn modelId="{359C966F-0C3F-4D68-88E8-0C79018B2D06}" srcId="{4516DC94-1047-47DD-9B94-683E4B5C9FA5}" destId="{E822DF08-E901-483F-B374-860681851592}" srcOrd="0" destOrd="0" parTransId="{B8ACC4CD-32E6-4900-BE3B-6F80DBE7A805}" sibTransId="{8B6DD785-6398-4F1A-9AE7-786C3B4EF89C}"/>
    <dgm:cxn modelId="{2D482471-4E06-4750-B219-2320C049CE92}" srcId="{E822DF08-E901-483F-B374-860681851592}" destId="{975074D1-3B21-4D56-9ACB-3AB2F626DB89}" srcOrd="0" destOrd="0" parTransId="{83E28B85-3656-4FF6-86F2-89E74AEBB0E8}" sibTransId="{61CEBC58-DFAE-45F5-8FE7-FE784BF59481}"/>
    <dgm:cxn modelId="{E862C852-7944-4EF0-97A9-C55A70E1AAB8}" type="presOf" srcId="{7644673A-BC39-4460-BD6D-D864FEF8EA5A}" destId="{DE157F67-E7CA-44CC-A4D8-AE986560125A}" srcOrd="0" destOrd="0" presId="urn:microsoft.com/office/officeart/2005/8/layout/orgChart1"/>
    <dgm:cxn modelId="{3A69B473-D7F5-4D2E-A2D6-E497D5972DCA}" type="presOf" srcId="{3499CAC8-FDE9-4C4C-8014-0EEC10D1FD7D}" destId="{2A39204E-BCA3-4ECB-85FB-5AE5618E534E}" srcOrd="0" destOrd="0" presId="urn:microsoft.com/office/officeart/2005/8/layout/orgChart1"/>
    <dgm:cxn modelId="{84B9B456-7F73-4022-8799-7EDF6D7E8CCC}" srcId="{C6C68B66-6F31-48C6-9841-09A57F788F64}" destId="{6141BC44-6340-4C5D-9248-096AF691F0E3}" srcOrd="0" destOrd="0" parTransId="{393FB4E8-0780-43D3-ACA4-CC496E8C0080}" sibTransId="{3E79A9DC-571F-415B-8D29-041B9A126990}"/>
    <dgm:cxn modelId="{E5136F58-0518-4213-9739-29E9FF64ECB1}" type="presOf" srcId="{C7101703-03D6-4D4D-BA0C-EF24863AF621}" destId="{918137D7-C4FF-49CF-B82F-E4300A70AB84}" srcOrd="0" destOrd="0" presId="urn:microsoft.com/office/officeart/2005/8/layout/orgChart1"/>
    <dgm:cxn modelId="{885D9D78-168F-4B2B-9775-AB2847528DD5}" srcId="{87A73652-66FB-4480-9242-3ED0F5C3DC23}" destId="{C6C68B66-6F31-48C6-9841-09A57F788F64}" srcOrd="1" destOrd="0" parTransId="{5EE466BC-2ED3-4701-828B-534CB7903A27}" sibTransId="{85D8F4D3-80C4-481E-9538-277F8BEC2FEA}"/>
    <dgm:cxn modelId="{53700C7F-BB59-44F8-8357-15E96871BA83}" type="presOf" srcId="{CB657FF9-04ED-4149-8C8D-3B8DB24FF8EA}" destId="{3C9D679E-F4DD-48BB-98F7-9164A1AE3AEF}" srcOrd="1" destOrd="0" presId="urn:microsoft.com/office/officeart/2005/8/layout/orgChart1"/>
    <dgm:cxn modelId="{C9409182-01D6-4EA2-AD0A-FA3E698304E2}" type="presOf" srcId="{44F5B128-AB49-40D4-BD33-D8549552A266}" destId="{FEEB2F01-F789-4D46-9BD7-DC725063DD77}" srcOrd="1" destOrd="0" presId="urn:microsoft.com/office/officeart/2005/8/layout/orgChart1"/>
    <dgm:cxn modelId="{0415B282-AAE2-4A57-A8A9-3B345080468F}" srcId="{87A73652-66FB-4480-9242-3ED0F5C3DC23}" destId="{A89A4D3D-F278-4431-9BFA-141F2F1E61A4}" srcOrd="0" destOrd="0" parTransId="{C7101703-03D6-4D4D-BA0C-EF24863AF621}" sibTransId="{9212FE3B-65E7-4B62-974B-73B19C4CBD64}"/>
    <dgm:cxn modelId="{C5258D83-79DB-4526-8C45-7BA25F7998EC}" srcId="{E2EBE954-C841-486D-B003-959E0C1586B6}" destId="{5BFA0269-7B98-48EC-8083-3390F0BDB5B7}" srcOrd="2" destOrd="0" parTransId="{84DFCBAA-5881-44DC-BBA0-457642C3917E}" sibTransId="{825A6905-F89C-4D37-9E5B-6DA56EC6BE2E}"/>
    <dgm:cxn modelId="{CAA43785-DB27-4202-840A-F315CB212104}" type="presOf" srcId="{E3A2D9F9-8EC5-4DC2-9247-3B67E2E3A679}" destId="{2AACE840-12E4-4A89-939F-2C246FD5FDEB}" srcOrd="0" destOrd="0" presId="urn:microsoft.com/office/officeart/2005/8/layout/orgChart1"/>
    <dgm:cxn modelId="{D55A3C85-BCED-4BF1-9E82-17B182C7BB0F}" srcId="{A72A965C-833F-4978-B57F-1E23FA2CBC93}" destId="{89EAC41E-DB11-4708-8D4C-C66889C48D91}" srcOrd="2" destOrd="0" parTransId="{517FD2E7-D41C-4858-8B6A-A72DECF69DCA}" sibTransId="{10D83B95-0B12-43B4-A450-0469B90F3560}"/>
    <dgm:cxn modelId="{048BE58B-FD0C-40CA-B918-5611EDF47C62}" type="presOf" srcId="{44F5B128-AB49-40D4-BD33-D8549552A266}" destId="{E1495E71-12C2-40D4-900C-789C345B5076}" srcOrd="0" destOrd="0" presId="urn:microsoft.com/office/officeart/2005/8/layout/orgChart1"/>
    <dgm:cxn modelId="{C9EE7090-5AA1-4D25-8C74-64D01CB0FD0C}" type="presOf" srcId="{E2EBE954-C841-486D-B003-959E0C1586B6}" destId="{41ED2F28-3B8A-4694-B057-313B868BB80A}" srcOrd="0" destOrd="0" presId="urn:microsoft.com/office/officeart/2005/8/layout/orgChart1"/>
    <dgm:cxn modelId="{F1A66495-9FDA-4A4B-9802-405C46222B51}" type="presOf" srcId="{8C1B9394-57FA-49B5-A7F9-434A2B91AAE2}" destId="{2B29E89F-681A-4D3B-ACBE-0253579903EA}" srcOrd="0" destOrd="0" presId="urn:microsoft.com/office/officeart/2005/8/layout/orgChart1"/>
    <dgm:cxn modelId="{09312996-B278-472B-A67B-47623AE47059}" type="presOf" srcId="{A4ED4121-7BDF-4538-9A37-D82FF442BFCD}" destId="{2AFF6400-50F5-49C9-8B78-DB7FDD38FD88}" srcOrd="0" destOrd="0" presId="urn:microsoft.com/office/officeart/2005/8/layout/orgChart1"/>
    <dgm:cxn modelId="{3BF78D9B-6962-4F15-B843-85A3BD4E47B4}" type="presOf" srcId="{5EE466BC-2ED3-4701-828B-534CB7903A27}" destId="{87A56A09-F7D3-40C6-A7AD-98E45ED9D067}" srcOrd="0" destOrd="0" presId="urn:microsoft.com/office/officeart/2005/8/layout/orgChart1"/>
    <dgm:cxn modelId="{1B0FA99E-94F1-4569-BF30-A845217417D7}" srcId="{E822DF08-E901-483F-B374-860681851592}" destId="{CB657FF9-04ED-4149-8C8D-3B8DB24FF8EA}" srcOrd="1" destOrd="0" parTransId="{57DAE68F-353D-4167-B7DC-F84412470619}" sibTransId="{12F88B63-24C4-401B-AAF8-58312DE8E4FA}"/>
    <dgm:cxn modelId="{CC74D69E-463B-4929-8890-69BB9871E64B}" srcId="{A72A965C-833F-4978-B57F-1E23FA2CBC93}" destId="{91B2CBF9-2F96-472B-904C-093131D4F0A0}" srcOrd="0" destOrd="0" parTransId="{C5DBC96D-5B2A-421B-8189-0FA821B61C4F}" sibTransId="{D0DDE7B1-50CD-4049-B5C3-6F135246E314}"/>
    <dgm:cxn modelId="{D6D2E79F-3C48-456B-850E-20F2E8420920}" type="presOf" srcId="{50E7D6BF-4C83-4AA8-ABC5-A1D26C11C569}" destId="{312A9B26-B35A-4DE3-BAF0-F6C3AC99E9DE}" srcOrd="1" destOrd="0" presId="urn:microsoft.com/office/officeart/2005/8/layout/orgChart1"/>
    <dgm:cxn modelId="{B12027A0-519E-491C-96D3-784E3C1E76F3}" type="presOf" srcId="{8C1B9394-57FA-49B5-A7F9-434A2B91AAE2}" destId="{83291837-0914-490F-8ED8-447AB3289DC7}" srcOrd="1" destOrd="0" presId="urn:microsoft.com/office/officeart/2005/8/layout/orgChart1"/>
    <dgm:cxn modelId="{A1C5BEA7-8DC1-4C64-B27E-4208401CAC1C}" srcId="{A89A4D3D-F278-4431-9BFA-141F2F1E61A4}" destId="{8C1B9394-57FA-49B5-A7F9-434A2B91AAE2}" srcOrd="1" destOrd="0" parTransId="{1041FD52-246D-4478-83E1-D853E708EFA1}" sibTransId="{5F5D4CB7-1F77-4F6E-B9DF-D820C018FDCC}"/>
    <dgm:cxn modelId="{EAB4E9A7-B260-47D1-BE27-0DDAD105BC4F}" type="presOf" srcId="{4516DC94-1047-47DD-9B94-683E4B5C9FA5}" destId="{72E8B7FD-51DA-4C41-9BAF-09537ACE05FF}" srcOrd="1" destOrd="0" presId="urn:microsoft.com/office/officeart/2005/8/layout/orgChart1"/>
    <dgm:cxn modelId="{B1B81DAE-5FD1-49B5-8157-1C3FF3042823}" type="presOf" srcId="{F888E1F3-A9E9-4D03-ABB4-FDC268B93E63}" destId="{102BDE36-6F6A-4D57-87BB-0267E407A979}" srcOrd="0" destOrd="0" presId="urn:microsoft.com/office/officeart/2005/8/layout/orgChart1"/>
    <dgm:cxn modelId="{50760EB1-F542-4719-B8E1-9EC0E47913A1}" type="presOf" srcId="{07CDB075-022D-4BD8-B554-4D7B0BD7B6FC}" destId="{8E0E8C18-ACF4-4D38-985C-563A7AABFA32}" srcOrd="0" destOrd="0" presId="urn:microsoft.com/office/officeart/2005/8/layout/orgChart1"/>
    <dgm:cxn modelId="{5DACC3B3-7C37-4943-A812-A25AB862C074}" srcId="{CFA0CEC2-6B7B-4B40-BF6F-4DD48B2F7F83}" destId="{F888E1F3-A9E9-4D03-ABB4-FDC268B93E63}" srcOrd="0" destOrd="0" parTransId="{28765A87-D7FF-4A68-9011-4D18FF5EC018}" sibTransId="{CB9C66EC-42AB-4B64-A8F7-1E7B90AF771E}"/>
    <dgm:cxn modelId="{C016A4B5-7468-4C07-990C-DB18BD9259F1}" srcId="{4516DC94-1047-47DD-9B94-683E4B5C9FA5}" destId="{A72A965C-833F-4978-B57F-1E23FA2CBC93}" srcOrd="1" destOrd="0" parTransId="{5CFD706E-A89E-4F22-8DBC-62342DFA47F2}" sibTransId="{80A954BD-DF94-4756-8830-056929E65FA7}"/>
    <dgm:cxn modelId="{EAF597BB-0974-4D8A-A2B1-233EACB4D62C}" type="presOf" srcId="{87A73652-66FB-4480-9242-3ED0F5C3DC23}" destId="{F5E87AD1-CC90-4F00-8358-4B8DEF466D57}" srcOrd="1" destOrd="0" presId="urn:microsoft.com/office/officeart/2005/8/layout/orgChart1"/>
    <dgm:cxn modelId="{1E3ADAC1-C34F-413C-99CE-FEF77C57D411}" type="presOf" srcId="{3499CAC8-FDE9-4C4C-8014-0EEC10D1FD7D}" destId="{ADB309E6-DB09-4207-8643-239CE002BAB2}" srcOrd="1" destOrd="0" presId="urn:microsoft.com/office/officeart/2005/8/layout/orgChart1"/>
    <dgm:cxn modelId="{3000B2C7-5318-4477-BA01-4DE5755133CF}" srcId="{87A73652-66FB-4480-9242-3ED0F5C3DC23}" destId="{4516DC94-1047-47DD-9B94-683E4B5C9FA5}" srcOrd="2" destOrd="0" parTransId="{1F3B88C2-1C42-44B1-9744-D4C3B41D40A5}" sibTransId="{5A1555D0-6F5B-48D7-BD6B-CD955D47E7FF}"/>
    <dgm:cxn modelId="{31306DCA-58BD-42C1-8C76-AC565C097C1D}" type="presOf" srcId="{5CFD706E-A89E-4F22-8DBC-62342DFA47F2}" destId="{2E9A99C6-6DFE-40B3-B86E-B276B8E13A1B}" srcOrd="0" destOrd="0" presId="urn:microsoft.com/office/officeart/2005/8/layout/orgChart1"/>
    <dgm:cxn modelId="{80E0A9CD-15F5-4B94-A96F-4A19CB8FD768}" type="presOf" srcId="{1F3B88C2-1C42-44B1-9744-D4C3B41D40A5}" destId="{59C76740-D3A2-4921-B70B-9BBCE2EC7F6E}" srcOrd="0" destOrd="0" presId="urn:microsoft.com/office/officeart/2005/8/layout/orgChart1"/>
    <dgm:cxn modelId="{AAFD4ED0-9E22-4407-887D-BBBAC425F5D6}" type="presOf" srcId="{4F0DF962-B60D-4C8C-AE0E-9FC7082EAEC4}" destId="{29FB1A58-E559-4FD8-8FEF-1D017750B35C}" srcOrd="0" destOrd="0" presId="urn:microsoft.com/office/officeart/2005/8/layout/orgChart1"/>
    <dgm:cxn modelId="{8B432DD4-C519-4D0C-9479-C3CFFD4C385B}" type="presOf" srcId="{5BFA0269-7B98-48EC-8083-3390F0BDB5B7}" destId="{99E4DB25-7491-4280-AA09-F6551154B49E}" srcOrd="0" destOrd="0" presId="urn:microsoft.com/office/officeart/2005/8/layout/orgChart1"/>
    <dgm:cxn modelId="{8359A8D6-C22B-45CD-ADD1-C870BFB67583}" type="presOf" srcId="{CFA0CEC2-6B7B-4B40-BF6F-4DD48B2F7F83}" destId="{9BB96448-693E-41DE-9A70-D83FB903CE89}" srcOrd="0" destOrd="0" presId="urn:microsoft.com/office/officeart/2005/8/layout/orgChart1"/>
    <dgm:cxn modelId="{EE7E49DB-F203-4127-8D71-AB5F5F1A0ADE}" type="presOf" srcId="{CFA0CEC2-6B7B-4B40-BF6F-4DD48B2F7F83}" destId="{315CE989-B4A9-44A1-9D38-503B4B62D61C}" srcOrd="1" destOrd="0" presId="urn:microsoft.com/office/officeart/2005/8/layout/orgChart1"/>
    <dgm:cxn modelId="{AA5A7ADB-C54F-44D7-A608-86639CB1BD77}" type="presOf" srcId="{260975E4-16FE-4975-AE1F-173EA903CF90}" destId="{F1784CFC-4885-408B-B1E4-61EA45EA58A3}" srcOrd="0" destOrd="0" presId="urn:microsoft.com/office/officeart/2005/8/layout/orgChart1"/>
    <dgm:cxn modelId="{E1FA5ADD-F7EC-4854-9825-418C0D6231D4}" type="presOf" srcId="{6141BC44-6340-4C5D-9248-096AF691F0E3}" destId="{4E81CAAA-F3B8-4D04-84E4-D9DFCA0995A7}" srcOrd="1" destOrd="0" presId="urn:microsoft.com/office/officeart/2005/8/layout/orgChart1"/>
    <dgm:cxn modelId="{D0D79EE3-18CA-48A1-863A-9DB6BD082016}" type="presOf" srcId="{393FB4E8-0780-43D3-ACA4-CC496E8C0080}" destId="{FF71A430-AEE5-4FE5-B4AE-DD1F99A3959F}" srcOrd="0" destOrd="0" presId="urn:microsoft.com/office/officeart/2005/8/layout/orgChart1"/>
    <dgm:cxn modelId="{5A48EEE3-BD6B-49E6-A59F-370AE15AF2F2}" type="presOf" srcId="{3E838A53-2EB6-490F-892B-38F9CAC82C5B}" destId="{A4297726-D1B1-4619-8EB2-7E252C35D820}" srcOrd="1" destOrd="0" presId="urn:microsoft.com/office/officeart/2005/8/layout/orgChart1"/>
    <dgm:cxn modelId="{445BB5E6-02D0-40FB-BC4C-E7A1BA0B0C51}" type="presOf" srcId="{89EAC41E-DB11-4708-8D4C-C66889C48D91}" destId="{F50E2F77-A400-4FD7-A8BC-4FBBC79D0637}" srcOrd="1" destOrd="0" presId="urn:microsoft.com/office/officeart/2005/8/layout/orgChart1"/>
    <dgm:cxn modelId="{A3830CE9-C6F6-4429-9B6E-4DF50E97CFF6}" srcId="{A89A4D3D-F278-4431-9BFA-141F2F1E61A4}" destId="{44F5B128-AB49-40D4-BD33-D8549552A266}" srcOrd="0" destOrd="0" parTransId="{A4ED4121-7BDF-4538-9A37-D82FF442BFCD}" sibTransId="{0FD6DEA5-79C4-43B4-9F95-125078351067}"/>
    <dgm:cxn modelId="{9D7D88EB-B886-4AFC-B212-8701BB70E44F}" type="presOf" srcId="{E822DF08-E901-483F-B374-860681851592}" destId="{8104F94E-2B26-4DDD-9E1C-02BB9D6963CE}" srcOrd="0" destOrd="0" presId="urn:microsoft.com/office/officeart/2005/8/layout/orgChart1"/>
    <dgm:cxn modelId="{132E0FF7-032E-4292-A26B-907CA2607D08}" type="presOf" srcId="{C6C68B66-6F31-48C6-9841-09A57F788F64}" destId="{682A9F24-26E7-4181-BB43-1331392F8972}" srcOrd="1" destOrd="0" presId="urn:microsoft.com/office/officeart/2005/8/layout/orgChart1"/>
    <dgm:cxn modelId="{5451CEFB-A87A-4220-B477-BD755A056FED}" type="presOf" srcId="{C6C68B66-6F31-48C6-9841-09A57F788F64}" destId="{917AB706-3211-43CE-9A72-84E0D136394C}" srcOrd="0" destOrd="0" presId="urn:microsoft.com/office/officeart/2005/8/layout/orgChart1"/>
    <dgm:cxn modelId="{E351E3FD-CC63-47E6-9785-4AD5DBB53067}" srcId="{E2EBE954-C841-486D-B003-959E0C1586B6}" destId="{CFA0CEC2-6B7B-4B40-BF6F-4DD48B2F7F83}" srcOrd="0" destOrd="0" parTransId="{07CDB075-022D-4BD8-B554-4D7B0BD7B6FC}" sibTransId="{8728274D-A81B-4E95-ADD3-384EFA6ABA7B}"/>
    <dgm:cxn modelId="{17722851-289F-43F3-B905-D8872A634B49}" type="presParOf" srcId="{29FB1A58-E559-4FD8-8FEF-1D017750B35C}" destId="{458E750B-8958-4A82-BB54-30B14BD4A7E3}" srcOrd="0" destOrd="0" presId="urn:microsoft.com/office/officeart/2005/8/layout/orgChart1"/>
    <dgm:cxn modelId="{B82CC2BC-EBE9-4BD6-85B1-4571E18C7A29}" type="presParOf" srcId="{458E750B-8958-4A82-BB54-30B14BD4A7E3}" destId="{C47237D8-AB72-46A2-A834-2269AE722BB5}" srcOrd="0" destOrd="0" presId="urn:microsoft.com/office/officeart/2005/8/layout/orgChart1"/>
    <dgm:cxn modelId="{29B61C26-BCFB-4D9F-A348-C822BDFDE4AC}" type="presParOf" srcId="{C47237D8-AB72-46A2-A834-2269AE722BB5}" destId="{FFFDD48F-6567-4020-B51D-815BAEB95141}" srcOrd="0" destOrd="0" presId="urn:microsoft.com/office/officeart/2005/8/layout/orgChart1"/>
    <dgm:cxn modelId="{C0B09A16-D708-456E-9516-3C2CA873B1E3}" type="presParOf" srcId="{C47237D8-AB72-46A2-A834-2269AE722BB5}" destId="{F5E87AD1-CC90-4F00-8358-4B8DEF466D57}" srcOrd="1" destOrd="0" presId="urn:microsoft.com/office/officeart/2005/8/layout/orgChart1"/>
    <dgm:cxn modelId="{3479072D-91D6-4F15-813B-4BBB7827A287}" type="presParOf" srcId="{458E750B-8958-4A82-BB54-30B14BD4A7E3}" destId="{C79C9613-AE7F-4531-AF27-FCB7C9F57CBB}" srcOrd="1" destOrd="0" presId="urn:microsoft.com/office/officeart/2005/8/layout/orgChart1"/>
    <dgm:cxn modelId="{26655343-3EA5-4E75-B477-12B04255E1BB}" type="presParOf" srcId="{C79C9613-AE7F-4531-AF27-FCB7C9F57CBB}" destId="{918137D7-C4FF-49CF-B82F-E4300A70AB84}" srcOrd="0" destOrd="0" presId="urn:microsoft.com/office/officeart/2005/8/layout/orgChart1"/>
    <dgm:cxn modelId="{F7A47310-E240-4095-9F4D-6BA5E04B9C31}" type="presParOf" srcId="{C79C9613-AE7F-4531-AF27-FCB7C9F57CBB}" destId="{1C003850-7CD4-470A-BD6E-FD3195F47A3E}" srcOrd="1" destOrd="0" presId="urn:microsoft.com/office/officeart/2005/8/layout/orgChart1"/>
    <dgm:cxn modelId="{81DB9609-D46A-4248-A431-E4E15D6DE8D7}" type="presParOf" srcId="{1C003850-7CD4-470A-BD6E-FD3195F47A3E}" destId="{3A776815-435D-4830-8953-5A966F62259E}" srcOrd="0" destOrd="0" presId="urn:microsoft.com/office/officeart/2005/8/layout/orgChart1"/>
    <dgm:cxn modelId="{0166B4C1-861C-4AD0-9B14-28A7E3D9B6DA}" type="presParOf" srcId="{3A776815-435D-4830-8953-5A966F62259E}" destId="{1C74AEA7-65D2-48A6-BB67-9B32F49B64D1}" srcOrd="0" destOrd="0" presId="urn:microsoft.com/office/officeart/2005/8/layout/orgChart1"/>
    <dgm:cxn modelId="{A2187D9D-12D1-45E4-99EB-5E86565B245C}" type="presParOf" srcId="{3A776815-435D-4830-8953-5A966F62259E}" destId="{90D8D261-CA43-4840-9983-66AF3E8AC2AE}" srcOrd="1" destOrd="0" presId="urn:microsoft.com/office/officeart/2005/8/layout/orgChart1"/>
    <dgm:cxn modelId="{675E2D94-F002-4299-B901-0B3709411135}" type="presParOf" srcId="{1C003850-7CD4-470A-BD6E-FD3195F47A3E}" destId="{E3729413-8499-48E9-B2A2-77D4B3221BC8}" srcOrd="1" destOrd="0" presId="urn:microsoft.com/office/officeart/2005/8/layout/orgChart1"/>
    <dgm:cxn modelId="{006086D6-C48D-4A69-A08D-1AD584462543}" type="presParOf" srcId="{E3729413-8499-48E9-B2A2-77D4B3221BC8}" destId="{2AFF6400-50F5-49C9-8B78-DB7FDD38FD88}" srcOrd="0" destOrd="0" presId="urn:microsoft.com/office/officeart/2005/8/layout/orgChart1"/>
    <dgm:cxn modelId="{3C030ED2-959B-4870-8A0B-90F082933A6F}" type="presParOf" srcId="{E3729413-8499-48E9-B2A2-77D4B3221BC8}" destId="{9F8E1FBB-43AF-4305-9D71-36E9AB3409F7}" srcOrd="1" destOrd="0" presId="urn:microsoft.com/office/officeart/2005/8/layout/orgChart1"/>
    <dgm:cxn modelId="{DA647853-8F66-4A0D-918D-9FF2B8D842F9}" type="presParOf" srcId="{9F8E1FBB-43AF-4305-9D71-36E9AB3409F7}" destId="{C583731B-19DA-4242-9350-8B559BA77AAA}" srcOrd="0" destOrd="0" presId="urn:microsoft.com/office/officeart/2005/8/layout/orgChart1"/>
    <dgm:cxn modelId="{2F6609A9-C628-4BA1-99C4-95A39A1C84C6}" type="presParOf" srcId="{C583731B-19DA-4242-9350-8B559BA77AAA}" destId="{E1495E71-12C2-40D4-900C-789C345B5076}" srcOrd="0" destOrd="0" presId="urn:microsoft.com/office/officeart/2005/8/layout/orgChart1"/>
    <dgm:cxn modelId="{85FFDDDF-284C-4923-A6E3-A581AB95B053}" type="presParOf" srcId="{C583731B-19DA-4242-9350-8B559BA77AAA}" destId="{FEEB2F01-F789-4D46-9BD7-DC725063DD77}" srcOrd="1" destOrd="0" presId="urn:microsoft.com/office/officeart/2005/8/layout/orgChart1"/>
    <dgm:cxn modelId="{D4966036-6BE5-49E1-A29B-68F0A1B7A850}" type="presParOf" srcId="{9F8E1FBB-43AF-4305-9D71-36E9AB3409F7}" destId="{FF6B356E-6403-49FA-B980-4EAF465E85A3}" srcOrd="1" destOrd="0" presId="urn:microsoft.com/office/officeart/2005/8/layout/orgChart1"/>
    <dgm:cxn modelId="{4C0D2454-08CB-40DE-9860-9E421DF16E21}" type="presParOf" srcId="{9F8E1FBB-43AF-4305-9D71-36E9AB3409F7}" destId="{C624A564-6865-4B24-A5E4-AB81AFF7E9C9}" srcOrd="2" destOrd="0" presId="urn:microsoft.com/office/officeart/2005/8/layout/orgChart1"/>
    <dgm:cxn modelId="{8000BFDE-AC1B-4BB2-A485-882F6823B8BC}" type="presParOf" srcId="{E3729413-8499-48E9-B2A2-77D4B3221BC8}" destId="{AB96F5B1-8489-4156-BF61-F9E05785248A}" srcOrd="2" destOrd="0" presId="urn:microsoft.com/office/officeart/2005/8/layout/orgChart1"/>
    <dgm:cxn modelId="{3B938A78-83FF-4C27-ADA5-EA95CEB6746B}" type="presParOf" srcId="{E3729413-8499-48E9-B2A2-77D4B3221BC8}" destId="{E4271E44-3107-4EF2-8FBF-A770ECF4C0F4}" srcOrd="3" destOrd="0" presId="urn:microsoft.com/office/officeart/2005/8/layout/orgChart1"/>
    <dgm:cxn modelId="{4A230903-E4B2-4AAE-9D4D-8E488FE5BB71}" type="presParOf" srcId="{E4271E44-3107-4EF2-8FBF-A770ECF4C0F4}" destId="{4F8753F7-644A-459B-B649-646D3525FCA2}" srcOrd="0" destOrd="0" presId="urn:microsoft.com/office/officeart/2005/8/layout/orgChart1"/>
    <dgm:cxn modelId="{B5ED2B3D-6A68-4B85-A208-A30959F8D91C}" type="presParOf" srcId="{4F8753F7-644A-459B-B649-646D3525FCA2}" destId="{2B29E89F-681A-4D3B-ACBE-0253579903EA}" srcOrd="0" destOrd="0" presId="urn:microsoft.com/office/officeart/2005/8/layout/orgChart1"/>
    <dgm:cxn modelId="{A0877DEC-4B61-4C3D-B484-24B95064DF60}" type="presParOf" srcId="{4F8753F7-644A-459B-B649-646D3525FCA2}" destId="{83291837-0914-490F-8ED8-447AB3289DC7}" srcOrd="1" destOrd="0" presId="urn:microsoft.com/office/officeart/2005/8/layout/orgChart1"/>
    <dgm:cxn modelId="{CC5C5609-A5BF-453B-8763-17CF9CC536BD}" type="presParOf" srcId="{E4271E44-3107-4EF2-8FBF-A770ECF4C0F4}" destId="{08002FD3-828D-41FB-B4C2-B800EB1C0526}" srcOrd="1" destOrd="0" presId="urn:microsoft.com/office/officeart/2005/8/layout/orgChart1"/>
    <dgm:cxn modelId="{789B6DF2-59AD-4C07-9F3D-0B1522CAAD83}" type="presParOf" srcId="{E4271E44-3107-4EF2-8FBF-A770ECF4C0F4}" destId="{D6602889-F33B-423C-B190-1DEFB847CF16}" srcOrd="2" destOrd="0" presId="urn:microsoft.com/office/officeart/2005/8/layout/orgChart1"/>
    <dgm:cxn modelId="{2BF69024-1266-400F-A1B8-647B23CC67FA}" type="presParOf" srcId="{1C003850-7CD4-470A-BD6E-FD3195F47A3E}" destId="{67E0AFB8-05C6-4A6B-AB0E-22A33033F7E5}" srcOrd="2" destOrd="0" presId="urn:microsoft.com/office/officeart/2005/8/layout/orgChart1"/>
    <dgm:cxn modelId="{FD43E462-E9C3-4A1A-B210-53774C4DFB42}" type="presParOf" srcId="{C79C9613-AE7F-4531-AF27-FCB7C9F57CBB}" destId="{87A56A09-F7D3-40C6-A7AD-98E45ED9D067}" srcOrd="2" destOrd="0" presId="urn:microsoft.com/office/officeart/2005/8/layout/orgChart1"/>
    <dgm:cxn modelId="{04C2105F-1179-4D02-8E7F-0C76DDD10F46}" type="presParOf" srcId="{C79C9613-AE7F-4531-AF27-FCB7C9F57CBB}" destId="{D820D7E5-59F5-4FEE-A996-E5E6F321E7D5}" srcOrd="3" destOrd="0" presId="urn:microsoft.com/office/officeart/2005/8/layout/orgChart1"/>
    <dgm:cxn modelId="{F0BA6985-EBDF-462F-BDFE-2BCFE3FB570C}" type="presParOf" srcId="{D820D7E5-59F5-4FEE-A996-E5E6F321E7D5}" destId="{6DC62D51-B5BB-4DAA-93F8-C1124A082DA8}" srcOrd="0" destOrd="0" presId="urn:microsoft.com/office/officeart/2005/8/layout/orgChart1"/>
    <dgm:cxn modelId="{EDB5F0BB-065D-44B4-84DE-4EC2B96F6C8A}" type="presParOf" srcId="{6DC62D51-B5BB-4DAA-93F8-C1124A082DA8}" destId="{917AB706-3211-43CE-9A72-84E0D136394C}" srcOrd="0" destOrd="0" presId="urn:microsoft.com/office/officeart/2005/8/layout/orgChart1"/>
    <dgm:cxn modelId="{F40D2D80-B6B6-4702-9ACD-1C7B0C50BCB9}" type="presParOf" srcId="{6DC62D51-B5BB-4DAA-93F8-C1124A082DA8}" destId="{682A9F24-26E7-4181-BB43-1331392F8972}" srcOrd="1" destOrd="0" presId="urn:microsoft.com/office/officeart/2005/8/layout/orgChart1"/>
    <dgm:cxn modelId="{8D05E1F2-FB1D-4F93-8F5D-CB8E10CFF28C}" type="presParOf" srcId="{D820D7E5-59F5-4FEE-A996-E5E6F321E7D5}" destId="{1BA63890-1673-4F81-AA50-CC5AF85BF66E}" srcOrd="1" destOrd="0" presId="urn:microsoft.com/office/officeart/2005/8/layout/orgChart1"/>
    <dgm:cxn modelId="{36900219-ABE9-45A0-8DB5-2943158F06CA}" type="presParOf" srcId="{1BA63890-1673-4F81-AA50-CC5AF85BF66E}" destId="{FF71A430-AEE5-4FE5-B4AE-DD1F99A3959F}" srcOrd="0" destOrd="0" presId="urn:microsoft.com/office/officeart/2005/8/layout/orgChart1"/>
    <dgm:cxn modelId="{E9CF0333-7FE5-41D4-A123-E5A4E683108E}" type="presParOf" srcId="{1BA63890-1673-4F81-AA50-CC5AF85BF66E}" destId="{20BB7025-6C2F-4694-97D6-964FA3CCA5DB}" srcOrd="1" destOrd="0" presId="urn:microsoft.com/office/officeart/2005/8/layout/orgChart1"/>
    <dgm:cxn modelId="{F48D5843-D477-4DB4-A0AC-9B653BA9535B}" type="presParOf" srcId="{20BB7025-6C2F-4694-97D6-964FA3CCA5DB}" destId="{EC7BBD39-1536-4BC1-97C4-14D0FC8E45C1}" srcOrd="0" destOrd="0" presId="urn:microsoft.com/office/officeart/2005/8/layout/orgChart1"/>
    <dgm:cxn modelId="{FE00F7A4-D360-45C3-BD7C-8454F4553C53}" type="presParOf" srcId="{EC7BBD39-1536-4BC1-97C4-14D0FC8E45C1}" destId="{76746D82-B09B-4E3B-8D14-D99D808FA5A9}" srcOrd="0" destOrd="0" presId="urn:microsoft.com/office/officeart/2005/8/layout/orgChart1"/>
    <dgm:cxn modelId="{35CF3C48-9627-4C47-923A-7EDA20E65669}" type="presParOf" srcId="{EC7BBD39-1536-4BC1-97C4-14D0FC8E45C1}" destId="{4E81CAAA-F3B8-4D04-84E4-D9DFCA0995A7}" srcOrd="1" destOrd="0" presId="urn:microsoft.com/office/officeart/2005/8/layout/orgChart1"/>
    <dgm:cxn modelId="{7C625406-C696-4AC1-BE25-D558C6ED8010}" type="presParOf" srcId="{20BB7025-6C2F-4694-97D6-964FA3CCA5DB}" destId="{C7E30CEC-B525-4CB7-BCFD-429C0EA668A9}" srcOrd="1" destOrd="0" presId="urn:microsoft.com/office/officeart/2005/8/layout/orgChart1"/>
    <dgm:cxn modelId="{19603E58-444E-4F89-B6E9-B217CEC6358D}" type="presParOf" srcId="{20BB7025-6C2F-4694-97D6-964FA3CCA5DB}" destId="{6580E28E-CCD8-4DC3-9F6B-7BF23667967A}" srcOrd="2" destOrd="0" presId="urn:microsoft.com/office/officeart/2005/8/layout/orgChart1"/>
    <dgm:cxn modelId="{1F4484B4-A3BE-4FDD-B13E-5B5001DA5B70}" type="presParOf" srcId="{D820D7E5-59F5-4FEE-A996-E5E6F321E7D5}" destId="{AF422268-431D-41D4-8C35-8380C8690C98}" srcOrd="2" destOrd="0" presId="urn:microsoft.com/office/officeart/2005/8/layout/orgChart1"/>
    <dgm:cxn modelId="{863F8115-0855-4B1C-8CA1-6DAD22053775}" type="presParOf" srcId="{C79C9613-AE7F-4531-AF27-FCB7C9F57CBB}" destId="{59C76740-D3A2-4921-B70B-9BBCE2EC7F6E}" srcOrd="4" destOrd="0" presId="urn:microsoft.com/office/officeart/2005/8/layout/orgChart1"/>
    <dgm:cxn modelId="{EB1D05B3-9DA9-4976-BF62-3A4D8B04505B}" type="presParOf" srcId="{C79C9613-AE7F-4531-AF27-FCB7C9F57CBB}" destId="{B7708D89-A7D9-4148-9424-0B35A15DB1E6}" srcOrd="5" destOrd="0" presId="urn:microsoft.com/office/officeart/2005/8/layout/orgChart1"/>
    <dgm:cxn modelId="{2DBA1A23-31A2-4268-8167-6839F537551C}" type="presParOf" srcId="{B7708D89-A7D9-4148-9424-0B35A15DB1E6}" destId="{7047C44E-F5B6-4D56-AC64-9DB47F8A550D}" srcOrd="0" destOrd="0" presId="urn:microsoft.com/office/officeart/2005/8/layout/orgChart1"/>
    <dgm:cxn modelId="{A11BC2F9-8819-4962-B5AE-4804557BBB04}" type="presParOf" srcId="{7047C44E-F5B6-4D56-AC64-9DB47F8A550D}" destId="{25C52425-E26A-437E-A767-843445F482BE}" srcOrd="0" destOrd="0" presId="urn:microsoft.com/office/officeart/2005/8/layout/orgChart1"/>
    <dgm:cxn modelId="{FA2A4B19-81EA-44BB-8375-128486DED5DA}" type="presParOf" srcId="{7047C44E-F5B6-4D56-AC64-9DB47F8A550D}" destId="{72E8B7FD-51DA-4C41-9BAF-09537ACE05FF}" srcOrd="1" destOrd="0" presId="urn:microsoft.com/office/officeart/2005/8/layout/orgChart1"/>
    <dgm:cxn modelId="{082C2D41-BEFC-4F06-B0B0-B0E7087A60EE}" type="presParOf" srcId="{B7708D89-A7D9-4148-9424-0B35A15DB1E6}" destId="{F3DCE3E2-3D04-4501-A8B4-7804283A4C29}" srcOrd="1" destOrd="0" presId="urn:microsoft.com/office/officeart/2005/8/layout/orgChart1"/>
    <dgm:cxn modelId="{86D3A549-053A-4C22-90F3-60DF0DE172DE}" type="presParOf" srcId="{F3DCE3E2-3D04-4501-A8B4-7804283A4C29}" destId="{3212C1EA-AAF3-482A-9732-60B87AD80637}" srcOrd="0" destOrd="0" presId="urn:microsoft.com/office/officeart/2005/8/layout/orgChart1"/>
    <dgm:cxn modelId="{3BB32C3C-330A-4DE4-8BBD-DD3EB83A20FD}" type="presParOf" srcId="{F3DCE3E2-3D04-4501-A8B4-7804283A4C29}" destId="{E1714F46-3D42-487A-89DD-DF0C3DAA809F}" srcOrd="1" destOrd="0" presId="urn:microsoft.com/office/officeart/2005/8/layout/orgChart1"/>
    <dgm:cxn modelId="{05A89A8A-7CB3-45DF-82CE-FBEDA5BF8FCB}" type="presParOf" srcId="{E1714F46-3D42-487A-89DD-DF0C3DAA809F}" destId="{DED52E63-5567-4FFB-9592-D1C915936722}" srcOrd="0" destOrd="0" presId="urn:microsoft.com/office/officeart/2005/8/layout/orgChart1"/>
    <dgm:cxn modelId="{27677801-2E99-42B3-AB30-D6E18418CB7E}" type="presParOf" srcId="{DED52E63-5567-4FFB-9592-D1C915936722}" destId="{8104F94E-2B26-4DDD-9E1C-02BB9D6963CE}" srcOrd="0" destOrd="0" presId="urn:microsoft.com/office/officeart/2005/8/layout/orgChart1"/>
    <dgm:cxn modelId="{C9727466-A415-415E-8E53-754D2B3B226A}" type="presParOf" srcId="{DED52E63-5567-4FFB-9592-D1C915936722}" destId="{C60CEC8E-0FFD-46E7-8745-151C67AEE649}" srcOrd="1" destOrd="0" presId="urn:microsoft.com/office/officeart/2005/8/layout/orgChart1"/>
    <dgm:cxn modelId="{1C6ECDFA-6E54-46F7-A8D7-10CA167BCC51}" type="presParOf" srcId="{E1714F46-3D42-487A-89DD-DF0C3DAA809F}" destId="{74712853-9E21-4B42-8781-B1B4DC50E5B2}" srcOrd="1" destOrd="0" presId="urn:microsoft.com/office/officeart/2005/8/layout/orgChart1"/>
    <dgm:cxn modelId="{74AF0B19-3686-4245-8AB8-F8434BA04BA3}" type="presParOf" srcId="{74712853-9E21-4B42-8781-B1B4DC50E5B2}" destId="{371DC9A2-D8B7-4D90-83A4-7CB123AB352A}" srcOrd="0" destOrd="0" presId="urn:microsoft.com/office/officeart/2005/8/layout/orgChart1"/>
    <dgm:cxn modelId="{730F830B-533B-4176-B6CA-D0AE8BA3BC7E}" type="presParOf" srcId="{74712853-9E21-4B42-8781-B1B4DC50E5B2}" destId="{9928FB65-A7A8-41E4-9B3B-FC5B186F1405}" srcOrd="1" destOrd="0" presId="urn:microsoft.com/office/officeart/2005/8/layout/orgChart1"/>
    <dgm:cxn modelId="{D1F8D180-3FCC-4F4F-9EA9-BB307431F726}" type="presParOf" srcId="{9928FB65-A7A8-41E4-9B3B-FC5B186F1405}" destId="{8371B4BA-9D7B-4F1D-B236-307713A41D42}" srcOrd="0" destOrd="0" presId="urn:microsoft.com/office/officeart/2005/8/layout/orgChart1"/>
    <dgm:cxn modelId="{CC402A8D-D66D-44C6-9269-7253B32AF1BF}" type="presParOf" srcId="{8371B4BA-9D7B-4F1D-B236-307713A41D42}" destId="{9E754172-2FCA-4090-B74A-13A44A712DE6}" srcOrd="0" destOrd="0" presId="urn:microsoft.com/office/officeart/2005/8/layout/orgChart1"/>
    <dgm:cxn modelId="{441BCCDC-FA2A-4078-993A-DDF8135CC5A3}" type="presParOf" srcId="{8371B4BA-9D7B-4F1D-B236-307713A41D42}" destId="{30842FD1-15D1-4C49-BD3C-0AB47E102D3A}" srcOrd="1" destOrd="0" presId="urn:microsoft.com/office/officeart/2005/8/layout/orgChart1"/>
    <dgm:cxn modelId="{AF621FA1-52E6-4E2F-BB8D-1A6E3A14B0B0}" type="presParOf" srcId="{9928FB65-A7A8-41E4-9B3B-FC5B186F1405}" destId="{205758C9-DAB7-4E85-B341-EE6CCC883665}" srcOrd="1" destOrd="0" presId="urn:microsoft.com/office/officeart/2005/8/layout/orgChart1"/>
    <dgm:cxn modelId="{61DEAF57-FE85-4444-9220-C0EB74DCF3BF}" type="presParOf" srcId="{9928FB65-A7A8-41E4-9B3B-FC5B186F1405}" destId="{101EAE42-7AAF-462E-ABB3-5CBAC36D53FF}" srcOrd="2" destOrd="0" presId="urn:microsoft.com/office/officeart/2005/8/layout/orgChart1"/>
    <dgm:cxn modelId="{CF07D37B-520A-4CA4-92E5-8C78E76F4844}" type="presParOf" srcId="{74712853-9E21-4B42-8781-B1B4DC50E5B2}" destId="{24A2EE5F-04C6-4546-9ADD-959680724E3B}" srcOrd="2" destOrd="0" presId="urn:microsoft.com/office/officeart/2005/8/layout/orgChart1"/>
    <dgm:cxn modelId="{E634F1AF-6F39-4EEF-9DEC-5DE392A00703}" type="presParOf" srcId="{74712853-9E21-4B42-8781-B1B4DC50E5B2}" destId="{F29D8FDB-109A-467A-8AB3-22C9A4EC9B2B}" srcOrd="3" destOrd="0" presId="urn:microsoft.com/office/officeart/2005/8/layout/orgChart1"/>
    <dgm:cxn modelId="{02A442B3-8A47-4C8A-9794-D9C35F5FE50D}" type="presParOf" srcId="{F29D8FDB-109A-467A-8AB3-22C9A4EC9B2B}" destId="{ABC08A2A-50FA-4526-8B6B-63DCF212737F}" srcOrd="0" destOrd="0" presId="urn:microsoft.com/office/officeart/2005/8/layout/orgChart1"/>
    <dgm:cxn modelId="{8828DD3D-9B41-4D05-98AC-B3F1EA80391C}" type="presParOf" srcId="{ABC08A2A-50FA-4526-8B6B-63DCF212737F}" destId="{B53BD0C3-C498-4917-AA56-1B5419E3E1DC}" srcOrd="0" destOrd="0" presId="urn:microsoft.com/office/officeart/2005/8/layout/orgChart1"/>
    <dgm:cxn modelId="{2D63E94D-5C36-4A0A-94DE-0A80F317B011}" type="presParOf" srcId="{ABC08A2A-50FA-4526-8B6B-63DCF212737F}" destId="{3C9D679E-F4DD-48BB-98F7-9164A1AE3AEF}" srcOrd="1" destOrd="0" presId="urn:microsoft.com/office/officeart/2005/8/layout/orgChart1"/>
    <dgm:cxn modelId="{238C3793-409C-44D7-BDA9-04F31DC06ED3}" type="presParOf" srcId="{F29D8FDB-109A-467A-8AB3-22C9A4EC9B2B}" destId="{DE19F4E2-F80B-40B1-8234-0473DEE8BF09}" srcOrd="1" destOrd="0" presId="urn:microsoft.com/office/officeart/2005/8/layout/orgChart1"/>
    <dgm:cxn modelId="{7A90FAAE-829B-4BDD-B0F3-F5659F828F6A}" type="presParOf" srcId="{F29D8FDB-109A-467A-8AB3-22C9A4EC9B2B}" destId="{A6015916-AD3C-46D2-84E6-A45207AEBF90}" srcOrd="2" destOrd="0" presId="urn:microsoft.com/office/officeart/2005/8/layout/orgChart1"/>
    <dgm:cxn modelId="{892AF32F-9631-4AB9-8499-B50E1660F0AA}" type="presParOf" srcId="{74712853-9E21-4B42-8781-B1B4DC50E5B2}" destId="{2AACE840-12E4-4A89-939F-2C246FD5FDEB}" srcOrd="4" destOrd="0" presId="urn:microsoft.com/office/officeart/2005/8/layout/orgChart1"/>
    <dgm:cxn modelId="{AD1C1D8D-6596-4D43-B9B8-141AE85D06FF}" type="presParOf" srcId="{74712853-9E21-4B42-8781-B1B4DC50E5B2}" destId="{B1DED958-D12A-42F4-BCBF-4EDF75380681}" srcOrd="5" destOrd="0" presId="urn:microsoft.com/office/officeart/2005/8/layout/orgChart1"/>
    <dgm:cxn modelId="{FDE78330-22D4-46CF-A692-8A67F9555DDA}" type="presParOf" srcId="{B1DED958-D12A-42F4-BCBF-4EDF75380681}" destId="{6BD27346-CF34-4E96-8385-0950403D9C51}" srcOrd="0" destOrd="0" presId="urn:microsoft.com/office/officeart/2005/8/layout/orgChart1"/>
    <dgm:cxn modelId="{5159A14F-BEDF-4E03-B82C-452703CC3608}" type="presParOf" srcId="{6BD27346-CF34-4E96-8385-0950403D9C51}" destId="{A991485E-88AB-4909-8DAC-C3B5842B15BB}" srcOrd="0" destOrd="0" presId="urn:microsoft.com/office/officeart/2005/8/layout/orgChart1"/>
    <dgm:cxn modelId="{3AA9B128-D70A-46C2-A66A-BD80B1EB3247}" type="presParOf" srcId="{6BD27346-CF34-4E96-8385-0950403D9C51}" destId="{A4297726-D1B1-4619-8EB2-7E252C35D820}" srcOrd="1" destOrd="0" presId="urn:microsoft.com/office/officeart/2005/8/layout/orgChart1"/>
    <dgm:cxn modelId="{AB74BEDF-5593-46A8-8A2C-01291C1C63A2}" type="presParOf" srcId="{B1DED958-D12A-42F4-BCBF-4EDF75380681}" destId="{77782E42-8724-4303-8108-66EBB30EEA43}" srcOrd="1" destOrd="0" presId="urn:microsoft.com/office/officeart/2005/8/layout/orgChart1"/>
    <dgm:cxn modelId="{3D149895-3425-4DA9-A490-4AF02D1275E9}" type="presParOf" srcId="{B1DED958-D12A-42F4-BCBF-4EDF75380681}" destId="{DD4D81F3-B067-473F-885C-5054BCC6E2DB}" srcOrd="2" destOrd="0" presId="urn:microsoft.com/office/officeart/2005/8/layout/orgChart1"/>
    <dgm:cxn modelId="{E2740AD6-2B7B-4A82-9FB1-24C5C95F5739}" type="presParOf" srcId="{E1714F46-3D42-487A-89DD-DF0C3DAA809F}" destId="{F79CC7FE-CBFD-4D23-8695-AA762A3DFDF7}" srcOrd="2" destOrd="0" presId="urn:microsoft.com/office/officeart/2005/8/layout/orgChart1"/>
    <dgm:cxn modelId="{BF27331A-FF15-4FFD-AEAE-C829C8A3B107}" type="presParOf" srcId="{F3DCE3E2-3D04-4501-A8B4-7804283A4C29}" destId="{2E9A99C6-6DFE-40B3-B86E-B276B8E13A1B}" srcOrd="2" destOrd="0" presId="urn:microsoft.com/office/officeart/2005/8/layout/orgChart1"/>
    <dgm:cxn modelId="{044E353F-BB8B-4450-842B-C80034963D9E}" type="presParOf" srcId="{F3DCE3E2-3D04-4501-A8B4-7804283A4C29}" destId="{42C7A880-D413-4266-B38E-43AA2908D5FF}" srcOrd="3" destOrd="0" presId="urn:microsoft.com/office/officeart/2005/8/layout/orgChart1"/>
    <dgm:cxn modelId="{C10EBFCF-956B-4C5C-BCD1-E165AB0AFC3D}" type="presParOf" srcId="{42C7A880-D413-4266-B38E-43AA2908D5FF}" destId="{FDDDEA76-55BA-4A0D-99E1-369719A4F2F0}" srcOrd="0" destOrd="0" presId="urn:microsoft.com/office/officeart/2005/8/layout/orgChart1"/>
    <dgm:cxn modelId="{15D3DA4D-D87E-435F-B70F-FBA511709405}" type="presParOf" srcId="{FDDDEA76-55BA-4A0D-99E1-369719A4F2F0}" destId="{3AAE38DA-90D8-418B-B81C-AB7E7394FCA9}" srcOrd="0" destOrd="0" presId="urn:microsoft.com/office/officeart/2005/8/layout/orgChart1"/>
    <dgm:cxn modelId="{53DD2B81-6D6C-4EB5-81E2-93F5F643465F}" type="presParOf" srcId="{FDDDEA76-55BA-4A0D-99E1-369719A4F2F0}" destId="{1244FAAF-D9D6-4CCC-87CB-D22979D07920}" srcOrd="1" destOrd="0" presId="urn:microsoft.com/office/officeart/2005/8/layout/orgChart1"/>
    <dgm:cxn modelId="{74161554-7DFA-4573-B54B-FDB569FC0FB4}" type="presParOf" srcId="{42C7A880-D413-4266-B38E-43AA2908D5FF}" destId="{C7F317A7-6FBA-4E49-BA40-F892B77B8140}" srcOrd="1" destOrd="0" presId="urn:microsoft.com/office/officeart/2005/8/layout/orgChart1"/>
    <dgm:cxn modelId="{56F11F4A-A3E3-4B9B-8FB7-BE7E5AF28DB8}" type="presParOf" srcId="{C7F317A7-6FBA-4E49-BA40-F892B77B8140}" destId="{B22B81DE-D864-441B-AB75-6395506E7F08}" srcOrd="0" destOrd="0" presId="urn:microsoft.com/office/officeart/2005/8/layout/orgChart1"/>
    <dgm:cxn modelId="{D8A79186-5B79-4D79-BA79-543D1FF4FB3E}" type="presParOf" srcId="{C7F317A7-6FBA-4E49-BA40-F892B77B8140}" destId="{E9ADE682-9C7F-453B-93CC-E85AC46D4964}" srcOrd="1" destOrd="0" presId="urn:microsoft.com/office/officeart/2005/8/layout/orgChart1"/>
    <dgm:cxn modelId="{64526B68-3FFF-4D51-BDB7-202EE431EA93}" type="presParOf" srcId="{E9ADE682-9C7F-453B-93CC-E85AC46D4964}" destId="{12EDE2E2-54CA-427F-82C9-62E3BEE79469}" srcOrd="0" destOrd="0" presId="urn:microsoft.com/office/officeart/2005/8/layout/orgChart1"/>
    <dgm:cxn modelId="{4F9C7B65-345A-45F3-A804-420503581A2A}" type="presParOf" srcId="{12EDE2E2-54CA-427F-82C9-62E3BEE79469}" destId="{CBE0A928-E85E-4848-A0EB-B8E409321F92}" srcOrd="0" destOrd="0" presId="urn:microsoft.com/office/officeart/2005/8/layout/orgChart1"/>
    <dgm:cxn modelId="{E724C1AA-F1F8-4C11-92D3-E9A252FA32F7}" type="presParOf" srcId="{12EDE2E2-54CA-427F-82C9-62E3BEE79469}" destId="{3E802FC3-8155-458F-A9FF-B0E6ABEFF88F}" srcOrd="1" destOrd="0" presId="urn:microsoft.com/office/officeart/2005/8/layout/orgChart1"/>
    <dgm:cxn modelId="{E347A521-04FE-45FE-AD19-3FE3E989A9D3}" type="presParOf" srcId="{E9ADE682-9C7F-453B-93CC-E85AC46D4964}" destId="{72712E6B-027A-4573-9E7A-24E9011B0AFE}" srcOrd="1" destOrd="0" presId="urn:microsoft.com/office/officeart/2005/8/layout/orgChart1"/>
    <dgm:cxn modelId="{FAEE5167-347E-4CCA-8161-CDD1D1D83886}" type="presParOf" srcId="{E9ADE682-9C7F-453B-93CC-E85AC46D4964}" destId="{B8326FC4-87D9-4375-BEC0-A3EA1E497313}" srcOrd="2" destOrd="0" presId="urn:microsoft.com/office/officeart/2005/8/layout/orgChart1"/>
    <dgm:cxn modelId="{B0333A43-339C-4E55-8AEC-4E3017719B82}" type="presParOf" srcId="{C7F317A7-6FBA-4E49-BA40-F892B77B8140}" destId="{9C0A3C76-3ABA-4A1A-8FAF-71EC73B81957}" srcOrd="2" destOrd="0" presId="urn:microsoft.com/office/officeart/2005/8/layout/orgChart1"/>
    <dgm:cxn modelId="{AC2950A2-98DB-4873-B51E-C06592F4DCAE}" type="presParOf" srcId="{C7F317A7-6FBA-4E49-BA40-F892B77B8140}" destId="{F67C40C7-948C-479F-918F-FC1B682D3A67}" srcOrd="3" destOrd="0" presId="urn:microsoft.com/office/officeart/2005/8/layout/orgChart1"/>
    <dgm:cxn modelId="{44CA27CF-E593-47DA-8C4B-3F8F1FCCE3BE}" type="presParOf" srcId="{F67C40C7-948C-479F-918F-FC1B682D3A67}" destId="{2F672180-F0C1-4237-A296-E21D66194E50}" srcOrd="0" destOrd="0" presId="urn:microsoft.com/office/officeart/2005/8/layout/orgChart1"/>
    <dgm:cxn modelId="{91BB0546-3ADE-4321-8156-2782A95C66B0}" type="presParOf" srcId="{2F672180-F0C1-4237-A296-E21D66194E50}" destId="{2A736B90-59F3-41A6-8E02-F89EB77BACD0}" srcOrd="0" destOrd="0" presId="urn:microsoft.com/office/officeart/2005/8/layout/orgChart1"/>
    <dgm:cxn modelId="{73010606-DF38-4A06-BCF5-9AF14325157D}" type="presParOf" srcId="{2F672180-F0C1-4237-A296-E21D66194E50}" destId="{312A9B26-B35A-4DE3-BAF0-F6C3AC99E9DE}" srcOrd="1" destOrd="0" presId="urn:microsoft.com/office/officeart/2005/8/layout/orgChart1"/>
    <dgm:cxn modelId="{2767CF12-9362-4850-A785-4A3231EDE239}" type="presParOf" srcId="{F67C40C7-948C-479F-918F-FC1B682D3A67}" destId="{EE7575EF-23BA-4B87-8175-F0E807552F1B}" srcOrd="1" destOrd="0" presId="urn:microsoft.com/office/officeart/2005/8/layout/orgChart1"/>
    <dgm:cxn modelId="{4CA10768-3B67-4069-AA44-A14FBDF9D895}" type="presParOf" srcId="{F67C40C7-948C-479F-918F-FC1B682D3A67}" destId="{DB7F3B75-4E44-45B0-90CA-597E03AE6777}" srcOrd="2" destOrd="0" presId="urn:microsoft.com/office/officeart/2005/8/layout/orgChart1"/>
    <dgm:cxn modelId="{DBF11454-B478-4EDE-90FA-43E5F965A160}" type="presParOf" srcId="{C7F317A7-6FBA-4E49-BA40-F892B77B8140}" destId="{B96EC95C-C8F5-488C-9637-E9A26B927289}" srcOrd="4" destOrd="0" presId="urn:microsoft.com/office/officeart/2005/8/layout/orgChart1"/>
    <dgm:cxn modelId="{C883F85B-1E42-4848-BF33-BCD490056E37}" type="presParOf" srcId="{C7F317A7-6FBA-4E49-BA40-F892B77B8140}" destId="{5B6F5FAA-86A0-4A7D-9D89-EA40A19293D6}" srcOrd="5" destOrd="0" presId="urn:microsoft.com/office/officeart/2005/8/layout/orgChart1"/>
    <dgm:cxn modelId="{1D289B20-6635-4267-B07C-140A4FEE3C97}" type="presParOf" srcId="{5B6F5FAA-86A0-4A7D-9D89-EA40A19293D6}" destId="{21A64431-59A0-45E0-8A42-07E845070CAE}" srcOrd="0" destOrd="0" presId="urn:microsoft.com/office/officeart/2005/8/layout/orgChart1"/>
    <dgm:cxn modelId="{9EB72703-0F93-4BC9-A001-0DC654731A85}" type="presParOf" srcId="{21A64431-59A0-45E0-8A42-07E845070CAE}" destId="{3420ACE3-2FC7-484A-B107-E5826BA37816}" srcOrd="0" destOrd="0" presId="urn:microsoft.com/office/officeart/2005/8/layout/orgChart1"/>
    <dgm:cxn modelId="{BF9430B8-F28B-4321-9C35-750811746594}" type="presParOf" srcId="{21A64431-59A0-45E0-8A42-07E845070CAE}" destId="{F50E2F77-A400-4FD7-A8BC-4FBBC79D0637}" srcOrd="1" destOrd="0" presId="urn:microsoft.com/office/officeart/2005/8/layout/orgChart1"/>
    <dgm:cxn modelId="{1EE92110-F0E6-4F11-903A-BEE2D9B42989}" type="presParOf" srcId="{5B6F5FAA-86A0-4A7D-9D89-EA40A19293D6}" destId="{21667E31-FCA1-4703-9525-40296BF12948}" srcOrd="1" destOrd="0" presId="urn:microsoft.com/office/officeart/2005/8/layout/orgChart1"/>
    <dgm:cxn modelId="{39C6B3A8-13A6-4182-8629-8D83C8FEBB54}" type="presParOf" srcId="{5B6F5FAA-86A0-4A7D-9D89-EA40A19293D6}" destId="{1C2576C0-A1BF-4673-8228-080AEDCF008F}" srcOrd="2" destOrd="0" presId="urn:microsoft.com/office/officeart/2005/8/layout/orgChart1"/>
    <dgm:cxn modelId="{633421C0-A8A6-42B0-ACEE-603EE5C2F286}" type="presParOf" srcId="{42C7A880-D413-4266-B38E-43AA2908D5FF}" destId="{9CAFA2C7-377E-4BD9-9E3C-5669BCB9BEFF}" srcOrd="2" destOrd="0" presId="urn:microsoft.com/office/officeart/2005/8/layout/orgChart1"/>
    <dgm:cxn modelId="{13E9FB91-37A6-4120-9924-6383F9299085}" type="presParOf" srcId="{F3DCE3E2-3D04-4501-A8B4-7804283A4C29}" destId="{DFCEDADD-9679-4BE8-B327-C4D89173B432}" srcOrd="4" destOrd="0" presId="urn:microsoft.com/office/officeart/2005/8/layout/orgChart1"/>
    <dgm:cxn modelId="{91869B2F-15A6-4E25-A87D-37C41D5B4FC8}" type="presParOf" srcId="{F3DCE3E2-3D04-4501-A8B4-7804283A4C29}" destId="{807B6EB2-6523-4D52-95CE-AEE6A473F80F}" srcOrd="5" destOrd="0" presId="urn:microsoft.com/office/officeart/2005/8/layout/orgChart1"/>
    <dgm:cxn modelId="{296B6A24-5AB8-4F2A-B996-B9BCBF6422C1}" type="presParOf" srcId="{807B6EB2-6523-4D52-95CE-AEE6A473F80F}" destId="{7606E2DB-0F5E-4B60-BD9A-241A27E89DF5}" srcOrd="0" destOrd="0" presId="urn:microsoft.com/office/officeart/2005/8/layout/orgChart1"/>
    <dgm:cxn modelId="{BF24183B-E75E-49DF-8557-2088D29ED41A}" type="presParOf" srcId="{7606E2DB-0F5E-4B60-BD9A-241A27E89DF5}" destId="{41ED2F28-3B8A-4694-B057-313B868BB80A}" srcOrd="0" destOrd="0" presId="urn:microsoft.com/office/officeart/2005/8/layout/orgChart1"/>
    <dgm:cxn modelId="{F0251B29-9593-478D-8820-4CFEE4995DBC}" type="presParOf" srcId="{7606E2DB-0F5E-4B60-BD9A-241A27E89DF5}" destId="{7CBA64C2-6E6A-4E93-9B99-305571A3BFBC}" srcOrd="1" destOrd="0" presId="urn:microsoft.com/office/officeart/2005/8/layout/orgChart1"/>
    <dgm:cxn modelId="{927EC7F1-1728-49F3-947E-24B094FCEE2A}" type="presParOf" srcId="{807B6EB2-6523-4D52-95CE-AEE6A473F80F}" destId="{3A0797EC-FFC8-4910-BD37-AAA80F8574A7}" srcOrd="1" destOrd="0" presId="urn:microsoft.com/office/officeart/2005/8/layout/orgChart1"/>
    <dgm:cxn modelId="{39135591-9119-4782-BF94-C096EAA8DF14}" type="presParOf" srcId="{3A0797EC-FFC8-4910-BD37-AAA80F8574A7}" destId="{8E0E8C18-ACF4-4D38-985C-563A7AABFA32}" srcOrd="0" destOrd="0" presId="urn:microsoft.com/office/officeart/2005/8/layout/orgChart1"/>
    <dgm:cxn modelId="{10924C58-66E1-4F7E-9CDE-562ED56AE5BF}" type="presParOf" srcId="{3A0797EC-FFC8-4910-BD37-AAA80F8574A7}" destId="{EAE299E7-6AE4-4727-BA30-8A4D3F54093D}" srcOrd="1" destOrd="0" presId="urn:microsoft.com/office/officeart/2005/8/layout/orgChart1"/>
    <dgm:cxn modelId="{6BC8D92D-3B30-4F0E-BA36-1C259EEEF48C}" type="presParOf" srcId="{EAE299E7-6AE4-4727-BA30-8A4D3F54093D}" destId="{C36BDD7E-5E90-4BB4-AE2E-0A90A7E6CE5A}" srcOrd="0" destOrd="0" presId="urn:microsoft.com/office/officeart/2005/8/layout/orgChart1"/>
    <dgm:cxn modelId="{886E8AEA-99CA-4781-9FC6-C3E172E05013}" type="presParOf" srcId="{C36BDD7E-5E90-4BB4-AE2E-0A90A7E6CE5A}" destId="{9BB96448-693E-41DE-9A70-D83FB903CE89}" srcOrd="0" destOrd="0" presId="urn:microsoft.com/office/officeart/2005/8/layout/orgChart1"/>
    <dgm:cxn modelId="{C05E1220-3B06-4773-9035-0AAFDC049490}" type="presParOf" srcId="{C36BDD7E-5E90-4BB4-AE2E-0A90A7E6CE5A}" destId="{315CE989-B4A9-44A1-9D38-503B4B62D61C}" srcOrd="1" destOrd="0" presId="urn:microsoft.com/office/officeart/2005/8/layout/orgChart1"/>
    <dgm:cxn modelId="{296BBFF4-B24E-415A-A98B-C684829129AE}" type="presParOf" srcId="{EAE299E7-6AE4-4727-BA30-8A4D3F54093D}" destId="{FF7E147B-0FB6-4C5B-871C-50646072FB17}" srcOrd="1" destOrd="0" presId="urn:microsoft.com/office/officeart/2005/8/layout/orgChart1"/>
    <dgm:cxn modelId="{752E743D-6B1B-4A6C-AFF4-DC33635984F4}" type="presParOf" srcId="{FF7E147B-0FB6-4C5B-871C-50646072FB17}" destId="{02EDEDC3-967D-468F-9F1B-F5459420A9AC}" srcOrd="0" destOrd="0" presId="urn:microsoft.com/office/officeart/2005/8/layout/orgChart1"/>
    <dgm:cxn modelId="{2A3558FB-2BB2-4649-A5F2-6BAADC78E0D3}" type="presParOf" srcId="{FF7E147B-0FB6-4C5B-871C-50646072FB17}" destId="{5EA229DE-9C91-44EF-9C80-63708837D039}" srcOrd="1" destOrd="0" presId="urn:microsoft.com/office/officeart/2005/8/layout/orgChart1"/>
    <dgm:cxn modelId="{0D28F54F-0180-4629-B01C-23E96F7EAD90}" type="presParOf" srcId="{5EA229DE-9C91-44EF-9C80-63708837D039}" destId="{2F8DE545-C268-4825-BB2D-4D62517486B8}" srcOrd="0" destOrd="0" presId="urn:microsoft.com/office/officeart/2005/8/layout/orgChart1"/>
    <dgm:cxn modelId="{E11C635C-3B9E-49E6-BE15-17F98961AF56}" type="presParOf" srcId="{2F8DE545-C268-4825-BB2D-4D62517486B8}" destId="{102BDE36-6F6A-4D57-87BB-0267E407A979}" srcOrd="0" destOrd="0" presId="urn:microsoft.com/office/officeart/2005/8/layout/orgChart1"/>
    <dgm:cxn modelId="{B3E2510C-4768-4969-8D86-6DA04CBBDC31}" type="presParOf" srcId="{2F8DE545-C268-4825-BB2D-4D62517486B8}" destId="{0837F4CC-2594-4153-A9C3-0E066820DBA0}" srcOrd="1" destOrd="0" presId="urn:microsoft.com/office/officeart/2005/8/layout/orgChart1"/>
    <dgm:cxn modelId="{93D7ABCD-7E24-4414-9B4D-0D8B912F0312}" type="presParOf" srcId="{5EA229DE-9C91-44EF-9C80-63708837D039}" destId="{C01565E7-6928-4354-90EA-737FEF67BB8C}" srcOrd="1" destOrd="0" presId="urn:microsoft.com/office/officeart/2005/8/layout/orgChart1"/>
    <dgm:cxn modelId="{6919F5AC-CF6B-4871-A607-7F98B07A4001}" type="presParOf" srcId="{5EA229DE-9C91-44EF-9C80-63708837D039}" destId="{D02A6E72-5F6F-4B5C-AB05-FB303657888C}" srcOrd="2" destOrd="0" presId="urn:microsoft.com/office/officeart/2005/8/layout/orgChart1"/>
    <dgm:cxn modelId="{1F77FEF2-AAAB-4A34-A5C6-B97AFD61FFC8}" type="presParOf" srcId="{EAE299E7-6AE4-4727-BA30-8A4D3F54093D}" destId="{42614189-42B5-4A68-B913-A8BA3A42EACE}" srcOrd="2" destOrd="0" presId="urn:microsoft.com/office/officeart/2005/8/layout/orgChart1"/>
    <dgm:cxn modelId="{1F93BF79-9678-41EF-BDDA-28D953CE7E0D}" type="presParOf" srcId="{3A0797EC-FFC8-4910-BD37-AAA80F8574A7}" destId="{00319E12-C3EE-441D-9E7E-74A026B295EC}" srcOrd="2" destOrd="0" presId="urn:microsoft.com/office/officeart/2005/8/layout/orgChart1"/>
    <dgm:cxn modelId="{16777C7D-2875-4591-9409-7A5ED4813B23}" type="presParOf" srcId="{3A0797EC-FFC8-4910-BD37-AAA80F8574A7}" destId="{9DB2F502-F713-4241-9AE2-3B52B43DB26A}" srcOrd="3" destOrd="0" presId="urn:microsoft.com/office/officeart/2005/8/layout/orgChart1"/>
    <dgm:cxn modelId="{B7E3F82A-0380-4E2B-95D2-E1E12A088308}" type="presParOf" srcId="{9DB2F502-F713-4241-9AE2-3B52B43DB26A}" destId="{DC427EDD-77FD-4574-8AE4-DC1165BAAEFD}" srcOrd="0" destOrd="0" presId="urn:microsoft.com/office/officeart/2005/8/layout/orgChart1"/>
    <dgm:cxn modelId="{47810A1D-6494-4B26-B381-CC198017ABE0}" type="presParOf" srcId="{DC427EDD-77FD-4574-8AE4-DC1165BAAEFD}" destId="{DE157F67-E7CA-44CC-A4D8-AE986560125A}" srcOrd="0" destOrd="0" presId="urn:microsoft.com/office/officeart/2005/8/layout/orgChart1"/>
    <dgm:cxn modelId="{6CB37746-C285-435E-AA58-447422D91029}" type="presParOf" srcId="{DC427EDD-77FD-4574-8AE4-DC1165BAAEFD}" destId="{930E8549-6EF5-4C2F-8C53-23E4F9E895B9}" srcOrd="1" destOrd="0" presId="urn:microsoft.com/office/officeart/2005/8/layout/orgChart1"/>
    <dgm:cxn modelId="{F7D5890F-7931-4462-BBBB-C2FE89158ECB}" type="presParOf" srcId="{9DB2F502-F713-4241-9AE2-3B52B43DB26A}" destId="{55F0325C-01CE-480A-9B03-BF6D1BAD32CE}" srcOrd="1" destOrd="0" presId="urn:microsoft.com/office/officeart/2005/8/layout/orgChart1"/>
    <dgm:cxn modelId="{E970CC0C-1DDE-411A-AA5D-7EF886A6066E}" type="presParOf" srcId="{9DB2F502-F713-4241-9AE2-3B52B43DB26A}" destId="{A601ADAF-8968-412C-94CE-949C6FD2B972}" srcOrd="2" destOrd="0" presId="urn:microsoft.com/office/officeart/2005/8/layout/orgChart1"/>
    <dgm:cxn modelId="{655EFA9D-97D6-4046-A29F-4C78B151A8D9}" type="presParOf" srcId="{3A0797EC-FFC8-4910-BD37-AAA80F8574A7}" destId="{15691581-C29F-4800-98F3-EDABF443D75B}" srcOrd="4" destOrd="0" presId="urn:microsoft.com/office/officeart/2005/8/layout/orgChart1"/>
    <dgm:cxn modelId="{CE28EE32-8CE9-43D0-AA4A-0B082264C4FA}" type="presParOf" srcId="{3A0797EC-FFC8-4910-BD37-AAA80F8574A7}" destId="{932AE253-59EB-4E72-A900-9F8A57857A5A}" srcOrd="5" destOrd="0" presId="urn:microsoft.com/office/officeart/2005/8/layout/orgChart1"/>
    <dgm:cxn modelId="{0F516CF8-8DDC-47D5-953F-87F0C27E7376}" type="presParOf" srcId="{932AE253-59EB-4E72-A900-9F8A57857A5A}" destId="{94C100B6-5C46-4138-A5AE-2A3FC4C22966}" srcOrd="0" destOrd="0" presId="urn:microsoft.com/office/officeart/2005/8/layout/orgChart1"/>
    <dgm:cxn modelId="{6A953BB9-BC7E-4AAE-977E-A2BE96EDE410}" type="presParOf" srcId="{94C100B6-5C46-4138-A5AE-2A3FC4C22966}" destId="{99E4DB25-7491-4280-AA09-F6551154B49E}" srcOrd="0" destOrd="0" presId="urn:microsoft.com/office/officeart/2005/8/layout/orgChart1"/>
    <dgm:cxn modelId="{B2DD058D-E190-44A1-9CF2-13A28F356B82}" type="presParOf" srcId="{94C100B6-5C46-4138-A5AE-2A3FC4C22966}" destId="{15278099-A0C0-432E-B0FF-9A3393C709F3}" srcOrd="1" destOrd="0" presId="urn:microsoft.com/office/officeart/2005/8/layout/orgChart1"/>
    <dgm:cxn modelId="{C99A6DB4-AA10-4517-86FD-70FFDB6FA249}" type="presParOf" srcId="{932AE253-59EB-4E72-A900-9F8A57857A5A}" destId="{A125201D-92B6-4663-A699-1D6D83C93EB2}" srcOrd="1" destOrd="0" presId="urn:microsoft.com/office/officeart/2005/8/layout/orgChart1"/>
    <dgm:cxn modelId="{51C9DD4B-128E-498B-8BD0-2D0DB9D91FE0}" type="presParOf" srcId="{A125201D-92B6-4663-A699-1D6D83C93EB2}" destId="{F1784CFC-4885-408B-B1E4-61EA45EA58A3}" srcOrd="0" destOrd="0" presId="urn:microsoft.com/office/officeart/2005/8/layout/orgChart1"/>
    <dgm:cxn modelId="{44EC12EE-7F30-4B83-A8EF-03CA142A8300}" type="presParOf" srcId="{A125201D-92B6-4663-A699-1D6D83C93EB2}" destId="{D50F78AF-4CD7-40B7-99D3-D064B1DB0AA0}" srcOrd="1" destOrd="0" presId="urn:microsoft.com/office/officeart/2005/8/layout/orgChart1"/>
    <dgm:cxn modelId="{F2710F44-328E-4C45-A1E6-ABE1C08F8715}" type="presParOf" srcId="{D50F78AF-4CD7-40B7-99D3-D064B1DB0AA0}" destId="{DA9C7DBE-84C8-4271-8487-E10502C6B066}" srcOrd="0" destOrd="0" presId="urn:microsoft.com/office/officeart/2005/8/layout/orgChart1"/>
    <dgm:cxn modelId="{7977FEC6-4051-434B-94BA-A7ABE7BC299E}" type="presParOf" srcId="{DA9C7DBE-84C8-4271-8487-E10502C6B066}" destId="{2A39204E-BCA3-4ECB-85FB-5AE5618E534E}" srcOrd="0" destOrd="0" presId="urn:microsoft.com/office/officeart/2005/8/layout/orgChart1"/>
    <dgm:cxn modelId="{00A150FF-4B36-410A-9BDC-B626FCE1A66C}" type="presParOf" srcId="{DA9C7DBE-84C8-4271-8487-E10502C6B066}" destId="{ADB309E6-DB09-4207-8643-239CE002BAB2}" srcOrd="1" destOrd="0" presId="urn:microsoft.com/office/officeart/2005/8/layout/orgChart1"/>
    <dgm:cxn modelId="{67AFE117-6F57-41C4-ADAC-EDCBB13CC172}" type="presParOf" srcId="{D50F78AF-4CD7-40B7-99D3-D064B1DB0AA0}" destId="{9E65470B-FD8B-4911-AA88-B2D2AF8F6F11}" srcOrd="1" destOrd="0" presId="urn:microsoft.com/office/officeart/2005/8/layout/orgChart1"/>
    <dgm:cxn modelId="{8369430E-DE31-4FC7-ACAE-D8E2B2364647}" type="presParOf" srcId="{D50F78AF-4CD7-40B7-99D3-D064B1DB0AA0}" destId="{1503738F-023C-42CD-ADB1-1D878FB62433}" srcOrd="2" destOrd="0" presId="urn:microsoft.com/office/officeart/2005/8/layout/orgChart1"/>
    <dgm:cxn modelId="{6CF1A2B0-54C1-4837-B291-FCA3B89F204E}" type="presParOf" srcId="{932AE253-59EB-4E72-A900-9F8A57857A5A}" destId="{C89D1533-B029-409A-A4AA-EC1CB2AEE757}" srcOrd="2" destOrd="0" presId="urn:microsoft.com/office/officeart/2005/8/layout/orgChart1"/>
    <dgm:cxn modelId="{AE1800E3-363F-45F7-B26D-938E4B3BEDB9}" type="presParOf" srcId="{807B6EB2-6523-4D52-95CE-AEE6A473F80F}" destId="{A45AA59C-3856-4FAF-9D77-9DC2B42EF890}" srcOrd="2" destOrd="0" presId="urn:microsoft.com/office/officeart/2005/8/layout/orgChart1"/>
    <dgm:cxn modelId="{F8AF514A-2C65-47AA-83BD-6F251C6EE7C9}" type="presParOf" srcId="{B7708D89-A7D9-4148-9424-0B35A15DB1E6}" destId="{65955720-5B9F-4975-8D30-5CEC39287DA0}" srcOrd="2" destOrd="0" presId="urn:microsoft.com/office/officeart/2005/8/layout/orgChart1"/>
    <dgm:cxn modelId="{8F81C0ED-E03B-4C3E-BD79-3277E5951670}" type="presParOf" srcId="{458E750B-8958-4A82-BB54-30B14BD4A7E3}" destId="{17C2426A-1472-48DC-AB75-7B93C431EE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0DF962-B60D-4C8C-AE0E-9FC7082EAE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D5E5B0A-3FD3-4440-A1AA-4B22F840C356}">
      <dgm:prSet/>
      <dgm:spPr/>
      <dgm:t>
        <a:bodyPr/>
        <a:lstStyle/>
        <a:p>
          <a:r>
            <a:rPr lang="es-ES" dirty="0"/>
            <a:t>Encabezado </a:t>
          </a:r>
          <a:endParaRPr lang="es-EC" dirty="0"/>
        </a:p>
      </dgm:t>
    </dgm:pt>
    <dgm:pt modelId="{ED2EEF5D-47BE-4673-824B-D37942C714F3}" type="parTrans" cxnId="{5EAC753E-232A-43AC-A25B-20FDD2B15B21}">
      <dgm:prSet/>
      <dgm:spPr/>
      <dgm:t>
        <a:bodyPr/>
        <a:lstStyle/>
        <a:p>
          <a:endParaRPr lang="es-EC"/>
        </a:p>
      </dgm:t>
    </dgm:pt>
    <dgm:pt modelId="{E51315DA-B4A1-41AD-AAE3-D559AE10E723}" type="sibTrans" cxnId="{5EAC753E-232A-43AC-A25B-20FDD2B15B21}">
      <dgm:prSet/>
      <dgm:spPr/>
      <dgm:t>
        <a:bodyPr/>
        <a:lstStyle/>
        <a:p>
          <a:endParaRPr lang="es-EC"/>
        </a:p>
      </dgm:t>
    </dgm:pt>
    <dgm:pt modelId="{C178C321-1F6D-46E8-B49C-83280F6C6A0F}">
      <dgm:prSet/>
      <dgm:spPr/>
      <dgm:t>
        <a:bodyPr/>
        <a:lstStyle/>
        <a:p>
          <a:r>
            <a:rPr lang="es-ES" dirty="0"/>
            <a:t>Para estudiantes solo es el número de página </a:t>
          </a:r>
          <a:endParaRPr lang="es-EC" dirty="0"/>
        </a:p>
      </dgm:t>
    </dgm:pt>
    <dgm:pt modelId="{6509F7D0-36CF-414E-BDEE-0DE3AF133032}" type="parTrans" cxnId="{E4594003-F946-4E04-8611-A3B1C5AD74AD}">
      <dgm:prSet/>
      <dgm:spPr/>
      <dgm:t>
        <a:bodyPr/>
        <a:lstStyle/>
        <a:p>
          <a:endParaRPr lang="es-EC"/>
        </a:p>
      </dgm:t>
    </dgm:pt>
    <dgm:pt modelId="{65A060FC-D195-4300-8DFC-1790C2C1192A}" type="sibTrans" cxnId="{E4594003-F946-4E04-8611-A3B1C5AD74AD}">
      <dgm:prSet/>
      <dgm:spPr/>
      <dgm:t>
        <a:bodyPr/>
        <a:lstStyle/>
        <a:p>
          <a:endParaRPr lang="es-EC"/>
        </a:p>
      </dgm:t>
    </dgm:pt>
    <dgm:pt modelId="{D842F102-9CC2-407F-8148-99DF7A02C84A}">
      <dgm:prSet/>
      <dgm:spPr/>
      <dgm:t>
        <a:bodyPr/>
        <a:lstStyle/>
        <a:p>
          <a:r>
            <a:rPr lang="es-ES" dirty="0"/>
            <a:t>Para profesionales incluye un título corto </a:t>
          </a:r>
          <a:endParaRPr lang="es-EC" dirty="0"/>
        </a:p>
      </dgm:t>
    </dgm:pt>
    <dgm:pt modelId="{118AC7C0-2F00-41FD-98D8-319CD04A7D6D}" type="parTrans" cxnId="{32EF281D-034C-4C71-B12F-2E2D2F818521}">
      <dgm:prSet/>
      <dgm:spPr/>
      <dgm:t>
        <a:bodyPr/>
        <a:lstStyle/>
        <a:p>
          <a:endParaRPr lang="es-EC"/>
        </a:p>
      </dgm:t>
    </dgm:pt>
    <dgm:pt modelId="{1AFBD8FB-A35F-41A6-91C7-D47DCE695625}" type="sibTrans" cxnId="{32EF281D-034C-4C71-B12F-2E2D2F818521}">
      <dgm:prSet/>
      <dgm:spPr/>
      <dgm:t>
        <a:bodyPr/>
        <a:lstStyle/>
        <a:p>
          <a:endParaRPr lang="es-EC"/>
        </a:p>
      </dgm:t>
    </dgm:pt>
    <dgm:pt modelId="{B3F90999-42C3-40BF-B950-C2645D1AA560}">
      <dgm:prSet/>
      <dgm:spPr/>
      <dgm:t>
        <a:bodyPr/>
        <a:lstStyle/>
        <a:p>
          <a:r>
            <a:rPr lang="es-ES" dirty="0"/>
            <a:t>Numero de páginas </a:t>
          </a:r>
          <a:endParaRPr lang="es-EC" dirty="0"/>
        </a:p>
      </dgm:t>
    </dgm:pt>
    <dgm:pt modelId="{DA441161-FF68-43D3-8B07-27E84007B75A}" type="sibTrans" cxnId="{A5AB5F6C-AC89-4969-BE62-BABF0AAD83DD}">
      <dgm:prSet/>
      <dgm:spPr/>
      <dgm:t>
        <a:bodyPr/>
        <a:lstStyle/>
        <a:p>
          <a:endParaRPr lang="es-EC"/>
        </a:p>
      </dgm:t>
    </dgm:pt>
    <dgm:pt modelId="{AA71B9D7-9A6C-4023-B1F7-ED6ABF8E949E}" type="parTrans" cxnId="{A5AB5F6C-AC89-4969-BE62-BABF0AAD83DD}">
      <dgm:prSet/>
      <dgm:spPr/>
      <dgm:t>
        <a:bodyPr/>
        <a:lstStyle/>
        <a:p>
          <a:endParaRPr lang="es-EC"/>
        </a:p>
      </dgm:t>
    </dgm:pt>
    <dgm:pt modelId="{F3B6B9F0-AE91-42C5-880A-B421D46E72F6}">
      <dgm:prSet/>
      <dgm:spPr/>
      <dgm:t>
        <a:bodyPr/>
        <a:lstStyle/>
        <a:p>
          <a:r>
            <a:rPr lang="es-ES" dirty="0"/>
            <a:t>Aparecer en todas las páginas al lado derecho superior y la portada lleva el número de página 1 </a:t>
          </a:r>
          <a:endParaRPr lang="es-EC" dirty="0"/>
        </a:p>
      </dgm:t>
    </dgm:pt>
    <dgm:pt modelId="{4B084171-0EAB-4226-A50E-EBCF9919C193}" type="sibTrans" cxnId="{D16E50C8-DC4F-4BBD-90B2-DCC71D03B15A}">
      <dgm:prSet/>
      <dgm:spPr/>
      <dgm:t>
        <a:bodyPr/>
        <a:lstStyle/>
        <a:p>
          <a:endParaRPr lang="es-EC"/>
        </a:p>
      </dgm:t>
    </dgm:pt>
    <dgm:pt modelId="{18B23782-5B42-453B-A696-2FD89B32488E}" type="parTrans" cxnId="{D16E50C8-DC4F-4BBD-90B2-DCC71D03B15A}">
      <dgm:prSet/>
      <dgm:spPr/>
      <dgm:t>
        <a:bodyPr/>
        <a:lstStyle/>
        <a:p>
          <a:endParaRPr lang="es-EC"/>
        </a:p>
      </dgm:t>
    </dgm:pt>
    <dgm:pt modelId="{81031203-235E-4BF0-96A1-EE7D92404C3B}">
      <dgm:prSet/>
      <dgm:spPr/>
      <dgm:t>
        <a:bodyPr/>
        <a:lstStyle/>
        <a:p>
          <a:r>
            <a:rPr lang="es-ES" dirty="0"/>
            <a:t>Interlineado </a:t>
          </a:r>
          <a:endParaRPr lang="es-EC" dirty="0"/>
        </a:p>
      </dgm:t>
    </dgm:pt>
    <dgm:pt modelId="{1FC4CD12-E7A0-4DF2-9B63-F9C961651406}" type="sibTrans" cxnId="{7E18104D-E7E2-4A9D-98AD-B7FB4124BAAC}">
      <dgm:prSet/>
      <dgm:spPr/>
      <dgm:t>
        <a:bodyPr/>
        <a:lstStyle/>
        <a:p>
          <a:endParaRPr lang="es-EC"/>
        </a:p>
      </dgm:t>
    </dgm:pt>
    <dgm:pt modelId="{BA514F91-805F-40EF-B54B-7C8926045E30}" type="parTrans" cxnId="{7E18104D-E7E2-4A9D-98AD-B7FB4124BAAC}">
      <dgm:prSet/>
      <dgm:spPr/>
      <dgm:t>
        <a:bodyPr/>
        <a:lstStyle/>
        <a:p>
          <a:endParaRPr lang="es-EC"/>
        </a:p>
      </dgm:t>
    </dgm:pt>
    <dgm:pt modelId="{E4F484DA-63DA-41AA-8F29-F63EFF71A2EA}">
      <dgm:prSet/>
      <dgm:spPr/>
      <dgm:t>
        <a:bodyPr/>
        <a:lstStyle/>
        <a:p>
          <a:r>
            <a:rPr lang="es-ES" dirty="0"/>
            <a:t>Doble</a:t>
          </a:r>
          <a:endParaRPr lang="es-EC" dirty="0"/>
        </a:p>
      </dgm:t>
    </dgm:pt>
    <dgm:pt modelId="{237F3BF5-7D6B-4D3A-99EF-933AD972E7CE}" type="sibTrans" cxnId="{EBE0A4E1-F981-4A7D-8A73-ECFE374E6B4E}">
      <dgm:prSet/>
      <dgm:spPr/>
      <dgm:t>
        <a:bodyPr/>
        <a:lstStyle/>
        <a:p>
          <a:endParaRPr lang="es-EC"/>
        </a:p>
      </dgm:t>
    </dgm:pt>
    <dgm:pt modelId="{49ADBC40-2A4B-46F9-A4AC-D5CD33B623E4}" type="parTrans" cxnId="{EBE0A4E1-F981-4A7D-8A73-ECFE374E6B4E}">
      <dgm:prSet/>
      <dgm:spPr/>
      <dgm:t>
        <a:bodyPr/>
        <a:lstStyle/>
        <a:p>
          <a:endParaRPr lang="es-EC"/>
        </a:p>
      </dgm:t>
    </dgm:pt>
    <dgm:pt modelId="{8F13C9A1-9E9A-4A06-920C-C06E3EAFD470}">
      <dgm:prSet/>
      <dgm:spPr/>
      <dgm:t>
        <a:bodyPr/>
        <a:lstStyle/>
        <a:p>
          <a:r>
            <a:rPr lang="es-ES" dirty="0"/>
            <a:t>Excepciones </a:t>
          </a:r>
          <a:endParaRPr lang="es-EC" dirty="0"/>
        </a:p>
      </dgm:t>
    </dgm:pt>
    <dgm:pt modelId="{08797B05-23FB-4D74-A095-D333D3477386}" type="sibTrans" cxnId="{1FF03BC7-B419-4201-820C-1F0403CF5AF7}">
      <dgm:prSet/>
      <dgm:spPr/>
      <dgm:t>
        <a:bodyPr/>
        <a:lstStyle/>
        <a:p>
          <a:endParaRPr lang="es-EC"/>
        </a:p>
      </dgm:t>
    </dgm:pt>
    <dgm:pt modelId="{DBBD0745-41EE-4BF0-B79F-15ECB63D6BA2}" type="parTrans" cxnId="{1FF03BC7-B419-4201-820C-1F0403CF5AF7}">
      <dgm:prSet/>
      <dgm:spPr/>
      <dgm:t>
        <a:bodyPr/>
        <a:lstStyle/>
        <a:p>
          <a:endParaRPr lang="es-EC"/>
        </a:p>
      </dgm:t>
    </dgm:pt>
    <dgm:pt modelId="{011B7E70-6B4B-42A7-A907-98ABCD60D475}">
      <dgm:prSet/>
      <dgm:spPr/>
      <dgm:t>
        <a:bodyPr/>
        <a:lstStyle/>
        <a:p>
          <a:r>
            <a:rPr lang="es-ES" dirty="0"/>
            <a:t>Portada (doble espacio entre el título de la investigación y los datos del autor</a:t>
          </a:r>
          <a:endParaRPr lang="es-EC" dirty="0"/>
        </a:p>
      </dgm:t>
    </dgm:pt>
    <dgm:pt modelId="{9EFCEB54-0F46-4B31-B0D1-392B47ADD146}" type="sibTrans" cxnId="{8BEDC8B8-CC95-45D9-91AC-4ED45C97DDED}">
      <dgm:prSet/>
      <dgm:spPr/>
      <dgm:t>
        <a:bodyPr/>
        <a:lstStyle/>
        <a:p>
          <a:endParaRPr lang="es-EC"/>
        </a:p>
      </dgm:t>
    </dgm:pt>
    <dgm:pt modelId="{4CE0BDAD-1475-49D1-BB6F-99CA6095A14A}" type="parTrans" cxnId="{8BEDC8B8-CC95-45D9-91AC-4ED45C97DDED}">
      <dgm:prSet/>
      <dgm:spPr/>
      <dgm:t>
        <a:bodyPr/>
        <a:lstStyle/>
        <a:p>
          <a:endParaRPr lang="es-EC"/>
        </a:p>
      </dgm:t>
    </dgm:pt>
    <dgm:pt modelId="{37FC60E9-626A-4BCA-A4EE-3D3D8B1DB9B6}">
      <dgm:prSet/>
      <dgm:spPr/>
      <dgm:t>
        <a:bodyPr/>
        <a:lstStyle/>
        <a:p>
          <a:r>
            <a:rPr lang="es-ES" dirty="0"/>
            <a:t>Tablas: sencillo, 1,5 o doble </a:t>
          </a:r>
          <a:endParaRPr lang="es-EC" dirty="0"/>
        </a:p>
      </dgm:t>
    </dgm:pt>
    <dgm:pt modelId="{6F814A2A-C5FD-4511-8B8D-4CF724835930}" type="sibTrans" cxnId="{DF770218-D419-4283-B2CA-FF8B1AE32986}">
      <dgm:prSet/>
      <dgm:spPr/>
      <dgm:t>
        <a:bodyPr/>
        <a:lstStyle/>
        <a:p>
          <a:endParaRPr lang="es-EC"/>
        </a:p>
      </dgm:t>
    </dgm:pt>
    <dgm:pt modelId="{38F21A14-777A-46C8-B921-C58C76EC159F}" type="parTrans" cxnId="{DF770218-D419-4283-B2CA-FF8B1AE32986}">
      <dgm:prSet/>
      <dgm:spPr/>
      <dgm:t>
        <a:bodyPr/>
        <a:lstStyle/>
        <a:p>
          <a:endParaRPr lang="es-EC"/>
        </a:p>
      </dgm:t>
    </dgm:pt>
    <dgm:pt modelId="{C40CBE49-D21C-4D93-8382-BCA8A662A9EE}">
      <dgm:prSet/>
      <dgm:spPr/>
      <dgm:t>
        <a:bodyPr/>
        <a:lstStyle/>
        <a:p>
          <a:r>
            <a:rPr lang="es-ES" dirty="0"/>
            <a:t>Figuras: interlineado sencillo, 1,5 o doble </a:t>
          </a:r>
          <a:endParaRPr lang="es-EC" dirty="0"/>
        </a:p>
      </dgm:t>
    </dgm:pt>
    <dgm:pt modelId="{9CA5CB2E-A8A1-4B09-B8E4-AA92F7EA74E3}" type="sibTrans" cxnId="{BDE713E7-A234-47F1-B704-212AD4EC55A2}">
      <dgm:prSet/>
      <dgm:spPr/>
      <dgm:t>
        <a:bodyPr/>
        <a:lstStyle/>
        <a:p>
          <a:endParaRPr lang="es-EC"/>
        </a:p>
      </dgm:t>
    </dgm:pt>
    <dgm:pt modelId="{D5AF58EC-2F3F-4B6A-AE43-2EFE06697501}" type="parTrans" cxnId="{BDE713E7-A234-47F1-B704-212AD4EC55A2}">
      <dgm:prSet/>
      <dgm:spPr/>
      <dgm:t>
        <a:bodyPr/>
        <a:lstStyle/>
        <a:p>
          <a:endParaRPr lang="es-EC"/>
        </a:p>
      </dgm:t>
    </dgm:pt>
    <dgm:pt modelId="{8C536CBA-E520-4E89-937F-E32037FF2C9F}">
      <dgm:prSet/>
      <dgm:spPr/>
      <dgm:t>
        <a:bodyPr/>
        <a:lstStyle/>
        <a:p>
          <a:r>
            <a:rPr lang="es-ES" dirty="0"/>
            <a:t>Notas: </a:t>
          </a:r>
          <a:r>
            <a:rPr lang="es-ES" dirty="0" err="1"/>
            <a:t>intelineado</a:t>
          </a:r>
          <a:r>
            <a:rPr lang="es-ES" dirty="0"/>
            <a:t> sencillo </a:t>
          </a:r>
          <a:endParaRPr lang="es-EC" dirty="0"/>
        </a:p>
      </dgm:t>
    </dgm:pt>
    <dgm:pt modelId="{CB986F96-FF4E-479A-8163-CA64FDCAEC20}" type="sibTrans" cxnId="{97DF7D95-C20D-48C3-AA69-64361A8DF75D}">
      <dgm:prSet/>
      <dgm:spPr/>
      <dgm:t>
        <a:bodyPr/>
        <a:lstStyle/>
        <a:p>
          <a:endParaRPr lang="es-EC"/>
        </a:p>
      </dgm:t>
    </dgm:pt>
    <dgm:pt modelId="{7219DAEB-8BFD-4F8B-9BA6-15197CA4632B}" type="parTrans" cxnId="{97DF7D95-C20D-48C3-AA69-64361A8DF75D}">
      <dgm:prSet/>
      <dgm:spPr/>
      <dgm:t>
        <a:bodyPr/>
        <a:lstStyle/>
        <a:p>
          <a:endParaRPr lang="es-EC"/>
        </a:p>
      </dgm:t>
    </dgm:pt>
    <dgm:pt modelId="{14D514A4-0946-4FE6-8A1E-60395D797DAE}">
      <dgm:prSet/>
      <dgm:spPr/>
      <dgm:t>
        <a:bodyPr/>
        <a:lstStyle/>
        <a:p>
          <a:r>
            <a:rPr lang="es-ES" dirty="0"/>
            <a:t>Alineación </a:t>
          </a:r>
          <a:endParaRPr lang="es-EC" dirty="0"/>
        </a:p>
      </dgm:t>
    </dgm:pt>
    <dgm:pt modelId="{CC5D9AE4-B9E6-4706-A666-5F45ACD52C78}" type="parTrans" cxnId="{65729A36-7AB3-4112-9608-6B2C8CCBC090}">
      <dgm:prSet/>
      <dgm:spPr/>
      <dgm:t>
        <a:bodyPr/>
        <a:lstStyle/>
        <a:p>
          <a:endParaRPr lang="es-EC"/>
        </a:p>
      </dgm:t>
    </dgm:pt>
    <dgm:pt modelId="{ED627FE1-59CA-4556-BE96-72D206D4195E}" type="sibTrans" cxnId="{65729A36-7AB3-4112-9608-6B2C8CCBC090}">
      <dgm:prSet/>
      <dgm:spPr/>
      <dgm:t>
        <a:bodyPr/>
        <a:lstStyle/>
        <a:p>
          <a:endParaRPr lang="es-EC"/>
        </a:p>
      </dgm:t>
    </dgm:pt>
    <dgm:pt modelId="{3D60D1B7-643E-46E6-9EB7-42E3E36137FC}">
      <dgm:prSet/>
      <dgm:spPr/>
      <dgm:t>
        <a:bodyPr/>
        <a:lstStyle/>
        <a:p>
          <a:r>
            <a:rPr lang="es-ES" dirty="0"/>
            <a:t>A la izquierda</a:t>
          </a:r>
          <a:endParaRPr lang="es-EC" dirty="0"/>
        </a:p>
      </dgm:t>
    </dgm:pt>
    <dgm:pt modelId="{B1B41EEF-76DA-4B73-B4AE-06FC2DBBA083}" type="parTrans" cxnId="{28F32D46-0873-44F1-99A8-58D331DCCD81}">
      <dgm:prSet/>
      <dgm:spPr/>
      <dgm:t>
        <a:bodyPr/>
        <a:lstStyle/>
        <a:p>
          <a:endParaRPr lang="es-EC"/>
        </a:p>
      </dgm:t>
    </dgm:pt>
    <dgm:pt modelId="{FBF45B83-7C33-4CE7-B76F-35EEC59BB2B7}" type="sibTrans" cxnId="{28F32D46-0873-44F1-99A8-58D331DCCD81}">
      <dgm:prSet/>
      <dgm:spPr/>
      <dgm:t>
        <a:bodyPr/>
        <a:lstStyle/>
        <a:p>
          <a:endParaRPr lang="es-EC"/>
        </a:p>
      </dgm:t>
    </dgm:pt>
    <dgm:pt modelId="{29FB1A58-E559-4FD8-8FEF-1D017750B35C}" type="pres">
      <dgm:prSet presAssocID="{4F0DF962-B60D-4C8C-AE0E-9FC7082EAE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63D7B0-EA36-4B4E-BC03-DF8E154885C1}" type="pres">
      <dgm:prSet presAssocID="{0D5E5B0A-3FD3-4440-A1AA-4B22F840C356}" presName="hierRoot1" presStyleCnt="0">
        <dgm:presLayoutVars>
          <dgm:hierBranch val="init"/>
        </dgm:presLayoutVars>
      </dgm:prSet>
      <dgm:spPr/>
    </dgm:pt>
    <dgm:pt modelId="{131D9639-C818-4611-AA55-5ED93DA4243F}" type="pres">
      <dgm:prSet presAssocID="{0D5E5B0A-3FD3-4440-A1AA-4B22F840C356}" presName="rootComposite1" presStyleCnt="0"/>
      <dgm:spPr/>
    </dgm:pt>
    <dgm:pt modelId="{EC0F9A95-D7A0-4D2C-9602-2939315D78C1}" type="pres">
      <dgm:prSet presAssocID="{0D5E5B0A-3FD3-4440-A1AA-4B22F840C356}" presName="rootText1" presStyleLbl="node0" presStyleIdx="0" presStyleCnt="3">
        <dgm:presLayoutVars>
          <dgm:chPref val="3"/>
        </dgm:presLayoutVars>
      </dgm:prSet>
      <dgm:spPr/>
    </dgm:pt>
    <dgm:pt modelId="{69E0D1F3-0A70-46E0-BC9C-433346F1EFA7}" type="pres">
      <dgm:prSet presAssocID="{0D5E5B0A-3FD3-4440-A1AA-4B22F840C356}" presName="rootConnector1" presStyleLbl="node1" presStyleIdx="0" presStyleCnt="0"/>
      <dgm:spPr/>
    </dgm:pt>
    <dgm:pt modelId="{FCFB7403-0D9E-4EF5-B783-54E9EA0A0022}" type="pres">
      <dgm:prSet presAssocID="{0D5E5B0A-3FD3-4440-A1AA-4B22F840C356}" presName="hierChild2" presStyleCnt="0"/>
      <dgm:spPr/>
    </dgm:pt>
    <dgm:pt modelId="{668B8D05-29E3-41C2-8F2D-974EBA1F1A4B}" type="pres">
      <dgm:prSet presAssocID="{6509F7D0-36CF-414E-BDEE-0DE3AF133032}" presName="Name37" presStyleLbl="parChTrans1D2" presStyleIdx="0" presStyleCnt="6"/>
      <dgm:spPr/>
    </dgm:pt>
    <dgm:pt modelId="{A32E5AB8-09EE-4939-9A25-D8ABD31B4F54}" type="pres">
      <dgm:prSet presAssocID="{C178C321-1F6D-46E8-B49C-83280F6C6A0F}" presName="hierRoot2" presStyleCnt="0">
        <dgm:presLayoutVars>
          <dgm:hierBranch val="init"/>
        </dgm:presLayoutVars>
      </dgm:prSet>
      <dgm:spPr/>
    </dgm:pt>
    <dgm:pt modelId="{691514D0-3BCD-4B4A-A277-AA5B848808D2}" type="pres">
      <dgm:prSet presAssocID="{C178C321-1F6D-46E8-B49C-83280F6C6A0F}" presName="rootComposite" presStyleCnt="0"/>
      <dgm:spPr/>
    </dgm:pt>
    <dgm:pt modelId="{446460FF-37FB-4827-872A-B84E034636E1}" type="pres">
      <dgm:prSet presAssocID="{C178C321-1F6D-46E8-B49C-83280F6C6A0F}" presName="rootText" presStyleLbl="node2" presStyleIdx="0" presStyleCnt="6">
        <dgm:presLayoutVars>
          <dgm:chPref val="3"/>
        </dgm:presLayoutVars>
      </dgm:prSet>
      <dgm:spPr/>
    </dgm:pt>
    <dgm:pt modelId="{85551E20-CB85-48ED-A2CE-F81EF381D10F}" type="pres">
      <dgm:prSet presAssocID="{C178C321-1F6D-46E8-B49C-83280F6C6A0F}" presName="rootConnector" presStyleLbl="node2" presStyleIdx="0" presStyleCnt="6"/>
      <dgm:spPr/>
    </dgm:pt>
    <dgm:pt modelId="{03BA0F32-4561-4FDC-9667-C533F6BCCB1E}" type="pres">
      <dgm:prSet presAssocID="{C178C321-1F6D-46E8-B49C-83280F6C6A0F}" presName="hierChild4" presStyleCnt="0"/>
      <dgm:spPr/>
    </dgm:pt>
    <dgm:pt modelId="{C3D9633F-F206-4FA2-B0D0-42C499E47DA6}" type="pres">
      <dgm:prSet presAssocID="{C178C321-1F6D-46E8-B49C-83280F6C6A0F}" presName="hierChild5" presStyleCnt="0"/>
      <dgm:spPr/>
    </dgm:pt>
    <dgm:pt modelId="{E5B2855E-6991-4644-8C8F-255F5D961EBF}" type="pres">
      <dgm:prSet presAssocID="{118AC7C0-2F00-41FD-98D8-319CD04A7D6D}" presName="Name37" presStyleLbl="parChTrans1D2" presStyleIdx="1" presStyleCnt="6"/>
      <dgm:spPr/>
    </dgm:pt>
    <dgm:pt modelId="{969D9F69-832A-4B2E-88E8-3B5C9DDC7E0D}" type="pres">
      <dgm:prSet presAssocID="{D842F102-9CC2-407F-8148-99DF7A02C84A}" presName="hierRoot2" presStyleCnt="0">
        <dgm:presLayoutVars>
          <dgm:hierBranch val="init"/>
        </dgm:presLayoutVars>
      </dgm:prSet>
      <dgm:spPr/>
    </dgm:pt>
    <dgm:pt modelId="{3A711BD0-FC70-420D-B433-19BD90F32C61}" type="pres">
      <dgm:prSet presAssocID="{D842F102-9CC2-407F-8148-99DF7A02C84A}" presName="rootComposite" presStyleCnt="0"/>
      <dgm:spPr/>
    </dgm:pt>
    <dgm:pt modelId="{CA94913A-A7A7-4A3F-BC9B-5A83B56217BA}" type="pres">
      <dgm:prSet presAssocID="{D842F102-9CC2-407F-8148-99DF7A02C84A}" presName="rootText" presStyleLbl="node2" presStyleIdx="1" presStyleCnt="6">
        <dgm:presLayoutVars>
          <dgm:chPref val="3"/>
        </dgm:presLayoutVars>
      </dgm:prSet>
      <dgm:spPr/>
    </dgm:pt>
    <dgm:pt modelId="{6F329634-EF46-4EC6-BA67-40C1E818BA62}" type="pres">
      <dgm:prSet presAssocID="{D842F102-9CC2-407F-8148-99DF7A02C84A}" presName="rootConnector" presStyleLbl="node2" presStyleIdx="1" presStyleCnt="6"/>
      <dgm:spPr/>
    </dgm:pt>
    <dgm:pt modelId="{96BC8914-E638-430F-BC93-F929208B1906}" type="pres">
      <dgm:prSet presAssocID="{D842F102-9CC2-407F-8148-99DF7A02C84A}" presName="hierChild4" presStyleCnt="0"/>
      <dgm:spPr/>
    </dgm:pt>
    <dgm:pt modelId="{E5077BC8-E1C2-4709-8FE3-0425C541B101}" type="pres">
      <dgm:prSet presAssocID="{D842F102-9CC2-407F-8148-99DF7A02C84A}" presName="hierChild5" presStyleCnt="0"/>
      <dgm:spPr/>
    </dgm:pt>
    <dgm:pt modelId="{710F55BF-CBC2-424C-B771-34FCC07E14D6}" type="pres">
      <dgm:prSet presAssocID="{AA71B9D7-9A6C-4023-B1F7-ED6ABF8E949E}" presName="Name37" presStyleLbl="parChTrans1D2" presStyleIdx="2" presStyleCnt="6"/>
      <dgm:spPr/>
    </dgm:pt>
    <dgm:pt modelId="{2253CF16-2BA7-4033-8D04-83DB22B54B5E}" type="pres">
      <dgm:prSet presAssocID="{B3F90999-42C3-40BF-B950-C2645D1AA560}" presName="hierRoot2" presStyleCnt="0">
        <dgm:presLayoutVars>
          <dgm:hierBranch val="init"/>
        </dgm:presLayoutVars>
      </dgm:prSet>
      <dgm:spPr/>
    </dgm:pt>
    <dgm:pt modelId="{5CD3D1B9-1490-44A9-8B06-70B1E1EBDA61}" type="pres">
      <dgm:prSet presAssocID="{B3F90999-42C3-40BF-B950-C2645D1AA560}" presName="rootComposite" presStyleCnt="0"/>
      <dgm:spPr/>
    </dgm:pt>
    <dgm:pt modelId="{C6798EBC-F2E1-4517-83C4-B66BEA0382DD}" type="pres">
      <dgm:prSet presAssocID="{B3F90999-42C3-40BF-B950-C2645D1AA560}" presName="rootText" presStyleLbl="node2" presStyleIdx="2" presStyleCnt="6">
        <dgm:presLayoutVars>
          <dgm:chPref val="3"/>
        </dgm:presLayoutVars>
      </dgm:prSet>
      <dgm:spPr/>
    </dgm:pt>
    <dgm:pt modelId="{CC702112-71EF-416A-BD99-B974515B36B1}" type="pres">
      <dgm:prSet presAssocID="{B3F90999-42C3-40BF-B950-C2645D1AA560}" presName="rootConnector" presStyleLbl="node2" presStyleIdx="2" presStyleCnt="6"/>
      <dgm:spPr/>
    </dgm:pt>
    <dgm:pt modelId="{4472852F-61EA-4959-B8BB-D5AD6A1C4C55}" type="pres">
      <dgm:prSet presAssocID="{B3F90999-42C3-40BF-B950-C2645D1AA560}" presName="hierChild4" presStyleCnt="0"/>
      <dgm:spPr/>
    </dgm:pt>
    <dgm:pt modelId="{72666CF2-FC3C-4A09-9E6A-850BEC812052}" type="pres">
      <dgm:prSet presAssocID="{18B23782-5B42-453B-A696-2FD89B32488E}" presName="Name37" presStyleLbl="parChTrans1D3" presStyleIdx="0" presStyleCnt="5"/>
      <dgm:spPr/>
    </dgm:pt>
    <dgm:pt modelId="{D02DD590-1058-439B-844D-9F910AC45AB5}" type="pres">
      <dgm:prSet presAssocID="{F3B6B9F0-AE91-42C5-880A-B421D46E72F6}" presName="hierRoot2" presStyleCnt="0">
        <dgm:presLayoutVars>
          <dgm:hierBranch val="init"/>
        </dgm:presLayoutVars>
      </dgm:prSet>
      <dgm:spPr/>
    </dgm:pt>
    <dgm:pt modelId="{C94358CC-A5D4-4702-99D8-12995594C094}" type="pres">
      <dgm:prSet presAssocID="{F3B6B9F0-AE91-42C5-880A-B421D46E72F6}" presName="rootComposite" presStyleCnt="0"/>
      <dgm:spPr/>
    </dgm:pt>
    <dgm:pt modelId="{B86F2AD3-563B-4B4E-B28E-3AB5C8D9610C}" type="pres">
      <dgm:prSet presAssocID="{F3B6B9F0-AE91-42C5-880A-B421D46E72F6}" presName="rootText" presStyleLbl="node3" presStyleIdx="0" presStyleCnt="5">
        <dgm:presLayoutVars>
          <dgm:chPref val="3"/>
        </dgm:presLayoutVars>
      </dgm:prSet>
      <dgm:spPr/>
    </dgm:pt>
    <dgm:pt modelId="{45E07E8E-19E1-4C3F-A78B-B16EEBEDAD51}" type="pres">
      <dgm:prSet presAssocID="{F3B6B9F0-AE91-42C5-880A-B421D46E72F6}" presName="rootConnector" presStyleLbl="node3" presStyleIdx="0" presStyleCnt="5"/>
      <dgm:spPr/>
    </dgm:pt>
    <dgm:pt modelId="{E2788122-F27E-456B-9479-741FAF53496C}" type="pres">
      <dgm:prSet presAssocID="{F3B6B9F0-AE91-42C5-880A-B421D46E72F6}" presName="hierChild4" presStyleCnt="0"/>
      <dgm:spPr/>
    </dgm:pt>
    <dgm:pt modelId="{60F48174-560F-43E1-8FE7-8180ED5A01B3}" type="pres">
      <dgm:prSet presAssocID="{F3B6B9F0-AE91-42C5-880A-B421D46E72F6}" presName="hierChild5" presStyleCnt="0"/>
      <dgm:spPr/>
    </dgm:pt>
    <dgm:pt modelId="{33638241-56B6-442B-81E7-531967EB86EA}" type="pres">
      <dgm:prSet presAssocID="{B3F90999-42C3-40BF-B950-C2645D1AA560}" presName="hierChild5" presStyleCnt="0"/>
      <dgm:spPr/>
    </dgm:pt>
    <dgm:pt modelId="{64B02982-D623-490F-A2D6-A233A01571E5}" type="pres">
      <dgm:prSet presAssocID="{0D5E5B0A-3FD3-4440-A1AA-4B22F840C356}" presName="hierChild3" presStyleCnt="0"/>
      <dgm:spPr/>
    </dgm:pt>
    <dgm:pt modelId="{952399E6-E9A0-43ED-8422-B053AA5344EE}" type="pres">
      <dgm:prSet presAssocID="{81031203-235E-4BF0-96A1-EE7D92404C3B}" presName="hierRoot1" presStyleCnt="0">
        <dgm:presLayoutVars>
          <dgm:hierBranch val="init"/>
        </dgm:presLayoutVars>
      </dgm:prSet>
      <dgm:spPr/>
    </dgm:pt>
    <dgm:pt modelId="{B4C594B4-B3D8-4FFE-9DC8-85E2F5AA77FC}" type="pres">
      <dgm:prSet presAssocID="{81031203-235E-4BF0-96A1-EE7D92404C3B}" presName="rootComposite1" presStyleCnt="0"/>
      <dgm:spPr/>
    </dgm:pt>
    <dgm:pt modelId="{ED8D7A6E-54A7-4B9C-A8BC-2479F31AB31A}" type="pres">
      <dgm:prSet presAssocID="{81031203-235E-4BF0-96A1-EE7D92404C3B}" presName="rootText1" presStyleLbl="node0" presStyleIdx="1" presStyleCnt="3">
        <dgm:presLayoutVars>
          <dgm:chPref val="3"/>
        </dgm:presLayoutVars>
      </dgm:prSet>
      <dgm:spPr/>
    </dgm:pt>
    <dgm:pt modelId="{9734E9E7-07D0-495F-A8BC-7B4C2123B17B}" type="pres">
      <dgm:prSet presAssocID="{81031203-235E-4BF0-96A1-EE7D92404C3B}" presName="rootConnector1" presStyleLbl="node1" presStyleIdx="0" presStyleCnt="0"/>
      <dgm:spPr/>
    </dgm:pt>
    <dgm:pt modelId="{BAA7FDC6-246B-4272-8EAD-34F3E1992B3A}" type="pres">
      <dgm:prSet presAssocID="{81031203-235E-4BF0-96A1-EE7D92404C3B}" presName="hierChild2" presStyleCnt="0"/>
      <dgm:spPr/>
    </dgm:pt>
    <dgm:pt modelId="{ABB853EC-D046-4473-86B6-38BF046CA750}" type="pres">
      <dgm:prSet presAssocID="{49ADBC40-2A4B-46F9-A4AC-D5CD33B623E4}" presName="Name37" presStyleLbl="parChTrans1D2" presStyleIdx="3" presStyleCnt="6"/>
      <dgm:spPr/>
    </dgm:pt>
    <dgm:pt modelId="{97FF5A48-B30E-4686-8D61-668E29E90F79}" type="pres">
      <dgm:prSet presAssocID="{E4F484DA-63DA-41AA-8F29-F63EFF71A2EA}" presName="hierRoot2" presStyleCnt="0">
        <dgm:presLayoutVars>
          <dgm:hierBranch val="init"/>
        </dgm:presLayoutVars>
      </dgm:prSet>
      <dgm:spPr/>
    </dgm:pt>
    <dgm:pt modelId="{6FBB0FCA-98D4-4636-9B54-51AE226797A7}" type="pres">
      <dgm:prSet presAssocID="{E4F484DA-63DA-41AA-8F29-F63EFF71A2EA}" presName="rootComposite" presStyleCnt="0"/>
      <dgm:spPr/>
    </dgm:pt>
    <dgm:pt modelId="{C9E1F854-B3A7-4BA2-BE1D-798AC3AD0274}" type="pres">
      <dgm:prSet presAssocID="{E4F484DA-63DA-41AA-8F29-F63EFF71A2EA}" presName="rootText" presStyleLbl="node2" presStyleIdx="3" presStyleCnt="6">
        <dgm:presLayoutVars>
          <dgm:chPref val="3"/>
        </dgm:presLayoutVars>
      </dgm:prSet>
      <dgm:spPr/>
    </dgm:pt>
    <dgm:pt modelId="{5442E0A9-369A-4911-A29A-711A6598D753}" type="pres">
      <dgm:prSet presAssocID="{E4F484DA-63DA-41AA-8F29-F63EFF71A2EA}" presName="rootConnector" presStyleLbl="node2" presStyleIdx="3" presStyleCnt="6"/>
      <dgm:spPr/>
    </dgm:pt>
    <dgm:pt modelId="{5B121F30-B142-4796-A453-A912CE5C1696}" type="pres">
      <dgm:prSet presAssocID="{E4F484DA-63DA-41AA-8F29-F63EFF71A2EA}" presName="hierChild4" presStyleCnt="0"/>
      <dgm:spPr/>
    </dgm:pt>
    <dgm:pt modelId="{0924F94B-DBA4-4589-8D52-21D5612E004C}" type="pres">
      <dgm:prSet presAssocID="{E4F484DA-63DA-41AA-8F29-F63EFF71A2EA}" presName="hierChild5" presStyleCnt="0"/>
      <dgm:spPr/>
    </dgm:pt>
    <dgm:pt modelId="{B5223A8D-BC52-4148-AD78-D5FCEEBEAB04}" type="pres">
      <dgm:prSet presAssocID="{DBBD0745-41EE-4BF0-B79F-15ECB63D6BA2}" presName="Name37" presStyleLbl="parChTrans1D2" presStyleIdx="4" presStyleCnt="6"/>
      <dgm:spPr/>
    </dgm:pt>
    <dgm:pt modelId="{D796C7B3-0DEB-4065-9BF3-F04720F8F47A}" type="pres">
      <dgm:prSet presAssocID="{8F13C9A1-9E9A-4A06-920C-C06E3EAFD470}" presName="hierRoot2" presStyleCnt="0">
        <dgm:presLayoutVars>
          <dgm:hierBranch val="init"/>
        </dgm:presLayoutVars>
      </dgm:prSet>
      <dgm:spPr/>
    </dgm:pt>
    <dgm:pt modelId="{1BD824A0-87C4-4A55-BA5D-57303F033C25}" type="pres">
      <dgm:prSet presAssocID="{8F13C9A1-9E9A-4A06-920C-C06E3EAFD470}" presName="rootComposite" presStyleCnt="0"/>
      <dgm:spPr/>
    </dgm:pt>
    <dgm:pt modelId="{B08BC28B-815D-4376-9254-A321332609A1}" type="pres">
      <dgm:prSet presAssocID="{8F13C9A1-9E9A-4A06-920C-C06E3EAFD470}" presName="rootText" presStyleLbl="node2" presStyleIdx="4" presStyleCnt="6">
        <dgm:presLayoutVars>
          <dgm:chPref val="3"/>
        </dgm:presLayoutVars>
      </dgm:prSet>
      <dgm:spPr/>
    </dgm:pt>
    <dgm:pt modelId="{82215B48-077C-4D25-9973-9CBF98AA232D}" type="pres">
      <dgm:prSet presAssocID="{8F13C9A1-9E9A-4A06-920C-C06E3EAFD470}" presName="rootConnector" presStyleLbl="node2" presStyleIdx="4" presStyleCnt="6"/>
      <dgm:spPr/>
    </dgm:pt>
    <dgm:pt modelId="{177E50A8-0161-4AA1-A46F-26B6A65EDE50}" type="pres">
      <dgm:prSet presAssocID="{8F13C9A1-9E9A-4A06-920C-C06E3EAFD470}" presName="hierChild4" presStyleCnt="0"/>
      <dgm:spPr/>
    </dgm:pt>
    <dgm:pt modelId="{7EF4EEF0-F132-48E7-9D1B-6F76BB8165BA}" type="pres">
      <dgm:prSet presAssocID="{4CE0BDAD-1475-49D1-BB6F-99CA6095A14A}" presName="Name37" presStyleLbl="parChTrans1D3" presStyleIdx="1" presStyleCnt="5"/>
      <dgm:spPr/>
    </dgm:pt>
    <dgm:pt modelId="{DACE4501-384C-4E33-B8F3-386D7589D5FC}" type="pres">
      <dgm:prSet presAssocID="{011B7E70-6B4B-42A7-A907-98ABCD60D475}" presName="hierRoot2" presStyleCnt="0">
        <dgm:presLayoutVars>
          <dgm:hierBranch val="init"/>
        </dgm:presLayoutVars>
      </dgm:prSet>
      <dgm:spPr/>
    </dgm:pt>
    <dgm:pt modelId="{035B14F3-6D35-4AE2-92A2-2A8923314CD9}" type="pres">
      <dgm:prSet presAssocID="{011B7E70-6B4B-42A7-A907-98ABCD60D475}" presName="rootComposite" presStyleCnt="0"/>
      <dgm:spPr/>
    </dgm:pt>
    <dgm:pt modelId="{9BFA117F-E62E-49A7-9596-0F38892E17AE}" type="pres">
      <dgm:prSet presAssocID="{011B7E70-6B4B-42A7-A907-98ABCD60D475}" presName="rootText" presStyleLbl="node3" presStyleIdx="1" presStyleCnt="5">
        <dgm:presLayoutVars>
          <dgm:chPref val="3"/>
        </dgm:presLayoutVars>
      </dgm:prSet>
      <dgm:spPr/>
    </dgm:pt>
    <dgm:pt modelId="{8A92BB96-21C7-450B-B6DE-344C819A7574}" type="pres">
      <dgm:prSet presAssocID="{011B7E70-6B4B-42A7-A907-98ABCD60D475}" presName="rootConnector" presStyleLbl="node3" presStyleIdx="1" presStyleCnt="5"/>
      <dgm:spPr/>
    </dgm:pt>
    <dgm:pt modelId="{E5FFA03F-0050-4DD9-A6B3-155E1ECF974D}" type="pres">
      <dgm:prSet presAssocID="{011B7E70-6B4B-42A7-A907-98ABCD60D475}" presName="hierChild4" presStyleCnt="0"/>
      <dgm:spPr/>
    </dgm:pt>
    <dgm:pt modelId="{B5B62877-3393-4F4A-8AA8-88F322AA1561}" type="pres">
      <dgm:prSet presAssocID="{011B7E70-6B4B-42A7-A907-98ABCD60D475}" presName="hierChild5" presStyleCnt="0"/>
      <dgm:spPr/>
    </dgm:pt>
    <dgm:pt modelId="{E1132843-3D7A-4609-8D75-9E638B363054}" type="pres">
      <dgm:prSet presAssocID="{38F21A14-777A-46C8-B921-C58C76EC159F}" presName="Name37" presStyleLbl="parChTrans1D3" presStyleIdx="2" presStyleCnt="5"/>
      <dgm:spPr/>
    </dgm:pt>
    <dgm:pt modelId="{3D467855-7651-4812-B3AE-D72C8446FB1D}" type="pres">
      <dgm:prSet presAssocID="{37FC60E9-626A-4BCA-A4EE-3D3D8B1DB9B6}" presName="hierRoot2" presStyleCnt="0">
        <dgm:presLayoutVars>
          <dgm:hierBranch val="init"/>
        </dgm:presLayoutVars>
      </dgm:prSet>
      <dgm:spPr/>
    </dgm:pt>
    <dgm:pt modelId="{E9F98DD8-0049-4244-A0D5-5DE685AFF6B4}" type="pres">
      <dgm:prSet presAssocID="{37FC60E9-626A-4BCA-A4EE-3D3D8B1DB9B6}" presName="rootComposite" presStyleCnt="0"/>
      <dgm:spPr/>
    </dgm:pt>
    <dgm:pt modelId="{DF01244E-AA31-462B-9CCF-A23088CB9EB9}" type="pres">
      <dgm:prSet presAssocID="{37FC60E9-626A-4BCA-A4EE-3D3D8B1DB9B6}" presName="rootText" presStyleLbl="node3" presStyleIdx="2" presStyleCnt="5">
        <dgm:presLayoutVars>
          <dgm:chPref val="3"/>
        </dgm:presLayoutVars>
      </dgm:prSet>
      <dgm:spPr/>
    </dgm:pt>
    <dgm:pt modelId="{C8845550-DCC2-47F3-B522-470511CFE4F2}" type="pres">
      <dgm:prSet presAssocID="{37FC60E9-626A-4BCA-A4EE-3D3D8B1DB9B6}" presName="rootConnector" presStyleLbl="node3" presStyleIdx="2" presStyleCnt="5"/>
      <dgm:spPr/>
    </dgm:pt>
    <dgm:pt modelId="{22205780-BEB2-4295-9941-E89F1008E17A}" type="pres">
      <dgm:prSet presAssocID="{37FC60E9-626A-4BCA-A4EE-3D3D8B1DB9B6}" presName="hierChild4" presStyleCnt="0"/>
      <dgm:spPr/>
    </dgm:pt>
    <dgm:pt modelId="{99FEDB75-51A2-4975-8D1E-3FC457055E3B}" type="pres">
      <dgm:prSet presAssocID="{37FC60E9-626A-4BCA-A4EE-3D3D8B1DB9B6}" presName="hierChild5" presStyleCnt="0"/>
      <dgm:spPr/>
    </dgm:pt>
    <dgm:pt modelId="{DEDFEB0F-8E68-4C68-B671-699EAAE12CCF}" type="pres">
      <dgm:prSet presAssocID="{D5AF58EC-2F3F-4B6A-AE43-2EFE06697501}" presName="Name37" presStyleLbl="parChTrans1D3" presStyleIdx="3" presStyleCnt="5"/>
      <dgm:spPr/>
    </dgm:pt>
    <dgm:pt modelId="{DCC17844-B42A-4589-ABB3-B9F697944B4E}" type="pres">
      <dgm:prSet presAssocID="{C40CBE49-D21C-4D93-8382-BCA8A662A9EE}" presName="hierRoot2" presStyleCnt="0">
        <dgm:presLayoutVars>
          <dgm:hierBranch val="init"/>
        </dgm:presLayoutVars>
      </dgm:prSet>
      <dgm:spPr/>
    </dgm:pt>
    <dgm:pt modelId="{616745FF-E235-4F55-8CCA-E9BF4423BE28}" type="pres">
      <dgm:prSet presAssocID="{C40CBE49-D21C-4D93-8382-BCA8A662A9EE}" presName="rootComposite" presStyleCnt="0"/>
      <dgm:spPr/>
    </dgm:pt>
    <dgm:pt modelId="{C4153296-7039-41C2-A8DF-EB5F9D9C7B3B}" type="pres">
      <dgm:prSet presAssocID="{C40CBE49-D21C-4D93-8382-BCA8A662A9EE}" presName="rootText" presStyleLbl="node3" presStyleIdx="3" presStyleCnt="5">
        <dgm:presLayoutVars>
          <dgm:chPref val="3"/>
        </dgm:presLayoutVars>
      </dgm:prSet>
      <dgm:spPr/>
    </dgm:pt>
    <dgm:pt modelId="{367EA248-94DD-4D95-85B6-D064640E2CAF}" type="pres">
      <dgm:prSet presAssocID="{C40CBE49-D21C-4D93-8382-BCA8A662A9EE}" presName="rootConnector" presStyleLbl="node3" presStyleIdx="3" presStyleCnt="5"/>
      <dgm:spPr/>
    </dgm:pt>
    <dgm:pt modelId="{E09C5560-6B73-4005-B784-F9C89B3F268E}" type="pres">
      <dgm:prSet presAssocID="{C40CBE49-D21C-4D93-8382-BCA8A662A9EE}" presName="hierChild4" presStyleCnt="0"/>
      <dgm:spPr/>
    </dgm:pt>
    <dgm:pt modelId="{337B30DC-898D-44AB-89A5-023616E7DC3C}" type="pres">
      <dgm:prSet presAssocID="{C40CBE49-D21C-4D93-8382-BCA8A662A9EE}" presName="hierChild5" presStyleCnt="0"/>
      <dgm:spPr/>
    </dgm:pt>
    <dgm:pt modelId="{A4F005B6-1EC5-4F3C-9E17-C3493668258C}" type="pres">
      <dgm:prSet presAssocID="{7219DAEB-8BFD-4F8B-9BA6-15197CA4632B}" presName="Name37" presStyleLbl="parChTrans1D3" presStyleIdx="4" presStyleCnt="5"/>
      <dgm:spPr/>
    </dgm:pt>
    <dgm:pt modelId="{1EEF487D-4AE8-4F8A-8721-4A10B1C67B1A}" type="pres">
      <dgm:prSet presAssocID="{8C536CBA-E520-4E89-937F-E32037FF2C9F}" presName="hierRoot2" presStyleCnt="0">
        <dgm:presLayoutVars>
          <dgm:hierBranch val="init"/>
        </dgm:presLayoutVars>
      </dgm:prSet>
      <dgm:spPr/>
    </dgm:pt>
    <dgm:pt modelId="{962E7032-5F1B-4722-A9A9-C7AE591A550C}" type="pres">
      <dgm:prSet presAssocID="{8C536CBA-E520-4E89-937F-E32037FF2C9F}" presName="rootComposite" presStyleCnt="0"/>
      <dgm:spPr/>
    </dgm:pt>
    <dgm:pt modelId="{C0AC055D-3084-4948-8EF8-E6336D9095AE}" type="pres">
      <dgm:prSet presAssocID="{8C536CBA-E520-4E89-937F-E32037FF2C9F}" presName="rootText" presStyleLbl="node3" presStyleIdx="4" presStyleCnt="5">
        <dgm:presLayoutVars>
          <dgm:chPref val="3"/>
        </dgm:presLayoutVars>
      </dgm:prSet>
      <dgm:spPr/>
    </dgm:pt>
    <dgm:pt modelId="{DC605167-4014-4E7B-9E6D-7CCC2329E5CE}" type="pres">
      <dgm:prSet presAssocID="{8C536CBA-E520-4E89-937F-E32037FF2C9F}" presName="rootConnector" presStyleLbl="node3" presStyleIdx="4" presStyleCnt="5"/>
      <dgm:spPr/>
    </dgm:pt>
    <dgm:pt modelId="{9A030D7D-3CA6-4F47-80C5-722B0819CBB2}" type="pres">
      <dgm:prSet presAssocID="{8C536CBA-E520-4E89-937F-E32037FF2C9F}" presName="hierChild4" presStyleCnt="0"/>
      <dgm:spPr/>
    </dgm:pt>
    <dgm:pt modelId="{AC1740AF-8A82-4251-9EFF-80845FE60B12}" type="pres">
      <dgm:prSet presAssocID="{8C536CBA-E520-4E89-937F-E32037FF2C9F}" presName="hierChild5" presStyleCnt="0"/>
      <dgm:spPr/>
    </dgm:pt>
    <dgm:pt modelId="{B8FCA555-2DD6-4C4D-AAD0-B64C55530965}" type="pres">
      <dgm:prSet presAssocID="{8F13C9A1-9E9A-4A06-920C-C06E3EAFD470}" presName="hierChild5" presStyleCnt="0"/>
      <dgm:spPr/>
    </dgm:pt>
    <dgm:pt modelId="{D232E857-43F2-45AF-8FD4-27E07D4C6C01}" type="pres">
      <dgm:prSet presAssocID="{81031203-235E-4BF0-96A1-EE7D92404C3B}" presName="hierChild3" presStyleCnt="0"/>
      <dgm:spPr/>
    </dgm:pt>
    <dgm:pt modelId="{CA9CF73A-ACE1-4C2F-94DC-7CB0E5007BA5}" type="pres">
      <dgm:prSet presAssocID="{14D514A4-0946-4FE6-8A1E-60395D797DAE}" presName="hierRoot1" presStyleCnt="0">
        <dgm:presLayoutVars>
          <dgm:hierBranch val="init"/>
        </dgm:presLayoutVars>
      </dgm:prSet>
      <dgm:spPr/>
    </dgm:pt>
    <dgm:pt modelId="{EC9A4AFC-53EB-4F0C-B690-11BD065C9DD0}" type="pres">
      <dgm:prSet presAssocID="{14D514A4-0946-4FE6-8A1E-60395D797DAE}" presName="rootComposite1" presStyleCnt="0"/>
      <dgm:spPr/>
    </dgm:pt>
    <dgm:pt modelId="{4E480305-47F0-47D0-941E-85538F44CA4D}" type="pres">
      <dgm:prSet presAssocID="{14D514A4-0946-4FE6-8A1E-60395D797DAE}" presName="rootText1" presStyleLbl="node0" presStyleIdx="2" presStyleCnt="3">
        <dgm:presLayoutVars>
          <dgm:chPref val="3"/>
        </dgm:presLayoutVars>
      </dgm:prSet>
      <dgm:spPr/>
    </dgm:pt>
    <dgm:pt modelId="{08BE6B8E-72DF-4300-BC1F-67617E44C458}" type="pres">
      <dgm:prSet presAssocID="{14D514A4-0946-4FE6-8A1E-60395D797DAE}" presName="rootConnector1" presStyleLbl="node1" presStyleIdx="0" presStyleCnt="0"/>
      <dgm:spPr/>
    </dgm:pt>
    <dgm:pt modelId="{90DB4A4E-16E1-4865-91A3-C75CC3563F20}" type="pres">
      <dgm:prSet presAssocID="{14D514A4-0946-4FE6-8A1E-60395D797DAE}" presName="hierChild2" presStyleCnt="0"/>
      <dgm:spPr/>
    </dgm:pt>
    <dgm:pt modelId="{734D3582-A79B-4556-B560-1F6EE6F6994C}" type="pres">
      <dgm:prSet presAssocID="{B1B41EEF-76DA-4B73-B4AE-06FC2DBBA083}" presName="Name37" presStyleLbl="parChTrans1D2" presStyleIdx="5" presStyleCnt="6"/>
      <dgm:spPr/>
    </dgm:pt>
    <dgm:pt modelId="{7CF09097-1A8A-4110-B2DF-09FD06CC75B9}" type="pres">
      <dgm:prSet presAssocID="{3D60D1B7-643E-46E6-9EB7-42E3E36137FC}" presName="hierRoot2" presStyleCnt="0">
        <dgm:presLayoutVars>
          <dgm:hierBranch val="init"/>
        </dgm:presLayoutVars>
      </dgm:prSet>
      <dgm:spPr/>
    </dgm:pt>
    <dgm:pt modelId="{A49521CF-94A1-40BC-9C3E-5AFA3944AB5A}" type="pres">
      <dgm:prSet presAssocID="{3D60D1B7-643E-46E6-9EB7-42E3E36137FC}" presName="rootComposite" presStyleCnt="0"/>
      <dgm:spPr/>
    </dgm:pt>
    <dgm:pt modelId="{141713EA-12F2-4D59-A8FC-43E9E7A0D763}" type="pres">
      <dgm:prSet presAssocID="{3D60D1B7-643E-46E6-9EB7-42E3E36137FC}" presName="rootText" presStyleLbl="node2" presStyleIdx="5" presStyleCnt="6">
        <dgm:presLayoutVars>
          <dgm:chPref val="3"/>
        </dgm:presLayoutVars>
      </dgm:prSet>
      <dgm:spPr/>
    </dgm:pt>
    <dgm:pt modelId="{1EA92680-EEC4-4A75-B804-A32E11551031}" type="pres">
      <dgm:prSet presAssocID="{3D60D1B7-643E-46E6-9EB7-42E3E36137FC}" presName="rootConnector" presStyleLbl="node2" presStyleIdx="5" presStyleCnt="6"/>
      <dgm:spPr/>
    </dgm:pt>
    <dgm:pt modelId="{FA3C428F-FE9E-485A-9562-50D4EFBA5F28}" type="pres">
      <dgm:prSet presAssocID="{3D60D1B7-643E-46E6-9EB7-42E3E36137FC}" presName="hierChild4" presStyleCnt="0"/>
      <dgm:spPr/>
    </dgm:pt>
    <dgm:pt modelId="{8011CCAB-0C73-4E02-819D-4DB2A184BCAF}" type="pres">
      <dgm:prSet presAssocID="{3D60D1B7-643E-46E6-9EB7-42E3E36137FC}" presName="hierChild5" presStyleCnt="0"/>
      <dgm:spPr/>
    </dgm:pt>
    <dgm:pt modelId="{25E441EB-098C-4538-AB7D-1F92BC9A1117}" type="pres">
      <dgm:prSet presAssocID="{14D514A4-0946-4FE6-8A1E-60395D797DAE}" presName="hierChild3" presStyleCnt="0"/>
      <dgm:spPr/>
    </dgm:pt>
  </dgm:ptLst>
  <dgm:cxnLst>
    <dgm:cxn modelId="{E4594003-F946-4E04-8611-A3B1C5AD74AD}" srcId="{0D5E5B0A-3FD3-4440-A1AA-4B22F840C356}" destId="{C178C321-1F6D-46E8-B49C-83280F6C6A0F}" srcOrd="0" destOrd="0" parTransId="{6509F7D0-36CF-414E-BDEE-0DE3AF133032}" sibTransId="{65A060FC-D195-4300-8DFC-1790C2C1192A}"/>
    <dgm:cxn modelId="{33C6E307-14C1-4589-944E-A545A5412DDD}" type="presOf" srcId="{C40CBE49-D21C-4D93-8382-BCA8A662A9EE}" destId="{C4153296-7039-41C2-A8DF-EB5F9D9C7B3B}" srcOrd="0" destOrd="0" presId="urn:microsoft.com/office/officeart/2005/8/layout/orgChart1"/>
    <dgm:cxn modelId="{382DA214-924F-4B94-A101-59F5456BFA25}" type="presOf" srcId="{3D60D1B7-643E-46E6-9EB7-42E3E36137FC}" destId="{1EA92680-EEC4-4A75-B804-A32E11551031}" srcOrd="1" destOrd="0" presId="urn:microsoft.com/office/officeart/2005/8/layout/orgChart1"/>
    <dgm:cxn modelId="{23E0B417-C670-42E0-ABEB-4A719B9267ED}" type="presOf" srcId="{18B23782-5B42-453B-A696-2FD89B32488E}" destId="{72666CF2-FC3C-4A09-9E6A-850BEC812052}" srcOrd="0" destOrd="0" presId="urn:microsoft.com/office/officeart/2005/8/layout/orgChart1"/>
    <dgm:cxn modelId="{DF770218-D419-4283-B2CA-FF8B1AE32986}" srcId="{8F13C9A1-9E9A-4A06-920C-C06E3EAFD470}" destId="{37FC60E9-626A-4BCA-A4EE-3D3D8B1DB9B6}" srcOrd="1" destOrd="0" parTransId="{38F21A14-777A-46C8-B921-C58C76EC159F}" sibTransId="{6F814A2A-C5FD-4511-8B8D-4CF724835930}"/>
    <dgm:cxn modelId="{32EF281D-034C-4C71-B12F-2E2D2F818521}" srcId="{0D5E5B0A-3FD3-4440-A1AA-4B22F840C356}" destId="{D842F102-9CC2-407F-8148-99DF7A02C84A}" srcOrd="1" destOrd="0" parTransId="{118AC7C0-2F00-41FD-98D8-319CD04A7D6D}" sibTransId="{1AFBD8FB-A35F-41A6-91C7-D47DCE695625}"/>
    <dgm:cxn modelId="{D994B522-816C-40B2-A9A7-699656AA71B2}" type="presOf" srcId="{D842F102-9CC2-407F-8148-99DF7A02C84A}" destId="{6F329634-EF46-4EC6-BA67-40C1E818BA62}" srcOrd="1" destOrd="0" presId="urn:microsoft.com/office/officeart/2005/8/layout/orgChart1"/>
    <dgm:cxn modelId="{E4896E23-99B8-437D-80DB-E2407A5CE89E}" type="presOf" srcId="{49ADBC40-2A4B-46F9-A4AC-D5CD33B623E4}" destId="{ABB853EC-D046-4473-86B6-38BF046CA750}" srcOrd="0" destOrd="0" presId="urn:microsoft.com/office/officeart/2005/8/layout/orgChart1"/>
    <dgm:cxn modelId="{9A3FB927-18D6-49F1-9C27-F34F4D93D54A}" type="presOf" srcId="{C40CBE49-D21C-4D93-8382-BCA8A662A9EE}" destId="{367EA248-94DD-4D95-85B6-D064640E2CAF}" srcOrd="1" destOrd="0" presId="urn:microsoft.com/office/officeart/2005/8/layout/orgChart1"/>
    <dgm:cxn modelId="{30F7C12A-62BA-447E-984E-EB6666C75032}" type="presOf" srcId="{14D514A4-0946-4FE6-8A1E-60395D797DAE}" destId="{4E480305-47F0-47D0-941E-85538F44CA4D}" srcOrd="0" destOrd="0" presId="urn:microsoft.com/office/officeart/2005/8/layout/orgChart1"/>
    <dgm:cxn modelId="{EA9FA62C-8771-4010-A94D-74393C076381}" type="presOf" srcId="{B3F90999-42C3-40BF-B950-C2645D1AA560}" destId="{CC702112-71EF-416A-BD99-B974515B36B1}" srcOrd="1" destOrd="0" presId="urn:microsoft.com/office/officeart/2005/8/layout/orgChart1"/>
    <dgm:cxn modelId="{7D48AE30-9003-460C-9CB5-2B0AA865DA92}" type="presOf" srcId="{D5AF58EC-2F3F-4B6A-AE43-2EFE06697501}" destId="{DEDFEB0F-8E68-4C68-B671-699EAAE12CCF}" srcOrd="0" destOrd="0" presId="urn:microsoft.com/office/officeart/2005/8/layout/orgChart1"/>
    <dgm:cxn modelId="{65729A36-7AB3-4112-9608-6B2C8CCBC090}" srcId="{4F0DF962-B60D-4C8C-AE0E-9FC7082EAEC4}" destId="{14D514A4-0946-4FE6-8A1E-60395D797DAE}" srcOrd="2" destOrd="0" parTransId="{CC5D9AE4-B9E6-4706-A666-5F45ACD52C78}" sibTransId="{ED627FE1-59CA-4556-BE96-72D206D4195E}"/>
    <dgm:cxn modelId="{48A5AF36-C6BB-479B-935B-26D0882693FA}" type="presOf" srcId="{8F13C9A1-9E9A-4A06-920C-C06E3EAFD470}" destId="{B08BC28B-815D-4376-9254-A321332609A1}" srcOrd="0" destOrd="0" presId="urn:microsoft.com/office/officeart/2005/8/layout/orgChart1"/>
    <dgm:cxn modelId="{F6883639-A416-4B22-9B07-FC171EC69B0E}" type="presOf" srcId="{81031203-235E-4BF0-96A1-EE7D92404C3B}" destId="{9734E9E7-07D0-495F-A8BC-7B4C2123B17B}" srcOrd="1" destOrd="0" presId="urn:microsoft.com/office/officeart/2005/8/layout/orgChart1"/>
    <dgm:cxn modelId="{29C55D3A-D728-472D-9D34-1536AB351FE5}" type="presOf" srcId="{D842F102-9CC2-407F-8148-99DF7A02C84A}" destId="{CA94913A-A7A7-4A3F-BC9B-5A83B56217BA}" srcOrd="0" destOrd="0" presId="urn:microsoft.com/office/officeart/2005/8/layout/orgChart1"/>
    <dgm:cxn modelId="{6CB44C3D-C00C-42C0-8C64-75338435A13C}" type="presOf" srcId="{011B7E70-6B4B-42A7-A907-98ABCD60D475}" destId="{8A92BB96-21C7-450B-B6DE-344C819A7574}" srcOrd="1" destOrd="0" presId="urn:microsoft.com/office/officeart/2005/8/layout/orgChart1"/>
    <dgm:cxn modelId="{5EAC753E-232A-43AC-A25B-20FDD2B15B21}" srcId="{4F0DF962-B60D-4C8C-AE0E-9FC7082EAEC4}" destId="{0D5E5B0A-3FD3-4440-A1AA-4B22F840C356}" srcOrd="0" destOrd="0" parTransId="{ED2EEF5D-47BE-4673-824B-D37942C714F3}" sibTransId="{E51315DA-B4A1-41AD-AAE3-D559AE10E723}"/>
    <dgm:cxn modelId="{9EC88140-C1FF-4406-B966-D9B8578072EC}" type="presOf" srcId="{AA71B9D7-9A6C-4023-B1F7-ED6ABF8E949E}" destId="{710F55BF-CBC2-424C-B771-34FCC07E14D6}" srcOrd="0" destOrd="0" presId="urn:microsoft.com/office/officeart/2005/8/layout/orgChart1"/>
    <dgm:cxn modelId="{A1372E5F-1596-4574-9243-4F8DCCBD4C8A}" type="presOf" srcId="{0D5E5B0A-3FD3-4440-A1AA-4B22F840C356}" destId="{EC0F9A95-D7A0-4D2C-9602-2939315D78C1}" srcOrd="0" destOrd="0" presId="urn:microsoft.com/office/officeart/2005/8/layout/orgChart1"/>
    <dgm:cxn modelId="{0EB29C42-6AFE-4612-937B-7B9F621326E2}" type="presOf" srcId="{C178C321-1F6D-46E8-B49C-83280F6C6A0F}" destId="{85551E20-CB85-48ED-A2CE-F81EF381D10F}" srcOrd="1" destOrd="0" presId="urn:microsoft.com/office/officeart/2005/8/layout/orgChart1"/>
    <dgm:cxn modelId="{DF4E1145-3664-4D19-9AE1-7197A7725E33}" type="presOf" srcId="{B1B41EEF-76DA-4B73-B4AE-06FC2DBBA083}" destId="{734D3582-A79B-4556-B560-1F6EE6F6994C}" srcOrd="0" destOrd="0" presId="urn:microsoft.com/office/officeart/2005/8/layout/orgChart1"/>
    <dgm:cxn modelId="{28F32D46-0873-44F1-99A8-58D331DCCD81}" srcId="{14D514A4-0946-4FE6-8A1E-60395D797DAE}" destId="{3D60D1B7-643E-46E6-9EB7-42E3E36137FC}" srcOrd="0" destOrd="0" parTransId="{B1B41EEF-76DA-4B73-B4AE-06FC2DBBA083}" sibTransId="{FBF45B83-7C33-4CE7-B76F-35EEC59BB2B7}"/>
    <dgm:cxn modelId="{4C485A46-9054-44AB-B4DD-50B6321004CE}" type="presOf" srcId="{8C536CBA-E520-4E89-937F-E32037FF2C9F}" destId="{DC605167-4014-4E7B-9E6D-7CCC2329E5CE}" srcOrd="1" destOrd="0" presId="urn:microsoft.com/office/officeart/2005/8/layout/orgChart1"/>
    <dgm:cxn modelId="{F98B8069-7F9D-4F1B-AF6C-55FC4E99743F}" type="presOf" srcId="{DBBD0745-41EE-4BF0-B79F-15ECB63D6BA2}" destId="{B5223A8D-BC52-4148-AD78-D5FCEEBEAB04}" srcOrd="0" destOrd="0" presId="urn:microsoft.com/office/officeart/2005/8/layout/orgChart1"/>
    <dgm:cxn modelId="{A5AB5F6C-AC89-4969-BE62-BABF0AAD83DD}" srcId="{0D5E5B0A-3FD3-4440-A1AA-4B22F840C356}" destId="{B3F90999-42C3-40BF-B950-C2645D1AA560}" srcOrd="2" destOrd="0" parTransId="{AA71B9D7-9A6C-4023-B1F7-ED6ABF8E949E}" sibTransId="{DA441161-FF68-43D3-8B07-27E84007B75A}"/>
    <dgm:cxn modelId="{7E18104D-E7E2-4A9D-98AD-B7FB4124BAAC}" srcId="{4F0DF962-B60D-4C8C-AE0E-9FC7082EAEC4}" destId="{81031203-235E-4BF0-96A1-EE7D92404C3B}" srcOrd="1" destOrd="0" parTransId="{BA514F91-805F-40EF-B54B-7C8926045E30}" sibTransId="{1FC4CD12-E7A0-4DF2-9B63-F9C961651406}"/>
    <dgm:cxn modelId="{0493A84F-23FA-467E-980B-BA052EE577E6}" type="presOf" srcId="{6509F7D0-36CF-414E-BDEE-0DE3AF133032}" destId="{668B8D05-29E3-41C2-8F2D-974EBA1F1A4B}" srcOrd="0" destOrd="0" presId="urn:microsoft.com/office/officeart/2005/8/layout/orgChart1"/>
    <dgm:cxn modelId="{9E4FED55-DF85-4A8E-A869-26D1CAA0982E}" type="presOf" srcId="{4CE0BDAD-1475-49D1-BB6F-99CA6095A14A}" destId="{7EF4EEF0-F132-48E7-9D1B-6F76BB8165BA}" srcOrd="0" destOrd="0" presId="urn:microsoft.com/office/officeart/2005/8/layout/orgChart1"/>
    <dgm:cxn modelId="{E4CD0459-2143-4BDB-9EB2-0991F76C2AAC}" type="presOf" srcId="{3D60D1B7-643E-46E6-9EB7-42E3E36137FC}" destId="{141713EA-12F2-4D59-A8FC-43E9E7A0D763}" srcOrd="0" destOrd="0" presId="urn:microsoft.com/office/officeart/2005/8/layout/orgChart1"/>
    <dgm:cxn modelId="{6DD0177A-F636-4A8D-8608-1D9680F0A883}" type="presOf" srcId="{7219DAEB-8BFD-4F8B-9BA6-15197CA4632B}" destId="{A4F005B6-1EC5-4F3C-9E17-C3493668258C}" srcOrd="0" destOrd="0" presId="urn:microsoft.com/office/officeart/2005/8/layout/orgChart1"/>
    <dgm:cxn modelId="{E92C1E7B-DDB6-477A-8798-AE2B0C18880D}" type="presOf" srcId="{37FC60E9-626A-4BCA-A4EE-3D3D8B1DB9B6}" destId="{C8845550-DCC2-47F3-B522-470511CFE4F2}" srcOrd="1" destOrd="0" presId="urn:microsoft.com/office/officeart/2005/8/layout/orgChart1"/>
    <dgm:cxn modelId="{B387F97B-C224-4327-BC85-3CBE3AFF1440}" type="presOf" srcId="{E4F484DA-63DA-41AA-8F29-F63EFF71A2EA}" destId="{C9E1F854-B3A7-4BA2-BE1D-798AC3AD0274}" srcOrd="0" destOrd="0" presId="urn:microsoft.com/office/officeart/2005/8/layout/orgChart1"/>
    <dgm:cxn modelId="{B7B86C81-D0D9-4FF1-A782-4D767AEC2A3E}" type="presOf" srcId="{118AC7C0-2F00-41FD-98D8-319CD04A7D6D}" destId="{E5B2855E-6991-4644-8C8F-255F5D961EBF}" srcOrd="0" destOrd="0" presId="urn:microsoft.com/office/officeart/2005/8/layout/orgChart1"/>
    <dgm:cxn modelId="{9AE1688C-5E24-4DAB-83EF-22F4DB6F9BD9}" type="presOf" srcId="{8C536CBA-E520-4E89-937F-E32037FF2C9F}" destId="{C0AC055D-3084-4948-8EF8-E6336D9095AE}" srcOrd="0" destOrd="0" presId="urn:microsoft.com/office/officeart/2005/8/layout/orgChart1"/>
    <dgm:cxn modelId="{E2C5728D-0055-4A08-8A09-E5084724DC56}" type="presOf" srcId="{38F21A14-777A-46C8-B921-C58C76EC159F}" destId="{E1132843-3D7A-4609-8D75-9E638B363054}" srcOrd="0" destOrd="0" presId="urn:microsoft.com/office/officeart/2005/8/layout/orgChart1"/>
    <dgm:cxn modelId="{C23B9490-AC67-4BB9-A97A-5F5975D5E20E}" type="presOf" srcId="{F3B6B9F0-AE91-42C5-880A-B421D46E72F6}" destId="{B86F2AD3-563B-4B4E-B28E-3AB5C8D9610C}" srcOrd="0" destOrd="0" presId="urn:microsoft.com/office/officeart/2005/8/layout/orgChart1"/>
    <dgm:cxn modelId="{97DF7D95-C20D-48C3-AA69-64361A8DF75D}" srcId="{8F13C9A1-9E9A-4A06-920C-C06E3EAFD470}" destId="{8C536CBA-E520-4E89-937F-E32037FF2C9F}" srcOrd="3" destOrd="0" parTransId="{7219DAEB-8BFD-4F8B-9BA6-15197CA4632B}" sibTransId="{CB986F96-FF4E-479A-8163-CA64FDCAEC20}"/>
    <dgm:cxn modelId="{68559CA0-462C-4A00-AAE7-6D7081E2EA8B}" type="presOf" srcId="{14D514A4-0946-4FE6-8A1E-60395D797DAE}" destId="{08BE6B8E-72DF-4300-BC1F-67617E44C458}" srcOrd="1" destOrd="0" presId="urn:microsoft.com/office/officeart/2005/8/layout/orgChart1"/>
    <dgm:cxn modelId="{236AA6A1-BD61-4FC2-9267-3E8919252E30}" type="presOf" srcId="{F3B6B9F0-AE91-42C5-880A-B421D46E72F6}" destId="{45E07E8E-19E1-4C3F-A78B-B16EEBEDAD51}" srcOrd="1" destOrd="0" presId="urn:microsoft.com/office/officeart/2005/8/layout/orgChart1"/>
    <dgm:cxn modelId="{D3EC8DA7-4912-4C88-9D68-2DADBB06290F}" type="presOf" srcId="{8F13C9A1-9E9A-4A06-920C-C06E3EAFD470}" destId="{82215B48-077C-4D25-9973-9CBF98AA232D}" srcOrd="1" destOrd="0" presId="urn:microsoft.com/office/officeart/2005/8/layout/orgChart1"/>
    <dgm:cxn modelId="{1E5612AE-908F-4661-93AC-72FB2EFC286D}" type="presOf" srcId="{81031203-235E-4BF0-96A1-EE7D92404C3B}" destId="{ED8D7A6E-54A7-4B9C-A8BC-2479F31AB31A}" srcOrd="0" destOrd="0" presId="urn:microsoft.com/office/officeart/2005/8/layout/orgChart1"/>
    <dgm:cxn modelId="{8BEDC8B8-CC95-45D9-91AC-4ED45C97DDED}" srcId="{8F13C9A1-9E9A-4A06-920C-C06E3EAFD470}" destId="{011B7E70-6B4B-42A7-A907-98ABCD60D475}" srcOrd="0" destOrd="0" parTransId="{4CE0BDAD-1475-49D1-BB6F-99CA6095A14A}" sibTransId="{9EFCEB54-0F46-4B31-B0D1-392B47ADD146}"/>
    <dgm:cxn modelId="{4B5EA2C2-738F-452C-94AD-DB38B4513409}" type="presOf" srcId="{E4F484DA-63DA-41AA-8F29-F63EFF71A2EA}" destId="{5442E0A9-369A-4911-A29A-711A6598D753}" srcOrd="1" destOrd="0" presId="urn:microsoft.com/office/officeart/2005/8/layout/orgChart1"/>
    <dgm:cxn modelId="{1FF03BC7-B419-4201-820C-1F0403CF5AF7}" srcId="{81031203-235E-4BF0-96A1-EE7D92404C3B}" destId="{8F13C9A1-9E9A-4A06-920C-C06E3EAFD470}" srcOrd="1" destOrd="0" parTransId="{DBBD0745-41EE-4BF0-B79F-15ECB63D6BA2}" sibTransId="{08797B05-23FB-4D74-A095-D333D3477386}"/>
    <dgm:cxn modelId="{D16E50C8-DC4F-4BBD-90B2-DCC71D03B15A}" srcId="{B3F90999-42C3-40BF-B950-C2645D1AA560}" destId="{F3B6B9F0-AE91-42C5-880A-B421D46E72F6}" srcOrd="0" destOrd="0" parTransId="{18B23782-5B42-453B-A696-2FD89B32488E}" sibTransId="{4B084171-0EAB-4226-A50E-EBCF9919C193}"/>
    <dgm:cxn modelId="{AAFD4ED0-9E22-4407-887D-BBBAC425F5D6}" type="presOf" srcId="{4F0DF962-B60D-4C8C-AE0E-9FC7082EAEC4}" destId="{29FB1A58-E559-4FD8-8FEF-1D017750B35C}" srcOrd="0" destOrd="0" presId="urn:microsoft.com/office/officeart/2005/8/layout/orgChart1"/>
    <dgm:cxn modelId="{A0E5F9D4-1C6B-4A7B-B204-C26CF554DBAB}" type="presOf" srcId="{0D5E5B0A-3FD3-4440-A1AA-4B22F840C356}" destId="{69E0D1F3-0A70-46E0-BC9C-433346F1EFA7}" srcOrd="1" destOrd="0" presId="urn:microsoft.com/office/officeart/2005/8/layout/orgChart1"/>
    <dgm:cxn modelId="{07402DD5-DCD8-4097-B489-FF6546B92AFA}" type="presOf" srcId="{37FC60E9-626A-4BCA-A4EE-3D3D8B1DB9B6}" destId="{DF01244E-AA31-462B-9CCF-A23088CB9EB9}" srcOrd="0" destOrd="0" presId="urn:microsoft.com/office/officeart/2005/8/layout/orgChart1"/>
    <dgm:cxn modelId="{EBE0A4E1-F981-4A7D-8A73-ECFE374E6B4E}" srcId="{81031203-235E-4BF0-96A1-EE7D92404C3B}" destId="{E4F484DA-63DA-41AA-8F29-F63EFF71A2EA}" srcOrd="0" destOrd="0" parTransId="{49ADBC40-2A4B-46F9-A4AC-D5CD33B623E4}" sibTransId="{237F3BF5-7D6B-4D3A-99EF-933AD972E7CE}"/>
    <dgm:cxn modelId="{BDE713E7-A234-47F1-B704-212AD4EC55A2}" srcId="{8F13C9A1-9E9A-4A06-920C-C06E3EAFD470}" destId="{C40CBE49-D21C-4D93-8382-BCA8A662A9EE}" srcOrd="2" destOrd="0" parTransId="{D5AF58EC-2F3F-4B6A-AE43-2EFE06697501}" sibTransId="{9CA5CB2E-A8A1-4B09-B8E4-AA92F7EA74E3}"/>
    <dgm:cxn modelId="{6F372EE8-B3ED-4A22-BA02-72FE36F6A946}" type="presOf" srcId="{C178C321-1F6D-46E8-B49C-83280F6C6A0F}" destId="{446460FF-37FB-4827-872A-B84E034636E1}" srcOrd="0" destOrd="0" presId="urn:microsoft.com/office/officeart/2005/8/layout/orgChart1"/>
    <dgm:cxn modelId="{20B4C6F1-A210-4FAD-AAC3-497AA57CFF1A}" type="presOf" srcId="{B3F90999-42C3-40BF-B950-C2645D1AA560}" destId="{C6798EBC-F2E1-4517-83C4-B66BEA0382DD}" srcOrd="0" destOrd="0" presId="urn:microsoft.com/office/officeart/2005/8/layout/orgChart1"/>
    <dgm:cxn modelId="{0A152BF6-19BF-4C62-960A-7C631FE0EF03}" type="presOf" srcId="{011B7E70-6B4B-42A7-A907-98ABCD60D475}" destId="{9BFA117F-E62E-49A7-9596-0F38892E17AE}" srcOrd="0" destOrd="0" presId="urn:microsoft.com/office/officeart/2005/8/layout/orgChart1"/>
    <dgm:cxn modelId="{97ABAFD6-C55D-42A3-8936-DB0E771F4CFD}" type="presParOf" srcId="{29FB1A58-E559-4FD8-8FEF-1D017750B35C}" destId="{7763D7B0-EA36-4B4E-BC03-DF8E154885C1}" srcOrd="0" destOrd="0" presId="urn:microsoft.com/office/officeart/2005/8/layout/orgChart1"/>
    <dgm:cxn modelId="{C00CB13D-5C8C-4915-AB15-15CEBA8551A3}" type="presParOf" srcId="{7763D7B0-EA36-4B4E-BC03-DF8E154885C1}" destId="{131D9639-C818-4611-AA55-5ED93DA4243F}" srcOrd="0" destOrd="0" presId="urn:microsoft.com/office/officeart/2005/8/layout/orgChart1"/>
    <dgm:cxn modelId="{7B4CC470-2001-443B-B6A0-1B341AD597EB}" type="presParOf" srcId="{131D9639-C818-4611-AA55-5ED93DA4243F}" destId="{EC0F9A95-D7A0-4D2C-9602-2939315D78C1}" srcOrd="0" destOrd="0" presId="urn:microsoft.com/office/officeart/2005/8/layout/orgChart1"/>
    <dgm:cxn modelId="{2282E554-82E0-4D68-BCB0-E6921085C54B}" type="presParOf" srcId="{131D9639-C818-4611-AA55-5ED93DA4243F}" destId="{69E0D1F3-0A70-46E0-BC9C-433346F1EFA7}" srcOrd="1" destOrd="0" presId="urn:microsoft.com/office/officeart/2005/8/layout/orgChart1"/>
    <dgm:cxn modelId="{234C4A20-75F7-4516-A68F-7F8C32ACB903}" type="presParOf" srcId="{7763D7B0-EA36-4B4E-BC03-DF8E154885C1}" destId="{FCFB7403-0D9E-4EF5-B783-54E9EA0A0022}" srcOrd="1" destOrd="0" presId="urn:microsoft.com/office/officeart/2005/8/layout/orgChart1"/>
    <dgm:cxn modelId="{55866A1F-F347-4777-BB99-7DB28B056E50}" type="presParOf" srcId="{FCFB7403-0D9E-4EF5-B783-54E9EA0A0022}" destId="{668B8D05-29E3-41C2-8F2D-974EBA1F1A4B}" srcOrd="0" destOrd="0" presId="urn:microsoft.com/office/officeart/2005/8/layout/orgChart1"/>
    <dgm:cxn modelId="{6A618B9B-B933-466E-BF3B-129B0875DF98}" type="presParOf" srcId="{FCFB7403-0D9E-4EF5-B783-54E9EA0A0022}" destId="{A32E5AB8-09EE-4939-9A25-D8ABD31B4F54}" srcOrd="1" destOrd="0" presId="urn:microsoft.com/office/officeart/2005/8/layout/orgChart1"/>
    <dgm:cxn modelId="{61117F9D-EC6C-4A33-9DE2-2DFFD1A1EAA4}" type="presParOf" srcId="{A32E5AB8-09EE-4939-9A25-D8ABD31B4F54}" destId="{691514D0-3BCD-4B4A-A277-AA5B848808D2}" srcOrd="0" destOrd="0" presId="urn:microsoft.com/office/officeart/2005/8/layout/orgChart1"/>
    <dgm:cxn modelId="{DCB2595E-8365-4FCF-9ED0-F64BB7DF878F}" type="presParOf" srcId="{691514D0-3BCD-4B4A-A277-AA5B848808D2}" destId="{446460FF-37FB-4827-872A-B84E034636E1}" srcOrd="0" destOrd="0" presId="urn:microsoft.com/office/officeart/2005/8/layout/orgChart1"/>
    <dgm:cxn modelId="{0E0DDEFB-1BB0-42E7-9AF0-A6D8D339B080}" type="presParOf" srcId="{691514D0-3BCD-4B4A-A277-AA5B848808D2}" destId="{85551E20-CB85-48ED-A2CE-F81EF381D10F}" srcOrd="1" destOrd="0" presId="urn:microsoft.com/office/officeart/2005/8/layout/orgChart1"/>
    <dgm:cxn modelId="{2475EC30-0986-4841-9434-48DFE3DDE138}" type="presParOf" srcId="{A32E5AB8-09EE-4939-9A25-D8ABD31B4F54}" destId="{03BA0F32-4561-4FDC-9667-C533F6BCCB1E}" srcOrd="1" destOrd="0" presId="urn:microsoft.com/office/officeart/2005/8/layout/orgChart1"/>
    <dgm:cxn modelId="{B3CA0AD7-14C4-4117-B9CC-87980D16DA30}" type="presParOf" srcId="{A32E5AB8-09EE-4939-9A25-D8ABD31B4F54}" destId="{C3D9633F-F206-4FA2-B0D0-42C499E47DA6}" srcOrd="2" destOrd="0" presId="urn:microsoft.com/office/officeart/2005/8/layout/orgChart1"/>
    <dgm:cxn modelId="{4DBB6F5C-0795-4E0F-A0E7-DF6EABD4DEB6}" type="presParOf" srcId="{FCFB7403-0D9E-4EF5-B783-54E9EA0A0022}" destId="{E5B2855E-6991-4644-8C8F-255F5D961EBF}" srcOrd="2" destOrd="0" presId="urn:microsoft.com/office/officeart/2005/8/layout/orgChart1"/>
    <dgm:cxn modelId="{E3484CC3-3F08-48B6-B1C8-3A8092137095}" type="presParOf" srcId="{FCFB7403-0D9E-4EF5-B783-54E9EA0A0022}" destId="{969D9F69-832A-4B2E-88E8-3B5C9DDC7E0D}" srcOrd="3" destOrd="0" presId="urn:microsoft.com/office/officeart/2005/8/layout/orgChart1"/>
    <dgm:cxn modelId="{1422ADD6-05EA-4A86-B1A3-A3C658DDC7D2}" type="presParOf" srcId="{969D9F69-832A-4B2E-88E8-3B5C9DDC7E0D}" destId="{3A711BD0-FC70-420D-B433-19BD90F32C61}" srcOrd="0" destOrd="0" presId="urn:microsoft.com/office/officeart/2005/8/layout/orgChart1"/>
    <dgm:cxn modelId="{509592F5-F09F-4327-95BE-C0EB43E203F7}" type="presParOf" srcId="{3A711BD0-FC70-420D-B433-19BD90F32C61}" destId="{CA94913A-A7A7-4A3F-BC9B-5A83B56217BA}" srcOrd="0" destOrd="0" presId="urn:microsoft.com/office/officeart/2005/8/layout/orgChart1"/>
    <dgm:cxn modelId="{DBBD46FB-22D0-4BE3-9158-0F0EBF778B6D}" type="presParOf" srcId="{3A711BD0-FC70-420D-B433-19BD90F32C61}" destId="{6F329634-EF46-4EC6-BA67-40C1E818BA62}" srcOrd="1" destOrd="0" presId="urn:microsoft.com/office/officeart/2005/8/layout/orgChart1"/>
    <dgm:cxn modelId="{896628BD-CF19-48E0-A388-1EA919A1288E}" type="presParOf" srcId="{969D9F69-832A-4B2E-88E8-3B5C9DDC7E0D}" destId="{96BC8914-E638-430F-BC93-F929208B1906}" srcOrd="1" destOrd="0" presId="urn:microsoft.com/office/officeart/2005/8/layout/orgChart1"/>
    <dgm:cxn modelId="{7381580F-41E8-4FF5-8367-23CF721E00C5}" type="presParOf" srcId="{969D9F69-832A-4B2E-88E8-3B5C9DDC7E0D}" destId="{E5077BC8-E1C2-4709-8FE3-0425C541B101}" srcOrd="2" destOrd="0" presId="urn:microsoft.com/office/officeart/2005/8/layout/orgChart1"/>
    <dgm:cxn modelId="{6C712457-D50A-40DE-ACC4-8EBF38A520D8}" type="presParOf" srcId="{FCFB7403-0D9E-4EF5-B783-54E9EA0A0022}" destId="{710F55BF-CBC2-424C-B771-34FCC07E14D6}" srcOrd="4" destOrd="0" presId="urn:microsoft.com/office/officeart/2005/8/layout/orgChart1"/>
    <dgm:cxn modelId="{79DE9E48-7799-4FB5-A876-C5EEBA0B21A9}" type="presParOf" srcId="{FCFB7403-0D9E-4EF5-B783-54E9EA0A0022}" destId="{2253CF16-2BA7-4033-8D04-83DB22B54B5E}" srcOrd="5" destOrd="0" presId="urn:microsoft.com/office/officeart/2005/8/layout/orgChart1"/>
    <dgm:cxn modelId="{464B3B38-2977-4AD5-B422-FBA69001CEAF}" type="presParOf" srcId="{2253CF16-2BA7-4033-8D04-83DB22B54B5E}" destId="{5CD3D1B9-1490-44A9-8B06-70B1E1EBDA61}" srcOrd="0" destOrd="0" presId="urn:microsoft.com/office/officeart/2005/8/layout/orgChart1"/>
    <dgm:cxn modelId="{BD31B269-250B-4BD8-9EBA-1D68BCAA2985}" type="presParOf" srcId="{5CD3D1B9-1490-44A9-8B06-70B1E1EBDA61}" destId="{C6798EBC-F2E1-4517-83C4-B66BEA0382DD}" srcOrd="0" destOrd="0" presId="urn:microsoft.com/office/officeart/2005/8/layout/orgChart1"/>
    <dgm:cxn modelId="{7C8648F4-5F2C-4140-A9F5-BA6A32528E47}" type="presParOf" srcId="{5CD3D1B9-1490-44A9-8B06-70B1E1EBDA61}" destId="{CC702112-71EF-416A-BD99-B974515B36B1}" srcOrd="1" destOrd="0" presId="urn:microsoft.com/office/officeart/2005/8/layout/orgChart1"/>
    <dgm:cxn modelId="{9C80BABA-4A45-4F5D-8B37-727964472117}" type="presParOf" srcId="{2253CF16-2BA7-4033-8D04-83DB22B54B5E}" destId="{4472852F-61EA-4959-B8BB-D5AD6A1C4C55}" srcOrd="1" destOrd="0" presId="urn:microsoft.com/office/officeart/2005/8/layout/orgChart1"/>
    <dgm:cxn modelId="{E218690D-33D3-4780-807A-072588DE2ECF}" type="presParOf" srcId="{4472852F-61EA-4959-B8BB-D5AD6A1C4C55}" destId="{72666CF2-FC3C-4A09-9E6A-850BEC812052}" srcOrd="0" destOrd="0" presId="urn:microsoft.com/office/officeart/2005/8/layout/orgChart1"/>
    <dgm:cxn modelId="{EA9D5C32-39E1-4550-8F0B-25000156DE73}" type="presParOf" srcId="{4472852F-61EA-4959-B8BB-D5AD6A1C4C55}" destId="{D02DD590-1058-439B-844D-9F910AC45AB5}" srcOrd="1" destOrd="0" presId="urn:microsoft.com/office/officeart/2005/8/layout/orgChart1"/>
    <dgm:cxn modelId="{81651704-54DD-4C41-9881-8BD2D761FDC8}" type="presParOf" srcId="{D02DD590-1058-439B-844D-9F910AC45AB5}" destId="{C94358CC-A5D4-4702-99D8-12995594C094}" srcOrd="0" destOrd="0" presId="urn:microsoft.com/office/officeart/2005/8/layout/orgChart1"/>
    <dgm:cxn modelId="{3247715E-A5B2-4E77-B648-74A6F87D9A38}" type="presParOf" srcId="{C94358CC-A5D4-4702-99D8-12995594C094}" destId="{B86F2AD3-563B-4B4E-B28E-3AB5C8D9610C}" srcOrd="0" destOrd="0" presId="urn:microsoft.com/office/officeart/2005/8/layout/orgChart1"/>
    <dgm:cxn modelId="{5A48D3E2-C2A5-4D41-8F3A-CFF89A8AEF13}" type="presParOf" srcId="{C94358CC-A5D4-4702-99D8-12995594C094}" destId="{45E07E8E-19E1-4C3F-A78B-B16EEBEDAD51}" srcOrd="1" destOrd="0" presId="urn:microsoft.com/office/officeart/2005/8/layout/orgChart1"/>
    <dgm:cxn modelId="{8CD65FFD-999A-4804-A498-AA645012AF40}" type="presParOf" srcId="{D02DD590-1058-439B-844D-9F910AC45AB5}" destId="{E2788122-F27E-456B-9479-741FAF53496C}" srcOrd="1" destOrd="0" presId="urn:microsoft.com/office/officeart/2005/8/layout/orgChart1"/>
    <dgm:cxn modelId="{3442F9CF-C745-4AF5-B70C-4EA9F39DF88E}" type="presParOf" srcId="{D02DD590-1058-439B-844D-9F910AC45AB5}" destId="{60F48174-560F-43E1-8FE7-8180ED5A01B3}" srcOrd="2" destOrd="0" presId="urn:microsoft.com/office/officeart/2005/8/layout/orgChart1"/>
    <dgm:cxn modelId="{27D2AB59-6F71-4A4B-A2DF-8A50E4BB737D}" type="presParOf" srcId="{2253CF16-2BA7-4033-8D04-83DB22B54B5E}" destId="{33638241-56B6-442B-81E7-531967EB86EA}" srcOrd="2" destOrd="0" presId="urn:microsoft.com/office/officeart/2005/8/layout/orgChart1"/>
    <dgm:cxn modelId="{05FA1C29-7583-48DF-93B6-587567EED70C}" type="presParOf" srcId="{7763D7B0-EA36-4B4E-BC03-DF8E154885C1}" destId="{64B02982-D623-490F-A2D6-A233A01571E5}" srcOrd="2" destOrd="0" presId="urn:microsoft.com/office/officeart/2005/8/layout/orgChart1"/>
    <dgm:cxn modelId="{168D977B-BAD0-4D36-8586-AB5B466AFCCD}" type="presParOf" srcId="{29FB1A58-E559-4FD8-8FEF-1D017750B35C}" destId="{952399E6-E9A0-43ED-8422-B053AA5344EE}" srcOrd="1" destOrd="0" presId="urn:microsoft.com/office/officeart/2005/8/layout/orgChart1"/>
    <dgm:cxn modelId="{AA17F1F5-6D68-48C6-90EE-FBF7E6121CDA}" type="presParOf" srcId="{952399E6-E9A0-43ED-8422-B053AA5344EE}" destId="{B4C594B4-B3D8-4FFE-9DC8-85E2F5AA77FC}" srcOrd="0" destOrd="0" presId="urn:microsoft.com/office/officeart/2005/8/layout/orgChart1"/>
    <dgm:cxn modelId="{1EEE2EEA-C93A-43F4-B333-1BDEE03D9250}" type="presParOf" srcId="{B4C594B4-B3D8-4FFE-9DC8-85E2F5AA77FC}" destId="{ED8D7A6E-54A7-4B9C-A8BC-2479F31AB31A}" srcOrd="0" destOrd="0" presId="urn:microsoft.com/office/officeart/2005/8/layout/orgChart1"/>
    <dgm:cxn modelId="{AEF29568-C300-483C-BF01-ACC712D8097E}" type="presParOf" srcId="{B4C594B4-B3D8-4FFE-9DC8-85E2F5AA77FC}" destId="{9734E9E7-07D0-495F-A8BC-7B4C2123B17B}" srcOrd="1" destOrd="0" presId="urn:microsoft.com/office/officeart/2005/8/layout/orgChart1"/>
    <dgm:cxn modelId="{C273142B-C979-4ABE-9C41-3A4C7F327E54}" type="presParOf" srcId="{952399E6-E9A0-43ED-8422-B053AA5344EE}" destId="{BAA7FDC6-246B-4272-8EAD-34F3E1992B3A}" srcOrd="1" destOrd="0" presId="urn:microsoft.com/office/officeart/2005/8/layout/orgChart1"/>
    <dgm:cxn modelId="{99624AE2-7A36-457B-B94C-07CFB159B82E}" type="presParOf" srcId="{BAA7FDC6-246B-4272-8EAD-34F3E1992B3A}" destId="{ABB853EC-D046-4473-86B6-38BF046CA750}" srcOrd="0" destOrd="0" presId="urn:microsoft.com/office/officeart/2005/8/layout/orgChart1"/>
    <dgm:cxn modelId="{A9113D27-DFD3-4C36-BA1E-AFEB6F363F31}" type="presParOf" srcId="{BAA7FDC6-246B-4272-8EAD-34F3E1992B3A}" destId="{97FF5A48-B30E-4686-8D61-668E29E90F79}" srcOrd="1" destOrd="0" presId="urn:microsoft.com/office/officeart/2005/8/layout/orgChart1"/>
    <dgm:cxn modelId="{14A45AFE-90A7-45E3-896D-65859031B27D}" type="presParOf" srcId="{97FF5A48-B30E-4686-8D61-668E29E90F79}" destId="{6FBB0FCA-98D4-4636-9B54-51AE226797A7}" srcOrd="0" destOrd="0" presId="urn:microsoft.com/office/officeart/2005/8/layout/orgChart1"/>
    <dgm:cxn modelId="{C113A114-4D08-42C1-8057-7E5AFB8D0416}" type="presParOf" srcId="{6FBB0FCA-98D4-4636-9B54-51AE226797A7}" destId="{C9E1F854-B3A7-4BA2-BE1D-798AC3AD0274}" srcOrd="0" destOrd="0" presId="urn:microsoft.com/office/officeart/2005/8/layout/orgChart1"/>
    <dgm:cxn modelId="{84BBF26A-C6DF-4333-A145-74EE5D7AEDDD}" type="presParOf" srcId="{6FBB0FCA-98D4-4636-9B54-51AE226797A7}" destId="{5442E0A9-369A-4911-A29A-711A6598D753}" srcOrd="1" destOrd="0" presId="urn:microsoft.com/office/officeart/2005/8/layout/orgChart1"/>
    <dgm:cxn modelId="{E2FE5867-ABC4-4A67-90C7-304F3D631BCB}" type="presParOf" srcId="{97FF5A48-B30E-4686-8D61-668E29E90F79}" destId="{5B121F30-B142-4796-A453-A912CE5C1696}" srcOrd="1" destOrd="0" presId="urn:microsoft.com/office/officeart/2005/8/layout/orgChart1"/>
    <dgm:cxn modelId="{24D30745-65B6-446A-839A-2E22F5D6B881}" type="presParOf" srcId="{97FF5A48-B30E-4686-8D61-668E29E90F79}" destId="{0924F94B-DBA4-4589-8D52-21D5612E004C}" srcOrd="2" destOrd="0" presId="urn:microsoft.com/office/officeart/2005/8/layout/orgChart1"/>
    <dgm:cxn modelId="{6DD13652-E028-4474-A670-D376A5E6B11B}" type="presParOf" srcId="{BAA7FDC6-246B-4272-8EAD-34F3E1992B3A}" destId="{B5223A8D-BC52-4148-AD78-D5FCEEBEAB04}" srcOrd="2" destOrd="0" presId="urn:microsoft.com/office/officeart/2005/8/layout/orgChart1"/>
    <dgm:cxn modelId="{990CCE0F-ECFA-48B0-86D1-9C8EEA094455}" type="presParOf" srcId="{BAA7FDC6-246B-4272-8EAD-34F3E1992B3A}" destId="{D796C7B3-0DEB-4065-9BF3-F04720F8F47A}" srcOrd="3" destOrd="0" presId="urn:microsoft.com/office/officeart/2005/8/layout/orgChart1"/>
    <dgm:cxn modelId="{B79DE2FE-D698-47D9-9B9D-4B093CC44285}" type="presParOf" srcId="{D796C7B3-0DEB-4065-9BF3-F04720F8F47A}" destId="{1BD824A0-87C4-4A55-BA5D-57303F033C25}" srcOrd="0" destOrd="0" presId="urn:microsoft.com/office/officeart/2005/8/layout/orgChart1"/>
    <dgm:cxn modelId="{40B72191-4D2F-4702-B8F2-7A728638DAF3}" type="presParOf" srcId="{1BD824A0-87C4-4A55-BA5D-57303F033C25}" destId="{B08BC28B-815D-4376-9254-A321332609A1}" srcOrd="0" destOrd="0" presId="urn:microsoft.com/office/officeart/2005/8/layout/orgChart1"/>
    <dgm:cxn modelId="{6A8A3E05-FBAA-4B3B-9161-F4DDAD0FAF3D}" type="presParOf" srcId="{1BD824A0-87C4-4A55-BA5D-57303F033C25}" destId="{82215B48-077C-4D25-9973-9CBF98AA232D}" srcOrd="1" destOrd="0" presId="urn:microsoft.com/office/officeart/2005/8/layout/orgChart1"/>
    <dgm:cxn modelId="{E7B71DE7-9673-40BF-92FE-353E30F8FFB1}" type="presParOf" srcId="{D796C7B3-0DEB-4065-9BF3-F04720F8F47A}" destId="{177E50A8-0161-4AA1-A46F-26B6A65EDE50}" srcOrd="1" destOrd="0" presId="urn:microsoft.com/office/officeart/2005/8/layout/orgChart1"/>
    <dgm:cxn modelId="{DAC71FDA-EE72-4D6B-A08F-6EA910E55AD0}" type="presParOf" srcId="{177E50A8-0161-4AA1-A46F-26B6A65EDE50}" destId="{7EF4EEF0-F132-48E7-9D1B-6F76BB8165BA}" srcOrd="0" destOrd="0" presId="urn:microsoft.com/office/officeart/2005/8/layout/orgChart1"/>
    <dgm:cxn modelId="{6251719E-5735-4469-8B15-20D7F99A807B}" type="presParOf" srcId="{177E50A8-0161-4AA1-A46F-26B6A65EDE50}" destId="{DACE4501-384C-4E33-B8F3-386D7589D5FC}" srcOrd="1" destOrd="0" presId="urn:microsoft.com/office/officeart/2005/8/layout/orgChart1"/>
    <dgm:cxn modelId="{B30836B4-8BBA-4322-91D2-03E0D95E5C16}" type="presParOf" srcId="{DACE4501-384C-4E33-B8F3-386D7589D5FC}" destId="{035B14F3-6D35-4AE2-92A2-2A8923314CD9}" srcOrd="0" destOrd="0" presId="urn:microsoft.com/office/officeart/2005/8/layout/orgChart1"/>
    <dgm:cxn modelId="{75FC1926-E3FD-4515-9701-2282CCDBF2CE}" type="presParOf" srcId="{035B14F3-6D35-4AE2-92A2-2A8923314CD9}" destId="{9BFA117F-E62E-49A7-9596-0F38892E17AE}" srcOrd="0" destOrd="0" presId="urn:microsoft.com/office/officeart/2005/8/layout/orgChart1"/>
    <dgm:cxn modelId="{A5E914A5-F4DD-487E-9511-A4261F00EB6B}" type="presParOf" srcId="{035B14F3-6D35-4AE2-92A2-2A8923314CD9}" destId="{8A92BB96-21C7-450B-B6DE-344C819A7574}" srcOrd="1" destOrd="0" presId="urn:microsoft.com/office/officeart/2005/8/layout/orgChart1"/>
    <dgm:cxn modelId="{46102542-0033-46EF-A614-23D556B464BF}" type="presParOf" srcId="{DACE4501-384C-4E33-B8F3-386D7589D5FC}" destId="{E5FFA03F-0050-4DD9-A6B3-155E1ECF974D}" srcOrd="1" destOrd="0" presId="urn:microsoft.com/office/officeart/2005/8/layout/orgChart1"/>
    <dgm:cxn modelId="{383BA4AD-0610-40B3-B705-FD022D2AADF1}" type="presParOf" srcId="{DACE4501-384C-4E33-B8F3-386D7589D5FC}" destId="{B5B62877-3393-4F4A-8AA8-88F322AA1561}" srcOrd="2" destOrd="0" presId="urn:microsoft.com/office/officeart/2005/8/layout/orgChart1"/>
    <dgm:cxn modelId="{367C7E28-D52D-4D43-A9C8-8AB629D6A7D4}" type="presParOf" srcId="{177E50A8-0161-4AA1-A46F-26B6A65EDE50}" destId="{E1132843-3D7A-4609-8D75-9E638B363054}" srcOrd="2" destOrd="0" presId="urn:microsoft.com/office/officeart/2005/8/layout/orgChart1"/>
    <dgm:cxn modelId="{FED82AF5-ECEB-4156-99F8-9F0727E6B6BC}" type="presParOf" srcId="{177E50A8-0161-4AA1-A46F-26B6A65EDE50}" destId="{3D467855-7651-4812-B3AE-D72C8446FB1D}" srcOrd="3" destOrd="0" presId="urn:microsoft.com/office/officeart/2005/8/layout/orgChart1"/>
    <dgm:cxn modelId="{00EF9599-AA42-4A7C-B209-D6D49D17408A}" type="presParOf" srcId="{3D467855-7651-4812-B3AE-D72C8446FB1D}" destId="{E9F98DD8-0049-4244-A0D5-5DE685AFF6B4}" srcOrd="0" destOrd="0" presId="urn:microsoft.com/office/officeart/2005/8/layout/orgChart1"/>
    <dgm:cxn modelId="{3D850ACC-FC47-4CD5-91EC-A9A2638B914A}" type="presParOf" srcId="{E9F98DD8-0049-4244-A0D5-5DE685AFF6B4}" destId="{DF01244E-AA31-462B-9CCF-A23088CB9EB9}" srcOrd="0" destOrd="0" presId="urn:microsoft.com/office/officeart/2005/8/layout/orgChart1"/>
    <dgm:cxn modelId="{4B006200-3DA2-4287-A419-1FF901E8CF11}" type="presParOf" srcId="{E9F98DD8-0049-4244-A0D5-5DE685AFF6B4}" destId="{C8845550-DCC2-47F3-B522-470511CFE4F2}" srcOrd="1" destOrd="0" presId="urn:microsoft.com/office/officeart/2005/8/layout/orgChart1"/>
    <dgm:cxn modelId="{66240938-4928-46F0-B593-1BB36BB397F1}" type="presParOf" srcId="{3D467855-7651-4812-B3AE-D72C8446FB1D}" destId="{22205780-BEB2-4295-9941-E89F1008E17A}" srcOrd="1" destOrd="0" presId="urn:microsoft.com/office/officeart/2005/8/layout/orgChart1"/>
    <dgm:cxn modelId="{32212316-7886-4852-8CA6-4FEF21A77515}" type="presParOf" srcId="{3D467855-7651-4812-B3AE-D72C8446FB1D}" destId="{99FEDB75-51A2-4975-8D1E-3FC457055E3B}" srcOrd="2" destOrd="0" presId="urn:microsoft.com/office/officeart/2005/8/layout/orgChart1"/>
    <dgm:cxn modelId="{523738EF-BB9A-4DA9-8679-1F21AE02506C}" type="presParOf" srcId="{177E50A8-0161-4AA1-A46F-26B6A65EDE50}" destId="{DEDFEB0F-8E68-4C68-B671-699EAAE12CCF}" srcOrd="4" destOrd="0" presId="urn:microsoft.com/office/officeart/2005/8/layout/orgChart1"/>
    <dgm:cxn modelId="{79EB5F76-0A60-4F9C-8AC0-6928BF73901E}" type="presParOf" srcId="{177E50A8-0161-4AA1-A46F-26B6A65EDE50}" destId="{DCC17844-B42A-4589-ABB3-B9F697944B4E}" srcOrd="5" destOrd="0" presId="urn:microsoft.com/office/officeart/2005/8/layout/orgChart1"/>
    <dgm:cxn modelId="{5F9040A3-771B-4301-A3CE-7FD14E952A62}" type="presParOf" srcId="{DCC17844-B42A-4589-ABB3-B9F697944B4E}" destId="{616745FF-E235-4F55-8CCA-E9BF4423BE28}" srcOrd="0" destOrd="0" presId="urn:microsoft.com/office/officeart/2005/8/layout/orgChart1"/>
    <dgm:cxn modelId="{A989099E-3DD8-4118-924B-26615058B72C}" type="presParOf" srcId="{616745FF-E235-4F55-8CCA-E9BF4423BE28}" destId="{C4153296-7039-41C2-A8DF-EB5F9D9C7B3B}" srcOrd="0" destOrd="0" presId="urn:microsoft.com/office/officeart/2005/8/layout/orgChart1"/>
    <dgm:cxn modelId="{21638F15-8813-442D-B7C7-D8DA86D500B7}" type="presParOf" srcId="{616745FF-E235-4F55-8CCA-E9BF4423BE28}" destId="{367EA248-94DD-4D95-85B6-D064640E2CAF}" srcOrd="1" destOrd="0" presId="urn:microsoft.com/office/officeart/2005/8/layout/orgChart1"/>
    <dgm:cxn modelId="{45AC61D1-E582-44C7-A5E1-595AE10E24DA}" type="presParOf" srcId="{DCC17844-B42A-4589-ABB3-B9F697944B4E}" destId="{E09C5560-6B73-4005-B784-F9C89B3F268E}" srcOrd="1" destOrd="0" presId="urn:microsoft.com/office/officeart/2005/8/layout/orgChart1"/>
    <dgm:cxn modelId="{F1AFAD80-0A38-4931-9FE4-83B6679E7A93}" type="presParOf" srcId="{DCC17844-B42A-4589-ABB3-B9F697944B4E}" destId="{337B30DC-898D-44AB-89A5-023616E7DC3C}" srcOrd="2" destOrd="0" presId="urn:microsoft.com/office/officeart/2005/8/layout/orgChart1"/>
    <dgm:cxn modelId="{BCBAB917-097C-4C68-A911-FE881F8C0E18}" type="presParOf" srcId="{177E50A8-0161-4AA1-A46F-26B6A65EDE50}" destId="{A4F005B6-1EC5-4F3C-9E17-C3493668258C}" srcOrd="6" destOrd="0" presId="urn:microsoft.com/office/officeart/2005/8/layout/orgChart1"/>
    <dgm:cxn modelId="{A9772A14-4A5B-40AC-8AA8-BCA253DACBC3}" type="presParOf" srcId="{177E50A8-0161-4AA1-A46F-26B6A65EDE50}" destId="{1EEF487D-4AE8-4F8A-8721-4A10B1C67B1A}" srcOrd="7" destOrd="0" presId="urn:microsoft.com/office/officeart/2005/8/layout/orgChart1"/>
    <dgm:cxn modelId="{02E6F0AB-6E6F-4B61-9D1E-887155B6B15E}" type="presParOf" srcId="{1EEF487D-4AE8-4F8A-8721-4A10B1C67B1A}" destId="{962E7032-5F1B-4722-A9A9-C7AE591A550C}" srcOrd="0" destOrd="0" presId="urn:microsoft.com/office/officeart/2005/8/layout/orgChart1"/>
    <dgm:cxn modelId="{96484A8A-BC69-4EF5-801F-FB830D58154D}" type="presParOf" srcId="{962E7032-5F1B-4722-A9A9-C7AE591A550C}" destId="{C0AC055D-3084-4948-8EF8-E6336D9095AE}" srcOrd="0" destOrd="0" presId="urn:microsoft.com/office/officeart/2005/8/layout/orgChart1"/>
    <dgm:cxn modelId="{E04649BA-E3B0-4DB5-B976-0F7C1DA85F3D}" type="presParOf" srcId="{962E7032-5F1B-4722-A9A9-C7AE591A550C}" destId="{DC605167-4014-4E7B-9E6D-7CCC2329E5CE}" srcOrd="1" destOrd="0" presId="urn:microsoft.com/office/officeart/2005/8/layout/orgChart1"/>
    <dgm:cxn modelId="{2590BDA7-CB03-4B73-8572-DAC0990222FA}" type="presParOf" srcId="{1EEF487D-4AE8-4F8A-8721-4A10B1C67B1A}" destId="{9A030D7D-3CA6-4F47-80C5-722B0819CBB2}" srcOrd="1" destOrd="0" presId="urn:microsoft.com/office/officeart/2005/8/layout/orgChart1"/>
    <dgm:cxn modelId="{B5C82C0E-7AA5-4B18-A4E7-51901FEDA8EA}" type="presParOf" srcId="{1EEF487D-4AE8-4F8A-8721-4A10B1C67B1A}" destId="{AC1740AF-8A82-4251-9EFF-80845FE60B12}" srcOrd="2" destOrd="0" presId="urn:microsoft.com/office/officeart/2005/8/layout/orgChart1"/>
    <dgm:cxn modelId="{447C4EFA-9A8B-445D-BA4B-2AFDD86C33F1}" type="presParOf" srcId="{D796C7B3-0DEB-4065-9BF3-F04720F8F47A}" destId="{B8FCA555-2DD6-4C4D-AAD0-B64C55530965}" srcOrd="2" destOrd="0" presId="urn:microsoft.com/office/officeart/2005/8/layout/orgChart1"/>
    <dgm:cxn modelId="{2CAE6A03-8C09-4CD7-933F-888661000B3D}" type="presParOf" srcId="{952399E6-E9A0-43ED-8422-B053AA5344EE}" destId="{D232E857-43F2-45AF-8FD4-27E07D4C6C01}" srcOrd="2" destOrd="0" presId="urn:microsoft.com/office/officeart/2005/8/layout/orgChart1"/>
    <dgm:cxn modelId="{FE816BCC-8122-45AF-90D7-2B6F03B46855}" type="presParOf" srcId="{29FB1A58-E559-4FD8-8FEF-1D017750B35C}" destId="{CA9CF73A-ACE1-4C2F-94DC-7CB0E5007BA5}" srcOrd="2" destOrd="0" presId="urn:microsoft.com/office/officeart/2005/8/layout/orgChart1"/>
    <dgm:cxn modelId="{C1003034-0F95-4638-91C9-3A4C3EFBEB21}" type="presParOf" srcId="{CA9CF73A-ACE1-4C2F-94DC-7CB0E5007BA5}" destId="{EC9A4AFC-53EB-4F0C-B690-11BD065C9DD0}" srcOrd="0" destOrd="0" presId="urn:microsoft.com/office/officeart/2005/8/layout/orgChart1"/>
    <dgm:cxn modelId="{55E5DF12-36BE-40D2-86C5-C05D33B08DC4}" type="presParOf" srcId="{EC9A4AFC-53EB-4F0C-B690-11BD065C9DD0}" destId="{4E480305-47F0-47D0-941E-85538F44CA4D}" srcOrd="0" destOrd="0" presId="urn:microsoft.com/office/officeart/2005/8/layout/orgChart1"/>
    <dgm:cxn modelId="{0F5B689B-46C6-43F5-ACA7-7CDCB4E60F5B}" type="presParOf" srcId="{EC9A4AFC-53EB-4F0C-B690-11BD065C9DD0}" destId="{08BE6B8E-72DF-4300-BC1F-67617E44C458}" srcOrd="1" destOrd="0" presId="urn:microsoft.com/office/officeart/2005/8/layout/orgChart1"/>
    <dgm:cxn modelId="{638388D0-42D4-45AD-9197-894B3F142FD8}" type="presParOf" srcId="{CA9CF73A-ACE1-4C2F-94DC-7CB0E5007BA5}" destId="{90DB4A4E-16E1-4865-91A3-C75CC3563F20}" srcOrd="1" destOrd="0" presId="urn:microsoft.com/office/officeart/2005/8/layout/orgChart1"/>
    <dgm:cxn modelId="{7F5CE364-42DA-4439-ABDC-CBE0D570BE76}" type="presParOf" srcId="{90DB4A4E-16E1-4865-91A3-C75CC3563F20}" destId="{734D3582-A79B-4556-B560-1F6EE6F6994C}" srcOrd="0" destOrd="0" presId="urn:microsoft.com/office/officeart/2005/8/layout/orgChart1"/>
    <dgm:cxn modelId="{2F9C09E3-F63C-421C-98E7-877BEE0E91A9}" type="presParOf" srcId="{90DB4A4E-16E1-4865-91A3-C75CC3563F20}" destId="{7CF09097-1A8A-4110-B2DF-09FD06CC75B9}" srcOrd="1" destOrd="0" presId="urn:microsoft.com/office/officeart/2005/8/layout/orgChart1"/>
    <dgm:cxn modelId="{7D342BDD-DEDC-436A-B304-9EC072F8BEFA}" type="presParOf" srcId="{7CF09097-1A8A-4110-B2DF-09FD06CC75B9}" destId="{A49521CF-94A1-40BC-9C3E-5AFA3944AB5A}" srcOrd="0" destOrd="0" presId="urn:microsoft.com/office/officeart/2005/8/layout/orgChart1"/>
    <dgm:cxn modelId="{23806CB8-4F9C-4236-B766-F1469DA65932}" type="presParOf" srcId="{A49521CF-94A1-40BC-9C3E-5AFA3944AB5A}" destId="{141713EA-12F2-4D59-A8FC-43E9E7A0D763}" srcOrd="0" destOrd="0" presId="urn:microsoft.com/office/officeart/2005/8/layout/orgChart1"/>
    <dgm:cxn modelId="{8A2C41F9-5539-40F2-964C-DB569C664854}" type="presParOf" srcId="{A49521CF-94A1-40BC-9C3E-5AFA3944AB5A}" destId="{1EA92680-EEC4-4A75-B804-A32E11551031}" srcOrd="1" destOrd="0" presId="urn:microsoft.com/office/officeart/2005/8/layout/orgChart1"/>
    <dgm:cxn modelId="{CEEAAA24-70CD-407E-A0DB-347858F15658}" type="presParOf" srcId="{7CF09097-1A8A-4110-B2DF-09FD06CC75B9}" destId="{FA3C428F-FE9E-485A-9562-50D4EFBA5F28}" srcOrd="1" destOrd="0" presId="urn:microsoft.com/office/officeart/2005/8/layout/orgChart1"/>
    <dgm:cxn modelId="{A0C66C97-36D4-4460-AAE5-3ECED03186F0}" type="presParOf" srcId="{7CF09097-1A8A-4110-B2DF-09FD06CC75B9}" destId="{8011CCAB-0C73-4E02-819D-4DB2A184BCAF}" srcOrd="2" destOrd="0" presId="urn:microsoft.com/office/officeart/2005/8/layout/orgChart1"/>
    <dgm:cxn modelId="{F6818647-5CD2-478D-9C7F-92C14902B19E}" type="presParOf" srcId="{CA9CF73A-ACE1-4C2F-94DC-7CB0E5007BA5}" destId="{25E441EB-098C-4538-AB7D-1F92BC9A11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2C6445-7FD5-4630-B1CA-160CEBB100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C0BA235-5B49-4CE7-9AB1-70D4DBC4DFC9}">
      <dgm:prSet phldrT="[Texto]"/>
      <dgm:spPr/>
      <dgm:t>
        <a:bodyPr/>
        <a:lstStyle/>
        <a:p>
          <a:r>
            <a:rPr lang="es-ES" dirty="0"/>
            <a:t>Jerarquía de títulos APA</a:t>
          </a:r>
          <a:endParaRPr lang="es-EC" dirty="0"/>
        </a:p>
      </dgm:t>
    </dgm:pt>
    <dgm:pt modelId="{3E6FFACA-68E6-437C-A8ED-F7EDFF91C540}" type="parTrans" cxnId="{4A4C7446-0F7F-492A-9B9E-1322A37495B0}">
      <dgm:prSet/>
      <dgm:spPr/>
      <dgm:t>
        <a:bodyPr/>
        <a:lstStyle/>
        <a:p>
          <a:endParaRPr lang="es-EC"/>
        </a:p>
      </dgm:t>
    </dgm:pt>
    <dgm:pt modelId="{FF89E71D-F6DD-4203-AA0F-8BE198888C3E}" type="sibTrans" cxnId="{4A4C7446-0F7F-492A-9B9E-1322A37495B0}">
      <dgm:prSet/>
      <dgm:spPr/>
      <dgm:t>
        <a:bodyPr/>
        <a:lstStyle/>
        <a:p>
          <a:endParaRPr lang="es-EC"/>
        </a:p>
      </dgm:t>
    </dgm:pt>
    <dgm:pt modelId="{3986046F-2E91-4FE0-8B28-F2C5B541BC41}" type="pres">
      <dgm:prSet presAssocID="{2B2C6445-7FD5-4630-B1CA-160CEBB100BA}" presName="diagram" presStyleCnt="0">
        <dgm:presLayoutVars>
          <dgm:dir/>
          <dgm:resizeHandles val="exact"/>
        </dgm:presLayoutVars>
      </dgm:prSet>
      <dgm:spPr/>
    </dgm:pt>
    <dgm:pt modelId="{B5B6D004-42F0-4C40-A5E5-E3D2EAB530FE}" type="pres">
      <dgm:prSet presAssocID="{AC0BA235-5B49-4CE7-9AB1-70D4DBC4DFC9}" presName="node" presStyleLbl="node1" presStyleIdx="0" presStyleCnt="1" custScaleX="554142">
        <dgm:presLayoutVars>
          <dgm:bulletEnabled val="1"/>
        </dgm:presLayoutVars>
      </dgm:prSet>
      <dgm:spPr/>
    </dgm:pt>
  </dgm:ptLst>
  <dgm:cxnLst>
    <dgm:cxn modelId="{4A4C7446-0F7F-492A-9B9E-1322A37495B0}" srcId="{2B2C6445-7FD5-4630-B1CA-160CEBB100BA}" destId="{AC0BA235-5B49-4CE7-9AB1-70D4DBC4DFC9}" srcOrd="0" destOrd="0" parTransId="{3E6FFACA-68E6-437C-A8ED-F7EDFF91C540}" sibTransId="{FF89E71D-F6DD-4203-AA0F-8BE198888C3E}"/>
    <dgm:cxn modelId="{CEF6A8D9-FDB2-436E-AD02-5D0596D5B304}" type="presOf" srcId="{AC0BA235-5B49-4CE7-9AB1-70D4DBC4DFC9}" destId="{B5B6D004-42F0-4C40-A5E5-E3D2EAB530FE}" srcOrd="0" destOrd="0" presId="urn:microsoft.com/office/officeart/2005/8/layout/default"/>
    <dgm:cxn modelId="{96E34CFA-0F46-4FB3-B547-2AD3584FA26C}" type="presOf" srcId="{2B2C6445-7FD5-4630-B1CA-160CEBB100BA}" destId="{3986046F-2E91-4FE0-8B28-F2C5B541BC41}" srcOrd="0" destOrd="0" presId="urn:microsoft.com/office/officeart/2005/8/layout/default"/>
    <dgm:cxn modelId="{EED06E9A-CE3C-439F-9390-21BF4B0618BD}" type="presParOf" srcId="{3986046F-2E91-4FE0-8B28-F2C5B541BC41}" destId="{B5B6D004-42F0-4C40-A5E5-E3D2EAB530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998F9A-ED37-4EF8-8E54-9A78C6DE7B5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D960DA-36D7-4D9F-887E-623A4CB3DC68}">
      <dgm:prSet phldrT="[Texto]"/>
      <dgm:spPr/>
      <dgm:t>
        <a:bodyPr/>
        <a:lstStyle/>
        <a:p>
          <a:r>
            <a:rPr lang="es-ES" dirty="0"/>
            <a:t>Citas en APA</a:t>
          </a:r>
          <a:endParaRPr lang="es-EC" dirty="0"/>
        </a:p>
      </dgm:t>
    </dgm:pt>
    <dgm:pt modelId="{6010CFC8-E7E7-4BF1-84E2-EDC7302AAEA0}" type="parTrans" cxnId="{AA5DAD48-7165-492A-8558-3D1C8ABA4F85}">
      <dgm:prSet/>
      <dgm:spPr/>
      <dgm:t>
        <a:bodyPr/>
        <a:lstStyle/>
        <a:p>
          <a:endParaRPr lang="es-EC"/>
        </a:p>
      </dgm:t>
    </dgm:pt>
    <dgm:pt modelId="{B5B5AF5D-A132-467C-B02B-2B6E2F1FF209}" type="sibTrans" cxnId="{AA5DAD48-7165-492A-8558-3D1C8ABA4F85}">
      <dgm:prSet/>
      <dgm:spPr/>
      <dgm:t>
        <a:bodyPr/>
        <a:lstStyle/>
        <a:p>
          <a:endParaRPr lang="es-EC"/>
        </a:p>
      </dgm:t>
    </dgm:pt>
    <dgm:pt modelId="{43AAF580-6062-4CA6-97BB-2999742283D8}">
      <dgm:prSet phldrT="[Texto]"/>
      <dgm:spPr/>
      <dgm:t>
        <a:bodyPr/>
        <a:lstStyle/>
        <a:p>
          <a:r>
            <a:rPr lang="es-ES" dirty="0"/>
            <a:t>Citas textuales </a:t>
          </a:r>
          <a:endParaRPr lang="es-EC" dirty="0"/>
        </a:p>
      </dgm:t>
    </dgm:pt>
    <dgm:pt modelId="{2A4BA098-E106-4682-BC28-2DC9A2CE6DD2}" type="parTrans" cxnId="{40EA5179-2423-475D-A46F-2A672786C779}">
      <dgm:prSet/>
      <dgm:spPr/>
      <dgm:t>
        <a:bodyPr/>
        <a:lstStyle/>
        <a:p>
          <a:endParaRPr lang="es-EC"/>
        </a:p>
      </dgm:t>
    </dgm:pt>
    <dgm:pt modelId="{766EB213-FC0F-4E95-A5C6-C87028CF799A}" type="sibTrans" cxnId="{40EA5179-2423-475D-A46F-2A672786C779}">
      <dgm:prSet/>
      <dgm:spPr/>
      <dgm:t>
        <a:bodyPr/>
        <a:lstStyle/>
        <a:p>
          <a:endParaRPr lang="es-EC"/>
        </a:p>
      </dgm:t>
    </dgm:pt>
    <dgm:pt modelId="{A7808790-15D3-4820-A74B-1874CD07DF5D}">
      <dgm:prSet phldrT="[Texto]"/>
      <dgm:spPr/>
      <dgm:t>
        <a:bodyPr/>
        <a:lstStyle/>
        <a:p>
          <a:r>
            <a:rPr lang="es-ES" dirty="0"/>
            <a:t>Citas parafraseadas </a:t>
          </a:r>
          <a:endParaRPr lang="es-EC" dirty="0"/>
        </a:p>
      </dgm:t>
    </dgm:pt>
    <dgm:pt modelId="{D695D98F-39C3-4836-A80B-C00A2F88F24C}" type="parTrans" cxnId="{9FE13B57-37BD-4CCE-9A2F-B114C957BED7}">
      <dgm:prSet/>
      <dgm:spPr/>
      <dgm:t>
        <a:bodyPr/>
        <a:lstStyle/>
        <a:p>
          <a:endParaRPr lang="es-EC"/>
        </a:p>
      </dgm:t>
    </dgm:pt>
    <dgm:pt modelId="{51FF118F-8DE0-4AE0-B04F-8BC799431913}" type="sibTrans" cxnId="{9FE13B57-37BD-4CCE-9A2F-B114C957BED7}">
      <dgm:prSet/>
      <dgm:spPr/>
      <dgm:t>
        <a:bodyPr/>
        <a:lstStyle/>
        <a:p>
          <a:endParaRPr lang="es-EC"/>
        </a:p>
      </dgm:t>
    </dgm:pt>
    <dgm:pt modelId="{8958B8C5-A0AD-4C16-BB57-7043A8DD1C53}">
      <dgm:prSet phldrT="[Texto]"/>
      <dgm:spPr/>
      <dgm:t>
        <a:bodyPr/>
        <a:lstStyle/>
        <a:p>
          <a:r>
            <a:rPr lang="es-ES" dirty="0"/>
            <a:t>Donde se reproduce exactamente las palabras del autor </a:t>
          </a:r>
          <a:endParaRPr lang="es-EC" dirty="0"/>
        </a:p>
      </dgm:t>
    </dgm:pt>
    <dgm:pt modelId="{27B36260-8D1D-412A-A7D0-AA10AD139C3B}" type="parTrans" cxnId="{52A7DE7B-ACFF-4DAD-A610-E33C30E4AA8D}">
      <dgm:prSet/>
      <dgm:spPr/>
      <dgm:t>
        <a:bodyPr/>
        <a:lstStyle/>
        <a:p>
          <a:endParaRPr lang="es-EC"/>
        </a:p>
      </dgm:t>
    </dgm:pt>
    <dgm:pt modelId="{EDF17961-3F1B-4C48-8C21-FBFB0BA84CD1}" type="sibTrans" cxnId="{52A7DE7B-ACFF-4DAD-A610-E33C30E4AA8D}">
      <dgm:prSet/>
      <dgm:spPr/>
      <dgm:t>
        <a:bodyPr/>
        <a:lstStyle/>
        <a:p>
          <a:endParaRPr lang="es-EC"/>
        </a:p>
      </dgm:t>
    </dgm:pt>
    <dgm:pt modelId="{3EE0FF62-9A9F-4B54-BB12-E94C0A223ECE}">
      <dgm:prSet phldrT="[Texto]"/>
      <dgm:spPr/>
      <dgm:t>
        <a:bodyPr/>
        <a:lstStyle/>
        <a:p>
          <a:r>
            <a:rPr lang="es-ES" dirty="0"/>
            <a:t>Citas de más de 40 palabras </a:t>
          </a:r>
          <a:endParaRPr lang="es-EC" dirty="0"/>
        </a:p>
      </dgm:t>
    </dgm:pt>
    <dgm:pt modelId="{FA76C56E-A903-4EDC-95DA-34BD6C92DB8F}" type="parTrans" cxnId="{33649201-C4E6-4FAF-BB2A-844BC5DFC50A}">
      <dgm:prSet/>
      <dgm:spPr/>
      <dgm:t>
        <a:bodyPr/>
        <a:lstStyle/>
        <a:p>
          <a:endParaRPr lang="es-EC"/>
        </a:p>
      </dgm:t>
    </dgm:pt>
    <dgm:pt modelId="{24A5286E-E68E-4383-9267-1E42A3100102}" type="sibTrans" cxnId="{33649201-C4E6-4FAF-BB2A-844BC5DFC50A}">
      <dgm:prSet/>
      <dgm:spPr/>
      <dgm:t>
        <a:bodyPr/>
        <a:lstStyle/>
        <a:p>
          <a:endParaRPr lang="es-EC"/>
        </a:p>
      </dgm:t>
    </dgm:pt>
    <dgm:pt modelId="{BAA0540B-1C14-45E4-A0FD-BC0E65EC3048}">
      <dgm:prSet phldrT="[Texto]"/>
      <dgm:spPr/>
      <dgm:t>
        <a:bodyPr/>
        <a:lstStyle/>
        <a:p>
          <a:r>
            <a:rPr lang="es-ES" dirty="0"/>
            <a:t>Se escriben a parte del texto con sangría, sin comillas, sin cursiva, con mismo tipo y tamaño de fuente </a:t>
          </a:r>
          <a:endParaRPr lang="es-EC" dirty="0"/>
        </a:p>
      </dgm:t>
    </dgm:pt>
    <dgm:pt modelId="{84DA95E1-E98B-4F14-B060-0B90C0A57C1C}" type="parTrans" cxnId="{EA7B056D-744D-4903-AEC5-53F75443613B}">
      <dgm:prSet/>
      <dgm:spPr/>
      <dgm:t>
        <a:bodyPr/>
        <a:lstStyle/>
        <a:p>
          <a:endParaRPr lang="es-EC"/>
        </a:p>
      </dgm:t>
    </dgm:pt>
    <dgm:pt modelId="{95BF464F-B7E0-4685-A8DD-239D76553F41}" type="sibTrans" cxnId="{EA7B056D-744D-4903-AEC5-53F75443613B}">
      <dgm:prSet/>
      <dgm:spPr/>
      <dgm:t>
        <a:bodyPr/>
        <a:lstStyle/>
        <a:p>
          <a:endParaRPr lang="es-EC"/>
        </a:p>
      </dgm:t>
    </dgm:pt>
    <dgm:pt modelId="{96DF9123-5B9A-40B0-90C2-894A0E6AD462}">
      <dgm:prSet phldrT="[Texto]"/>
      <dgm:spPr/>
      <dgm:t>
        <a:bodyPr/>
        <a:lstStyle/>
        <a:p>
          <a:r>
            <a:rPr lang="es-ES" dirty="0"/>
            <a:t>Al final de la citas se ponen los datos </a:t>
          </a:r>
          <a:endParaRPr lang="es-EC" dirty="0"/>
        </a:p>
      </dgm:t>
    </dgm:pt>
    <dgm:pt modelId="{F2B07D3D-9179-4773-B24D-24D868AF7650}" type="parTrans" cxnId="{C4A33CEF-EF56-4F6F-BBD5-872D113BF975}">
      <dgm:prSet/>
      <dgm:spPr/>
      <dgm:t>
        <a:bodyPr/>
        <a:lstStyle/>
        <a:p>
          <a:endParaRPr lang="es-EC"/>
        </a:p>
      </dgm:t>
    </dgm:pt>
    <dgm:pt modelId="{B0940F47-5C25-440D-BF75-08C52334418D}" type="sibTrans" cxnId="{C4A33CEF-EF56-4F6F-BBD5-872D113BF975}">
      <dgm:prSet/>
      <dgm:spPr/>
      <dgm:t>
        <a:bodyPr/>
        <a:lstStyle/>
        <a:p>
          <a:endParaRPr lang="es-EC"/>
        </a:p>
      </dgm:t>
    </dgm:pt>
    <dgm:pt modelId="{E8C718C0-0F82-4591-9896-E23691C285A8}">
      <dgm:prSet phldrT="[Texto]"/>
      <dgm:spPr/>
      <dgm:t>
        <a:bodyPr/>
        <a:lstStyle/>
        <a:p>
          <a:r>
            <a:rPr lang="es-ES" dirty="0"/>
            <a:t>Cuando se cuenta, en palabras propias, las ideas de otro autor, como un resumen </a:t>
          </a:r>
          <a:endParaRPr lang="es-EC" dirty="0"/>
        </a:p>
      </dgm:t>
    </dgm:pt>
    <dgm:pt modelId="{93640174-1D89-4F18-971C-85E8A8ECEA00}" type="parTrans" cxnId="{A94CB3E9-1FFF-460D-A6AB-FC9DEBCA1945}">
      <dgm:prSet/>
      <dgm:spPr/>
      <dgm:t>
        <a:bodyPr/>
        <a:lstStyle/>
        <a:p>
          <a:endParaRPr lang="es-EC"/>
        </a:p>
      </dgm:t>
    </dgm:pt>
    <dgm:pt modelId="{AEB1BF81-8AD9-4B09-81E9-783FD9271E04}" type="sibTrans" cxnId="{A94CB3E9-1FFF-460D-A6AB-FC9DEBCA1945}">
      <dgm:prSet/>
      <dgm:spPr/>
      <dgm:t>
        <a:bodyPr/>
        <a:lstStyle/>
        <a:p>
          <a:endParaRPr lang="es-EC"/>
        </a:p>
      </dgm:t>
    </dgm:pt>
    <dgm:pt modelId="{056264A8-EE8D-4055-8BDD-252BE629761B}">
      <dgm:prSet phldrT="[Texto]"/>
      <dgm:spPr/>
      <dgm:t>
        <a:bodyPr/>
        <a:lstStyle/>
        <a:p>
          <a:r>
            <a:rPr lang="es-ES" dirty="0"/>
            <a:t>Citas de menos de 40 palabras </a:t>
          </a:r>
          <a:endParaRPr lang="es-EC" dirty="0"/>
        </a:p>
      </dgm:t>
    </dgm:pt>
    <dgm:pt modelId="{216F9356-F7DE-4B63-B0A4-B4B977823D4E}" type="parTrans" cxnId="{7A222871-759F-4158-9E68-E117E19A89B5}">
      <dgm:prSet/>
      <dgm:spPr/>
      <dgm:t>
        <a:bodyPr/>
        <a:lstStyle/>
        <a:p>
          <a:endParaRPr lang="es-EC"/>
        </a:p>
      </dgm:t>
    </dgm:pt>
    <dgm:pt modelId="{1B50D913-0ACF-4AD8-A359-1BAD0B3C72AB}" type="sibTrans" cxnId="{7A222871-759F-4158-9E68-E117E19A89B5}">
      <dgm:prSet/>
      <dgm:spPr/>
      <dgm:t>
        <a:bodyPr/>
        <a:lstStyle/>
        <a:p>
          <a:endParaRPr lang="es-EC"/>
        </a:p>
      </dgm:t>
    </dgm:pt>
    <dgm:pt modelId="{496B0093-D8AB-4104-8143-F2FBE9C7BBF9}">
      <dgm:prSet phldrT="[Texto]"/>
      <dgm:spPr/>
      <dgm:t>
        <a:bodyPr/>
        <a:lstStyle/>
        <a:p>
          <a:r>
            <a:rPr lang="es-ES" dirty="0"/>
            <a:t>Se escribe en el texto, entre comillas y sin cursiva </a:t>
          </a:r>
          <a:endParaRPr lang="es-EC" dirty="0"/>
        </a:p>
      </dgm:t>
    </dgm:pt>
    <dgm:pt modelId="{A8066FE0-D9C9-4771-80EF-4F5C89261169}" type="parTrans" cxnId="{FB96B106-89CA-4EF1-A749-1045D1E67092}">
      <dgm:prSet/>
      <dgm:spPr/>
      <dgm:t>
        <a:bodyPr/>
        <a:lstStyle/>
        <a:p>
          <a:endParaRPr lang="es-EC"/>
        </a:p>
      </dgm:t>
    </dgm:pt>
    <dgm:pt modelId="{A49BFDEB-174E-4ACC-8921-376A3F03038C}" type="sibTrans" cxnId="{FB96B106-89CA-4EF1-A749-1045D1E67092}">
      <dgm:prSet/>
      <dgm:spPr/>
      <dgm:t>
        <a:bodyPr/>
        <a:lstStyle/>
        <a:p>
          <a:endParaRPr lang="es-EC"/>
        </a:p>
      </dgm:t>
    </dgm:pt>
    <dgm:pt modelId="{8D0459C0-CA9C-4667-BDDF-2D3574E59BA0}">
      <dgm:prSet phldrT="[Texto]"/>
      <dgm:spPr/>
      <dgm:t>
        <a:bodyPr/>
        <a:lstStyle/>
        <a:p>
          <a:r>
            <a:rPr lang="es-ES" dirty="0"/>
            <a:t>Se nombra primero al autor, el año entre paréntesis y la cita entre comillas; al final se pone entre paréntesis el numero de página donde se encuentra la cita </a:t>
          </a:r>
          <a:endParaRPr lang="es-EC" dirty="0"/>
        </a:p>
      </dgm:t>
    </dgm:pt>
    <dgm:pt modelId="{13D7F59A-59DD-49AB-9684-429FB7A8B908}" type="parTrans" cxnId="{4F01644A-00D4-4D80-BE6D-FACA0FB6FB93}">
      <dgm:prSet/>
      <dgm:spPr/>
      <dgm:t>
        <a:bodyPr/>
        <a:lstStyle/>
        <a:p>
          <a:endParaRPr lang="es-EC"/>
        </a:p>
      </dgm:t>
    </dgm:pt>
    <dgm:pt modelId="{FCA3B6DF-EA1C-4926-B2AF-B6772FCD856C}" type="sibTrans" cxnId="{4F01644A-00D4-4D80-BE6D-FACA0FB6FB93}">
      <dgm:prSet/>
      <dgm:spPr/>
      <dgm:t>
        <a:bodyPr/>
        <a:lstStyle/>
        <a:p>
          <a:endParaRPr lang="es-EC"/>
        </a:p>
      </dgm:t>
    </dgm:pt>
    <dgm:pt modelId="{A3AC27B2-C13A-4ACF-9F83-21D2F743341E}">
      <dgm:prSet phldrT="[Texto]"/>
      <dgm:spPr/>
      <dgm:t>
        <a:bodyPr/>
        <a:lstStyle/>
        <a:p>
          <a:r>
            <a:rPr lang="es-ES" dirty="0"/>
            <a:t>O se pone al final entre paréntesis el nombre del autor, fecha, número de página. </a:t>
          </a:r>
          <a:endParaRPr lang="es-EC" dirty="0"/>
        </a:p>
      </dgm:t>
    </dgm:pt>
    <dgm:pt modelId="{7D301B8A-582E-418E-994F-257EC76D7227}" type="parTrans" cxnId="{87FFB2DD-6239-4CB5-9D49-0D7FAE1F7C26}">
      <dgm:prSet/>
      <dgm:spPr/>
      <dgm:t>
        <a:bodyPr/>
        <a:lstStyle/>
        <a:p>
          <a:endParaRPr lang="es-EC"/>
        </a:p>
      </dgm:t>
    </dgm:pt>
    <dgm:pt modelId="{08D861A6-3E5D-450C-BB61-A03E6D7A1D06}" type="sibTrans" cxnId="{87FFB2DD-6239-4CB5-9D49-0D7FAE1F7C26}">
      <dgm:prSet/>
      <dgm:spPr/>
      <dgm:t>
        <a:bodyPr/>
        <a:lstStyle/>
        <a:p>
          <a:endParaRPr lang="es-EC"/>
        </a:p>
      </dgm:t>
    </dgm:pt>
    <dgm:pt modelId="{67845191-6D5D-4C8E-A3D9-9D39A7C4A5F7}" type="pres">
      <dgm:prSet presAssocID="{F8998F9A-ED37-4EF8-8E54-9A78C6DE7B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9C34EA-663B-4890-BE80-343C29AECE25}" type="pres">
      <dgm:prSet presAssocID="{80D960DA-36D7-4D9F-887E-623A4CB3DC68}" presName="root1" presStyleCnt="0"/>
      <dgm:spPr/>
    </dgm:pt>
    <dgm:pt modelId="{CC8BC073-6513-4DB0-B689-7BD253A775AC}" type="pres">
      <dgm:prSet presAssocID="{80D960DA-36D7-4D9F-887E-623A4CB3DC68}" presName="LevelOneTextNode" presStyleLbl="node0" presStyleIdx="0" presStyleCnt="1" custScaleX="37594">
        <dgm:presLayoutVars>
          <dgm:chPref val="3"/>
        </dgm:presLayoutVars>
      </dgm:prSet>
      <dgm:spPr/>
    </dgm:pt>
    <dgm:pt modelId="{262FB0A6-591B-43D1-8A97-684BD2F685B9}" type="pres">
      <dgm:prSet presAssocID="{80D960DA-36D7-4D9F-887E-623A4CB3DC68}" presName="level2hierChild" presStyleCnt="0"/>
      <dgm:spPr/>
    </dgm:pt>
    <dgm:pt modelId="{C82F403C-7A0C-47E4-A54A-85111F62E289}" type="pres">
      <dgm:prSet presAssocID="{2A4BA098-E106-4682-BC28-2DC9A2CE6DD2}" presName="conn2-1" presStyleLbl="parChTrans1D2" presStyleIdx="0" presStyleCnt="2"/>
      <dgm:spPr/>
    </dgm:pt>
    <dgm:pt modelId="{A3E51B61-060A-471D-8AE8-2CA4ACD76609}" type="pres">
      <dgm:prSet presAssocID="{2A4BA098-E106-4682-BC28-2DC9A2CE6DD2}" presName="connTx" presStyleLbl="parChTrans1D2" presStyleIdx="0" presStyleCnt="2"/>
      <dgm:spPr/>
    </dgm:pt>
    <dgm:pt modelId="{ABDEA23C-DB5B-46CE-AED9-B0D6746F6FB5}" type="pres">
      <dgm:prSet presAssocID="{43AAF580-6062-4CA6-97BB-2999742283D8}" presName="root2" presStyleCnt="0"/>
      <dgm:spPr/>
    </dgm:pt>
    <dgm:pt modelId="{1E08148C-16E4-4A3B-9724-76ACE58E6EE8}" type="pres">
      <dgm:prSet presAssocID="{43AAF580-6062-4CA6-97BB-2999742283D8}" presName="LevelTwoTextNode" presStyleLbl="node2" presStyleIdx="0" presStyleCnt="2">
        <dgm:presLayoutVars>
          <dgm:chPref val="3"/>
        </dgm:presLayoutVars>
      </dgm:prSet>
      <dgm:spPr/>
    </dgm:pt>
    <dgm:pt modelId="{51802A2F-E26D-4BE8-9F16-9DDD17CAE2A5}" type="pres">
      <dgm:prSet presAssocID="{43AAF580-6062-4CA6-97BB-2999742283D8}" presName="level3hierChild" presStyleCnt="0"/>
      <dgm:spPr/>
    </dgm:pt>
    <dgm:pt modelId="{394015B1-F32A-4DF6-B9D0-7F834A3E4AC2}" type="pres">
      <dgm:prSet presAssocID="{27B36260-8D1D-412A-A7D0-AA10AD139C3B}" presName="conn2-1" presStyleLbl="parChTrans1D3" presStyleIdx="0" presStyleCnt="4"/>
      <dgm:spPr/>
    </dgm:pt>
    <dgm:pt modelId="{DBE17B75-0018-4704-A3AD-3B799E0D3EDE}" type="pres">
      <dgm:prSet presAssocID="{27B36260-8D1D-412A-A7D0-AA10AD139C3B}" presName="connTx" presStyleLbl="parChTrans1D3" presStyleIdx="0" presStyleCnt="4"/>
      <dgm:spPr/>
    </dgm:pt>
    <dgm:pt modelId="{1C773786-9744-4228-BCC5-6761445404FA}" type="pres">
      <dgm:prSet presAssocID="{8958B8C5-A0AD-4C16-BB57-7043A8DD1C53}" presName="root2" presStyleCnt="0"/>
      <dgm:spPr/>
    </dgm:pt>
    <dgm:pt modelId="{C42080F2-BA7A-4DBF-8048-FA36F1A3967E}" type="pres">
      <dgm:prSet presAssocID="{8958B8C5-A0AD-4C16-BB57-7043A8DD1C53}" presName="LevelTwoTextNode" presStyleLbl="node3" presStyleIdx="0" presStyleCnt="4">
        <dgm:presLayoutVars>
          <dgm:chPref val="3"/>
        </dgm:presLayoutVars>
      </dgm:prSet>
      <dgm:spPr/>
    </dgm:pt>
    <dgm:pt modelId="{FF032D2F-766A-4F58-B857-47B84F5F04AE}" type="pres">
      <dgm:prSet presAssocID="{8958B8C5-A0AD-4C16-BB57-7043A8DD1C53}" presName="level3hierChild" presStyleCnt="0"/>
      <dgm:spPr/>
    </dgm:pt>
    <dgm:pt modelId="{EF8E6058-D214-4C45-9F77-D9456B040F55}" type="pres">
      <dgm:prSet presAssocID="{216F9356-F7DE-4B63-B0A4-B4B977823D4E}" presName="conn2-1" presStyleLbl="parChTrans1D3" presStyleIdx="1" presStyleCnt="4"/>
      <dgm:spPr/>
    </dgm:pt>
    <dgm:pt modelId="{ABE53CD1-378B-428F-A893-A7FF09FA5CC6}" type="pres">
      <dgm:prSet presAssocID="{216F9356-F7DE-4B63-B0A4-B4B977823D4E}" presName="connTx" presStyleLbl="parChTrans1D3" presStyleIdx="1" presStyleCnt="4"/>
      <dgm:spPr/>
    </dgm:pt>
    <dgm:pt modelId="{E57D6B59-290D-4B3C-B3CD-14061B060A3B}" type="pres">
      <dgm:prSet presAssocID="{056264A8-EE8D-4055-8BDD-252BE629761B}" presName="root2" presStyleCnt="0"/>
      <dgm:spPr/>
    </dgm:pt>
    <dgm:pt modelId="{7E2C7629-9EF1-46DF-AB1C-B1137B049568}" type="pres">
      <dgm:prSet presAssocID="{056264A8-EE8D-4055-8BDD-252BE629761B}" presName="LevelTwoTextNode" presStyleLbl="node3" presStyleIdx="1" presStyleCnt="4">
        <dgm:presLayoutVars>
          <dgm:chPref val="3"/>
        </dgm:presLayoutVars>
      </dgm:prSet>
      <dgm:spPr/>
    </dgm:pt>
    <dgm:pt modelId="{7511E087-C105-46B1-A655-C549B517840B}" type="pres">
      <dgm:prSet presAssocID="{056264A8-EE8D-4055-8BDD-252BE629761B}" presName="level3hierChild" presStyleCnt="0"/>
      <dgm:spPr/>
    </dgm:pt>
    <dgm:pt modelId="{0B8BA3E8-95CB-4802-BA3F-8D019E2F65E8}" type="pres">
      <dgm:prSet presAssocID="{A8066FE0-D9C9-4771-80EF-4F5C89261169}" presName="conn2-1" presStyleLbl="parChTrans1D4" presStyleIdx="0" presStyleCnt="5"/>
      <dgm:spPr/>
    </dgm:pt>
    <dgm:pt modelId="{717803F7-D210-45F0-89BF-7C2E0A0C6274}" type="pres">
      <dgm:prSet presAssocID="{A8066FE0-D9C9-4771-80EF-4F5C89261169}" presName="connTx" presStyleLbl="parChTrans1D4" presStyleIdx="0" presStyleCnt="5"/>
      <dgm:spPr/>
    </dgm:pt>
    <dgm:pt modelId="{6046C217-2253-45E8-996A-37B4113175D6}" type="pres">
      <dgm:prSet presAssocID="{496B0093-D8AB-4104-8143-F2FBE9C7BBF9}" presName="root2" presStyleCnt="0"/>
      <dgm:spPr/>
    </dgm:pt>
    <dgm:pt modelId="{A7AD2E79-A03A-454E-864E-98F48193BE4A}" type="pres">
      <dgm:prSet presAssocID="{496B0093-D8AB-4104-8143-F2FBE9C7BBF9}" presName="LevelTwoTextNode" presStyleLbl="node4" presStyleIdx="0" presStyleCnt="5">
        <dgm:presLayoutVars>
          <dgm:chPref val="3"/>
        </dgm:presLayoutVars>
      </dgm:prSet>
      <dgm:spPr/>
    </dgm:pt>
    <dgm:pt modelId="{F3212E13-15BC-4EC5-AE07-D5E61DB1E801}" type="pres">
      <dgm:prSet presAssocID="{496B0093-D8AB-4104-8143-F2FBE9C7BBF9}" presName="level3hierChild" presStyleCnt="0"/>
      <dgm:spPr/>
    </dgm:pt>
    <dgm:pt modelId="{30D7565F-3CE7-49AA-981C-E9ADBAC999BE}" type="pres">
      <dgm:prSet presAssocID="{13D7F59A-59DD-49AB-9684-429FB7A8B908}" presName="conn2-1" presStyleLbl="parChTrans1D4" presStyleIdx="1" presStyleCnt="5"/>
      <dgm:spPr/>
    </dgm:pt>
    <dgm:pt modelId="{75C83308-12B4-4B27-B1E4-605EACC5C7B3}" type="pres">
      <dgm:prSet presAssocID="{13D7F59A-59DD-49AB-9684-429FB7A8B908}" presName="connTx" presStyleLbl="parChTrans1D4" presStyleIdx="1" presStyleCnt="5"/>
      <dgm:spPr/>
    </dgm:pt>
    <dgm:pt modelId="{6C48405D-E774-45C7-AF2C-DBF9E5A8192D}" type="pres">
      <dgm:prSet presAssocID="{8D0459C0-CA9C-4667-BDDF-2D3574E59BA0}" presName="root2" presStyleCnt="0"/>
      <dgm:spPr/>
    </dgm:pt>
    <dgm:pt modelId="{851674D6-B3B7-48AF-BD71-9E36995A0FC4}" type="pres">
      <dgm:prSet presAssocID="{8D0459C0-CA9C-4667-BDDF-2D3574E59BA0}" presName="LevelTwoTextNode" presStyleLbl="node4" presStyleIdx="1" presStyleCnt="5">
        <dgm:presLayoutVars>
          <dgm:chPref val="3"/>
        </dgm:presLayoutVars>
      </dgm:prSet>
      <dgm:spPr/>
    </dgm:pt>
    <dgm:pt modelId="{10ADF872-BBED-4D69-82E9-DB52408461D4}" type="pres">
      <dgm:prSet presAssocID="{8D0459C0-CA9C-4667-BDDF-2D3574E59BA0}" presName="level3hierChild" presStyleCnt="0"/>
      <dgm:spPr/>
    </dgm:pt>
    <dgm:pt modelId="{5A2A2173-A36E-4C91-8997-5AC0F1423FEB}" type="pres">
      <dgm:prSet presAssocID="{7D301B8A-582E-418E-994F-257EC76D7227}" presName="conn2-1" presStyleLbl="parChTrans1D4" presStyleIdx="2" presStyleCnt="5"/>
      <dgm:spPr/>
    </dgm:pt>
    <dgm:pt modelId="{A4B166C1-FD7A-4018-A54D-85F42217E16E}" type="pres">
      <dgm:prSet presAssocID="{7D301B8A-582E-418E-994F-257EC76D7227}" presName="connTx" presStyleLbl="parChTrans1D4" presStyleIdx="2" presStyleCnt="5"/>
      <dgm:spPr/>
    </dgm:pt>
    <dgm:pt modelId="{DA08A811-87EE-4517-86D6-D18EBC8945A2}" type="pres">
      <dgm:prSet presAssocID="{A3AC27B2-C13A-4ACF-9F83-21D2F743341E}" presName="root2" presStyleCnt="0"/>
      <dgm:spPr/>
    </dgm:pt>
    <dgm:pt modelId="{05852DB9-F681-4C73-88E0-26572C66FBAF}" type="pres">
      <dgm:prSet presAssocID="{A3AC27B2-C13A-4ACF-9F83-21D2F743341E}" presName="LevelTwoTextNode" presStyleLbl="node4" presStyleIdx="2" presStyleCnt="5">
        <dgm:presLayoutVars>
          <dgm:chPref val="3"/>
        </dgm:presLayoutVars>
      </dgm:prSet>
      <dgm:spPr/>
    </dgm:pt>
    <dgm:pt modelId="{59FB09AC-4CF1-48A0-961A-C11C226A1D24}" type="pres">
      <dgm:prSet presAssocID="{A3AC27B2-C13A-4ACF-9F83-21D2F743341E}" presName="level3hierChild" presStyleCnt="0"/>
      <dgm:spPr/>
    </dgm:pt>
    <dgm:pt modelId="{B01A36ED-668D-4D43-AB2C-82218CF7F199}" type="pres">
      <dgm:prSet presAssocID="{FA76C56E-A903-4EDC-95DA-34BD6C92DB8F}" presName="conn2-1" presStyleLbl="parChTrans1D3" presStyleIdx="2" presStyleCnt="4"/>
      <dgm:spPr/>
    </dgm:pt>
    <dgm:pt modelId="{B25E013B-143C-4AB2-A6C9-8B1D0D7555A7}" type="pres">
      <dgm:prSet presAssocID="{FA76C56E-A903-4EDC-95DA-34BD6C92DB8F}" presName="connTx" presStyleLbl="parChTrans1D3" presStyleIdx="2" presStyleCnt="4"/>
      <dgm:spPr/>
    </dgm:pt>
    <dgm:pt modelId="{9868B211-8F5D-44F9-B9DB-5F63E2C3D1C4}" type="pres">
      <dgm:prSet presAssocID="{3EE0FF62-9A9F-4B54-BB12-E94C0A223ECE}" presName="root2" presStyleCnt="0"/>
      <dgm:spPr/>
    </dgm:pt>
    <dgm:pt modelId="{56A4D4D6-4D16-44E3-B888-A7271A38B698}" type="pres">
      <dgm:prSet presAssocID="{3EE0FF62-9A9F-4B54-BB12-E94C0A223ECE}" presName="LevelTwoTextNode" presStyleLbl="node3" presStyleIdx="2" presStyleCnt="4">
        <dgm:presLayoutVars>
          <dgm:chPref val="3"/>
        </dgm:presLayoutVars>
      </dgm:prSet>
      <dgm:spPr/>
    </dgm:pt>
    <dgm:pt modelId="{E0ED8C69-D07D-4AF6-93B5-C8FC88D2B085}" type="pres">
      <dgm:prSet presAssocID="{3EE0FF62-9A9F-4B54-BB12-E94C0A223ECE}" presName="level3hierChild" presStyleCnt="0"/>
      <dgm:spPr/>
    </dgm:pt>
    <dgm:pt modelId="{F2102415-880F-45BD-851C-1D67629FDEA5}" type="pres">
      <dgm:prSet presAssocID="{84DA95E1-E98B-4F14-B060-0B90C0A57C1C}" presName="conn2-1" presStyleLbl="parChTrans1D4" presStyleIdx="3" presStyleCnt="5"/>
      <dgm:spPr/>
    </dgm:pt>
    <dgm:pt modelId="{33A50399-BFEB-4E41-9D68-094D1071A344}" type="pres">
      <dgm:prSet presAssocID="{84DA95E1-E98B-4F14-B060-0B90C0A57C1C}" presName="connTx" presStyleLbl="parChTrans1D4" presStyleIdx="3" presStyleCnt="5"/>
      <dgm:spPr/>
    </dgm:pt>
    <dgm:pt modelId="{2C2C2A8B-0AC5-4F59-BB23-D31E279D1EC8}" type="pres">
      <dgm:prSet presAssocID="{BAA0540B-1C14-45E4-A0FD-BC0E65EC3048}" presName="root2" presStyleCnt="0"/>
      <dgm:spPr/>
    </dgm:pt>
    <dgm:pt modelId="{3482D490-996E-4928-8DF2-20AC7A035325}" type="pres">
      <dgm:prSet presAssocID="{BAA0540B-1C14-45E4-A0FD-BC0E65EC3048}" presName="LevelTwoTextNode" presStyleLbl="node4" presStyleIdx="3" presStyleCnt="5">
        <dgm:presLayoutVars>
          <dgm:chPref val="3"/>
        </dgm:presLayoutVars>
      </dgm:prSet>
      <dgm:spPr/>
    </dgm:pt>
    <dgm:pt modelId="{C740AA22-E25A-411E-B2A1-CB82AA13C85A}" type="pres">
      <dgm:prSet presAssocID="{BAA0540B-1C14-45E4-A0FD-BC0E65EC3048}" presName="level3hierChild" presStyleCnt="0"/>
      <dgm:spPr/>
    </dgm:pt>
    <dgm:pt modelId="{2A30963D-21A8-42E7-9AFB-C387088E86FF}" type="pres">
      <dgm:prSet presAssocID="{F2B07D3D-9179-4773-B24D-24D868AF7650}" presName="conn2-1" presStyleLbl="parChTrans1D4" presStyleIdx="4" presStyleCnt="5"/>
      <dgm:spPr/>
    </dgm:pt>
    <dgm:pt modelId="{F2410BB7-5DDE-4843-9430-62CC77617E9E}" type="pres">
      <dgm:prSet presAssocID="{F2B07D3D-9179-4773-B24D-24D868AF7650}" presName="connTx" presStyleLbl="parChTrans1D4" presStyleIdx="4" presStyleCnt="5"/>
      <dgm:spPr/>
    </dgm:pt>
    <dgm:pt modelId="{D1B8ED69-9953-4911-84BB-CC4172C25FBF}" type="pres">
      <dgm:prSet presAssocID="{96DF9123-5B9A-40B0-90C2-894A0E6AD462}" presName="root2" presStyleCnt="0"/>
      <dgm:spPr/>
    </dgm:pt>
    <dgm:pt modelId="{5BF6256A-B8B7-4525-92AE-DADEBD1D1946}" type="pres">
      <dgm:prSet presAssocID="{96DF9123-5B9A-40B0-90C2-894A0E6AD462}" presName="LevelTwoTextNode" presStyleLbl="node4" presStyleIdx="4" presStyleCnt="5">
        <dgm:presLayoutVars>
          <dgm:chPref val="3"/>
        </dgm:presLayoutVars>
      </dgm:prSet>
      <dgm:spPr/>
    </dgm:pt>
    <dgm:pt modelId="{34256C9C-DDC2-48F9-A6E2-84DC4C53DA16}" type="pres">
      <dgm:prSet presAssocID="{96DF9123-5B9A-40B0-90C2-894A0E6AD462}" presName="level3hierChild" presStyleCnt="0"/>
      <dgm:spPr/>
    </dgm:pt>
    <dgm:pt modelId="{BF5726B9-3CD6-46BB-B41A-F3F3DB7F3E66}" type="pres">
      <dgm:prSet presAssocID="{D695D98F-39C3-4836-A80B-C00A2F88F24C}" presName="conn2-1" presStyleLbl="parChTrans1D2" presStyleIdx="1" presStyleCnt="2"/>
      <dgm:spPr/>
    </dgm:pt>
    <dgm:pt modelId="{19A3A7D2-3158-4B8C-B846-E4DB67E1E94C}" type="pres">
      <dgm:prSet presAssocID="{D695D98F-39C3-4836-A80B-C00A2F88F24C}" presName="connTx" presStyleLbl="parChTrans1D2" presStyleIdx="1" presStyleCnt="2"/>
      <dgm:spPr/>
    </dgm:pt>
    <dgm:pt modelId="{80D94332-C758-4FFC-BB0F-FEBD9910D1D6}" type="pres">
      <dgm:prSet presAssocID="{A7808790-15D3-4820-A74B-1874CD07DF5D}" presName="root2" presStyleCnt="0"/>
      <dgm:spPr/>
    </dgm:pt>
    <dgm:pt modelId="{71585B8E-3E2F-4524-8734-2D646EB96FE5}" type="pres">
      <dgm:prSet presAssocID="{A7808790-15D3-4820-A74B-1874CD07DF5D}" presName="LevelTwoTextNode" presStyleLbl="node2" presStyleIdx="1" presStyleCnt="2">
        <dgm:presLayoutVars>
          <dgm:chPref val="3"/>
        </dgm:presLayoutVars>
      </dgm:prSet>
      <dgm:spPr/>
    </dgm:pt>
    <dgm:pt modelId="{91E6B90F-3396-479D-A978-C15753838EFE}" type="pres">
      <dgm:prSet presAssocID="{A7808790-15D3-4820-A74B-1874CD07DF5D}" presName="level3hierChild" presStyleCnt="0"/>
      <dgm:spPr/>
    </dgm:pt>
    <dgm:pt modelId="{679E4338-DE8B-4209-B8ED-B5A7E21E3472}" type="pres">
      <dgm:prSet presAssocID="{93640174-1D89-4F18-971C-85E8A8ECEA00}" presName="conn2-1" presStyleLbl="parChTrans1D3" presStyleIdx="3" presStyleCnt="4"/>
      <dgm:spPr/>
    </dgm:pt>
    <dgm:pt modelId="{578A100A-C7EC-4FA0-9599-F005A4DEA7C4}" type="pres">
      <dgm:prSet presAssocID="{93640174-1D89-4F18-971C-85E8A8ECEA00}" presName="connTx" presStyleLbl="parChTrans1D3" presStyleIdx="3" presStyleCnt="4"/>
      <dgm:spPr/>
    </dgm:pt>
    <dgm:pt modelId="{C6DD2492-953E-4959-9FC9-4AF70DFBD8F4}" type="pres">
      <dgm:prSet presAssocID="{E8C718C0-0F82-4591-9896-E23691C285A8}" presName="root2" presStyleCnt="0"/>
      <dgm:spPr/>
    </dgm:pt>
    <dgm:pt modelId="{4815467A-CD27-481E-99BA-DA00E42F4C2B}" type="pres">
      <dgm:prSet presAssocID="{E8C718C0-0F82-4591-9896-E23691C285A8}" presName="LevelTwoTextNode" presStyleLbl="node3" presStyleIdx="3" presStyleCnt="4">
        <dgm:presLayoutVars>
          <dgm:chPref val="3"/>
        </dgm:presLayoutVars>
      </dgm:prSet>
      <dgm:spPr/>
    </dgm:pt>
    <dgm:pt modelId="{960AE46F-6E81-4E60-A17B-B0E684B4AABE}" type="pres">
      <dgm:prSet presAssocID="{E8C718C0-0F82-4591-9896-E23691C285A8}" presName="level3hierChild" presStyleCnt="0"/>
      <dgm:spPr/>
    </dgm:pt>
  </dgm:ptLst>
  <dgm:cxnLst>
    <dgm:cxn modelId="{33649201-C4E6-4FAF-BB2A-844BC5DFC50A}" srcId="{43AAF580-6062-4CA6-97BB-2999742283D8}" destId="{3EE0FF62-9A9F-4B54-BB12-E94C0A223ECE}" srcOrd="2" destOrd="0" parTransId="{FA76C56E-A903-4EDC-95DA-34BD6C92DB8F}" sibTransId="{24A5286E-E68E-4383-9267-1E42A3100102}"/>
    <dgm:cxn modelId="{9910C301-07BC-4FE5-A37A-CBAA4ABDFCA1}" type="presOf" srcId="{FA76C56E-A903-4EDC-95DA-34BD6C92DB8F}" destId="{B01A36ED-668D-4D43-AB2C-82218CF7F199}" srcOrd="0" destOrd="0" presId="urn:microsoft.com/office/officeart/2005/8/layout/hierarchy2"/>
    <dgm:cxn modelId="{FB96B106-89CA-4EF1-A749-1045D1E67092}" srcId="{056264A8-EE8D-4055-8BDD-252BE629761B}" destId="{496B0093-D8AB-4104-8143-F2FBE9C7BBF9}" srcOrd="0" destOrd="0" parTransId="{A8066FE0-D9C9-4771-80EF-4F5C89261169}" sibTransId="{A49BFDEB-174E-4ACC-8921-376A3F03038C}"/>
    <dgm:cxn modelId="{35CA3D07-04BE-4190-BBA7-4BA5C3BF58EC}" type="presOf" srcId="{E8C718C0-0F82-4591-9896-E23691C285A8}" destId="{4815467A-CD27-481E-99BA-DA00E42F4C2B}" srcOrd="0" destOrd="0" presId="urn:microsoft.com/office/officeart/2005/8/layout/hierarchy2"/>
    <dgm:cxn modelId="{715BF30A-E093-4A60-852F-4077837B4BBD}" type="presOf" srcId="{7D301B8A-582E-418E-994F-257EC76D7227}" destId="{5A2A2173-A36E-4C91-8997-5AC0F1423FEB}" srcOrd="0" destOrd="0" presId="urn:microsoft.com/office/officeart/2005/8/layout/hierarchy2"/>
    <dgm:cxn modelId="{9BAFE620-98D0-40D2-9C55-3342B294CD2A}" type="presOf" srcId="{93640174-1D89-4F18-971C-85E8A8ECEA00}" destId="{578A100A-C7EC-4FA0-9599-F005A4DEA7C4}" srcOrd="1" destOrd="0" presId="urn:microsoft.com/office/officeart/2005/8/layout/hierarchy2"/>
    <dgm:cxn modelId="{0ED33122-FE72-42AC-A4F7-A645FBA8383E}" type="presOf" srcId="{27B36260-8D1D-412A-A7D0-AA10AD139C3B}" destId="{394015B1-F32A-4DF6-B9D0-7F834A3E4AC2}" srcOrd="0" destOrd="0" presId="urn:microsoft.com/office/officeart/2005/8/layout/hierarchy2"/>
    <dgm:cxn modelId="{6176D529-E016-45C2-B448-4155E91D1738}" type="presOf" srcId="{43AAF580-6062-4CA6-97BB-2999742283D8}" destId="{1E08148C-16E4-4A3B-9724-76ACE58E6EE8}" srcOrd="0" destOrd="0" presId="urn:microsoft.com/office/officeart/2005/8/layout/hierarchy2"/>
    <dgm:cxn modelId="{22C9A830-31DD-4D30-88DE-4AD771A6067A}" type="presOf" srcId="{A8066FE0-D9C9-4771-80EF-4F5C89261169}" destId="{0B8BA3E8-95CB-4802-BA3F-8D019E2F65E8}" srcOrd="0" destOrd="0" presId="urn:microsoft.com/office/officeart/2005/8/layout/hierarchy2"/>
    <dgm:cxn modelId="{544ED63B-37CC-4EE4-8813-5EA41DF2CB0C}" type="presOf" srcId="{496B0093-D8AB-4104-8143-F2FBE9C7BBF9}" destId="{A7AD2E79-A03A-454E-864E-98F48193BE4A}" srcOrd="0" destOrd="0" presId="urn:microsoft.com/office/officeart/2005/8/layout/hierarchy2"/>
    <dgm:cxn modelId="{06A25A3E-31DC-453F-9820-C0815199344C}" type="presOf" srcId="{D695D98F-39C3-4836-A80B-C00A2F88F24C}" destId="{BF5726B9-3CD6-46BB-B41A-F3F3DB7F3E66}" srcOrd="0" destOrd="0" presId="urn:microsoft.com/office/officeart/2005/8/layout/hierarchy2"/>
    <dgm:cxn modelId="{99BEB641-C9F1-4867-A66D-0413AA38B654}" type="presOf" srcId="{84DA95E1-E98B-4F14-B060-0B90C0A57C1C}" destId="{F2102415-880F-45BD-851C-1D67629FDEA5}" srcOrd="0" destOrd="0" presId="urn:microsoft.com/office/officeart/2005/8/layout/hierarchy2"/>
    <dgm:cxn modelId="{CDD67D67-DF9B-49DB-9DB8-793314651CD7}" type="presOf" srcId="{F8998F9A-ED37-4EF8-8E54-9A78C6DE7B52}" destId="{67845191-6D5D-4C8E-A3D9-9D39A7C4A5F7}" srcOrd="0" destOrd="0" presId="urn:microsoft.com/office/officeart/2005/8/layout/hierarchy2"/>
    <dgm:cxn modelId="{AA5DAD48-7165-492A-8558-3D1C8ABA4F85}" srcId="{F8998F9A-ED37-4EF8-8E54-9A78C6DE7B52}" destId="{80D960DA-36D7-4D9F-887E-623A4CB3DC68}" srcOrd="0" destOrd="0" parTransId="{6010CFC8-E7E7-4BF1-84E2-EDC7302AAEA0}" sibTransId="{B5B5AF5D-A132-467C-B02B-2B6E2F1FF209}"/>
    <dgm:cxn modelId="{DC85E549-F249-40D6-A0D9-063DE9880944}" type="presOf" srcId="{2A4BA098-E106-4682-BC28-2DC9A2CE6DD2}" destId="{C82F403C-7A0C-47E4-A54A-85111F62E289}" srcOrd="0" destOrd="0" presId="urn:microsoft.com/office/officeart/2005/8/layout/hierarchy2"/>
    <dgm:cxn modelId="{4F01644A-00D4-4D80-BE6D-FACA0FB6FB93}" srcId="{056264A8-EE8D-4055-8BDD-252BE629761B}" destId="{8D0459C0-CA9C-4667-BDDF-2D3574E59BA0}" srcOrd="1" destOrd="0" parTransId="{13D7F59A-59DD-49AB-9684-429FB7A8B908}" sibTransId="{FCA3B6DF-EA1C-4926-B2AF-B6772FCD856C}"/>
    <dgm:cxn modelId="{0C37166C-A576-4948-B0CF-3A4491242CE1}" type="presOf" srcId="{FA76C56E-A903-4EDC-95DA-34BD6C92DB8F}" destId="{B25E013B-143C-4AB2-A6C9-8B1D0D7555A7}" srcOrd="1" destOrd="0" presId="urn:microsoft.com/office/officeart/2005/8/layout/hierarchy2"/>
    <dgm:cxn modelId="{EA7B056D-744D-4903-AEC5-53F75443613B}" srcId="{3EE0FF62-9A9F-4B54-BB12-E94C0A223ECE}" destId="{BAA0540B-1C14-45E4-A0FD-BC0E65EC3048}" srcOrd="0" destOrd="0" parTransId="{84DA95E1-E98B-4F14-B060-0B90C0A57C1C}" sibTransId="{95BF464F-B7E0-4685-A8DD-239D76553F41}"/>
    <dgm:cxn modelId="{753D1B51-5B6A-43FF-9CB1-FFCC73D3B95C}" type="presOf" srcId="{13D7F59A-59DD-49AB-9684-429FB7A8B908}" destId="{30D7565F-3CE7-49AA-981C-E9ADBAC999BE}" srcOrd="0" destOrd="0" presId="urn:microsoft.com/office/officeart/2005/8/layout/hierarchy2"/>
    <dgm:cxn modelId="{7A222871-759F-4158-9E68-E117E19A89B5}" srcId="{43AAF580-6062-4CA6-97BB-2999742283D8}" destId="{056264A8-EE8D-4055-8BDD-252BE629761B}" srcOrd="1" destOrd="0" parTransId="{216F9356-F7DE-4B63-B0A4-B4B977823D4E}" sibTransId="{1B50D913-0ACF-4AD8-A359-1BAD0B3C72AB}"/>
    <dgm:cxn modelId="{88C53B72-7A43-4840-9BF5-CAC53F9554FF}" type="presOf" srcId="{D695D98F-39C3-4836-A80B-C00A2F88F24C}" destId="{19A3A7D2-3158-4B8C-B846-E4DB67E1E94C}" srcOrd="1" destOrd="0" presId="urn:microsoft.com/office/officeart/2005/8/layout/hierarchy2"/>
    <dgm:cxn modelId="{43F59355-4772-4D0F-ADEE-9212DB07FA9A}" type="presOf" srcId="{BAA0540B-1C14-45E4-A0FD-BC0E65EC3048}" destId="{3482D490-996E-4928-8DF2-20AC7A035325}" srcOrd="0" destOrd="0" presId="urn:microsoft.com/office/officeart/2005/8/layout/hierarchy2"/>
    <dgm:cxn modelId="{85F6A255-0DC0-4957-AA30-896FE1006EAE}" type="presOf" srcId="{056264A8-EE8D-4055-8BDD-252BE629761B}" destId="{7E2C7629-9EF1-46DF-AB1C-B1137B049568}" srcOrd="0" destOrd="0" presId="urn:microsoft.com/office/officeart/2005/8/layout/hierarchy2"/>
    <dgm:cxn modelId="{81B46376-44BA-41B2-804F-6558499F0E39}" type="presOf" srcId="{216F9356-F7DE-4B63-B0A4-B4B977823D4E}" destId="{EF8E6058-D214-4C45-9F77-D9456B040F55}" srcOrd="0" destOrd="0" presId="urn:microsoft.com/office/officeart/2005/8/layout/hierarchy2"/>
    <dgm:cxn modelId="{9FE13B57-37BD-4CCE-9A2F-B114C957BED7}" srcId="{80D960DA-36D7-4D9F-887E-623A4CB3DC68}" destId="{A7808790-15D3-4820-A74B-1874CD07DF5D}" srcOrd="1" destOrd="0" parTransId="{D695D98F-39C3-4836-A80B-C00A2F88F24C}" sibTransId="{51FF118F-8DE0-4AE0-B04F-8BC799431913}"/>
    <dgm:cxn modelId="{40EA5179-2423-475D-A46F-2A672786C779}" srcId="{80D960DA-36D7-4D9F-887E-623A4CB3DC68}" destId="{43AAF580-6062-4CA6-97BB-2999742283D8}" srcOrd="0" destOrd="0" parTransId="{2A4BA098-E106-4682-BC28-2DC9A2CE6DD2}" sibTransId="{766EB213-FC0F-4E95-A5C6-C87028CF799A}"/>
    <dgm:cxn modelId="{52A7DE7B-ACFF-4DAD-A610-E33C30E4AA8D}" srcId="{43AAF580-6062-4CA6-97BB-2999742283D8}" destId="{8958B8C5-A0AD-4C16-BB57-7043A8DD1C53}" srcOrd="0" destOrd="0" parTransId="{27B36260-8D1D-412A-A7D0-AA10AD139C3B}" sibTransId="{EDF17961-3F1B-4C48-8C21-FBFB0BA84CD1}"/>
    <dgm:cxn modelId="{B619BF83-4DEA-4DE4-98AC-FC8A590CB12B}" type="presOf" srcId="{2A4BA098-E106-4682-BC28-2DC9A2CE6DD2}" destId="{A3E51B61-060A-471D-8AE8-2CA4ACD76609}" srcOrd="1" destOrd="0" presId="urn:microsoft.com/office/officeart/2005/8/layout/hierarchy2"/>
    <dgm:cxn modelId="{9CCF138C-66B4-4C2B-8D71-A441D5E99021}" type="presOf" srcId="{3EE0FF62-9A9F-4B54-BB12-E94C0A223ECE}" destId="{56A4D4D6-4D16-44E3-B888-A7271A38B698}" srcOrd="0" destOrd="0" presId="urn:microsoft.com/office/officeart/2005/8/layout/hierarchy2"/>
    <dgm:cxn modelId="{4861EBA5-3F80-4377-A262-8968C3103B5A}" type="presOf" srcId="{216F9356-F7DE-4B63-B0A4-B4B977823D4E}" destId="{ABE53CD1-378B-428F-A893-A7FF09FA5CC6}" srcOrd="1" destOrd="0" presId="urn:microsoft.com/office/officeart/2005/8/layout/hierarchy2"/>
    <dgm:cxn modelId="{6CB9F1A6-A58C-46FF-B640-1FE6A47DD6DE}" type="presOf" srcId="{96DF9123-5B9A-40B0-90C2-894A0E6AD462}" destId="{5BF6256A-B8B7-4525-92AE-DADEBD1D1946}" srcOrd="0" destOrd="0" presId="urn:microsoft.com/office/officeart/2005/8/layout/hierarchy2"/>
    <dgm:cxn modelId="{740FA9AE-A5D2-49B3-992B-549DFBDB961C}" type="presOf" srcId="{A3AC27B2-C13A-4ACF-9F83-21D2F743341E}" destId="{05852DB9-F681-4C73-88E0-26572C66FBAF}" srcOrd="0" destOrd="0" presId="urn:microsoft.com/office/officeart/2005/8/layout/hierarchy2"/>
    <dgm:cxn modelId="{81D2FAB0-312D-4363-86AF-BA62D4AC7DD7}" type="presOf" srcId="{7D301B8A-582E-418E-994F-257EC76D7227}" destId="{A4B166C1-FD7A-4018-A54D-85F42217E16E}" srcOrd="1" destOrd="0" presId="urn:microsoft.com/office/officeart/2005/8/layout/hierarchy2"/>
    <dgm:cxn modelId="{355B20BD-3962-417F-9F29-CF1F30DD13D7}" type="presOf" srcId="{F2B07D3D-9179-4773-B24D-24D868AF7650}" destId="{2A30963D-21A8-42E7-9AFB-C387088E86FF}" srcOrd="0" destOrd="0" presId="urn:microsoft.com/office/officeart/2005/8/layout/hierarchy2"/>
    <dgm:cxn modelId="{933D36BF-BF90-4EA7-A07B-7E9F36FE2AF4}" type="presOf" srcId="{F2B07D3D-9179-4773-B24D-24D868AF7650}" destId="{F2410BB7-5DDE-4843-9430-62CC77617E9E}" srcOrd="1" destOrd="0" presId="urn:microsoft.com/office/officeart/2005/8/layout/hierarchy2"/>
    <dgm:cxn modelId="{4DE5BFBF-6B37-4B32-BE9C-4A5B6256FE50}" type="presOf" srcId="{93640174-1D89-4F18-971C-85E8A8ECEA00}" destId="{679E4338-DE8B-4209-B8ED-B5A7E21E3472}" srcOrd="0" destOrd="0" presId="urn:microsoft.com/office/officeart/2005/8/layout/hierarchy2"/>
    <dgm:cxn modelId="{CC272BC8-72E7-4479-BBE8-6ADA0FB5B84E}" type="presOf" srcId="{13D7F59A-59DD-49AB-9684-429FB7A8B908}" destId="{75C83308-12B4-4B27-B1E4-605EACC5C7B3}" srcOrd="1" destOrd="0" presId="urn:microsoft.com/office/officeart/2005/8/layout/hierarchy2"/>
    <dgm:cxn modelId="{F6C14DCA-D722-4391-A698-B8D31B840392}" type="presOf" srcId="{84DA95E1-E98B-4F14-B060-0B90C0A57C1C}" destId="{33A50399-BFEB-4E41-9D68-094D1071A344}" srcOrd="1" destOrd="0" presId="urn:microsoft.com/office/officeart/2005/8/layout/hierarchy2"/>
    <dgm:cxn modelId="{EA1A46D0-6E0B-477F-99F4-1D638B876C22}" type="presOf" srcId="{A8066FE0-D9C9-4771-80EF-4F5C89261169}" destId="{717803F7-D210-45F0-89BF-7C2E0A0C6274}" srcOrd="1" destOrd="0" presId="urn:microsoft.com/office/officeart/2005/8/layout/hierarchy2"/>
    <dgm:cxn modelId="{5A46A5D0-51B3-4717-87A3-EE0270FFB22D}" type="presOf" srcId="{8958B8C5-A0AD-4C16-BB57-7043A8DD1C53}" destId="{C42080F2-BA7A-4DBF-8048-FA36F1A3967E}" srcOrd="0" destOrd="0" presId="urn:microsoft.com/office/officeart/2005/8/layout/hierarchy2"/>
    <dgm:cxn modelId="{6186F5D8-069E-4776-A9D0-CAD58177B698}" type="presOf" srcId="{8D0459C0-CA9C-4667-BDDF-2D3574E59BA0}" destId="{851674D6-B3B7-48AF-BD71-9E36995A0FC4}" srcOrd="0" destOrd="0" presId="urn:microsoft.com/office/officeart/2005/8/layout/hierarchy2"/>
    <dgm:cxn modelId="{87FFB2DD-6239-4CB5-9D49-0D7FAE1F7C26}" srcId="{056264A8-EE8D-4055-8BDD-252BE629761B}" destId="{A3AC27B2-C13A-4ACF-9F83-21D2F743341E}" srcOrd="2" destOrd="0" parTransId="{7D301B8A-582E-418E-994F-257EC76D7227}" sibTransId="{08D861A6-3E5D-450C-BB61-A03E6D7A1D06}"/>
    <dgm:cxn modelId="{F445B4E3-5B62-4344-999B-B0EB48203D4D}" type="presOf" srcId="{80D960DA-36D7-4D9F-887E-623A4CB3DC68}" destId="{CC8BC073-6513-4DB0-B689-7BD253A775AC}" srcOrd="0" destOrd="0" presId="urn:microsoft.com/office/officeart/2005/8/layout/hierarchy2"/>
    <dgm:cxn modelId="{BC1B01E7-BB6C-4D1D-A746-2C384FAA7F9F}" type="presOf" srcId="{A7808790-15D3-4820-A74B-1874CD07DF5D}" destId="{71585B8E-3E2F-4524-8734-2D646EB96FE5}" srcOrd="0" destOrd="0" presId="urn:microsoft.com/office/officeart/2005/8/layout/hierarchy2"/>
    <dgm:cxn modelId="{E20DCEE8-0634-423E-BF48-1DD867EED7EA}" type="presOf" srcId="{27B36260-8D1D-412A-A7D0-AA10AD139C3B}" destId="{DBE17B75-0018-4704-A3AD-3B799E0D3EDE}" srcOrd="1" destOrd="0" presId="urn:microsoft.com/office/officeart/2005/8/layout/hierarchy2"/>
    <dgm:cxn modelId="{A94CB3E9-1FFF-460D-A6AB-FC9DEBCA1945}" srcId="{A7808790-15D3-4820-A74B-1874CD07DF5D}" destId="{E8C718C0-0F82-4591-9896-E23691C285A8}" srcOrd="0" destOrd="0" parTransId="{93640174-1D89-4F18-971C-85E8A8ECEA00}" sibTransId="{AEB1BF81-8AD9-4B09-81E9-783FD9271E04}"/>
    <dgm:cxn modelId="{C4A33CEF-EF56-4F6F-BBD5-872D113BF975}" srcId="{3EE0FF62-9A9F-4B54-BB12-E94C0A223ECE}" destId="{96DF9123-5B9A-40B0-90C2-894A0E6AD462}" srcOrd="1" destOrd="0" parTransId="{F2B07D3D-9179-4773-B24D-24D868AF7650}" sibTransId="{B0940F47-5C25-440D-BF75-08C52334418D}"/>
    <dgm:cxn modelId="{BBBBFF8E-A9B5-4056-AA0F-CC8B6890B785}" type="presParOf" srcId="{67845191-6D5D-4C8E-A3D9-9D39A7C4A5F7}" destId="{F39C34EA-663B-4890-BE80-343C29AECE25}" srcOrd="0" destOrd="0" presId="urn:microsoft.com/office/officeart/2005/8/layout/hierarchy2"/>
    <dgm:cxn modelId="{5D8B883A-9808-4A51-8687-EAC5922CC1AD}" type="presParOf" srcId="{F39C34EA-663B-4890-BE80-343C29AECE25}" destId="{CC8BC073-6513-4DB0-B689-7BD253A775AC}" srcOrd="0" destOrd="0" presId="urn:microsoft.com/office/officeart/2005/8/layout/hierarchy2"/>
    <dgm:cxn modelId="{BB444A1D-B215-402F-9FEF-367F02F6CDFC}" type="presParOf" srcId="{F39C34EA-663B-4890-BE80-343C29AECE25}" destId="{262FB0A6-591B-43D1-8A97-684BD2F685B9}" srcOrd="1" destOrd="0" presId="urn:microsoft.com/office/officeart/2005/8/layout/hierarchy2"/>
    <dgm:cxn modelId="{AC1BA6DE-6C95-41CC-A718-CC0FC50B7FF8}" type="presParOf" srcId="{262FB0A6-591B-43D1-8A97-684BD2F685B9}" destId="{C82F403C-7A0C-47E4-A54A-85111F62E289}" srcOrd="0" destOrd="0" presId="urn:microsoft.com/office/officeart/2005/8/layout/hierarchy2"/>
    <dgm:cxn modelId="{D48747D6-9515-4C06-A029-26762B05AB2F}" type="presParOf" srcId="{C82F403C-7A0C-47E4-A54A-85111F62E289}" destId="{A3E51B61-060A-471D-8AE8-2CA4ACD76609}" srcOrd="0" destOrd="0" presId="urn:microsoft.com/office/officeart/2005/8/layout/hierarchy2"/>
    <dgm:cxn modelId="{56BCCE8E-599D-4752-97DC-8D34AEA69119}" type="presParOf" srcId="{262FB0A6-591B-43D1-8A97-684BD2F685B9}" destId="{ABDEA23C-DB5B-46CE-AED9-B0D6746F6FB5}" srcOrd="1" destOrd="0" presId="urn:microsoft.com/office/officeart/2005/8/layout/hierarchy2"/>
    <dgm:cxn modelId="{D1D72149-C4D3-4503-BB34-CA16C672BC94}" type="presParOf" srcId="{ABDEA23C-DB5B-46CE-AED9-B0D6746F6FB5}" destId="{1E08148C-16E4-4A3B-9724-76ACE58E6EE8}" srcOrd="0" destOrd="0" presId="urn:microsoft.com/office/officeart/2005/8/layout/hierarchy2"/>
    <dgm:cxn modelId="{0FC0DE05-C893-4F7A-A696-D6F04387704D}" type="presParOf" srcId="{ABDEA23C-DB5B-46CE-AED9-B0D6746F6FB5}" destId="{51802A2F-E26D-4BE8-9F16-9DDD17CAE2A5}" srcOrd="1" destOrd="0" presId="urn:microsoft.com/office/officeart/2005/8/layout/hierarchy2"/>
    <dgm:cxn modelId="{C5F497A4-0254-45FF-A98E-AB81D5F0C121}" type="presParOf" srcId="{51802A2F-E26D-4BE8-9F16-9DDD17CAE2A5}" destId="{394015B1-F32A-4DF6-B9D0-7F834A3E4AC2}" srcOrd="0" destOrd="0" presId="urn:microsoft.com/office/officeart/2005/8/layout/hierarchy2"/>
    <dgm:cxn modelId="{5BE30D7E-151C-4232-8031-4F45287F6E58}" type="presParOf" srcId="{394015B1-F32A-4DF6-B9D0-7F834A3E4AC2}" destId="{DBE17B75-0018-4704-A3AD-3B799E0D3EDE}" srcOrd="0" destOrd="0" presId="urn:microsoft.com/office/officeart/2005/8/layout/hierarchy2"/>
    <dgm:cxn modelId="{40EC07A3-D100-45C0-88E1-E3A680E5EF93}" type="presParOf" srcId="{51802A2F-E26D-4BE8-9F16-9DDD17CAE2A5}" destId="{1C773786-9744-4228-BCC5-6761445404FA}" srcOrd="1" destOrd="0" presId="urn:microsoft.com/office/officeart/2005/8/layout/hierarchy2"/>
    <dgm:cxn modelId="{074571A7-5869-471C-8451-C7F53469114B}" type="presParOf" srcId="{1C773786-9744-4228-BCC5-6761445404FA}" destId="{C42080F2-BA7A-4DBF-8048-FA36F1A3967E}" srcOrd="0" destOrd="0" presId="urn:microsoft.com/office/officeart/2005/8/layout/hierarchy2"/>
    <dgm:cxn modelId="{E05FE282-497B-4DA9-8A79-FE944E5EE4C4}" type="presParOf" srcId="{1C773786-9744-4228-BCC5-6761445404FA}" destId="{FF032D2F-766A-4F58-B857-47B84F5F04AE}" srcOrd="1" destOrd="0" presId="urn:microsoft.com/office/officeart/2005/8/layout/hierarchy2"/>
    <dgm:cxn modelId="{038A2AD6-3FB9-4C17-9EC6-7351E38B0204}" type="presParOf" srcId="{51802A2F-E26D-4BE8-9F16-9DDD17CAE2A5}" destId="{EF8E6058-D214-4C45-9F77-D9456B040F55}" srcOrd="2" destOrd="0" presId="urn:microsoft.com/office/officeart/2005/8/layout/hierarchy2"/>
    <dgm:cxn modelId="{09E6B0FE-AC9F-4376-90EF-6CBE28E5D48A}" type="presParOf" srcId="{EF8E6058-D214-4C45-9F77-D9456B040F55}" destId="{ABE53CD1-378B-428F-A893-A7FF09FA5CC6}" srcOrd="0" destOrd="0" presId="urn:microsoft.com/office/officeart/2005/8/layout/hierarchy2"/>
    <dgm:cxn modelId="{2EEE244E-7B50-431B-8EE6-D58E4F69B3AD}" type="presParOf" srcId="{51802A2F-E26D-4BE8-9F16-9DDD17CAE2A5}" destId="{E57D6B59-290D-4B3C-B3CD-14061B060A3B}" srcOrd="3" destOrd="0" presId="urn:microsoft.com/office/officeart/2005/8/layout/hierarchy2"/>
    <dgm:cxn modelId="{7687FC0C-BE8E-44A7-8FBA-1F64C577752A}" type="presParOf" srcId="{E57D6B59-290D-4B3C-B3CD-14061B060A3B}" destId="{7E2C7629-9EF1-46DF-AB1C-B1137B049568}" srcOrd="0" destOrd="0" presId="urn:microsoft.com/office/officeart/2005/8/layout/hierarchy2"/>
    <dgm:cxn modelId="{84070FC4-E146-492A-A46C-D5A329F46AF5}" type="presParOf" srcId="{E57D6B59-290D-4B3C-B3CD-14061B060A3B}" destId="{7511E087-C105-46B1-A655-C549B517840B}" srcOrd="1" destOrd="0" presId="urn:microsoft.com/office/officeart/2005/8/layout/hierarchy2"/>
    <dgm:cxn modelId="{E6426713-D8F1-4AE8-A391-EDC16169478F}" type="presParOf" srcId="{7511E087-C105-46B1-A655-C549B517840B}" destId="{0B8BA3E8-95CB-4802-BA3F-8D019E2F65E8}" srcOrd="0" destOrd="0" presId="urn:microsoft.com/office/officeart/2005/8/layout/hierarchy2"/>
    <dgm:cxn modelId="{95F1ABAB-A089-491E-B187-1A73F797F5D3}" type="presParOf" srcId="{0B8BA3E8-95CB-4802-BA3F-8D019E2F65E8}" destId="{717803F7-D210-45F0-89BF-7C2E0A0C6274}" srcOrd="0" destOrd="0" presId="urn:microsoft.com/office/officeart/2005/8/layout/hierarchy2"/>
    <dgm:cxn modelId="{F69418B1-9F63-4394-8C4E-47CC5D717C72}" type="presParOf" srcId="{7511E087-C105-46B1-A655-C549B517840B}" destId="{6046C217-2253-45E8-996A-37B4113175D6}" srcOrd="1" destOrd="0" presId="urn:microsoft.com/office/officeart/2005/8/layout/hierarchy2"/>
    <dgm:cxn modelId="{018E4704-58FA-4CF7-8636-1D749637236A}" type="presParOf" srcId="{6046C217-2253-45E8-996A-37B4113175D6}" destId="{A7AD2E79-A03A-454E-864E-98F48193BE4A}" srcOrd="0" destOrd="0" presId="urn:microsoft.com/office/officeart/2005/8/layout/hierarchy2"/>
    <dgm:cxn modelId="{DE52A094-6874-4557-8A8D-8A5FEAC443B6}" type="presParOf" srcId="{6046C217-2253-45E8-996A-37B4113175D6}" destId="{F3212E13-15BC-4EC5-AE07-D5E61DB1E801}" srcOrd="1" destOrd="0" presId="urn:microsoft.com/office/officeart/2005/8/layout/hierarchy2"/>
    <dgm:cxn modelId="{5E55E5B7-A85E-494B-A74E-9D0537F0EEC7}" type="presParOf" srcId="{7511E087-C105-46B1-A655-C549B517840B}" destId="{30D7565F-3CE7-49AA-981C-E9ADBAC999BE}" srcOrd="2" destOrd="0" presId="urn:microsoft.com/office/officeart/2005/8/layout/hierarchy2"/>
    <dgm:cxn modelId="{57D95ACF-AA98-4473-98E2-95227A1B087A}" type="presParOf" srcId="{30D7565F-3CE7-49AA-981C-E9ADBAC999BE}" destId="{75C83308-12B4-4B27-B1E4-605EACC5C7B3}" srcOrd="0" destOrd="0" presId="urn:microsoft.com/office/officeart/2005/8/layout/hierarchy2"/>
    <dgm:cxn modelId="{BC816BD6-FE32-49F3-89C4-7E888F1F4385}" type="presParOf" srcId="{7511E087-C105-46B1-A655-C549B517840B}" destId="{6C48405D-E774-45C7-AF2C-DBF9E5A8192D}" srcOrd="3" destOrd="0" presId="urn:microsoft.com/office/officeart/2005/8/layout/hierarchy2"/>
    <dgm:cxn modelId="{37424161-C00A-4B42-A7B1-36792EB2B2FD}" type="presParOf" srcId="{6C48405D-E774-45C7-AF2C-DBF9E5A8192D}" destId="{851674D6-B3B7-48AF-BD71-9E36995A0FC4}" srcOrd="0" destOrd="0" presId="urn:microsoft.com/office/officeart/2005/8/layout/hierarchy2"/>
    <dgm:cxn modelId="{75396114-110F-4D0B-A448-891EA60128CB}" type="presParOf" srcId="{6C48405D-E774-45C7-AF2C-DBF9E5A8192D}" destId="{10ADF872-BBED-4D69-82E9-DB52408461D4}" srcOrd="1" destOrd="0" presId="urn:microsoft.com/office/officeart/2005/8/layout/hierarchy2"/>
    <dgm:cxn modelId="{FB1F553C-4D9F-4450-B6F2-85DE2520A100}" type="presParOf" srcId="{7511E087-C105-46B1-A655-C549B517840B}" destId="{5A2A2173-A36E-4C91-8997-5AC0F1423FEB}" srcOrd="4" destOrd="0" presId="urn:microsoft.com/office/officeart/2005/8/layout/hierarchy2"/>
    <dgm:cxn modelId="{40A3DA0C-43BE-4AFF-8A35-580291F14162}" type="presParOf" srcId="{5A2A2173-A36E-4C91-8997-5AC0F1423FEB}" destId="{A4B166C1-FD7A-4018-A54D-85F42217E16E}" srcOrd="0" destOrd="0" presId="urn:microsoft.com/office/officeart/2005/8/layout/hierarchy2"/>
    <dgm:cxn modelId="{44D66EE4-64BF-46B3-9BB8-AD4CFF8D9530}" type="presParOf" srcId="{7511E087-C105-46B1-A655-C549B517840B}" destId="{DA08A811-87EE-4517-86D6-D18EBC8945A2}" srcOrd="5" destOrd="0" presId="urn:microsoft.com/office/officeart/2005/8/layout/hierarchy2"/>
    <dgm:cxn modelId="{3F23C78D-152A-497F-AB3A-02F4C8ACE91E}" type="presParOf" srcId="{DA08A811-87EE-4517-86D6-D18EBC8945A2}" destId="{05852DB9-F681-4C73-88E0-26572C66FBAF}" srcOrd="0" destOrd="0" presId="urn:microsoft.com/office/officeart/2005/8/layout/hierarchy2"/>
    <dgm:cxn modelId="{B5C4AE58-BC09-46D2-87EA-75508470BC48}" type="presParOf" srcId="{DA08A811-87EE-4517-86D6-D18EBC8945A2}" destId="{59FB09AC-4CF1-48A0-961A-C11C226A1D24}" srcOrd="1" destOrd="0" presId="urn:microsoft.com/office/officeart/2005/8/layout/hierarchy2"/>
    <dgm:cxn modelId="{F94713D7-1336-4895-953D-56A473212634}" type="presParOf" srcId="{51802A2F-E26D-4BE8-9F16-9DDD17CAE2A5}" destId="{B01A36ED-668D-4D43-AB2C-82218CF7F199}" srcOrd="4" destOrd="0" presId="urn:microsoft.com/office/officeart/2005/8/layout/hierarchy2"/>
    <dgm:cxn modelId="{A5BB264D-92B3-4543-9671-6DBEEA7C8591}" type="presParOf" srcId="{B01A36ED-668D-4D43-AB2C-82218CF7F199}" destId="{B25E013B-143C-4AB2-A6C9-8B1D0D7555A7}" srcOrd="0" destOrd="0" presId="urn:microsoft.com/office/officeart/2005/8/layout/hierarchy2"/>
    <dgm:cxn modelId="{D4429EC8-24F3-4BF3-8EE6-9A19A96067C9}" type="presParOf" srcId="{51802A2F-E26D-4BE8-9F16-9DDD17CAE2A5}" destId="{9868B211-8F5D-44F9-B9DB-5F63E2C3D1C4}" srcOrd="5" destOrd="0" presId="urn:microsoft.com/office/officeart/2005/8/layout/hierarchy2"/>
    <dgm:cxn modelId="{CB58E477-F781-431D-BD44-3E9DFF287805}" type="presParOf" srcId="{9868B211-8F5D-44F9-B9DB-5F63E2C3D1C4}" destId="{56A4D4D6-4D16-44E3-B888-A7271A38B698}" srcOrd="0" destOrd="0" presId="urn:microsoft.com/office/officeart/2005/8/layout/hierarchy2"/>
    <dgm:cxn modelId="{717B2056-92C5-4988-9A25-A46B4AA2DFAF}" type="presParOf" srcId="{9868B211-8F5D-44F9-B9DB-5F63E2C3D1C4}" destId="{E0ED8C69-D07D-4AF6-93B5-C8FC88D2B085}" srcOrd="1" destOrd="0" presId="urn:microsoft.com/office/officeart/2005/8/layout/hierarchy2"/>
    <dgm:cxn modelId="{D73B23C4-81B2-4FE3-A953-8E5F93A3C8AD}" type="presParOf" srcId="{E0ED8C69-D07D-4AF6-93B5-C8FC88D2B085}" destId="{F2102415-880F-45BD-851C-1D67629FDEA5}" srcOrd="0" destOrd="0" presId="urn:microsoft.com/office/officeart/2005/8/layout/hierarchy2"/>
    <dgm:cxn modelId="{8FF592E5-1B25-4DCC-8AED-834A6E7867FD}" type="presParOf" srcId="{F2102415-880F-45BD-851C-1D67629FDEA5}" destId="{33A50399-BFEB-4E41-9D68-094D1071A344}" srcOrd="0" destOrd="0" presId="urn:microsoft.com/office/officeart/2005/8/layout/hierarchy2"/>
    <dgm:cxn modelId="{64D6E74B-BCBB-451A-978F-B167346820FA}" type="presParOf" srcId="{E0ED8C69-D07D-4AF6-93B5-C8FC88D2B085}" destId="{2C2C2A8B-0AC5-4F59-BB23-D31E279D1EC8}" srcOrd="1" destOrd="0" presId="urn:microsoft.com/office/officeart/2005/8/layout/hierarchy2"/>
    <dgm:cxn modelId="{BE213F36-830D-45E4-904E-6680AF2DF030}" type="presParOf" srcId="{2C2C2A8B-0AC5-4F59-BB23-D31E279D1EC8}" destId="{3482D490-996E-4928-8DF2-20AC7A035325}" srcOrd="0" destOrd="0" presId="urn:microsoft.com/office/officeart/2005/8/layout/hierarchy2"/>
    <dgm:cxn modelId="{EE0D940A-FED7-4A42-A3E4-C3EF8EC665DF}" type="presParOf" srcId="{2C2C2A8B-0AC5-4F59-BB23-D31E279D1EC8}" destId="{C740AA22-E25A-411E-B2A1-CB82AA13C85A}" srcOrd="1" destOrd="0" presId="urn:microsoft.com/office/officeart/2005/8/layout/hierarchy2"/>
    <dgm:cxn modelId="{AF31A801-1553-4065-B5EE-8715CE9F6544}" type="presParOf" srcId="{E0ED8C69-D07D-4AF6-93B5-C8FC88D2B085}" destId="{2A30963D-21A8-42E7-9AFB-C387088E86FF}" srcOrd="2" destOrd="0" presId="urn:microsoft.com/office/officeart/2005/8/layout/hierarchy2"/>
    <dgm:cxn modelId="{48E96FDB-12E0-4419-A2DC-32B7A73909B0}" type="presParOf" srcId="{2A30963D-21A8-42E7-9AFB-C387088E86FF}" destId="{F2410BB7-5DDE-4843-9430-62CC77617E9E}" srcOrd="0" destOrd="0" presId="urn:microsoft.com/office/officeart/2005/8/layout/hierarchy2"/>
    <dgm:cxn modelId="{2F489A67-64C4-47AF-AA03-6760F953FEB2}" type="presParOf" srcId="{E0ED8C69-D07D-4AF6-93B5-C8FC88D2B085}" destId="{D1B8ED69-9953-4911-84BB-CC4172C25FBF}" srcOrd="3" destOrd="0" presId="urn:microsoft.com/office/officeart/2005/8/layout/hierarchy2"/>
    <dgm:cxn modelId="{BED18565-688B-443C-8E76-70EF0AB48075}" type="presParOf" srcId="{D1B8ED69-9953-4911-84BB-CC4172C25FBF}" destId="{5BF6256A-B8B7-4525-92AE-DADEBD1D1946}" srcOrd="0" destOrd="0" presId="urn:microsoft.com/office/officeart/2005/8/layout/hierarchy2"/>
    <dgm:cxn modelId="{5100A428-8DA5-45DF-A72D-6D3D43778A37}" type="presParOf" srcId="{D1B8ED69-9953-4911-84BB-CC4172C25FBF}" destId="{34256C9C-DDC2-48F9-A6E2-84DC4C53DA16}" srcOrd="1" destOrd="0" presId="urn:microsoft.com/office/officeart/2005/8/layout/hierarchy2"/>
    <dgm:cxn modelId="{76FD3EB0-140B-4B28-A5A6-BF4B292A1EA0}" type="presParOf" srcId="{262FB0A6-591B-43D1-8A97-684BD2F685B9}" destId="{BF5726B9-3CD6-46BB-B41A-F3F3DB7F3E66}" srcOrd="2" destOrd="0" presId="urn:microsoft.com/office/officeart/2005/8/layout/hierarchy2"/>
    <dgm:cxn modelId="{0AF78C50-FAE6-4B49-9647-C9905CD51379}" type="presParOf" srcId="{BF5726B9-3CD6-46BB-B41A-F3F3DB7F3E66}" destId="{19A3A7D2-3158-4B8C-B846-E4DB67E1E94C}" srcOrd="0" destOrd="0" presId="urn:microsoft.com/office/officeart/2005/8/layout/hierarchy2"/>
    <dgm:cxn modelId="{E6ED40CC-CFDF-4507-86A6-AF0692C091B2}" type="presParOf" srcId="{262FB0A6-591B-43D1-8A97-684BD2F685B9}" destId="{80D94332-C758-4FFC-BB0F-FEBD9910D1D6}" srcOrd="3" destOrd="0" presId="urn:microsoft.com/office/officeart/2005/8/layout/hierarchy2"/>
    <dgm:cxn modelId="{BA5AFE5E-F746-4F9E-873E-99828D960A8F}" type="presParOf" srcId="{80D94332-C758-4FFC-BB0F-FEBD9910D1D6}" destId="{71585B8E-3E2F-4524-8734-2D646EB96FE5}" srcOrd="0" destOrd="0" presId="urn:microsoft.com/office/officeart/2005/8/layout/hierarchy2"/>
    <dgm:cxn modelId="{2111D547-BCD9-4B4A-B6E2-8F0A708D1360}" type="presParOf" srcId="{80D94332-C758-4FFC-BB0F-FEBD9910D1D6}" destId="{91E6B90F-3396-479D-A978-C15753838EFE}" srcOrd="1" destOrd="0" presId="urn:microsoft.com/office/officeart/2005/8/layout/hierarchy2"/>
    <dgm:cxn modelId="{790902DD-7175-416C-BADD-79676753CD16}" type="presParOf" srcId="{91E6B90F-3396-479D-A978-C15753838EFE}" destId="{679E4338-DE8B-4209-B8ED-B5A7E21E3472}" srcOrd="0" destOrd="0" presId="urn:microsoft.com/office/officeart/2005/8/layout/hierarchy2"/>
    <dgm:cxn modelId="{E37495C8-95D9-43C9-A024-E63C22AC40F4}" type="presParOf" srcId="{679E4338-DE8B-4209-B8ED-B5A7E21E3472}" destId="{578A100A-C7EC-4FA0-9599-F005A4DEA7C4}" srcOrd="0" destOrd="0" presId="urn:microsoft.com/office/officeart/2005/8/layout/hierarchy2"/>
    <dgm:cxn modelId="{B36088C6-89B3-4B11-8607-C6BB8016F651}" type="presParOf" srcId="{91E6B90F-3396-479D-A978-C15753838EFE}" destId="{C6DD2492-953E-4959-9FC9-4AF70DFBD8F4}" srcOrd="1" destOrd="0" presId="urn:microsoft.com/office/officeart/2005/8/layout/hierarchy2"/>
    <dgm:cxn modelId="{BDBCE7DE-C8CD-433A-AD13-29056914CF66}" type="presParOf" srcId="{C6DD2492-953E-4959-9FC9-4AF70DFBD8F4}" destId="{4815467A-CD27-481E-99BA-DA00E42F4C2B}" srcOrd="0" destOrd="0" presId="urn:microsoft.com/office/officeart/2005/8/layout/hierarchy2"/>
    <dgm:cxn modelId="{2D156B8E-4D60-49A2-9AC5-86645E94DA2E}" type="presParOf" srcId="{C6DD2492-953E-4959-9FC9-4AF70DFBD8F4}" destId="{960AE46F-6E81-4E60-A17B-B0E684B4AA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CEA104-2150-4794-B6EA-EF108798F5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6D58F5-7A13-4590-8D6C-A2B80A6AFCDB}">
      <dgm:prSet phldrT="[Texto]"/>
      <dgm:spPr/>
      <dgm:t>
        <a:bodyPr/>
        <a:lstStyle/>
        <a:p>
          <a:r>
            <a:rPr lang="es-ES" dirty="0"/>
            <a:t>Referencias </a:t>
          </a:r>
          <a:endParaRPr lang="es-EC" dirty="0"/>
        </a:p>
      </dgm:t>
    </dgm:pt>
    <dgm:pt modelId="{46DEFA82-95B3-47C5-8417-2C26054CA87C}" type="parTrans" cxnId="{3FD4C02F-5609-4552-BDB7-8A99DF2D5C36}">
      <dgm:prSet/>
      <dgm:spPr/>
      <dgm:t>
        <a:bodyPr/>
        <a:lstStyle/>
        <a:p>
          <a:endParaRPr lang="es-EC"/>
        </a:p>
      </dgm:t>
    </dgm:pt>
    <dgm:pt modelId="{9D336E50-AE50-4E5F-A47C-30FAE325E49C}" type="sibTrans" cxnId="{3FD4C02F-5609-4552-BDB7-8A99DF2D5C36}">
      <dgm:prSet/>
      <dgm:spPr/>
      <dgm:t>
        <a:bodyPr/>
        <a:lstStyle/>
        <a:p>
          <a:endParaRPr lang="es-EC"/>
        </a:p>
      </dgm:t>
    </dgm:pt>
    <dgm:pt modelId="{13FB81F6-D588-447D-B704-5B664AB5FBA4}">
      <dgm:prSet phldrT="[Texto]"/>
      <dgm:spPr/>
      <dgm:t>
        <a:bodyPr/>
        <a:lstStyle/>
        <a:p>
          <a:r>
            <a:rPr lang="es-ES" dirty="0"/>
            <a:t>Elementos </a:t>
          </a:r>
          <a:endParaRPr lang="es-EC" dirty="0"/>
        </a:p>
      </dgm:t>
    </dgm:pt>
    <dgm:pt modelId="{C7FA8D2B-D1BD-4179-A48B-166D76879142}" type="parTrans" cxnId="{97856217-C87E-40B3-8165-A4CDDAA766CE}">
      <dgm:prSet/>
      <dgm:spPr/>
      <dgm:t>
        <a:bodyPr/>
        <a:lstStyle/>
        <a:p>
          <a:endParaRPr lang="es-EC"/>
        </a:p>
      </dgm:t>
    </dgm:pt>
    <dgm:pt modelId="{14CE6769-DFF3-47E9-9404-CA49045DE460}" type="sibTrans" cxnId="{97856217-C87E-40B3-8165-A4CDDAA766CE}">
      <dgm:prSet/>
      <dgm:spPr/>
      <dgm:t>
        <a:bodyPr/>
        <a:lstStyle/>
        <a:p>
          <a:endParaRPr lang="es-EC"/>
        </a:p>
      </dgm:t>
    </dgm:pt>
    <dgm:pt modelId="{54E5D819-6246-467E-8376-F8C773A3F905}">
      <dgm:prSet phldrT="[Texto]"/>
      <dgm:spPr/>
      <dgm:t>
        <a:bodyPr/>
        <a:lstStyle/>
        <a:p>
          <a:r>
            <a:rPr lang="es-ES" dirty="0"/>
            <a:t>Orden </a:t>
          </a:r>
          <a:endParaRPr lang="es-EC" dirty="0"/>
        </a:p>
      </dgm:t>
    </dgm:pt>
    <dgm:pt modelId="{A09D25E0-6CBE-4B5B-AC71-CD6EC0ECDB96}" type="parTrans" cxnId="{854EC0D0-1C80-40F9-9F84-1F285C6E263C}">
      <dgm:prSet/>
      <dgm:spPr/>
      <dgm:t>
        <a:bodyPr/>
        <a:lstStyle/>
        <a:p>
          <a:endParaRPr lang="es-EC"/>
        </a:p>
      </dgm:t>
    </dgm:pt>
    <dgm:pt modelId="{55111080-4D9B-425A-87D0-FBE18FC52B7E}" type="sibTrans" cxnId="{854EC0D0-1C80-40F9-9F84-1F285C6E263C}">
      <dgm:prSet/>
      <dgm:spPr/>
      <dgm:t>
        <a:bodyPr/>
        <a:lstStyle/>
        <a:p>
          <a:endParaRPr lang="es-EC"/>
        </a:p>
      </dgm:t>
    </dgm:pt>
    <dgm:pt modelId="{C69FFEA4-298F-41A2-A824-2BA94C3EF53B}">
      <dgm:prSet phldrT="[Texto]" phldr="1"/>
      <dgm:spPr/>
      <dgm:t>
        <a:bodyPr/>
        <a:lstStyle/>
        <a:p>
          <a:endParaRPr lang="es-EC" dirty="0"/>
        </a:p>
      </dgm:t>
    </dgm:pt>
    <dgm:pt modelId="{8C0D2AF9-325E-4903-8DE0-6221D66B2086}" type="parTrans" cxnId="{D2B646B7-1BCB-4F83-B505-03C004A71BB0}">
      <dgm:prSet/>
      <dgm:spPr/>
      <dgm:t>
        <a:bodyPr/>
        <a:lstStyle/>
        <a:p>
          <a:endParaRPr lang="es-EC"/>
        </a:p>
      </dgm:t>
    </dgm:pt>
    <dgm:pt modelId="{5D63726A-1E41-465A-B667-5910D04F61B6}" type="sibTrans" cxnId="{D2B646B7-1BCB-4F83-B505-03C004A71BB0}">
      <dgm:prSet/>
      <dgm:spPr/>
      <dgm:t>
        <a:bodyPr/>
        <a:lstStyle/>
        <a:p>
          <a:endParaRPr lang="es-EC"/>
        </a:p>
      </dgm:t>
    </dgm:pt>
    <dgm:pt modelId="{B3808D9D-ED30-4A37-8E5A-AF3211626091}">
      <dgm:prSet phldrT="[Texto]"/>
      <dgm:spPr/>
      <dgm:t>
        <a:bodyPr/>
        <a:lstStyle/>
        <a:p>
          <a:r>
            <a:rPr lang="es-ES" dirty="0"/>
            <a:t>Información del autor </a:t>
          </a:r>
          <a:endParaRPr lang="es-EC" dirty="0"/>
        </a:p>
      </dgm:t>
    </dgm:pt>
    <dgm:pt modelId="{12CD0CE5-91F0-4D61-B510-07BDEA8B5E3B}" type="parTrans" cxnId="{F5A32BD4-E2EA-44DD-A25C-01733843A379}">
      <dgm:prSet/>
      <dgm:spPr/>
      <dgm:t>
        <a:bodyPr/>
        <a:lstStyle/>
        <a:p>
          <a:endParaRPr lang="es-EC"/>
        </a:p>
      </dgm:t>
    </dgm:pt>
    <dgm:pt modelId="{42CA7F63-2F29-4982-B7F0-E137F0986EC4}" type="sibTrans" cxnId="{F5A32BD4-E2EA-44DD-A25C-01733843A379}">
      <dgm:prSet/>
      <dgm:spPr/>
      <dgm:t>
        <a:bodyPr/>
        <a:lstStyle/>
        <a:p>
          <a:endParaRPr lang="es-EC"/>
        </a:p>
      </dgm:t>
    </dgm:pt>
    <dgm:pt modelId="{DD9B2F9B-2BF4-4CE6-BA1A-F1BAB557F9BA}">
      <dgm:prSet phldrT="[Texto]"/>
      <dgm:spPr/>
      <dgm:t>
        <a:bodyPr/>
        <a:lstStyle/>
        <a:p>
          <a:r>
            <a:rPr lang="es-ES" dirty="0"/>
            <a:t>Año </a:t>
          </a:r>
          <a:endParaRPr lang="es-EC" dirty="0"/>
        </a:p>
      </dgm:t>
    </dgm:pt>
    <dgm:pt modelId="{F99B9FE9-1A59-4ECC-834F-C235A01F4B7C}" type="parTrans" cxnId="{680C15A9-625B-4B7D-A12E-A11A2755BFF0}">
      <dgm:prSet/>
      <dgm:spPr/>
      <dgm:t>
        <a:bodyPr/>
        <a:lstStyle/>
        <a:p>
          <a:endParaRPr lang="es-EC"/>
        </a:p>
      </dgm:t>
    </dgm:pt>
    <dgm:pt modelId="{AFB75A31-D624-40D4-9527-D32EA4194634}" type="sibTrans" cxnId="{680C15A9-625B-4B7D-A12E-A11A2755BFF0}">
      <dgm:prSet/>
      <dgm:spPr/>
      <dgm:t>
        <a:bodyPr/>
        <a:lstStyle/>
        <a:p>
          <a:endParaRPr lang="es-EC"/>
        </a:p>
      </dgm:t>
    </dgm:pt>
    <dgm:pt modelId="{71095298-FE40-4E7B-81FA-52855CA50AED}">
      <dgm:prSet phldrT="[Texto]"/>
      <dgm:spPr/>
      <dgm:t>
        <a:bodyPr/>
        <a:lstStyle/>
        <a:p>
          <a:r>
            <a:rPr lang="es-ES" dirty="0"/>
            <a:t>Título </a:t>
          </a:r>
          <a:endParaRPr lang="es-EC" dirty="0"/>
        </a:p>
      </dgm:t>
    </dgm:pt>
    <dgm:pt modelId="{AC2CE937-6082-46BF-9FAD-0F4E2F27E85B}" type="parTrans" cxnId="{CCAE9744-A769-474F-8A44-BCF489298F3C}">
      <dgm:prSet/>
      <dgm:spPr/>
      <dgm:t>
        <a:bodyPr/>
        <a:lstStyle/>
        <a:p>
          <a:endParaRPr lang="es-EC"/>
        </a:p>
      </dgm:t>
    </dgm:pt>
    <dgm:pt modelId="{B4513F74-9208-46E3-A11D-D604530C795C}" type="sibTrans" cxnId="{CCAE9744-A769-474F-8A44-BCF489298F3C}">
      <dgm:prSet/>
      <dgm:spPr/>
      <dgm:t>
        <a:bodyPr/>
        <a:lstStyle/>
        <a:p>
          <a:endParaRPr lang="es-EC"/>
        </a:p>
      </dgm:t>
    </dgm:pt>
    <dgm:pt modelId="{77414091-7562-42C3-80B0-F6A2D2D0B63A}">
      <dgm:prSet phldrT="[Texto]"/>
      <dgm:spPr/>
      <dgm:t>
        <a:bodyPr/>
        <a:lstStyle/>
        <a:p>
          <a:r>
            <a:rPr lang="es-ES" dirty="0"/>
            <a:t>Fuente </a:t>
          </a:r>
          <a:endParaRPr lang="es-EC" dirty="0"/>
        </a:p>
      </dgm:t>
    </dgm:pt>
    <dgm:pt modelId="{EB3ED007-F2C9-4E0F-8ACF-C0C748457653}" type="parTrans" cxnId="{BF7B253E-FDFC-4FCB-8BFA-7DD5970DDE6F}">
      <dgm:prSet/>
      <dgm:spPr/>
      <dgm:t>
        <a:bodyPr/>
        <a:lstStyle/>
        <a:p>
          <a:endParaRPr lang="es-EC"/>
        </a:p>
      </dgm:t>
    </dgm:pt>
    <dgm:pt modelId="{34E7A15F-2D1D-41CB-A3B2-ADED5B6EA518}" type="sibTrans" cxnId="{BF7B253E-FDFC-4FCB-8BFA-7DD5970DDE6F}">
      <dgm:prSet/>
      <dgm:spPr/>
      <dgm:t>
        <a:bodyPr/>
        <a:lstStyle/>
        <a:p>
          <a:endParaRPr lang="es-EC"/>
        </a:p>
      </dgm:t>
    </dgm:pt>
    <dgm:pt modelId="{148D49CD-F6F4-4FF5-A880-1883CD3936C4}">
      <dgm:prSet phldrT="[Texto]"/>
      <dgm:spPr/>
      <dgm:t>
        <a:bodyPr/>
        <a:lstStyle/>
        <a:p>
          <a:r>
            <a:rPr lang="es-ES" dirty="0"/>
            <a:t>Alfabéticamente </a:t>
          </a:r>
          <a:endParaRPr lang="es-EC" dirty="0"/>
        </a:p>
      </dgm:t>
    </dgm:pt>
    <dgm:pt modelId="{0BFE93C5-68E6-42A4-A361-A9E3813A0E70}" type="parTrans" cxnId="{89FF333A-190A-4CE3-B9D7-FAC3F2605E07}">
      <dgm:prSet/>
      <dgm:spPr/>
      <dgm:t>
        <a:bodyPr/>
        <a:lstStyle/>
        <a:p>
          <a:endParaRPr lang="es-EC"/>
        </a:p>
      </dgm:t>
    </dgm:pt>
    <dgm:pt modelId="{4D8EC7CD-4EDD-49E5-B2B7-1CE7033701DE}" type="sibTrans" cxnId="{89FF333A-190A-4CE3-B9D7-FAC3F2605E07}">
      <dgm:prSet/>
      <dgm:spPr/>
      <dgm:t>
        <a:bodyPr/>
        <a:lstStyle/>
        <a:p>
          <a:endParaRPr lang="es-EC"/>
        </a:p>
      </dgm:t>
    </dgm:pt>
    <dgm:pt modelId="{D0C56C9C-5A30-4DDB-B8B1-3B01C2666FB0}">
      <dgm:prSet phldrT="[Texto]"/>
      <dgm:spPr/>
      <dgm:t>
        <a:bodyPr/>
        <a:lstStyle/>
        <a:p>
          <a:r>
            <a:rPr lang="es-ES" dirty="0"/>
            <a:t>Con más de un autor </a:t>
          </a:r>
          <a:endParaRPr lang="es-EC" dirty="0"/>
        </a:p>
      </dgm:t>
    </dgm:pt>
    <dgm:pt modelId="{EFE2F98D-3F8B-4424-95BC-E05F16B16F19}" type="parTrans" cxnId="{F6094D97-FF8C-45C1-8F40-56842BEE82BC}">
      <dgm:prSet/>
      <dgm:spPr/>
      <dgm:t>
        <a:bodyPr/>
        <a:lstStyle/>
        <a:p>
          <a:endParaRPr lang="es-EC"/>
        </a:p>
      </dgm:t>
    </dgm:pt>
    <dgm:pt modelId="{CE58F46B-5E9C-4E4E-98FB-47B2814A8C37}" type="sibTrans" cxnId="{F6094D97-FF8C-45C1-8F40-56842BEE82BC}">
      <dgm:prSet/>
      <dgm:spPr/>
      <dgm:t>
        <a:bodyPr/>
        <a:lstStyle/>
        <a:p>
          <a:endParaRPr lang="es-EC"/>
        </a:p>
      </dgm:t>
    </dgm:pt>
    <dgm:pt modelId="{43C6E9A5-C195-4E0C-9726-7D0918FD1F59}">
      <dgm:prSet phldrT="[Texto]"/>
      <dgm:spPr/>
      <dgm:t>
        <a:bodyPr/>
        <a:lstStyle/>
        <a:p>
          <a:r>
            <a:rPr lang="es-ES" dirty="0"/>
            <a:t>Hasta 20 </a:t>
          </a:r>
          <a:endParaRPr lang="es-EC" dirty="0"/>
        </a:p>
      </dgm:t>
    </dgm:pt>
    <dgm:pt modelId="{CE31AFBB-EDBA-401E-AC5C-988C9FD84A66}" type="parTrans" cxnId="{BE431DE8-3AC4-4A6D-B17B-51116C227BF4}">
      <dgm:prSet/>
      <dgm:spPr/>
      <dgm:t>
        <a:bodyPr/>
        <a:lstStyle/>
        <a:p>
          <a:endParaRPr lang="es-EC"/>
        </a:p>
      </dgm:t>
    </dgm:pt>
    <dgm:pt modelId="{BC7860AC-52CA-4190-9896-F760C45DBBF9}" type="sibTrans" cxnId="{BE431DE8-3AC4-4A6D-B17B-51116C227BF4}">
      <dgm:prSet/>
      <dgm:spPr/>
      <dgm:t>
        <a:bodyPr/>
        <a:lstStyle/>
        <a:p>
          <a:endParaRPr lang="es-EC"/>
        </a:p>
      </dgm:t>
    </dgm:pt>
    <dgm:pt modelId="{F83699ED-FD5A-4B6A-98EF-C714B822EC79}">
      <dgm:prSet phldrT="[Texto]"/>
      <dgm:spPr/>
      <dgm:t>
        <a:bodyPr/>
        <a:lstStyle/>
        <a:p>
          <a:r>
            <a:rPr lang="es-ES" dirty="0"/>
            <a:t>Apellido, Nombre </a:t>
          </a:r>
          <a:endParaRPr lang="es-EC" dirty="0"/>
        </a:p>
      </dgm:t>
    </dgm:pt>
    <dgm:pt modelId="{846ED09C-49F0-4266-BD35-E6A61E43321E}" type="parTrans" cxnId="{FD9CEBE3-4712-43ED-B934-9F2F938EFC3F}">
      <dgm:prSet/>
      <dgm:spPr/>
      <dgm:t>
        <a:bodyPr/>
        <a:lstStyle/>
        <a:p>
          <a:endParaRPr lang="es-EC"/>
        </a:p>
      </dgm:t>
    </dgm:pt>
    <dgm:pt modelId="{CB0EFA2A-651C-487E-BDA6-E36AAD986239}" type="sibTrans" cxnId="{FD9CEBE3-4712-43ED-B934-9F2F938EFC3F}">
      <dgm:prSet/>
      <dgm:spPr/>
      <dgm:t>
        <a:bodyPr/>
        <a:lstStyle/>
        <a:p>
          <a:endParaRPr lang="es-EC"/>
        </a:p>
      </dgm:t>
    </dgm:pt>
    <dgm:pt modelId="{27465788-A6BB-4CFD-8892-FAF22D880306}">
      <dgm:prSet phldrT="[Texto]"/>
      <dgm:spPr/>
      <dgm:t>
        <a:bodyPr/>
        <a:lstStyle/>
        <a:p>
          <a:r>
            <a:rPr lang="es-ES" dirty="0"/>
            <a:t>Más de 20 </a:t>
          </a:r>
          <a:endParaRPr lang="es-EC" dirty="0"/>
        </a:p>
      </dgm:t>
    </dgm:pt>
    <dgm:pt modelId="{6B6A6FF2-900B-493A-AE3D-6A3F9582606F}" type="parTrans" cxnId="{7F440FC2-51EC-451E-8897-09DE8816A1C3}">
      <dgm:prSet/>
      <dgm:spPr/>
      <dgm:t>
        <a:bodyPr/>
        <a:lstStyle/>
        <a:p>
          <a:endParaRPr lang="es-EC"/>
        </a:p>
      </dgm:t>
    </dgm:pt>
    <dgm:pt modelId="{805D885F-520D-4D78-A065-A3E7CDBC9490}" type="sibTrans" cxnId="{7F440FC2-51EC-451E-8897-09DE8816A1C3}">
      <dgm:prSet/>
      <dgm:spPr/>
      <dgm:t>
        <a:bodyPr/>
        <a:lstStyle/>
        <a:p>
          <a:endParaRPr lang="es-EC"/>
        </a:p>
      </dgm:t>
    </dgm:pt>
    <dgm:pt modelId="{2198CC3D-AFD8-460E-8421-4340AF191A99}">
      <dgm:prSet phldrT="[Texto]"/>
      <dgm:spPr/>
      <dgm:t>
        <a:bodyPr/>
        <a:lstStyle/>
        <a:p>
          <a:r>
            <a:rPr lang="es-ES" dirty="0"/>
            <a:t>Se nombra los primeros 19 y usar puntos suspensivos después del número 19</a:t>
          </a:r>
          <a:endParaRPr lang="es-EC" dirty="0"/>
        </a:p>
      </dgm:t>
    </dgm:pt>
    <dgm:pt modelId="{A84589DA-CB10-4A2A-80EA-188BFE0ADB48}" type="parTrans" cxnId="{EB708FF2-37ED-4782-9FDF-07F4BFDBC80B}">
      <dgm:prSet/>
      <dgm:spPr/>
      <dgm:t>
        <a:bodyPr/>
        <a:lstStyle/>
        <a:p>
          <a:endParaRPr lang="es-EC"/>
        </a:p>
      </dgm:t>
    </dgm:pt>
    <dgm:pt modelId="{17822D6F-9D41-4FDC-B6D6-05ED029DC1B7}" type="sibTrans" cxnId="{EB708FF2-37ED-4782-9FDF-07F4BFDBC80B}">
      <dgm:prSet/>
      <dgm:spPr/>
      <dgm:t>
        <a:bodyPr/>
        <a:lstStyle/>
        <a:p>
          <a:endParaRPr lang="es-EC"/>
        </a:p>
      </dgm:t>
    </dgm:pt>
    <dgm:pt modelId="{47763289-7AD8-4845-9B55-34C4515FD84A}">
      <dgm:prSet phldrT="[Texto]"/>
      <dgm:spPr/>
      <dgm:t>
        <a:bodyPr/>
        <a:lstStyle/>
        <a:p>
          <a:r>
            <a:rPr lang="es-ES" dirty="0"/>
            <a:t>Luego se pone el nombre del último autor  </a:t>
          </a:r>
          <a:endParaRPr lang="es-EC" dirty="0"/>
        </a:p>
      </dgm:t>
    </dgm:pt>
    <dgm:pt modelId="{57796267-066A-41DC-AB58-22D641D34A3B}" type="parTrans" cxnId="{BBD560E2-BED6-46E3-B9A3-465312296519}">
      <dgm:prSet/>
      <dgm:spPr/>
      <dgm:t>
        <a:bodyPr/>
        <a:lstStyle/>
        <a:p>
          <a:endParaRPr lang="es-EC"/>
        </a:p>
      </dgm:t>
    </dgm:pt>
    <dgm:pt modelId="{D799EA28-6AF7-41F2-B927-2D1EE44472B7}" type="sibTrans" cxnId="{BBD560E2-BED6-46E3-B9A3-465312296519}">
      <dgm:prSet/>
      <dgm:spPr/>
      <dgm:t>
        <a:bodyPr/>
        <a:lstStyle/>
        <a:p>
          <a:endParaRPr lang="es-EC"/>
        </a:p>
      </dgm:t>
    </dgm:pt>
    <dgm:pt modelId="{0DAD54C0-1C1B-41A0-BFA9-1EDB1639C1D4}">
      <dgm:prSet phldrT="[Texto]"/>
      <dgm:spPr/>
      <dgm:t>
        <a:bodyPr/>
        <a:lstStyle/>
        <a:p>
          <a:r>
            <a:rPr lang="es-ES" dirty="0"/>
            <a:t>Apellido seguido por las </a:t>
          </a:r>
          <a:r>
            <a:rPr lang="es-ES" dirty="0" err="1"/>
            <a:t>inicales</a:t>
          </a:r>
          <a:r>
            <a:rPr lang="es-ES" dirty="0"/>
            <a:t> del nombre o nombres. </a:t>
          </a:r>
          <a:endParaRPr lang="es-EC" dirty="0"/>
        </a:p>
      </dgm:t>
    </dgm:pt>
    <dgm:pt modelId="{2AFE0511-BEA9-442B-AA68-E22824167412}" type="parTrans" cxnId="{AEAD7ED9-4741-407E-B076-99FCD9CC1B91}">
      <dgm:prSet/>
      <dgm:spPr/>
      <dgm:t>
        <a:bodyPr/>
        <a:lstStyle/>
        <a:p>
          <a:endParaRPr lang="es-EC"/>
        </a:p>
      </dgm:t>
    </dgm:pt>
    <dgm:pt modelId="{FAD965FB-1DE9-48BD-8613-06878278827C}" type="sibTrans" cxnId="{AEAD7ED9-4741-407E-B076-99FCD9CC1B91}">
      <dgm:prSet/>
      <dgm:spPr/>
      <dgm:t>
        <a:bodyPr/>
        <a:lstStyle/>
        <a:p>
          <a:endParaRPr lang="es-EC"/>
        </a:p>
      </dgm:t>
    </dgm:pt>
    <dgm:pt modelId="{8662AC1B-3C06-4627-9376-676F830D4C1A}" type="pres">
      <dgm:prSet presAssocID="{18CEA104-2150-4794-B6EA-EF108798F5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2B2EE0-DE06-4345-B33C-ED7164080840}" type="pres">
      <dgm:prSet presAssocID="{C96D58F5-7A13-4590-8D6C-A2B80A6AFCDB}" presName="hierRoot1" presStyleCnt="0">
        <dgm:presLayoutVars>
          <dgm:hierBranch val="init"/>
        </dgm:presLayoutVars>
      </dgm:prSet>
      <dgm:spPr/>
    </dgm:pt>
    <dgm:pt modelId="{16CCFE70-B89D-4140-BCE3-887FD6A3CAB9}" type="pres">
      <dgm:prSet presAssocID="{C96D58F5-7A13-4590-8D6C-A2B80A6AFCDB}" presName="rootComposite1" presStyleCnt="0"/>
      <dgm:spPr/>
    </dgm:pt>
    <dgm:pt modelId="{A9AFCFAB-5873-4C52-8520-18DE7E6EA905}" type="pres">
      <dgm:prSet presAssocID="{C96D58F5-7A13-4590-8D6C-A2B80A6AFCDB}" presName="rootText1" presStyleLbl="node0" presStyleIdx="0" presStyleCnt="1">
        <dgm:presLayoutVars>
          <dgm:chPref val="3"/>
        </dgm:presLayoutVars>
      </dgm:prSet>
      <dgm:spPr/>
    </dgm:pt>
    <dgm:pt modelId="{4F9DEBDB-3A1B-4813-9398-87F2F5CEF194}" type="pres">
      <dgm:prSet presAssocID="{C96D58F5-7A13-4590-8D6C-A2B80A6AFCDB}" presName="rootConnector1" presStyleLbl="node1" presStyleIdx="0" presStyleCnt="0"/>
      <dgm:spPr/>
    </dgm:pt>
    <dgm:pt modelId="{AE8BD568-D8F1-4E2F-829D-7461236D0431}" type="pres">
      <dgm:prSet presAssocID="{C96D58F5-7A13-4590-8D6C-A2B80A6AFCDB}" presName="hierChild2" presStyleCnt="0"/>
      <dgm:spPr/>
    </dgm:pt>
    <dgm:pt modelId="{F785F316-D196-4A68-8A28-8CE3686C88F5}" type="pres">
      <dgm:prSet presAssocID="{C7FA8D2B-D1BD-4179-A48B-166D76879142}" presName="Name37" presStyleLbl="parChTrans1D2" presStyleIdx="0" presStyleCnt="4"/>
      <dgm:spPr/>
    </dgm:pt>
    <dgm:pt modelId="{4B2FA9D1-824E-4692-8893-31AB52F24A02}" type="pres">
      <dgm:prSet presAssocID="{13FB81F6-D588-447D-B704-5B664AB5FBA4}" presName="hierRoot2" presStyleCnt="0">
        <dgm:presLayoutVars>
          <dgm:hierBranch val="init"/>
        </dgm:presLayoutVars>
      </dgm:prSet>
      <dgm:spPr/>
    </dgm:pt>
    <dgm:pt modelId="{B31B045A-61F5-4A70-B01E-70E3494457E4}" type="pres">
      <dgm:prSet presAssocID="{13FB81F6-D588-447D-B704-5B664AB5FBA4}" presName="rootComposite" presStyleCnt="0"/>
      <dgm:spPr/>
    </dgm:pt>
    <dgm:pt modelId="{37AEDA1C-4836-4706-A963-A91719D1D970}" type="pres">
      <dgm:prSet presAssocID="{13FB81F6-D588-447D-B704-5B664AB5FBA4}" presName="rootText" presStyleLbl="node2" presStyleIdx="0" presStyleCnt="4">
        <dgm:presLayoutVars>
          <dgm:chPref val="3"/>
        </dgm:presLayoutVars>
      </dgm:prSet>
      <dgm:spPr/>
    </dgm:pt>
    <dgm:pt modelId="{356C018A-BF45-4573-A097-5AA533B6D222}" type="pres">
      <dgm:prSet presAssocID="{13FB81F6-D588-447D-B704-5B664AB5FBA4}" presName="rootConnector" presStyleLbl="node2" presStyleIdx="0" presStyleCnt="4"/>
      <dgm:spPr/>
    </dgm:pt>
    <dgm:pt modelId="{2B3D1025-EF3A-4F43-BBAC-D189EA2A4D44}" type="pres">
      <dgm:prSet presAssocID="{13FB81F6-D588-447D-B704-5B664AB5FBA4}" presName="hierChild4" presStyleCnt="0"/>
      <dgm:spPr/>
    </dgm:pt>
    <dgm:pt modelId="{FDFCC3EE-B6DF-4C73-9E18-EDF58E9FD716}" type="pres">
      <dgm:prSet presAssocID="{12CD0CE5-91F0-4D61-B510-07BDEA8B5E3B}" presName="Name37" presStyleLbl="parChTrans1D3" presStyleIdx="0" presStyleCnt="7"/>
      <dgm:spPr/>
    </dgm:pt>
    <dgm:pt modelId="{1970CFC5-5D63-4866-9E25-21C29F3DF28C}" type="pres">
      <dgm:prSet presAssocID="{B3808D9D-ED30-4A37-8E5A-AF3211626091}" presName="hierRoot2" presStyleCnt="0">
        <dgm:presLayoutVars>
          <dgm:hierBranch val="init"/>
        </dgm:presLayoutVars>
      </dgm:prSet>
      <dgm:spPr/>
    </dgm:pt>
    <dgm:pt modelId="{7F4208B1-3BDC-48B1-9026-E70C60FD37B7}" type="pres">
      <dgm:prSet presAssocID="{B3808D9D-ED30-4A37-8E5A-AF3211626091}" presName="rootComposite" presStyleCnt="0"/>
      <dgm:spPr/>
    </dgm:pt>
    <dgm:pt modelId="{A9CE58B2-60F1-4A1C-B017-BD78D27D03F2}" type="pres">
      <dgm:prSet presAssocID="{B3808D9D-ED30-4A37-8E5A-AF3211626091}" presName="rootText" presStyleLbl="node3" presStyleIdx="0" presStyleCnt="7">
        <dgm:presLayoutVars>
          <dgm:chPref val="3"/>
        </dgm:presLayoutVars>
      </dgm:prSet>
      <dgm:spPr/>
    </dgm:pt>
    <dgm:pt modelId="{0CB0E8E5-B6B0-40DD-9119-32AAFD079619}" type="pres">
      <dgm:prSet presAssocID="{B3808D9D-ED30-4A37-8E5A-AF3211626091}" presName="rootConnector" presStyleLbl="node3" presStyleIdx="0" presStyleCnt="7"/>
      <dgm:spPr/>
    </dgm:pt>
    <dgm:pt modelId="{CB723363-4D3C-485D-A200-AA4615F641C7}" type="pres">
      <dgm:prSet presAssocID="{B3808D9D-ED30-4A37-8E5A-AF3211626091}" presName="hierChild4" presStyleCnt="0"/>
      <dgm:spPr/>
    </dgm:pt>
    <dgm:pt modelId="{3FDEC9C8-4591-4C72-9BB3-F731D7BCB188}" type="pres">
      <dgm:prSet presAssocID="{2AFE0511-BEA9-442B-AA68-E22824167412}" presName="Name37" presStyleLbl="parChTrans1D4" presStyleIdx="0" presStyleCnt="4"/>
      <dgm:spPr/>
    </dgm:pt>
    <dgm:pt modelId="{0E5812C6-45D9-4F4C-81DF-2DD5A01F660B}" type="pres">
      <dgm:prSet presAssocID="{0DAD54C0-1C1B-41A0-BFA9-1EDB1639C1D4}" presName="hierRoot2" presStyleCnt="0">
        <dgm:presLayoutVars>
          <dgm:hierBranch val="init"/>
        </dgm:presLayoutVars>
      </dgm:prSet>
      <dgm:spPr/>
    </dgm:pt>
    <dgm:pt modelId="{23754C15-3AF3-44A9-9CCA-8CEAA9D04749}" type="pres">
      <dgm:prSet presAssocID="{0DAD54C0-1C1B-41A0-BFA9-1EDB1639C1D4}" presName="rootComposite" presStyleCnt="0"/>
      <dgm:spPr/>
    </dgm:pt>
    <dgm:pt modelId="{69045308-81E5-4CC3-8E98-0B068C6E45E0}" type="pres">
      <dgm:prSet presAssocID="{0DAD54C0-1C1B-41A0-BFA9-1EDB1639C1D4}" presName="rootText" presStyleLbl="node4" presStyleIdx="0" presStyleCnt="4">
        <dgm:presLayoutVars>
          <dgm:chPref val="3"/>
        </dgm:presLayoutVars>
      </dgm:prSet>
      <dgm:spPr/>
    </dgm:pt>
    <dgm:pt modelId="{9ABD5DDB-592C-476D-B1D7-12C21C953F50}" type="pres">
      <dgm:prSet presAssocID="{0DAD54C0-1C1B-41A0-BFA9-1EDB1639C1D4}" presName="rootConnector" presStyleLbl="node4" presStyleIdx="0" presStyleCnt="4"/>
      <dgm:spPr/>
    </dgm:pt>
    <dgm:pt modelId="{C14EAC9E-CC9C-4165-B414-7121258E28DB}" type="pres">
      <dgm:prSet presAssocID="{0DAD54C0-1C1B-41A0-BFA9-1EDB1639C1D4}" presName="hierChild4" presStyleCnt="0"/>
      <dgm:spPr/>
    </dgm:pt>
    <dgm:pt modelId="{F45B96A7-C168-4C86-9BF6-EA17147A82D1}" type="pres">
      <dgm:prSet presAssocID="{0DAD54C0-1C1B-41A0-BFA9-1EDB1639C1D4}" presName="hierChild5" presStyleCnt="0"/>
      <dgm:spPr/>
    </dgm:pt>
    <dgm:pt modelId="{7C613C44-CC82-4804-8A58-8418F3EA872F}" type="pres">
      <dgm:prSet presAssocID="{B3808D9D-ED30-4A37-8E5A-AF3211626091}" presName="hierChild5" presStyleCnt="0"/>
      <dgm:spPr/>
    </dgm:pt>
    <dgm:pt modelId="{C99F0859-024B-49EE-94CE-D9EC56609DAE}" type="pres">
      <dgm:prSet presAssocID="{F99B9FE9-1A59-4ECC-834F-C235A01F4B7C}" presName="Name37" presStyleLbl="parChTrans1D3" presStyleIdx="1" presStyleCnt="7"/>
      <dgm:spPr/>
    </dgm:pt>
    <dgm:pt modelId="{6B538205-1A84-4976-8D04-91217B3FB9AA}" type="pres">
      <dgm:prSet presAssocID="{DD9B2F9B-2BF4-4CE6-BA1A-F1BAB557F9BA}" presName="hierRoot2" presStyleCnt="0">
        <dgm:presLayoutVars>
          <dgm:hierBranch val="init"/>
        </dgm:presLayoutVars>
      </dgm:prSet>
      <dgm:spPr/>
    </dgm:pt>
    <dgm:pt modelId="{4AFD43E4-82CE-468F-9127-939077E510E9}" type="pres">
      <dgm:prSet presAssocID="{DD9B2F9B-2BF4-4CE6-BA1A-F1BAB557F9BA}" presName="rootComposite" presStyleCnt="0"/>
      <dgm:spPr/>
    </dgm:pt>
    <dgm:pt modelId="{9D89BBC2-E1ED-4209-9D71-29B4129A6F50}" type="pres">
      <dgm:prSet presAssocID="{DD9B2F9B-2BF4-4CE6-BA1A-F1BAB557F9BA}" presName="rootText" presStyleLbl="node3" presStyleIdx="1" presStyleCnt="7">
        <dgm:presLayoutVars>
          <dgm:chPref val="3"/>
        </dgm:presLayoutVars>
      </dgm:prSet>
      <dgm:spPr/>
    </dgm:pt>
    <dgm:pt modelId="{67AFD77E-9621-4583-8E5D-1E5B518F6046}" type="pres">
      <dgm:prSet presAssocID="{DD9B2F9B-2BF4-4CE6-BA1A-F1BAB557F9BA}" presName="rootConnector" presStyleLbl="node3" presStyleIdx="1" presStyleCnt="7"/>
      <dgm:spPr/>
    </dgm:pt>
    <dgm:pt modelId="{0DC88B5E-7CCD-4BED-BA68-367F88956764}" type="pres">
      <dgm:prSet presAssocID="{DD9B2F9B-2BF4-4CE6-BA1A-F1BAB557F9BA}" presName="hierChild4" presStyleCnt="0"/>
      <dgm:spPr/>
    </dgm:pt>
    <dgm:pt modelId="{466A704F-A644-4464-8F08-199184179A68}" type="pres">
      <dgm:prSet presAssocID="{DD9B2F9B-2BF4-4CE6-BA1A-F1BAB557F9BA}" presName="hierChild5" presStyleCnt="0"/>
      <dgm:spPr/>
    </dgm:pt>
    <dgm:pt modelId="{373A36FD-5647-413D-AADE-967425AEC791}" type="pres">
      <dgm:prSet presAssocID="{AC2CE937-6082-46BF-9FAD-0F4E2F27E85B}" presName="Name37" presStyleLbl="parChTrans1D3" presStyleIdx="2" presStyleCnt="7"/>
      <dgm:spPr/>
    </dgm:pt>
    <dgm:pt modelId="{BDDA87BC-5216-4ADF-8903-F44F9F9F7B51}" type="pres">
      <dgm:prSet presAssocID="{71095298-FE40-4E7B-81FA-52855CA50AED}" presName="hierRoot2" presStyleCnt="0">
        <dgm:presLayoutVars>
          <dgm:hierBranch val="init"/>
        </dgm:presLayoutVars>
      </dgm:prSet>
      <dgm:spPr/>
    </dgm:pt>
    <dgm:pt modelId="{354A41B2-0E96-4720-B663-FAF7DC6CAE1A}" type="pres">
      <dgm:prSet presAssocID="{71095298-FE40-4E7B-81FA-52855CA50AED}" presName="rootComposite" presStyleCnt="0"/>
      <dgm:spPr/>
    </dgm:pt>
    <dgm:pt modelId="{2CD28826-FC74-4A7D-A41B-71ACDEA051B6}" type="pres">
      <dgm:prSet presAssocID="{71095298-FE40-4E7B-81FA-52855CA50AED}" presName="rootText" presStyleLbl="node3" presStyleIdx="2" presStyleCnt="7">
        <dgm:presLayoutVars>
          <dgm:chPref val="3"/>
        </dgm:presLayoutVars>
      </dgm:prSet>
      <dgm:spPr/>
    </dgm:pt>
    <dgm:pt modelId="{0B5F34F9-D272-4339-877F-3EE566156C30}" type="pres">
      <dgm:prSet presAssocID="{71095298-FE40-4E7B-81FA-52855CA50AED}" presName="rootConnector" presStyleLbl="node3" presStyleIdx="2" presStyleCnt="7"/>
      <dgm:spPr/>
    </dgm:pt>
    <dgm:pt modelId="{61019CD8-67E2-4AE7-B075-2C8F33A1CD74}" type="pres">
      <dgm:prSet presAssocID="{71095298-FE40-4E7B-81FA-52855CA50AED}" presName="hierChild4" presStyleCnt="0"/>
      <dgm:spPr/>
    </dgm:pt>
    <dgm:pt modelId="{BF12F7CF-1DC1-4031-B630-358684502CC6}" type="pres">
      <dgm:prSet presAssocID="{71095298-FE40-4E7B-81FA-52855CA50AED}" presName="hierChild5" presStyleCnt="0"/>
      <dgm:spPr/>
    </dgm:pt>
    <dgm:pt modelId="{C816D272-E412-44B3-B4AF-3003BCBEDDEF}" type="pres">
      <dgm:prSet presAssocID="{EB3ED007-F2C9-4E0F-8ACF-C0C748457653}" presName="Name37" presStyleLbl="parChTrans1D3" presStyleIdx="3" presStyleCnt="7"/>
      <dgm:spPr/>
    </dgm:pt>
    <dgm:pt modelId="{ACB11BE4-8D40-4572-BEF0-6E235F11F1BD}" type="pres">
      <dgm:prSet presAssocID="{77414091-7562-42C3-80B0-F6A2D2D0B63A}" presName="hierRoot2" presStyleCnt="0">
        <dgm:presLayoutVars>
          <dgm:hierBranch val="init"/>
        </dgm:presLayoutVars>
      </dgm:prSet>
      <dgm:spPr/>
    </dgm:pt>
    <dgm:pt modelId="{C4EB4B1D-701B-4A81-AAE9-7FA66AD8B8A1}" type="pres">
      <dgm:prSet presAssocID="{77414091-7562-42C3-80B0-F6A2D2D0B63A}" presName="rootComposite" presStyleCnt="0"/>
      <dgm:spPr/>
    </dgm:pt>
    <dgm:pt modelId="{4C89AFB7-39E2-43D4-911C-FA28E05221F7}" type="pres">
      <dgm:prSet presAssocID="{77414091-7562-42C3-80B0-F6A2D2D0B63A}" presName="rootText" presStyleLbl="node3" presStyleIdx="3" presStyleCnt="7">
        <dgm:presLayoutVars>
          <dgm:chPref val="3"/>
        </dgm:presLayoutVars>
      </dgm:prSet>
      <dgm:spPr/>
    </dgm:pt>
    <dgm:pt modelId="{F94E0AA2-A3D5-4EE0-BDBA-03E01BDADA92}" type="pres">
      <dgm:prSet presAssocID="{77414091-7562-42C3-80B0-F6A2D2D0B63A}" presName="rootConnector" presStyleLbl="node3" presStyleIdx="3" presStyleCnt="7"/>
      <dgm:spPr/>
    </dgm:pt>
    <dgm:pt modelId="{3E303CA8-AC3D-4BA1-AB43-EFBA093B8A05}" type="pres">
      <dgm:prSet presAssocID="{77414091-7562-42C3-80B0-F6A2D2D0B63A}" presName="hierChild4" presStyleCnt="0"/>
      <dgm:spPr/>
    </dgm:pt>
    <dgm:pt modelId="{5456969A-0D59-45A6-B3CF-42977E4B0C65}" type="pres">
      <dgm:prSet presAssocID="{77414091-7562-42C3-80B0-F6A2D2D0B63A}" presName="hierChild5" presStyleCnt="0"/>
      <dgm:spPr/>
    </dgm:pt>
    <dgm:pt modelId="{619B6934-0E25-48B0-929F-057665DE7F65}" type="pres">
      <dgm:prSet presAssocID="{13FB81F6-D588-447D-B704-5B664AB5FBA4}" presName="hierChild5" presStyleCnt="0"/>
      <dgm:spPr/>
    </dgm:pt>
    <dgm:pt modelId="{ADD7E343-8CD1-40A0-B549-775BD411BAD5}" type="pres">
      <dgm:prSet presAssocID="{A09D25E0-6CBE-4B5B-AC71-CD6EC0ECDB96}" presName="Name37" presStyleLbl="parChTrans1D2" presStyleIdx="1" presStyleCnt="4"/>
      <dgm:spPr/>
    </dgm:pt>
    <dgm:pt modelId="{F57FE0EA-C127-4E80-8E66-8C50DEA80898}" type="pres">
      <dgm:prSet presAssocID="{54E5D819-6246-467E-8376-F8C773A3F905}" presName="hierRoot2" presStyleCnt="0">
        <dgm:presLayoutVars>
          <dgm:hierBranch val="init"/>
        </dgm:presLayoutVars>
      </dgm:prSet>
      <dgm:spPr/>
    </dgm:pt>
    <dgm:pt modelId="{1B339F97-F278-43F5-83E1-18D94D372F30}" type="pres">
      <dgm:prSet presAssocID="{54E5D819-6246-467E-8376-F8C773A3F905}" presName="rootComposite" presStyleCnt="0"/>
      <dgm:spPr/>
    </dgm:pt>
    <dgm:pt modelId="{B6E3EE6E-82C3-4EFE-ADD3-0F19FC5CD7CC}" type="pres">
      <dgm:prSet presAssocID="{54E5D819-6246-467E-8376-F8C773A3F905}" presName="rootText" presStyleLbl="node2" presStyleIdx="1" presStyleCnt="4">
        <dgm:presLayoutVars>
          <dgm:chPref val="3"/>
        </dgm:presLayoutVars>
      </dgm:prSet>
      <dgm:spPr/>
    </dgm:pt>
    <dgm:pt modelId="{EEDB964A-1A26-4A55-8993-FE5F764C66B8}" type="pres">
      <dgm:prSet presAssocID="{54E5D819-6246-467E-8376-F8C773A3F905}" presName="rootConnector" presStyleLbl="node2" presStyleIdx="1" presStyleCnt="4"/>
      <dgm:spPr/>
    </dgm:pt>
    <dgm:pt modelId="{8F00193F-EFE4-4A70-BB12-0AC16D809918}" type="pres">
      <dgm:prSet presAssocID="{54E5D819-6246-467E-8376-F8C773A3F905}" presName="hierChild4" presStyleCnt="0"/>
      <dgm:spPr/>
    </dgm:pt>
    <dgm:pt modelId="{D265208B-751E-44C9-B7C7-4DD18F5E0572}" type="pres">
      <dgm:prSet presAssocID="{0BFE93C5-68E6-42A4-A361-A9E3813A0E70}" presName="Name37" presStyleLbl="parChTrans1D3" presStyleIdx="4" presStyleCnt="7"/>
      <dgm:spPr/>
    </dgm:pt>
    <dgm:pt modelId="{EB99513B-EEF2-4F87-92ED-FDF40B462B21}" type="pres">
      <dgm:prSet presAssocID="{148D49CD-F6F4-4FF5-A880-1883CD3936C4}" presName="hierRoot2" presStyleCnt="0">
        <dgm:presLayoutVars>
          <dgm:hierBranch val="init"/>
        </dgm:presLayoutVars>
      </dgm:prSet>
      <dgm:spPr/>
    </dgm:pt>
    <dgm:pt modelId="{466B6773-621A-48EF-8CC8-63B5F994A30A}" type="pres">
      <dgm:prSet presAssocID="{148D49CD-F6F4-4FF5-A880-1883CD3936C4}" presName="rootComposite" presStyleCnt="0"/>
      <dgm:spPr/>
    </dgm:pt>
    <dgm:pt modelId="{FA125993-07E2-4E20-A8D0-00B38E7988E5}" type="pres">
      <dgm:prSet presAssocID="{148D49CD-F6F4-4FF5-A880-1883CD3936C4}" presName="rootText" presStyleLbl="node3" presStyleIdx="4" presStyleCnt="7">
        <dgm:presLayoutVars>
          <dgm:chPref val="3"/>
        </dgm:presLayoutVars>
      </dgm:prSet>
      <dgm:spPr/>
    </dgm:pt>
    <dgm:pt modelId="{B476B6DD-2000-4604-9814-09694DD5C1B2}" type="pres">
      <dgm:prSet presAssocID="{148D49CD-F6F4-4FF5-A880-1883CD3936C4}" presName="rootConnector" presStyleLbl="node3" presStyleIdx="4" presStyleCnt="7"/>
      <dgm:spPr/>
    </dgm:pt>
    <dgm:pt modelId="{6A51C0B3-202D-4214-A25B-508BCBA2C6D8}" type="pres">
      <dgm:prSet presAssocID="{148D49CD-F6F4-4FF5-A880-1883CD3936C4}" presName="hierChild4" presStyleCnt="0"/>
      <dgm:spPr/>
    </dgm:pt>
    <dgm:pt modelId="{BA9302A1-A45E-4745-BC04-E37C37A479DF}" type="pres">
      <dgm:prSet presAssocID="{148D49CD-F6F4-4FF5-A880-1883CD3936C4}" presName="hierChild5" presStyleCnt="0"/>
      <dgm:spPr/>
    </dgm:pt>
    <dgm:pt modelId="{7FFE67EF-0318-4941-93B1-48EB404DF0EE}" type="pres">
      <dgm:prSet presAssocID="{54E5D819-6246-467E-8376-F8C773A3F905}" presName="hierChild5" presStyleCnt="0"/>
      <dgm:spPr/>
    </dgm:pt>
    <dgm:pt modelId="{CB9C09A9-EC0F-426E-9C12-573E39086072}" type="pres">
      <dgm:prSet presAssocID="{EFE2F98D-3F8B-4424-95BC-E05F16B16F19}" presName="Name37" presStyleLbl="parChTrans1D2" presStyleIdx="2" presStyleCnt="4"/>
      <dgm:spPr/>
    </dgm:pt>
    <dgm:pt modelId="{F2B59AA7-21D0-4136-BEB5-12FA444088A0}" type="pres">
      <dgm:prSet presAssocID="{D0C56C9C-5A30-4DDB-B8B1-3B01C2666FB0}" presName="hierRoot2" presStyleCnt="0">
        <dgm:presLayoutVars>
          <dgm:hierBranch val="init"/>
        </dgm:presLayoutVars>
      </dgm:prSet>
      <dgm:spPr/>
    </dgm:pt>
    <dgm:pt modelId="{730B1442-58A6-4AD3-8A2C-CD46FE8F03A3}" type="pres">
      <dgm:prSet presAssocID="{D0C56C9C-5A30-4DDB-B8B1-3B01C2666FB0}" presName="rootComposite" presStyleCnt="0"/>
      <dgm:spPr/>
    </dgm:pt>
    <dgm:pt modelId="{CE18E5CD-9C12-4CD7-BC2D-D37AC1B465DF}" type="pres">
      <dgm:prSet presAssocID="{D0C56C9C-5A30-4DDB-B8B1-3B01C2666FB0}" presName="rootText" presStyleLbl="node2" presStyleIdx="2" presStyleCnt="4">
        <dgm:presLayoutVars>
          <dgm:chPref val="3"/>
        </dgm:presLayoutVars>
      </dgm:prSet>
      <dgm:spPr/>
    </dgm:pt>
    <dgm:pt modelId="{86617B54-E154-4748-B31A-B6E3995B87F1}" type="pres">
      <dgm:prSet presAssocID="{D0C56C9C-5A30-4DDB-B8B1-3B01C2666FB0}" presName="rootConnector" presStyleLbl="node2" presStyleIdx="2" presStyleCnt="4"/>
      <dgm:spPr/>
    </dgm:pt>
    <dgm:pt modelId="{A7A580EA-0952-4E3E-8A95-4F015C87B0CD}" type="pres">
      <dgm:prSet presAssocID="{D0C56C9C-5A30-4DDB-B8B1-3B01C2666FB0}" presName="hierChild4" presStyleCnt="0"/>
      <dgm:spPr/>
    </dgm:pt>
    <dgm:pt modelId="{0C4ED3EA-9ECC-4E42-AA82-9CFA8C9694C0}" type="pres">
      <dgm:prSet presAssocID="{CE31AFBB-EDBA-401E-AC5C-988C9FD84A66}" presName="Name37" presStyleLbl="parChTrans1D3" presStyleIdx="5" presStyleCnt="7"/>
      <dgm:spPr/>
    </dgm:pt>
    <dgm:pt modelId="{8C6C21F9-4509-4906-A631-DF6CC1DDAA45}" type="pres">
      <dgm:prSet presAssocID="{43C6E9A5-C195-4E0C-9726-7D0918FD1F59}" presName="hierRoot2" presStyleCnt="0">
        <dgm:presLayoutVars>
          <dgm:hierBranch val="init"/>
        </dgm:presLayoutVars>
      </dgm:prSet>
      <dgm:spPr/>
    </dgm:pt>
    <dgm:pt modelId="{E57727E4-60D7-4920-A679-15ED4C38B085}" type="pres">
      <dgm:prSet presAssocID="{43C6E9A5-C195-4E0C-9726-7D0918FD1F59}" presName="rootComposite" presStyleCnt="0"/>
      <dgm:spPr/>
    </dgm:pt>
    <dgm:pt modelId="{3EAA1B6E-F716-42EE-BD4B-C388B1FE27DA}" type="pres">
      <dgm:prSet presAssocID="{43C6E9A5-C195-4E0C-9726-7D0918FD1F59}" presName="rootText" presStyleLbl="node3" presStyleIdx="5" presStyleCnt="7">
        <dgm:presLayoutVars>
          <dgm:chPref val="3"/>
        </dgm:presLayoutVars>
      </dgm:prSet>
      <dgm:spPr/>
    </dgm:pt>
    <dgm:pt modelId="{6A8DABFB-C750-42AE-9D15-0A8A968A93B5}" type="pres">
      <dgm:prSet presAssocID="{43C6E9A5-C195-4E0C-9726-7D0918FD1F59}" presName="rootConnector" presStyleLbl="node3" presStyleIdx="5" presStyleCnt="7"/>
      <dgm:spPr/>
    </dgm:pt>
    <dgm:pt modelId="{E286E54C-701C-4532-A712-A462DF05C468}" type="pres">
      <dgm:prSet presAssocID="{43C6E9A5-C195-4E0C-9726-7D0918FD1F59}" presName="hierChild4" presStyleCnt="0"/>
      <dgm:spPr/>
    </dgm:pt>
    <dgm:pt modelId="{F989AE5D-9D22-4E4C-8AA3-F817CDFA9E53}" type="pres">
      <dgm:prSet presAssocID="{846ED09C-49F0-4266-BD35-E6A61E43321E}" presName="Name37" presStyleLbl="parChTrans1D4" presStyleIdx="1" presStyleCnt="4"/>
      <dgm:spPr/>
    </dgm:pt>
    <dgm:pt modelId="{9D4FA063-857E-41A7-89F6-88C36AE984BE}" type="pres">
      <dgm:prSet presAssocID="{F83699ED-FD5A-4B6A-98EF-C714B822EC79}" presName="hierRoot2" presStyleCnt="0">
        <dgm:presLayoutVars>
          <dgm:hierBranch val="init"/>
        </dgm:presLayoutVars>
      </dgm:prSet>
      <dgm:spPr/>
    </dgm:pt>
    <dgm:pt modelId="{C14DDD53-58C5-465A-9925-6F680CAC4716}" type="pres">
      <dgm:prSet presAssocID="{F83699ED-FD5A-4B6A-98EF-C714B822EC79}" presName="rootComposite" presStyleCnt="0"/>
      <dgm:spPr/>
    </dgm:pt>
    <dgm:pt modelId="{9F425628-AC4D-40C6-A615-92193A74A9DE}" type="pres">
      <dgm:prSet presAssocID="{F83699ED-FD5A-4B6A-98EF-C714B822EC79}" presName="rootText" presStyleLbl="node4" presStyleIdx="1" presStyleCnt="4">
        <dgm:presLayoutVars>
          <dgm:chPref val="3"/>
        </dgm:presLayoutVars>
      </dgm:prSet>
      <dgm:spPr/>
    </dgm:pt>
    <dgm:pt modelId="{F4AE6C0E-0FF1-45D7-93E6-5233F660BB77}" type="pres">
      <dgm:prSet presAssocID="{F83699ED-FD5A-4B6A-98EF-C714B822EC79}" presName="rootConnector" presStyleLbl="node4" presStyleIdx="1" presStyleCnt="4"/>
      <dgm:spPr/>
    </dgm:pt>
    <dgm:pt modelId="{5BC1646C-666B-42C4-985B-752F18DEBC03}" type="pres">
      <dgm:prSet presAssocID="{F83699ED-FD5A-4B6A-98EF-C714B822EC79}" presName="hierChild4" presStyleCnt="0"/>
      <dgm:spPr/>
    </dgm:pt>
    <dgm:pt modelId="{7CD97C71-DE0F-452F-9D76-821A9A3C7F5D}" type="pres">
      <dgm:prSet presAssocID="{F83699ED-FD5A-4B6A-98EF-C714B822EC79}" presName="hierChild5" presStyleCnt="0"/>
      <dgm:spPr/>
    </dgm:pt>
    <dgm:pt modelId="{8CDC0D18-676E-481A-996E-7818B7DCCB0B}" type="pres">
      <dgm:prSet presAssocID="{43C6E9A5-C195-4E0C-9726-7D0918FD1F59}" presName="hierChild5" presStyleCnt="0"/>
      <dgm:spPr/>
    </dgm:pt>
    <dgm:pt modelId="{C36C9C8B-8719-47F2-B65F-E2B57AD984C7}" type="pres">
      <dgm:prSet presAssocID="{6B6A6FF2-900B-493A-AE3D-6A3F9582606F}" presName="Name37" presStyleLbl="parChTrans1D3" presStyleIdx="6" presStyleCnt="7"/>
      <dgm:spPr/>
    </dgm:pt>
    <dgm:pt modelId="{7855B89E-497E-45F9-9BE3-F4A3B6D836DE}" type="pres">
      <dgm:prSet presAssocID="{27465788-A6BB-4CFD-8892-FAF22D880306}" presName="hierRoot2" presStyleCnt="0">
        <dgm:presLayoutVars>
          <dgm:hierBranch val="init"/>
        </dgm:presLayoutVars>
      </dgm:prSet>
      <dgm:spPr/>
    </dgm:pt>
    <dgm:pt modelId="{80B473EE-D35B-4197-8847-CB71EC0698CE}" type="pres">
      <dgm:prSet presAssocID="{27465788-A6BB-4CFD-8892-FAF22D880306}" presName="rootComposite" presStyleCnt="0"/>
      <dgm:spPr/>
    </dgm:pt>
    <dgm:pt modelId="{A197520D-0805-4FE0-844D-A8099A92C947}" type="pres">
      <dgm:prSet presAssocID="{27465788-A6BB-4CFD-8892-FAF22D880306}" presName="rootText" presStyleLbl="node3" presStyleIdx="6" presStyleCnt="7">
        <dgm:presLayoutVars>
          <dgm:chPref val="3"/>
        </dgm:presLayoutVars>
      </dgm:prSet>
      <dgm:spPr/>
    </dgm:pt>
    <dgm:pt modelId="{4B264623-FB24-4C51-8E8F-CDC72842654F}" type="pres">
      <dgm:prSet presAssocID="{27465788-A6BB-4CFD-8892-FAF22D880306}" presName="rootConnector" presStyleLbl="node3" presStyleIdx="6" presStyleCnt="7"/>
      <dgm:spPr/>
    </dgm:pt>
    <dgm:pt modelId="{04C5CEC9-2B2A-43A0-A237-8507300E0F1C}" type="pres">
      <dgm:prSet presAssocID="{27465788-A6BB-4CFD-8892-FAF22D880306}" presName="hierChild4" presStyleCnt="0"/>
      <dgm:spPr/>
    </dgm:pt>
    <dgm:pt modelId="{CC518611-D5D1-4D3E-8526-093DF5AD17A8}" type="pres">
      <dgm:prSet presAssocID="{A84589DA-CB10-4A2A-80EA-188BFE0ADB48}" presName="Name37" presStyleLbl="parChTrans1D4" presStyleIdx="2" presStyleCnt="4"/>
      <dgm:spPr/>
    </dgm:pt>
    <dgm:pt modelId="{E5E0FDBE-0F25-495C-83E2-AD051E7F553F}" type="pres">
      <dgm:prSet presAssocID="{2198CC3D-AFD8-460E-8421-4340AF191A99}" presName="hierRoot2" presStyleCnt="0">
        <dgm:presLayoutVars>
          <dgm:hierBranch val="init"/>
        </dgm:presLayoutVars>
      </dgm:prSet>
      <dgm:spPr/>
    </dgm:pt>
    <dgm:pt modelId="{9650EE43-29CA-4B75-89EE-E04FE24E1A4D}" type="pres">
      <dgm:prSet presAssocID="{2198CC3D-AFD8-460E-8421-4340AF191A99}" presName="rootComposite" presStyleCnt="0"/>
      <dgm:spPr/>
    </dgm:pt>
    <dgm:pt modelId="{628A51E6-CEC0-4480-9B46-57E180AEC56A}" type="pres">
      <dgm:prSet presAssocID="{2198CC3D-AFD8-460E-8421-4340AF191A99}" presName="rootText" presStyleLbl="node4" presStyleIdx="2" presStyleCnt="4">
        <dgm:presLayoutVars>
          <dgm:chPref val="3"/>
        </dgm:presLayoutVars>
      </dgm:prSet>
      <dgm:spPr/>
    </dgm:pt>
    <dgm:pt modelId="{11FAF637-18BF-48D2-9EFE-4EA771A697D8}" type="pres">
      <dgm:prSet presAssocID="{2198CC3D-AFD8-460E-8421-4340AF191A99}" presName="rootConnector" presStyleLbl="node4" presStyleIdx="2" presStyleCnt="4"/>
      <dgm:spPr/>
    </dgm:pt>
    <dgm:pt modelId="{B1721005-EC70-4BFE-B7EF-7241A345CEED}" type="pres">
      <dgm:prSet presAssocID="{2198CC3D-AFD8-460E-8421-4340AF191A99}" presName="hierChild4" presStyleCnt="0"/>
      <dgm:spPr/>
    </dgm:pt>
    <dgm:pt modelId="{879BB276-E51B-4D44-89F7-2BF837C74FBA}" type="pres">
      <dgm:prSet presAssocID="{2198CC3D-AFD8-460E-8421-4340AF191A99}" presName="hierChild5" presStyleCnt="0"/>
      <dgm:spPr/>
    </dgm:pt>
    <dgm:pt modelId="{960F1674-2F69-456C-8C37-23F90CF9DE97}" type="pres">
      <dgm:prSet presAssocID="{57796267-066A-41DC-AB58-22D641D34A3B}" presName="Name37" presStyleLbl="parChTrans1D4" presStyleIdx="3" presStyleCnt="4"/>
      <dgm:spPr/>
    </dgm:pt>
    <dgm:pt modelId="{2830B848-7127-4185-93E2-F22B1E4DF848}" type="pres">
      <dgm:prSet presAssocID="{47763289-7AD8-4845-9B55-34C4515FD84A}" presName="hierRoot2" presStyleCnt="0">
        <dgm:presLayoutVars>
          <dgm:hierBranch val="init"/>
        </dgm:presLayoutVars>
      </dgm:prSet>
      <dgm:spPr/>
    </dgm:pt>
    <dgm:pt modelId="{66E44A6D-FA9E-43D4-8BCA-C657C15A7643}" type="pres">
      <dgm:prSet presAssocID="{47763289-7AD8-4845-9B55-34C4515FD84A}" presName="rootComposite" presStyleCnt="0"/>
      <dgm:spPr/>
    </dgm:pt>
    <dgm:pt modelId="{B7BCD14C-5319-4794-B608-87BA821515ED}" type="pres">
      <dgm:prSet presAssocID="{47763289-7AD8-4845-9B55-34C4515FD84A}" presName="rootText" presStyleLbl="node4" presStyleIdx="3" presStyleCnt="4">
        <dgm:presLayoutVars>
          <dgm:chPref val="3"/>
        </dgm:presLayoutVars>
      </dgm:prSet>
      <dgm:spPr/>
    </dgm:pt>
    <dgm:pt modelId="{1D29A228-6A1F-4A2C-A5AC-97BE8A7307DB}" type="pres">
      <dgm:prSet presAssocID="{47763289-7AD8-4845-9B55-34C4515FD84A}" presName="rootConnector" presStyleLbl="node4" presStyleIdx="3" presStyleCnt="4"/>
      <dgm:spPr/>
    </dgm:pt>
    <dgm:pt modelId="{2188C0FA-F4F9-496A-996F-68BB8C73C489}" type="pres">
      <dgm:prSet presAssocID="{47763289-7AD8-4845-9B55-34C4515FD84A}" presName="hierChild4" presStyleCnt="0"/>
      <dgm:spPr/>
    </dgm:pt>
    <dgm:pt modelId="{4AFDF07D-E237-41CF-B59B-8D56643FB744}" type="pres">
      <dgm:prSet presAssocID="{47763289-7AD8-4845-9B55-34C4515FD84A}" presName="hierChild5" presStyleCnt="0"/>
      <dgm:spPr/>
    </dgm:pt>
    <dgm:pt modelId="{D21E5632-E8E6-4E07-A27C-301E166594D3}" type="pres">
      <dgm:prSet presAssocID="{27465788-A6BB-4CFD-8892-FAF22D880306}" presName="hierChild5" presStyleCnt="0"/>
      <dgm:spPr/>
    </dgm:pt>
    <dgm:pt modelId="{686094B3-4129-488F-A7F9-2ECEAE6BA110}" type="pres">
      <dgm:prSet presAssocID="{D0C56C9C-5A30-4DDB-B8B1-3B01C2666FB0}" presName="hierChild5" presStyleCnt="0"/>
      <dgm:spPr/>
    </dgm:pt>
    <dgm:pt modelId="{B315A218-ECC3-4C69-875B-F9131DFD6CC1}" type="pres">
      <dgm:prSet presAssocID="{8C0D2AF9-325E-4903-8DE0-6221D66B2086}" presName="Name37" presStyleLbl="parChTrans1D2" presStyleIdx="3" presStyleCnt="4"/>
      <dgm:spPr/>
    </dgm:pt>
    <dgm:pt modelId="{3BC43299-21C5-4696-8A57-68D166B75CDC}" type="pres">
      <dgm:prSet presAssocID="{C69FFEA4-298F-41A2-A824-2BA94C3EF53B}" presName="hierRoot2" presStyleCnt="0">
        <dgm:presLayoutVars>
          <dgm:hierBranch val="init"/>
        </dgm:presLayoutVars>
      </dgm:prSet>
      <dgm:spPr/>
    </dgm:pt>
    <dgm:pt modelId="{0F81C3F6-2EEA-41F3-B53A-7F16D666A394}" type="pres">
      <dgm:prSet presAssocID="{C69FFEA4-298F-41A2-A824-2BA94C3EF53B}" presName="rootComposite" presStyleCnt="0"/>
      <dgm:spPr/>
    </dgm:pt>
    <dgm:pt modelId="{F01C828B-0A0F-4C7F-8883-D7F5F7D7EF9A}" type="pres">
      <dgm:prSet presAssocID="{C69FFEA4-298F-41A2-A824-2BA94C3EF53B}" presName="rootText" presStyleLbl="node2" presStyleIdx="3" presStyleCnt="4">
        <dgm:presLayoutVars>
          <dgm:chPref val="3"/>
        </dgm:presLayoutVars>
      </dgm:prSet>
      <dgm:spPr/>
    </dgm:pt>
    <dgm:pt modelId="{D24A0253-B475-436F-B524-CA8CE708DF48}" type="pres">
      <dgm:prSet presAssocID="{C69FFEA4-298F-41A2-A824-2BA94C3EF53B}" presName="rootConnector" presStyleLbl="node2" presStyleIdx="3" presStyleCnt="4"/>
      <dgm:spPr/>
    </dgm:pt>
    <dgm:pt modelId="{FA263F72-5803-4FB3-B0DB-77D38153AF95}" type="pres">
      <dgm:prSet presAssocID="{C69FFEA4-298F-41A2-A824-2BA94C3EF53B}" presName="hierChild4" presStyleCnt="0"/>
      <dgm:spPr/>
    </dgm:pt>
    <dgm:pt modelId="{98C61C18-3915-4109-B2A5-3E911ED82328}" type="pres">
      <dgm:prSet presAssocID="{C69FFEA4-298F-41A2-A824-2BA94C3EF53B}" presName="hierChild5" presStyleCnt="0"/>
      <dgm:spPr/>
    </dgm:pt>
    <dgm:pt modelId="{C45F8698-43C5-47FE-8936-E6271C2A9A08}" type="pres">
      <dgm:prSet presAssocID="{C96D58F5-7A13-4590-8D6C-A2B80A6AFCDB}" presName="hierChild3" presStyleCnt="0"/>
      <dgm:spPr/>
    </dgm:pt>
  </dgm:ptLst>
  <dgm:cxnLst>
    <dgm:cxn modelId="{1983C304-2D2C-44B6-84E7-E5D0B8F01F10}" type="presOf" srcId="{71095298-FE40-4E7B-81FA-52855CA50AED}" destId="{2CD28826-FC74-4A7D-A41B-71ACDEA051B6}" srcOrd="0" destOrd="0" presId="urn:microsoft.com/office/officeart/2005/8/layout/orgChart1"/>
    <dgm:cxn modelId="{81603205-A68E-4A97-AA52-8CB49DD89166}" type="presOf" srcId="{18CEA104-2150-4794-B6EA-EF108798F528}" destId="{8662AC1B-3C06-4627-9376-676F830D4C1A}" srcOrd="0" destOrd="0" presId="urn:microsoft.com/office/officeart/2005/8/layout/orgChart1"/>
    <dgm:cxn modelId="{1C1C160C-515E-488C-98D9-3020AB6EE4EF}" type="presOf" srcId="{43C6E9A5-C195-4E0C-9726-7D0918FD1F59}" destId="{3EAA1B6E-F716-42EE-BD4B-C388B1FE27DA}" srcOrd="0" destOrd="0" presId="urn:microsoft.com/office/officeart/2005/8/layout/orgChart1"/>
    <dgm:cxn modelId="{97856217-C87E-40B3-8165-A4CDDAA766CE}" srcId="{C96D58F5-7A13-4590-8D6C-A2B80A6AFCDB}" destId="{13FB81F6-D588-447D-B704-5B664AB5FBA4}" srcOrd="0" destOrd="0" parTransId="{C7FA8D2B-D1BD-4179-A48B-166D76879142}" sibTransId="{14CE6769-DFF3-47E9-9404-CA49045DE460}"/>
    <dgm:cxn modelId="{D7E16917-54B7-439D-B347-FEC714E1BD29}" type="presOf" srcId="{43C6E9A5-C195-4E0C-9726-7D0918FD1F59}" destId="{6A8DABFB-C750-42AE-9D15-0A8A968A93B5}" srcOrd="1" destOrd="0" presId="urn:microsoft.com/office/officeart/2005/8/layout/orgChart1"/>
    <dgm:cxn modelId="{4E4CF026-7006-43CC-B423-DA52AA7071C4}" type="presOf" srcId="{B3808D9D-ED30-4A37-8E5A-AF3211626091}" destId="{A9CE58B2-60F1-4A1C-B017-BD78D27D03F2}" srcOrd="0" destOrd="0" presId="urn:microsoft.com/office/officeart/2005/8/layout/orgChart1"/>
    <dgm:cxn modelId="{CCD6CA28-9042-4BF5-BC23-13617013865D}" type="presOf" srcId="{2198CC3D-AFD8-460E-8421-4340AF191A99}" destId="{628A51E6-CEC0-4480-9B46-57E180AEC56A}" srcOrd="0" destOrd="0" presId="urn:microsoft.com/office/officeart/2005/8/layout/orgChart1"/>
    <dgm:cxn modelId="{3FD4C02F-5609-4552-BDB7-8A99DF2D5C36}" srcId="{18CEA104-2150-4794-B6EA-EF108798F528}" destId="{C96D58F5-7A13-4590-8D6C-A2B80A6AFCDB}" srcOrd="0" destOrd="0" parTransId="{46DEFA82-95B3-47C5-8417-2C26054CA87C}" sibTransId="{9D336E50-AE50-4E5F-A47C-30FAE325E49C}"/>
    <dgm:cxn modelId="{89FF333A-190A-4CE3-B9D7-FAC3F2605E07}" srcId="{54E5D819-6246-467E-8376-F8C773A3F905}" destId="{148D49CD-F6F4-4FF5-A880-1883CD3936C4}" srcOrd="0" destOrd="0" parTransId="{0BFE93C5-68E6-42A4-A361-A9E3813A0E70}" sibTransId="{4D8EC7CD-4EDD-49E5-B2B7-1CE7033701DE}"/>
    <dgm:cxn modelId="{941A533A-F735-45F9-B16B-1CD821D179C2}" type="presOf" srcId="{0BFE93C5-68E6-42A4-A361-A9E3813A0E70}" destId="{D265208B-751E-44C9-B7C7-4DD18F5E0572}" srcOrd="0" destOrd="0" presId="urn:microsoft.com/office/officeart/2005/8/layout/orgChart1"/>
    <dgm:cxn modelId="{BF7B253E-FDFC-4FCB-8BFA-7DD5970DDE6F}" srcId="{13FB81F6-D588-447D-B704-5B664AB5FBA4}" destId="{77414091-7562-42C3-80B0-F6A2D2D0B63A}" srcOrd="3" destOrd="0" parTransId="{EB3ED007-F2C9-4E0F-8ACF-C0C748457653}" sibTransId="{34E7A15F-2D1D-41CB-A3B2-ADED5B6EA518}"/>
    <dgm:cxn modelId="{0B9BC45D-6D17-4352-AE92-1BE867B7E4A0}" type="presOf" srcId="{D0C56C9C-5A30-4DDB-B8B1-3B01C2666FB0}" destId="{86617B54-E154-4748-B31A-B6E3995B87F1}" srcOrd="1" destOrd="0" presId="urn:microsoft.com/office/officeart/2005/8/layout/orgChart1"/>
    <dgm:cxn modelId="{984C6E44-4A26-405C-B688-560CA527E670}" type="presOf" srcId="{47763289-7AD8-4845-9B55-34C4515FD84A}" destId="{1D29A228-6A1F-4A2C-A5AC-97BE8A7307DB}" srcOrd="1" destOrd="0" presId="urn:microsoft.com/office/officeart/2005/8/layout/orgChart1"/>
    <dgm:cxn modelId="{CCAE9744-A769-474F-8A44-BCF489298F3C}" srcId="{13FB81F6-D588-447D-B704-5B664AB5FBA4}" destId="{71095298-FE40-4E7B-81FA-52855CA50AED}" srcOrd="2" destOrd="0" parTransId="{AC2CE937-6082-46BF-9FAD-0F4E2F27E85B}" sibTransId="{B4513F74-9208-46E3-A11D-D604530C795C}"/>
    <dgm:cxn modelId="{5469D966-6F4B-4EDD-A98C-39F0F5E88978}" type="presOf" srcId="{54E5D819-6246-467E-8376-F8C773A3F905}" destId="{EEDB964A-1A26-4A55-8993-FE5F764C66B8}" srcOrd="1" destOrd="0" presId="urn:microsoft.com/office/officeart/2005/8/layout/orgChart1"/>
    <dgm:cxn modelId="{28207768-7435-49A9-A5F2-D2FA409CAA0D}" type="presOf" srcId="{C96D58F5-7A13-4590-8D6C-A2B80A6AFCDB}" destId="{4F9DEBDB-3A1B-4813-9398-87F2F5CEF194}" srcOrd="1" destOrd="0" presId="urn:microsoft.com/office/officeart/2005/8/layout/orgChart1"/>
    <dgm:cxn modelId="{9E9BC248-913B-453A-9476-FB7671AB7600}" type="presOf" srcId="{6B6A6FF2-900B-493A-AE3D-6A3F9582606F}" destId="{C36C9C8B-8719-47F2-B65F-E2B57AD984C7}" srcOrd="0" destOrd="0" presId="urn:microsoft.com/office/officeart/2005/8/layout/orgChart1"/>
    <dgm:cxn modelId="{5C9A576B-B56F-466C-9B1E-4F4A2C2FD9A2}" type="presOf" srcId="{2AFE0511-BEA9-442B-AA68-E22824167412}" destId="{3FDEC9C8-4591-4C72-9BB3-F731D7BCB188}" srcOrd="0" destOrd="0" presId="urn:microsoft.com/office/officeart/2005/8/layout/orgChart1"/>
    <dgm:cxn modelId="{AD1A5B6D-C70B-4CA4-8418-485379C83898}" type="presOf" srcId="{F83699ED-FD5A-4B6A-98EF-C714B822EC79}" destId="{9F425628-AC4D-40C6-A615-92193A74A9DE}" srcOrd="0" destOrd="0" presId="urn:microsoft.com/office/officeart/2005/8/layout/orgChart1"/>
    <dgm:cxn modelId="{DC7FFC4D-5047-4CBC-81E9-44D707B9C4E3}" type="presOf" srcId="{0DAD54C0-1C1B-41A0-BFA9-1EDB1639C1D4}" destId="{9ABD5DDB-592C-476D-B1D7-12C21C953F50}" srcOrd="1" destOrd="0" presId="urn:microsoft.com/office/officeart/2005/8/layout/orgChart1"/>
    <dgm:cxn modelId="{02137E6E-97E6-4368-B311-87B932917460}" type="presOf" srcId="{0DAD54C0-1C1B-41A0-BFA9-1EDB1639C1D4}" destId="{69045308-81E5-4CC3-8E98-0B068C6E45E0}" srcOrd="0" destOrd="0" presId="urn:microsoft.com/office/officeart/2005/8/layout/orgChart1"/>
    <dgm:cxn modelId="{F49F836E-D26E-4708-AD59-1CFD715F4F54}" type="presOf" srcId="{2198CC3D-AFD8-460E-8421-4340AF191A99}" destId="{11FAF637-18BF-48D2-9EFE-4EA771A697D8}" srcOrd="1" destOrd="0" presId="urn:microsoft.com/office/officeart/2005/8/layout/orgChart1"/>
    <dgm:cxn modelId="{DBE66277-B0A4-46E2-B6E3-2E7CA7A32BDF}" type="presOf" srcId="{13FB81F6-D588-447D-B704-5B664AB5FBA4}" destId="{356C018A-BF45-4573-A097-5AA533B6D222}" srcOrd="1" destOrd="0" presId="urn:microsoft.com/office/officeart/2005/8/layout/orgChart1"/>
    <dgm:cxn modelId="{EBB85378-1105-457B-917C-936965F6A892}" type="presOf" srcId="{D0C56C9C-5A30-4DDB-B8B1-3B01C2666FB0}" destId="{CE18E5CD-9C12-4CD7-BC2D-D37AC1B465DF}" srcOrd="0" destOrd="0" presId="urn:microsoft.com/office/officeart/2005/8/layout/orgChart1"/>
    <dgm:cxn modelId="{774EAC59-8719-4DE7-8440-9C6C196EA99F}" type="presOf" srcId="{13FB81F6-D588-447D-B704-5B664AB5FBA4}" destId="{37AEDA1C-4836-4706-A963-A91719D1D970}" srcOrd="0" destOrd="0" presId="urn:microsoft.com/office/officeart/2005/8/layout/orgChart1"/>
    <dgm:cxn modelId="{77D7DD5A-9926-4097-B555-9B9545162419}" type="presOf" srcId="{B3808D9D-ED30-4A37-8E5A-AF3211626091}" destId="{0CB0E8E5-B6B0-40DD-9119-32AAFD079619}" srcOrd="1" destOrd="0" presId="urn:microsoft.com/office/officeart/2005/8/layout/orgChart1"/>
    <dgm:cxn modelId="{6551127B-C989-40F2-B44E-B581E4724C6E}" type="presOf" srcId="{A84589DA-CB10-4A2A-80EA-188BFE0ADB48}" destId="{CC518611-D5D1-4D3E-8526-093DF5AD17A8}" srcOrd="0" destOrd="0" presId="urn:microsoft.com/office/officeart/2005/8/layout/orgChart1"/>
    <dgm:cxn modelId="{7477487C-C3D7-42FC-9943-88FEE64ADE03}" type="presOf" srcId="{77414091-7562-42C3-80B0-F6A2D2D0B63A}" destId="{F94E0AA2-A3D5-4EE0-BDBA-03E01BDADA92}" srcOrd="1" destOrd="0" presId="urn:microsoft.com/office/officeart/2005/8/layout/orgChart1"/>
    <dgm:cxn modelId="{44911E7E-F168-4753-A0D7-D862353647AD}" type="presOf" srcId="{AC2CE937-6082-46BF-9FAD-0F4E2F27E85B}" destId="{373A36FD-5647-413D-AADE-967425AEC791}" srcOrd="0" destOrd="0" presId="urn:microsoft.com/office/officeart/2005/8/layout/orgChart1"/>
    <dgm:cxn modelId="{FBB32680-B462-4A71-A45F-ECD3CA644C00}" type="presOf" srcId="{F99B9FE9-1A59-4ECC-834F-C235A01F4B7C}" destId="{C99F0859-024B-49EE-94CE-D9EC56609DAE}" srcOrd="0" destOrd="0" presId="urn:microsoft.com/office/officeart/2005/8/layout/orgChart1"/>
    <dgm:cxn modelId="{158FC681-74F3-45EE-BDE5-8C2A4813FBA8}" type="presOf" srcId="{47763289-7AD8-4845-9B55-34C4515FD84A}" destId="{B7BCD14C-5319-4794-B608-87BA821515ED}" srcOrd="0" destOrd="0" presId="urn:microsoft.com/office/officeart/2005/8/layout/orgChart1"/>
    <dgm:cxn modelId="{195E6F82-B48A-4850-BB9A-64E24A549D1B}" type="presOf" srcId="{846ED09C-49F0-4266-BD35-E6A61E43321E}" destId="{F989AE5D-9D22-4E4C-8AA3-F817CDFA9E53}" srcOrd="0" destOrd="0" presId="urn:microsoft.com/office/officeart/2005/8/layout/orgChart1"/>
    <dgm:cxn modelId="{8B29898B-4D5A-4678-A0F4-C7627127DCFA}" type="presOf" srcId="{148D49CD-F6F4-4FF5-A880-1883CD3936C4}" destId="{FA125993-07E2-4E20-A8D0-00B38E7988E5}" srcOrd="0" destOrd="0" presId="urn:microsoft.com/office/officeart/2005/8/layout/orgChart1"/>
    <dgm:cxn modelId="{F6094D97-FF8C-45C1-8F40-56842BEE82BC}" srcId="{C96D58F5-7A13-4590-8D6C-A2B80A6AFCDB}" destId="{D0C56C9C-5A30-4DDB-B8B1-3B01C2666FB0}" srcOrd="2" destOrd="0" parTransId="{EFE2F98D-3F8B-4424-95BC-E05F16B16F19}" sibTransId="{CE58F46B-5E9C-4E4E-98FB-47B2814A8C37}"/>
    <dgm:cxn modelId="{32385798-56E4-45A7-AD32-17502987AFF8}" type="presOf" srcId="{F83699ED-FD5A-4B6A-98EF-C714B822EC79}" destId="{F4AE6C0E-0FF1-45D7-93E6-5233F660BB77}" srcOrd="1" destOrd="0" presId="urn:microsoft.com/office/officeart/2005/8/layout/orgChart1"/>
    <dgm:cxn modelId="{D86C33A0-70CE-4230-A177-C0052CF1404D}" type="presOf" srcId="{A09D25E0-6CBE-4B5B-AC71-CD6EC0ECDB96}" destId="{ADD7E343-8CD1-40A0-B549-775BD411BAD5}" srcOrd="0" destOrd="0" presId="urn:microsoft.com/office/officeart/2005/8/layout/orgChart1"/>
    <dgm:cxn modelId="{7407CAA6-8841-429F-879A-DB969738D9FF}" type="presOf" srcId="{8C0D2AF9-325E-4903-8DE0-6221D66B2086}" destId="{B315A218-ECC3-4C69-875B-F9131DFD6CC1}" srcOrd="0" destOrd="0" presId="urn:microsoft.com/office/officeart/2005/8/layout/orgChart1"/>
    <dgm:cxn modelId="{680C15A9-625B-4B7D-A12E-A11A2755BFF0}" srcId="{13FB81F6-D588-447D-B704-5B664AB5FBA4}" destId="{DD9B2F9B-2BF4-4CE6-BA1A-F1BAB557F9BA}" srcOrd="1" destOrd="0" parTransId="{F99B9FE9-1A59-4ECC-834F-C235A01F4B7C}" sibTransId="{AFB75A31-D624-40D4-9527-D32EA4194634}"/>
    <dgm:cxn modelId="{5F6D3DAA-3533-449D-98D1-4A05BA4F6646}" type="presOf" srcId="{EFE2F98D-3F8B-4424-95BC-E05F16B16F19}" destId="{CB9C09A9-EC0F-426E-9C12-573E39086072}" srcOrd="0" destOrd="0" presId="urn:microsoft.com/office/officeart/2005/8/layout/orgChart1"/>
    <dgm:cxn modelId="{E42AC3AA-7165-4AF4-87A4-543F659889B4}" type="presOf" srcId="{71095298-FE40-4E7B-81FA-52855CA50AED}" destId="{0B5F34F9-D272-4339-877F-3EE566156C30}" srcOrd="1" destOrd="0" presId="urn:microsoft.com/office/officeart/2005/8/layout/orgChart1"/>
    <dgm:cxn modelId="{7018A9AB-7532-470C-B708-D200ADE89549}" type="presOf" srcId="{DD9B2F9B-2BF4-4CE6-BA1A-F1BAB557F9BA}" destId="{67AFD77E-9621-4583-8E5D-1E5B518F6046}" srcOrd="1" destOrd="0" presId="urn:microsoft.com/office/officeart/2005/8/layout/orgChart1"/>
    <dgm:cxn modelId="{79EB57AE-1A1F-4892-AB19-3EB25E9572CC}" type="presOf" srcId="{27465788-A6BB-4CFD-8892-FAF22D880306}" destId="{A197520D-0805-4FE0-844D-A8099A92C947}" srcOrd="0" destOrd="0" presId="urn:microsoft.com/office/officeart/2005/8/layout/orgChart1"/>
    <dgm:cxn modelId="{D2B646B7-1BCB-4F83-B505-03C004A71BB0}" srcId="{C96D58F5-7A13-4590-8D6C-A2B80A6AFCDB}" destId="{C69FFEA4-298F-41A2-A824-2BA94C3EF53B}" srcOrd="3" destOrd="0" parTransId="{8C0D2AF9-325E-4903-8DE0-6221D66B2086}" sibTransId="{5D63726A-1E41-465A-B667-5910D04F61B6}"/>
    <dgm:cxn modelId="{918C11BB-248E-4C37-8C4E-B127F44F64A1}" type="presOf" srcId="{C96D58F5-7A13-4590-8D6C-A2B80A6AFCDB}" destId="{A9AFCFAB-5873-4C52-8520-18DE7E6EA905}" srcOrd="0" destOrd="0" presId="urn:microsoft.com/office/officeart/2005/8/layout/orgChart1"/>
    <dgm:cxn modelId="{14016DBB-EBC4-46E2-8FA5-7A37ED15A32D}" type="presOf" srcId="{148D49CD-F6F4-4FF5-A880-1883CD3936C4}" destId="{B476B6DD-2000-4604-9814-09694DD5C1B2}" srcOrd="1" destOrd="0" presId="urn:microsoft.com/office/officeart/2005/8/layout/orgChart1"/>
    <dgm:cxn modelId="{90FC70BE-D785-450E-A274-E5030208EFEB}" type="presOf" srcId="{EB3ED007-F2C9-4E0F-8ACF-C0C748457653}" destId="{C816D272-E412-44B3-B4AF-3003BCBEDDEF}" srcOrd="0" destOrd="0" presId="urn:microsoft.com/office/officeart/2005/8/layout/orgChart1"/>
    <dgm:cxn modelId="{7F440FC2-51EC-451E-8897-09DE8816A1C3}" srcId="{D0C56C9C-5A30-4DDB-B8B1-3B01C2666FB0}" destId="{27465788-A6BB-4CFD-8892-FAF22D880306}" srcOrd="1" destOrd="0" parTransId="{6B6A6FF2-900B-493A-AE3D-6A3F9582606F}" sibTransId="{805D885F-520D-4D78-A065-A3E7CDBC9490}"/>
    <dgm:cxn modelId="{D48410C2-63E8-40DD-8877-98AA38AD77B3}" type="presOf" srcId="{77414091-7562-42C3-80B0-F6A2D2D0B63A}" destId="{4C89AFB7-39E2-43D4-911C-FA28E05221F7}" srcOrd="0" destOrd="0" presId="urn:microsoft.com/office/officeart/2005/8/layout/orgChart1"/>
    <dgm:cxn modelId="{4E3338C7-11AE-49FD-ADF5-A90DCDCB3412}" type="presOf" srcId="{CE31AFBB-EDBA-401E-AC5C-988C9FD84A66}" destId="{0C4ED3EA-9ECC-4E42-AA82-9CFA8C9694C0}" srcOrd="0" destOrd="0" presId="urn:microsoft.com/office/officeart/2005/8/layout/orgChart1"/>
    <dgm:cxn modelId="{854EC0D0-1C80-40F9-9F84-1F285C6E263C}" srcId="{C96D58F5-7A13-4590-8D6C-A2B80A6AFCDB}" destId="{54E5D819-6246-467E-8376-F8C773A3F905}" srcOrd="1" destOrd="0" parTransId="{A09D25E0-6CBE-4B5B-AC71-CD6EC0ECDB96}" sibTransId="{55111080-4D9B-425A-87D0-FBE18FC52B7E}"/>
    <dgm:cxn modelId="{7C543DD3-DA5A-477A-81AD-204F3C29CCF6}" type="presOf" srcId="{57796267-066A-41DC-AB58-22D641D34A3B}" destId="{960F1674-2F69-456C-8C37-23F90CF9DE97}" srcOrd="0" destOrd="0" presId="urn:microsoft.com/office/officeart/2005/8/layout/orgChart1"/>
    <dgm:cxn modelId="{F5A32BD4-E2EA-44DD-A25C-01733843A379}" srcId="{13FB81F6-D588-447D-B704-5B664AB5FBA4}" destId="{B3808D9D-ED30-4A37-8E5A-AF3211626091}" srcOrd="0" destOrd="0" parTransId="{12CD0CE5-91F0-4D61-B510-07BDEA8B5E3B}" sibTransId="{42CA7F63-2F29-4982-B7F0-E137F0986EC4}"/>
    <dgm:cxn modelId="{AEAD7ED9-4741-407E-B076-99FCD9CC1B91}" srcId="{B3808D9D-ED30-4A37-8E5A-AF3211626091}" destId="{0DAD54C0-1C1B-41A0-BFA9-1EDB1639C1D4}" srcOrd="0" destOrd="0" parTransId="{2AFE0511-BEA9-442B-AA68-E22824167412}" sibTransId="{FAD965FB-1DE9-48BD-8613-06878278827C}"/>
    <dgm:cxn modelId="{BBD560E2-BED6-46E3-B9A3-465312296519}" srcId="{27465788-A6BB-4CFD-8892-FAF22D880306}" destId="{47763289-7AD8-4845-9B55-34C4515FD84A}" srcOrd="1" destOrd="0" parTransId="{57796267-066A-41DC-AB58-22D641D34A3B}" sibTransId="{D799EA28-6AF7-41F2-B927-2D1EE44472B7}"/>
    <dgm:cxn modelId="{64E431E3-5128-4D3C-B12E-244202DC7BC6}" type="presOf" srcId="{54E5D819-6246-467E-8376-F8C773A3F905}" destId="{B6E3EE6E-82C3-4EFE-ADD3-0F19FC5CD7CC}" srcOrd="0" destOrd="0" presId="urn:microsoft.com/office/officeart/2005/8/layout/orgChart1"/>
    <dgm:cxn modelId="{6AE23CE3-C931-4C08-A2DD-CFEB36DFEBC6}" type="presOf" srcId="{27465788-A6BB-4CFD-8892-FAF22D880306}" destId="{4B264623-FB24-4C51-8E8F-CDC72842654F}" srcOrd="1" destOrd="0" presId="urn:microsoft.com/office/officeart/2005/8/layout/orgChart1"/>
    <dgm:cxn modelId="{FD9CEBE3-4712-43ED-B934-9F2F938EFC3F}" srcId="{43C6E9A5-C195-4E0C-9726-7D0918FD1F59}" destId="{F83699ED-FD5A-4B6A-98EF-C714B822EC79}" srcOrd="0" destOrd="0" parTransId="{846ED09C-49F0-4266-BD35-E6A61E43321E}" sibTransId="{CB0EFA2A-651C-487E-BDA6-E36AAD986239}"/>
    <dgm:cxn modelId="{277558E7-2388-43A0-BA87-2F3AC8F6596F}" type="presOf" srcId="{C7FA8D2B-D1BD-4179-A48B-166D76879142}" destId="{F785F316-D196-4A68-8A28-8CE3686C88F5}" srcOrd="0" destOrd="0" presId="urn:microsoft.com/office/officeart/2005/8/layout/orgChart1"/>
    <dgm:cxn modelId="{BE431DE8-3AC4-4A6D-B17B-51116C227BF4}" srcId="{D0C56C9C-5A30-4DDB-B8B1-3B01C2666FB0}" destId="{43C6E9A5-C195-4E0C-9726-7D0918FD1F59}" srcOrd="0" destOrd="0" parTransId="{CE31AFBB-EDBA-401E-AC5C-988C9FD84A66}" sibTransId="{BC7860AC-52CA-4190-9896-F760C45DBBF9}"/>
    <dgm:cxn modelId="{0C9AD1E9-BBF4-404F-A07A-4AE2AC841AE6}" type="presOf" srcId="{C69FFEA4-298F-41A2-A824-2BA94C3EF53B}" destId="{F01C828B-0A0F-4C7F-8883-D7F5F7D7EF9A}" srcOrd="0" destOrd="0" presId="urn:microsoft.com/office/officeart/2005/8/layout/orgChart1"/>
    <dgm:cxn modelId="{17668BF2-E5FA-4B1E-B988-BED31F0D57B9}" type="presOf" srcId="{C69FFEA4-298F-41A2-A824-2BA94C3EF53B}" destId="{D24A0253-B475-436F-B524-CA8CE708DF48}" srcOrd="1" destOrd="0" presId="urn:microsoft.com/office/officeart/2005/8/layout/orgChart1"/>
    <dgm:cxn modelId="{EB708FF2-37ED-4782-9FDF-07F4BFDBC80B}" srcId="{27465788-A6BB-4CFD-8892-FAF22D880306}" destId="{2198CC3D-AFD8-460E-8421-4340AF191A99}" srcOrd="0" destOrd="0" parTransId="{A84589DA-CB10-4A2A-80EA-188BFE0ADB48}" sibTransId="{17822D6F-9D41-4FDC-B6D6-05ED029DC1B7}"/>
    <dgm:cxn modelId="{206B99F8-DEF8-4CB5-A096-A2789AD58B5A}" type="presOf" srcId="{DD9B2F9B-2BF4-4CE6-BA1A-F1BAB557F9BA}" destId="{9D89BBC2-E1ED-4209-9D71-29B4129A6F50}" srcOrd="0" destOrd="0" presId="urn:microsoft.com/office/officeart/2005/8/layout/orgChart1"/>
    <dgm:cxn modelId="{7F8A2FFD-8DE2-4923-B38E-BA334E9587A9}" type="presOf" srcId="{12CD0CE5-91F0-4D61-B510-07BDEA8B5E3B}" destId="{FDFCC3EE-B6DF-4C73-9E18-EDF58E9FD716}" srcOrd="0" destOrd="0" presId="urn:microsoft.com/office/officeart/2005/8/layout/orgChart1"/>
    <dgm:cxn modelId="{B9BAE3D4-E8B4-41A2-BF06-3A93AF943D64}" type="presParOf" srcId="{8662AC1B-3C06-4627-9376-676F830D4C1A}" destId="{722B2EE0-DE06-4345-B33C-ED7164080840}" srcOrd="0" destOrd="0" presId="urn:microsoft.com/office/officeart/2005/8/layout/orgChart1"/>
    <dgm:cxn modelId="{CD677181-C06C-42CC-B60E-E9AC82C4A27D}" type="presParOf" srcId="{722B2EE0-DE06-4345-B33C-ED7164080840}" destId="{16CCFE70-B89D-4140-BCE3-887FD6A3CAB9}" srcOrd="0" destOrd="0" presId="urn:microsoft.com/office/officeart/2005/8/layout/orgChart1"/>
    <dgm:cxn modelId="{CAF40894-18DC-4354-A6C5-96D18FE63BC2}" type="presParOf" srcId="{16CCFE70-B89D-4140-BCE3-887FD6A3CAB9}" destId="{A9AFCFAB-5873-4C52-8520-18DE7E6EA905}" srcOrd="0" destOrd="0" presId="urn:microsoft.com/office/officeart/2005/8/layout/orgChart1"/>
    <dgm:cxn modelId="{D3DD1399-95DB-4394-830D-C5F5CE57CFFD}" type="presParOf" srcId="{16CCFE70-B89D-4140-BCE3-887FD6A3CAB9}" destId="{4F9DEBDB-3A1B-4813-9398-87F2F5CEF194}" srcOrd="1" destOrd="0" presId="urn:microsoft.com/office/officeart/2005/8/layout/orgChart1"/>
    <dgm:cxn modelId="{A6D1A904-3C9F-414B-B277-C1508E7312BE}" type="presParOf" srcId="{722B2EE0-DE06-4345-B33C-ED7164080840}" destId="{AE8BD568-D8F1-4E2F-829D-7461236D0431}" srcOrd="1" destOrd="0" presId="urn:microsoft.com/office/officeart/2005/8/layout/orgChart1"/>
    <dgm:cxn modelId="{C573044C-7BDC-4E12-912F-1BFD4586CFB1}" type="presParOf" srcId="{AE8BD568-D8F1-4E2F-829D-7461236D0431}" destId="{F785F316-D196-4A68-8A28-8CE3686C88F5}" srcOrd="0" destOrd="0" presId="urn:microsoft.com/office/officeart/2005/8/layout/orgChart1"/>
    <dgm:cxn modelId="{D15E0418-7550-4DE2-AB6F-C8123662D5E5}" type="presParOf" srcId="{AE8BD568-D8F1-4E2F-829D-7461236D0431}" destId="{4B2FA9D1-824E-4692-8893-31AB52F24A02}" srcOrd="1" destOrd="0" presId="urn:microsoft.com/office/officeart/2005/8/layout/orgChart1"/>
    <dgm:cxn modelId="{E95224E1-50FC-46E8-8E5B-DDC825D8EC67}" type="presParOf" srcId="{4B2FA9D1-824E-4692-8893-31AB52F24A02}" destId="{B31B045A-61F5-4A70-B01E-70E3494457E4}" srcOrd="0" destOrd="0" presId="urn:microsoft.com/office/officeart/2005/8/layout/orgChart1"/>
    <dgm:cxn modelId="{D1C4E38F-1F66-4C11-AE40-96E5EB952B58}" type="presParOf" srcId="{B31B045A-61F5-4A70-B01E-70E3494457E4}" destId="{37AEDA1C-4836-4706-A963-A91719D1D970}" srcOrd="0" destOrd="0" presId="urn:microsoft.com/office/officeart/2005/8/layout/orgChart1"/>
    <dgm:cxn modelId="{F379848F-703D-49C9-A2A2-9952CDDF186B}" type="presParOf" srcId="{B31B045A-61F5-4A70-B01E-70E3494457E4}" destId="{356C018A-BF45-4573-A097-5AA533B6D222}" srcOrd="1" destOrd="0" presId="urn:microsoft.com/office/officeart/2005/8/layout/orgChart1"/>
    <dgm:cxn modelId="{A138380E-DB22-434C-969D-9DBB60B82C42}" type="presParOf" srcId="{4B2FA9D1-824E-4692-8893-31AB52F24A02}" destId="{2B3D1025-EF3A-4F43-BBAC-D189EA2A4D44}" srcOrd="1" destOrd="0" presId="urn:microsoft.com/office/officeart/2005/8/layout/orgChart1"/>
    <dgm:cxn modelId="{50FB9504-B44A-43B3-A00E-B82533A61FBD}" type="presParOf" srcId="{2B3D1025-EF3A-4F43-BBAC-D189EA2A4D44}" destId="{FDFCC3EE-B6DF-4C73-9E18-EDF58E9FD716}" srcOrd="0" destOrd="0" presId="urn:microsoft.com/office/officeart/2005/8/layout/orgChart1"/>
    <dgm:cxn modelId="{E46C2B30-D1EC-4B59-BEF8-A9D153124BA7}" type="presParOf" srcId="{2B3D1025-EF3A-4F43-BBAC-D189EA2A4D44}" destId="{1970CFC5-5D63-4866-9E25-21C29F3DF28C}" srcOrd="1" destOrd="0" presId="urn:microsoft.com/office/officeart/2005/8/layout/orgChart1"/>
    <dgm:cxn modelId="{27C374ED-8C0C-419D-8577-6DA0752DC0D4}" type="presParOf" srcId="{1970CFC5-5D63-4866-9E25-21C29F3DF28C}" destId="{7F4208B1-3BDC-48B1-9026-E70C60FD37B7}" srcOrd="0" destOrd="0" presId="urn:microsoft.com/office/officeart/2005/8/layout/orgChart1"/>
    <dgm:cxn modelId="{F16666B2-749D-48E3-9DC2-1739F440E3A9}" type="presParOf" srcId="{7F4208B1-3BDC-48B1-9026-E70C60FD37B7}" destId="{A9CE58B2-60F1-4A1C-B017-BD78D27D03F2}" srcOrd="0" destOrd="0" presId="urn:microsoft.com/office/officeart/2005/8/layout/orgChart1"/>
    <dgm:cxn modelId="{A43B2F12-2EF8-4367-85B0-C9C6D13B8078}" type="presParOf" srcId="{7F4208B1-3BDC-48B1-9026-E70C60FD37B7}" destId="{0CB0E8E5-B6B0-40DD-9119-32AAFD079619}" srcOrd="1" destOrd="0" presId="urn:microsoft.com/office/officeart/2005/8/layout/orgChart1"/>
    <dgm:cxn modelId="{1139A6A8-0F5C-483C-A293-B84CBDD05B62}" type="presParOf" srcId="{1970CFC5-5D63-4866-9E25-21C29F3DF28C}" destId="{CB723363-4D3C-485D-A200-AA4615F641C7}" srcOrd="1" destOrd="0" presId="urn:microsoft.com/office/officeart/2005/8/layout/orgChart1"/>
    <dgm:cxn modelId="{0C679435-7298-4915-B3DA-612690057B6D}" type="presParOf" srcId="{CB723363-4D3C-485D-A200-AA4615F641C7}" destId="{3FDEC9C8-4591-4C72-9BB3-F731D7BCB188}" srcOrd="0" destOrd="0" presId="urn:microsoft.com/office/officeart/2005/8/layout/orgChart1"/>
    <dgm:cxn modelId="{BF97630C-4CEC-49CD-B658-2D11FD9637DD}" type="presParOf" srcId="{CB723363-4D3C-485D-A200-AA4615F641C7}" destId="{0E5812C6-45D9-4F4C-81DF-2DD5A01F660B}" srcOrd="1" destOrd="0" presId="urn:microsoft.com/office/officeart/2005/8/layout/orgChart1"/>
    <dgm:cxn modelId="{2DBA4E31-5039-4D3F-8CFD-6346CE237E86}" type="presParOf" srcId="{0E5812C6-45D9-4F4C-81DF-2DD5A01F660B}" destId="{23754C15-3AF3-44A9-9CCA-8CEAA9D04749}" srcOrd="0" destOrd="0" presId="urn:microsoft.com/office/officeart/2005/8/layout/orgChart1"/>
    <dgm:cxn modelId="{3E47A725-8C5F-435C-B0AB-F2AC3EB3ED52}" type="presParOf" srcId="{23754C15-3AF3-44A9-9CCA-8CEAA9D04749}" destId="{69045308-81E5-4CC3-8E98-0B068C6E45E0}" srcOrd="0" destOrd="0" presId="urn:microsoft.com/office/officeart/2005/8/layout/orgChart1"/>
    <dgm:cxn modelId="{F829487E-BB2F-4F9E-929B-B0641E86964D}" type="presParOf" srcId="{23754C15-3AF3-44A9-9CCA-8CEAA9D04749}" destId="{9ABD5DDB-592C-476D-B1D7-12C21C953F50}" srcOrd="1" destOrd="0" presId="urn:microsoft.com/office/officeart/2005/8/layout/orgChart1"/>
    <dgm:cxn modelId="{07D40FD8-1CE4-40CC-AF0F-C75D31BC18CA}" type="presParOf" srcId="{0E5812C6-45D9-4F4C-81DF-2DD5A01F660B}" destId="{C14EAC9E-CC9C-4165-B414-7121258E28DB}" srcOrd="1" destOrd="0" presId="urn:microsoft.com/office/officeart/2005/8/layout/orgChart1"/>
    <dgm:cxn modelId="{F49CCB78-820E-4887-A143-0FCB47DBBE57}" type="presParOf" srcId="{0E5812C6-45D9-4F4C-81DF-2DD5A01F660B}" destId="{F45B96A7-C168-4C86-9BF6-EA17147A82D1}" srcOrd="2" destOrd="0" presId="urn:microsoft.com/office/officeart/2005/8/layout/orgChart1"/>
    <dgm:cxn modelId="{C4186726-66AA-45D6-98E8-F3D29FB4F895}" type="presParOf" srcId="{1970CFC5-5D63-4866-9E25-21C29F3DF28C}" destId="{7C613C44-CC82-4804-8A58-8418F3EA872F}" srcOrd="2" destOrd="0" presId="urn:microsoft.com/office/officeart/2005/8/layout/orgChart1"/>
    <dgm:cxn modelId="{EB3BF62D-5E23-43D7-8D26-3F604A50F246}" type="presParOf" srcId="{2B3D1025-EF3A-4F43-BBAC-D189EA2A4D44}" destId="{C99F0859-024B-49EE-94CE-D9EC56609DAE}" srcOrd="2" destOrd="0" presId="urn:microsoft.com/office/officeart/2005/8/layout/orgChart1"/>
    <dgm:cxn modelId="{ADC4CFB1-B0D2-4471-8584-134C94196B2F}" type="presParOf" srcId="{2B3D1025-EF3A-4F43-BBAC-D189EA2A4D44}" destId="{6B538205-1A84-4976-8D04-91217B3FB9AA}" srcOrd="3" destOrd="0" presId="urn:microsoft.com/office/officeart/2005/8/layout/orgChart1"/>
    <dgm:cxn modelId="{071162A9-E47B-4F8A-95C4-65A8EE27328E}" type="presParOf" srcId="{6B538205-1A84-4976-8D04-91217B3FB9AA}" destId="{4AFD43E4-82CE-468F-9127-939077E510E9}" srcOrd="0" destOrd="0" presId="urn:microsoft.com/office/officeart/2005/8/layout/orgChart1"/>
    <dgm:cxn modelId="{4EE63AB8-C40B-4C6D-88F2-9AF1F0008923}" type="presParOf" srcId="{4AFD43E4-82CE-468F-9127-939077E510E9}" destId="{9D89BBC2-E1ED-4209-9D71-29B4129A6F50}" srcOrd="0" destOrd="0" presId="urn:microsoft.com/office/officeart/2005/8/layout/orgChart1"/>
    <dgm:cxn modelId="{4EBC8D7B-2EBA-4D4F-B691-1CFE29B5415B}" type="presParOf" srcId="{4AFD43E4-82CE-468F-9127-939077E510E9}" destId="{67AFD77E-9621-4583-8E5D-1E5B518F6046}" srcOrd="1" destOrd="0" presId="urn:microsoft.com/office/officeart/2005/8/layout/orgChart1"/>
    <dgm:cxn modelId="{C9B89664-ED95-43A5-A6BB-BF8C2AF9BDD1}" type="presParOf" srcId="{6B538205-1A84-4976-8D04-91217B3FB9AA}" destId="{0DC88B5E-7CCD-4BED-BA68-367F88956764}" srcOrd="1" destOrd="0" presId="urn:microsoft.com/office/officeart/2005/8/layout/orgChart1"/>
    <dgm:cxn modelId="{80B3E84A-5838-40B4-9998-2C3AD635A33A}" type="presParOf" srcId="{6B538205-1A84-4976-8D04-91217B3FB9AA}" destId="{466A704F-A644-4464-8F08-199184179A68}" srcOrd="2" destOrd="0" presId="urn:microsoft.com/office/officeart/2005/8/layout/orgChart1"/>
    <dgm:cxn modelId="{68E1649B-EA8C-4F1B-B688-2166560916D6}" type="presParOf" srcId="{2B3D1025-EF3A-4F43-BBAC-D189EA2A4D44}" destId="{373A36FD-5647-413D-AADE-967425AEC791}" srcOrd="4" destOrd="0" presId="urn:microsoft.com/office/officeart/2005/8/layout/orgChart1"/>
    <dgm:cxn modelId="{3BD4CBD6-C501-455C-A912-285630486052}" type="presParOf" srcId="{2B3D1025-EF3A-4F43-BBAC-D189EA2A4D44}" destId="{BDDA87BC-5216-4ADF-8903-F44F9F9F7B51}" srcOrd="5" destOrd="0" presId="urn:microsoft.com/office/officeart/2005/8/layout/orgChart1"/>
    <dgm:cxn modelId="{8A3E683C-138A-4F5C-B509-FA659DA2AA29}" type="presParOf" srcId="{BDDA87BC-5216-4ADF-8903-F44F9F9F7B51}" destId="{354A41B2-0E96-4720-B663-FAF7DC6CAE1A}" srcOrd="0" destOrd="0" presId="urn:microsoft.com/office/officeart/2005/8/layout/orgChart1"/>
    <dgm:cxn modelId="{54148228-468A-4833-949F-C79EDC222FED}" type="presParOf" srcId="{354A41B2-0E96-4720-B663-FAF7DC6CAE1A}" destId="{2CD28826-FC74-4A7D-A41B-71ACDEA051B6}" srcOrd="0" destOrd="0" presId="urn:microsoft.com/office/officeart/2005/8/layout/orgChart1"/>
    <dgm:cxn modelId="{92D01443-7BA2-49DA-9255-42A87A2F7291}" type="presParOf" srcId="{354A41B2-0E96-4720-B663-FAF7DC6CAE1A}" destId="{0B5F34F9-D272-4339-877F-3EE566156C30}" srcOrd="1" destOrd="0" presId="urn:microsoft.com/office/officeart/2005/8/layout/orgChart1"/>
    <dgm:cxn modelId="{DBD09945-271E-4064-AF44-F4B282A52ED5}" type="presParOf" srcId="{BDDA87BC-5216-4ADF-8903-F44F9F9F7B51}" destId="{61019CD8-67E2-4AE7-B075-2C8F33A1CD74}" srcOrd="1" destOrd="0" presId="urn:microsoft.com/office/officeart/2005/8/layout/orgChart1"/>
    <dgm:cxn modelId="{D2020058-B22E-4453-8EE0-6BD0F3A548DB}" type="presParOf" srcId="{BDDA87BC-5216-4ADF-8903-F44F9F9F7B51}" destId="{BF12F7CF-1DC1-4031-B630-358684502CC6}" srcOrd="2" destOrd="0" presId="urn:microsoft.com/office/officeart/2005/8/layout/orgChart1"/>
    <dgm:cxn modelId="{7E2D87CE-D735-4BB7-98DC-A2E3677457E5}" type="presParOf" srcId="{2B3D1025-EF3A-4F43-BBAC-D189EA2A4D44}" destId="{C816D272-E412-44B3-B4AF-3003BCBEDDEF}" srcOrd="6" destOrd="0" presId="urn:microsoft.com/office/officeart/2005/8/layout/orgChart1"/>
    <dgm:cxn modelId="{88B1BDAB-42F1-4FFB-AC7E-301167983B20}" type="presParOf" srcId="{2B3D1025-EF3A-4F43-BBAC-D189EA2A4D44}" destId="{ACB11BE4-8D40-4572-BEF0-6E235F11F1BD}" srcOrd="7" destOrd="0" presId="urn:microsoft.com/office/officeart/2005/8/layout/orgChart1"/>
    <dgm:cxn modelId="{5651EEC6-7D35-455D-BAE6-163DDC6030C5}" type="presParOf" srcId="{ACB11BE4-8D40-4572-BEF0-6E235F11F1BD}" destId="{C4EB4B1D-701B-4A81-AAE9-7FA66AD8B8A1}" srcOrd="0" destOrd="0" presId="urn:microsoft.com/office/officeart/2005/8/layout/orgChart1"/>
    <dgm:cxn modelId="{57EA2B7F-EA58-48B3-852D-CB6168434C8B}" type="presParOf" srcId="{C4EB4B1D-701B-4A81-AAE9-7FA66AD8B8A1}" destId="{4C89AFB7-39E2-43D4-911C-FA28E05221F7}" srcOrd="0" destOrd="0" presId="urn:microsoft.com/office/officeart/2005/8/layout/orgChart1"/>
    <dgm:cxn modelId="{245A5F9C-05E7-4024-9C6B-B821853397CC}" type="presParOf" srcId="{C4EB4B1D-701B-4A81-AAE9-7FA66AD8B8A1}" destId="{F94E0AA2-A3D5-4EE0-BDBA-03E01BDADA92}" srcOrd="1" destOrd="0" presId="urn:microsoft.com/office/officeart/2005/8/layout/orgChart1"/>
    <dgm:cxn modelId="{1F2E5A75-3EB8-44CE-B3FC-7CF3020A48F0}" type="presParOf" srcId="{ACB11BE4-8D40-4572-BEF0-6E235F11F1BD}" destId="{3E303CA8-AC3D-4BA1-AB43-EFBA093B8A05}" srcOrd="1" destOrd="0" presId="urn:microsoft.com/office/officeart/2005/8/layout/orgChart1"/>
    <dgm:cxn modelId="{28348DD1-0443-44A7-9338-E146B0CFA7C2}" type="presParOf" srcId="{ACB11BE4-8D40-4572-BEF0-6E235F11F1BD}" destId="{5456969A-0D59-45A6-B3CF-42977E4B0C65}" srcOrd="2" destOrd="0" presId="urn:microsoft.com/office/officeart/2005/8/layout/orgChart1"/>
    <dgm:cxn modelId="{0BC65DC3-E71F-427C-A099-B8730012C591}" type="presParOf" srcId="{4B2FA9D1-824E-4692-8893-31AB52F24A02}" destId="{619B6934-0E25-48B0-929F-057665DE7F65}" srcOrd="2" destOrd="0" presId="urn:microsoft.com/office/officeart/2005/8/layout/orgChart1"/>
    <dgm:cxn modelId="{93790A8A-C257-4638-8CB8-27CE3EFC0CB1}" type="presParOf" srcId="{AE8BD568-D8F1-4E2F-829D-7461236D0431}" destId="{ADD7E343-8CD1-40A0-B549-775BD411BAD5}" srcOrd="2" destOrd="0" presId="urn:microsoft.com/office/officeart/2005/8/layout/orgChart1"/>
    <dgm:cxn modelId="{6780E2B8-CD4D-4A4B-AB62-DEBD292A9ACF}" type="presParOf" srcId="{AE8BD568-D8F1-4E2F-829D-7461236D0431}" destId="{F57FE0EA-C127-4E80-8E66-8C50DEA80898}" srcOrd="3" destOrd="0" presId="urn:microsoft.com/office/officeart/2005/8/layout/orgChart1"/>
    <dgm:cxn modelId="{32A7C35A-7FB8-4169-B77D-724E8C475BD3}" type="presParOf" srcId="{F57FE0EA-C127-4E80-8E66-8C50DEA80898}" destId="{1B339F97-F278-43F5-83E1-18D94D372F30}" srcOrd="0" destOrd="0" presId="urn:microsoft.com/office/officeart/2005/8/layout/orgChart1"/>
    <dgm:cxn modelId="{3E0212DF-FA75-4605-882E-EE5BA992EA7B}" type="presParOf" srcId="{1B339F97-F278-43F5-83E1-18D94D372F30}" destId="{B6E3EE6E-82C3-4EFE-ADD3-0F19FC5CD7CC}" srcOrd="0" destOrd="0" presId="urn:microsoft.com/office/officeart/2005/8/layout/orgChart1"/>
    <dgm:cxn modelId="{438970D6-7A1F-4A9F-BE52-115949BCD40A}" type="presParOf" srcId="{1B339F97-F278-43F5-83E1-18D94D372F30}" destId="{EEDB964A-1A26-4A55-8993-FE5F764C66B8}" srcOrd="1" destOrd="0" presId="urn:microsoft.com/office/officeart/2005/8/layout/orgChart1"/>
    <dgm:cxn modelId="{24C261E8-BF6F-4945-9CB3-1C6182561D13}" type="presParOf" srcId="{F57FE0EA-C127-4E80-8E66-8C50DEA80898}" destId="{8F00193F-EFE4-4A70-BB12-0AC16D809918}" srcOrd="1" destOrd="0" presId="urn:microsoft.com/office/officeart/2005/8/layout/orgChart1"/>
    <dgm:cxn modelId="{5FC948B6-A5A6-4700-BEC7-E4B1F579E5EE}" type="presParOf" srcId="{8F00193F-EFE4-4A70-BB12-0AC16D809918}" destId="{D265208B-751E-44C9-B7C7-4DD18F5E0572}" srcOrd="0" destOrd="0" presId="urn:microsoft.com/office/officeart/2005/8/layout/orgChart1"/>
    <dgm:cxn modelId="{7EE0BE19-ACED-4066-9EE4-724C1F32EE9C}" type="presParOf" srcId="{8F00193F-EFE4-4A70-BB12-0AC16D809918}" destId="{EB99513B-EEF2-4F87-92ED-FDF40B462B21}" srcOrd="1" destOrd="0" presId="urn:microsoft.com/office/officeart/2005/8/layout/orgChart1"/>
    <dgm:cxn modelId="{43EE6E8A-36DA-40B9-ADFD-14D84408A547}" type="presParOf" srcId="{EB99513B-EEF2-4F87-92ED-FDF40B462B21}" destId="{466B6773-621A-48EF-8CC8-63B5F994A30A}" srcOrd="0" destOrd="0" presId="urn:microsoft.com/office/officeart/2005/8/layout/orgChart1"/>
    <dgm:cxn modelId="{C99105DD-45CE-49B0-97FC-06016FE6E58B}" type="presParOf" srcId="{466B6773-621A-48EF-8CC8-63B5F994A30A}" destId="{FA125993-07E2-4E20-A8D0-00B38E7988E5}" srcOrd="0" destOrd="0" presId="urn:microsoft.com/office/officeart/2005/8/layout/orgChart1"/>
    <dgm:cxn modelId="{5801BD96-D641-453B-ADD6-905E086C29CB}" type="presParOf" srcId="{466B6773-621A-48EF-8CC8-63B5F994A30A}" destId="{B476B6DD-2000-4604-9814-09694DD5C1B2}" srcOrd="1" destOrd="0" presId="urn:microsoft.com/office/officeart/2005/8/layout/orgChart1"/>
    <dgm:cxn modelId="{2F71999B-C802-4300-994A-B429C3081044}" type="presParOf" srcId="{EB99513B-EEF2-4F87-92ED-FDF40B462B21}" destId="{6A51C0B3-202D-4214-A25B-508BCBA2C6D8}" srcOrd="1" destOrd="0" presId="urn:microsoft.com/office/officeart/2005/8/layout/orgChart1"/>
    <dgm:cxn modelId="{C4429BCD-2B19-4CDC-B551-88213BD98133}" type="presParOf" srcId="{EB99513B-EEF2-4F87-92ED-FDF40B462B21}" destId="{BA9302A1-A45E-4745-BC04-E37C37A479DF}" srcOrd="2" destOrd="0" presId="urn:microsoft.com/office/officeart/2005/8/layout/orgChart1"/>
    <dgm:cxn modelId="{09EF3A41-A0E6-44CC-BCC1-9FE519C70B51}" type="presParOf" srcId="{F57FE0EA-C127-4E80-8E66-8C50DEA80898}" destId="{7FFE67EF-0318-4941-93B1-48EB404DF0EE}" srcOrd="2" destOrd="0" presId="urn:microsoft.com/office/officeart/2005/8/layout/orgChart1"/>
    <dgm:cxn modelId="{534280AF-B394-43BD-A1BC-9301EA167637}" type="presParOf" srcId="{AE8BD568-D8F1-4E2F-829D-7461236D0431}" destId="{CB9C09A9-EC0F-426E-9C12-573E39086072}" srcOrd="4" destOrd="0" presId="urn:microsoft.com/office/officeart/2005/8/layout/orgChart1"/>
    <dgm:cxn modelId="{0C2BF11E-A1C0-46F7-8A55-D7137649C587}" type="presParOf" srcId="{AE8BD568-D8F1-4E2F-829D-7461236D0431}" destId="{F2B59AA7-21D0-4136-BEB5-12FA444088A0}" srcOrd="5" destOrd="0" presId="urn:microsoft.com/office/officeart/2005/8/layout/orgChart1"/>
    <dgm:cxn modelId="{910942CC-9D20-4BE4-B6A8-064C176E134A}" type="presParOf" srcId="{F2B59AA7-21D0-4136-BEB5-12FA444088A0}" destId="{730B1442-58A6-4AD3-8A2C-CD46FE8F03A3}" srcOrd="0" destOrd="0" presId="urn:microsoft.com/office/officeart/2005/8/layout/orgChart1"/>
    <dgm:cxn modelId="{2F914CBB-1497-497A-8576-9230BE7EB2E5}" type="presParOf" srcId="{730B1442-58A6-4AD3-8A2C-CD46FE8F03A3}" destId="{CE18E5CD-9C12-4CD7-BC2D-D37AC1B465DF}" srcOrd="0" destOrd="0" presId="urn:microsoft.com/office/officeart/2005/8/layout/orgChart1"/>
    <dgm:cxn modelId="{EF8BFABF-128C-4060-82B9-496F414F7ED0}" type="presParOf" srcId="{730B1442-58A6-4AD3-8A2C-CD46FE8F03A3}" destId="{86617B54-E154-4748-B31A-B6E3995B87F1}" srcOrd="1" destOrd="0" presId="urn:microsoft.com/office/officeart/2005/8/layout/orgChart1"/>
    <dgm:cxn modelId="{6BDFD146-1362-4D15-A2C7-C01997918C0E}" type="presParOf" srcId="{F2B59AA7-21D0-4136-BEB5-12FA444088A0}" destId="{A7A580EA-0952-4E3E-8A95-4F015C87B0CD}" srcOrd="1" destOrd="0" presId="urn:microsoft.com/office/officeart/2005/8/layout/orgChart1"/>
    <dgm:cxn modelId="{5BEEB9C3-B355-424C-93C9-1B3773E3545C}" type="presParOf" srcId="{A7A580EA-0952-4E3E-8A95-4F015C87B0CD}" destId="{0C4ED3EA-9ECC-4E42-AA82-9CFA8C9694C0}" srcOrd="0" destOrd="0" presId="urn:microsoft.com/office/officeart/2005/8/layout/orgChart1"/>
    <dgm:cxn modelId="{FD72A574-FB39-40E1-9302-6A8967182E24}" type="presParOf" srcId="{A7A580EA-0952-4E3E-8A95-4F015C87B0CD}" destId="{8C6C21F9-4509-4906-A631-DF6CC1DDAA45}" srcOrd="1" destOrd="0" presId="urn:microsoft.com/office/officeart/2005/8/layout/orgChart1"/>
    <dgm:cxn modelId="{8B2C3F83-8605-4A73-8AB8-B74CFBD531D1}" type="presParOf" srcId="{8C6C21F9-4509-4906-A631-DF6CC1DDAA45}" destId="{E57727E4-60D7-4920-A679-15ED4C38B085}" srcOrd="0" destOrd="0" presId="urn:microsoft.com/office/officeart/2005/8/layout/orgChart1"/>
    <dgm:cxn modelId="{83BB0C96-9234-4CF6-B0CB-A12A1C9F9923}" type="presParOf" srcId="{E57727E4-60D7-4920-A679-15ED4C38B085}" destId="{3EAA1B6E-F716-42EE-BD4B-C388B1FE27DA}" srcOrd="0" destOrd="0" presId="urn:microsoft.com/office/officeart/2005/8/layout/orgChart1"/>
    <dgm:cxn modelId="{A6C5A1A4-3920-4386-9D63-1E3E0779E0EB}" type="presParOf" srcId="{E57727E4-60D7-4920-A679-15ED4C38B085}" destId="{6A8DABFB-C750-42AE-9D15-0A8A968A93B5}" srcOrd="1" destOrd="0" presId="urn:microsoft.com/office/officeart/2005/8/layout/orgChart1"/>
    <dgm:cxn modelId="{5A49D58A-414F-4AC8-BA7C-361FAC3C7BBD}" type="presParOf" srcId="{8C6C21F9-4509-4906-A631-DF6CC1DDAA45}" destId="{E286E54C-701C-4532-A712-A462DF05C468}" srcOrd="1" destOrd="0" presId="urn:microsoft.com/office/officeart/2005/8/layout/orgChart1"/>
    <dgm:cxn modelId="{FBA10750-7ADB-42B8-8211-CBEF3864A021}" type="presParOf" srcId="{E286E54C-701C-4532-A712-A462DF05C468}" destId="{F989AE5D-9D22-4E4C-8AA3-F817CDFA9E53}" srcOrd="0" destOrd="0" presId="urn:microsoft.com/office/officeart/2005/8/layout/orgChart1"/>
    <dgm:cxn modelId="{CA23DE89-A0AC-40D0-AC55-80896FDF776B}" type="presParOf" srcId="{E286E54C-701C-4532-A712-A462DF05C468}" destId="{9D4FA063-857E-41A7-89F6-88C36AE984BE}" srcOrd="1" destOrd="0" presId="urn:microsoft.com/office/officeart/2005/8/layout/orgChart1"/>
    <dgm:cxn modelId="{CA3770DA-DA9F-427F-B122-C51EF653B5C5}" type="presParOf" srcId="{9D4FA063-857E-41A7-89F6-88C36AE984BE}" destId="{C14DDD53-58C5-465A-9925-6F680CAC4716}" srcOrd="0" destOrd="0" presId="urn:microsoft.com/office/officeart/2005/8/layout/orgChart1"/>
    <dgm:cxn modelId="{83D9190F-3BC8-4825-BAC1-36A3242FEF6E}" type="presParOf" srcId="{C14DDD53-58C5-465A-9925-6F680CAC4716}" destId="{9F425628-AC4D-40C6-A615-92193A74A9DE}" srcOrd="0" destOrd="0" presId="urn:microsoft.com/office/officeart/2005/8/layout/orgChart1"/>
    <dgm:cxn modelId="{4FED6126-AD38-4891-8666-CD8F4BA1825C}" type="presParOf" srcId="{C14DDD53-58C5-465A-9925-6F680CAC4716}" destId="{F4AE6C0E-0FF1-45D7-93E6-5233F660BB77}" srcOrd="1" destOrd="0" presId="urn:microsoft.com/office/officeart/2005/8/layout/orgChart1"/>
    <dgm:cxn modelId="{ED1302EE-1886-4366-8B9F-C7F51F1EC4D7}" type="presParOf" srcId="{9D4FA063-857E-41A7-89F6-88C36AE984BE}" destId="{5BC1646C-666B-42C4-985B-752F18DEBC03}" srcOrd="1" destOrd="0" presId="urn:microsoft.com/office/officeart/2005/8/layout/orgChart1"/>
    <dgm:cxn modelId="{24DE2204-3B5F-4C58-944C-1B3BBDA00E2E}" type="presParOf" srcId="{9D4FA063-857E-41A7-89F6-88C36AE984BE}" destId="{7CD97C71-DE0F-452F-9D76-821A9A3C7F5D}" srcOrd="2" destOrd="0" presId="urn:microsoft.com/office/officeart/2005/8/layout/orgChart1"/>
    <dgm:cxn modelId="{E91B5C4F-6892-487A-8091-B1E4327CA335}" type="presParOf" srcId="{8C6C21F9-4509-4906-A631-DF6CC1DDAA45}" destId="{8CDC0D18-676E-481A-996E-7818B7DCCB0B}" srcOrd="2" destOrd="0" presId="urn:microsoft.com/office/officeart/2005/8/layout/orgChart1"/>
    <dgm:cxn modelId="{4CC81502-BE53-45B3-9476-573F97BF0587}" type="presParOf" srcId="{A7A580EA-0952-4E3E-8A95-4F015C87B0CD}" destId="{C36C9C8B-8719-47F2-B65F-E2B57AD984C7}" srcOrd="2" destOrd="0" presId="urn:microsoft.com/office/officeart/2005/8/layout/orgChart1"/>
    <dgm:cxn modelId="{B179A409-FABF-4C8A-A6F2-7AF757D44873}" type="presParOf" srcId="{A7A580EA-0952-4E3E-8A95-4F015C87B0CD}" destId="{7855B89E-497E-45F9-9BE3-F4A3B6D836DE}" srcOrd="3" destOrd="0" presId="urn:microsoft.com/office/officeart/2005/8/layout/orgChart1"/>
    <dgm:cxn modelId="{E1D8CE7A-BBE7-4FAA-88EF-58F9D845DAF1}" type="presParOf" srcId="{7855B89E-497E-45F9-9BE3-F4A3B6D836DE}" destId="{80B473EE-D35B-4197-8847-CB71EC0698CE}" srcOrd="0" destOrd="0" presId="urn:microsoft.com/office/officeart/2005/8/layout/orgChart1"/>
    <dgm:cxn modelId="{7F641A93-E9D0-42D2-A686-71A9327D96E4}" type="presParOf" srcId="{80B473EE-D35B-4197-8847-CB71EC0698CE}" destId="{A197520D-0805-4FE0-844D-A8099A92C947}" srcOrd="0" destOrd="0" presId="urn:microsoft.com/office/officeart/2005/8/layout/orgChart1"/>
    <dgm:cxn modelId="{CE6301EB-9682-4CEC-8D82-57D295A3E914}" type="presParOf" srcId="{80B473EE-D35B-4197-8847-CB71EC0698CE}" destId="{4B264623-FB24-4C51-8E8F-CDC72842654F}" srcOrd="1" destOrd="0" presId="urn:microsoft.com/office/officeart/2005/8/layout/orgChart1"/>
    <dgm:cxn modelId="{8F1B6ED3-EF75-4AAF-AAE8-B9355B8B9361}" type="presParOf" srcId="{7855B89E-497E-45F9-9BE3-F4A3B6D836DE}" destId="{04C5CEC9-2B2A-43A0-A237-8507300E0F1C}" srcOrd="1" destOrd="0" presId="urn:microsoft.com/office/officeart/2005/8/layout/orgChart1"/>
    <dgm:cxn modelId="{DFD7EB5B-C8B5-4712-AC79-4F469845C37D}" type="presParOf" srcId="{04C5CEC9-2B2A-43A0-A237-8507300E0F1C}" destId="{CC518611-D5D1-4D3E-8526-093DF5AD17A8}" srcOrd="0" destOrd="0" presId="urn:microsoft.com/office/officeart/2005/8/layout/orgChart1"/>
    <dgm:cxn modelId="{95B1CFF0-4685-4B6E-9EDC-3F7871F39D98}" type="presParOf" srcId="{04C5CEC9-2B2A-43A0-A237-8507300E0F1C}" destId="{E5E0FDBE-0F25-495C-83E2-AD051E7F553F}" srcOrd="1" destOrd="0" presId="urn:microsoft.com/office/officeart/2005/8/layout/orgChart1"/>
    <dgm:cxn modelId="{1CF32FCA-F81E-404A-8A97-CB48E1C7F6A8}" type="presParOf" srcId="{E5E0FDBE-0F25-495C-83E2-AD051E7F553F}" destId="{9650EE43-29CA-4B75-89EE-E04FE24E1A4D}" srcOrd="0" destOrd="0" presId="urn:microsoft.com/office/officeart/2005/8/layout/orgChart1"/>
    <dgm:cxn modelId="{54676323-6EB2-4ADA-BD40-51519A105361}" type="presParOf" srcId="{9650EE43-29CA-4B75-89EE-E04FE24E1A4D}" destId="{628A51E6-CEC0-4480-9B46-57E180AEC56A}" srcOrd="0" destOrd="0" presId="urn:microsoft.com/office/officeart/2005/8/layout/orgChart1"/>
    <dgm:cxn modelId="{F70F344A-BBF8-4A80-A8D1-32F8C9A21EB5}" type="presParOf" srcId="{9650EE43-29CA-4B75-89EE-E04FE24E1A4D}" destId="{11FAF637-18BF-48D2-9EFE-4EA771A697D8}" srcOrd="1" destOrd="0" presId="urn:microsoft.com/office/officeart/2005/8/layout/orgChart1"/>
    <dgm:cxn modelId="{EC2C1C36-3407-4D36-A21E-D2C498820323}" type="presParOf" srcId="{E5E0FDBE-0F25-495C-83E2-AD051E7F553F}" destId="{B1721005-EC70-4BFE-B7EF-7241A345CEED}" srcOrd="1" destOrd="0" presId="urn:microsoft.com/office/officeart/2005/8/layout/orgChart1"/>
    <dgm:cxn modelId="{10B8E465-DC84-4C08-ADF3-BD7C7BDE128C}" type="presParOf" srcId="{E5E0FDBE-0F25-495C-83E2-AD051E7F553F}" destId="{879BB276-E51B-4D44-89F7-2BF837C74FBA}" srcOrd="2" destOrd="0" presId="urn:microsoft.com/office/officeart/2005/8/layout/orgChart1"/>
    <dgm:cxn modelId="{E01A31C6-EBA1-451E-97FB-6B3D7574EC74}" type="presParOf" srcId="{04C5CEC9-2B2A-43A0-A237-8507300E0F1C}" destId="{960F1674-2F69-456C-8C37-23F90CF9DE97}" srcOrd="2" destOrd="0" presId="urn:microsoft.com/office/officeart/2005/8/layout/orgChart1"/>
    <dgm:cxn modelId="{DB7CB17D-BEE5-447C-9FBB-7F0A8590F57E}" type="presParOf" srcId="{04C5CEC9-2B2A-43A0-A237-8507300E0F1C}" destId="{2830B848-7127-4185-93E2-F22B1E4DF848}" srcOrd="3" destOrd="0" presId="urn:microsoft.com/office/officeart/2005/8/layout/orgChart1"/>
    <dgm:cxn modelId="{C4EC8753-F7B1-4B51-BEF2-27338CD050E3}" type="presParOf" srcId="{2830B848-7127-4185-93E2-F22B1E4DF848}" destId="{66E44A6D-FA9E-43D4-8BCA-C657C15A7643}" srcOrd="0" destOrd="0" presId="urn:microsoft.com/office/officeart/2005/8/layout/orgChart1"/>
    <dgm:cxn modelId="{9984FD76-1735-4266-9DD2-55646DFF1B12}" type="presParOf" srcId="{66E44A6D-FA9E-43D4-8BCA-C657C15A7643}" destId="{B7BCD14C-5319-4794-B608-87BA821515ED}" srcOrd="0" destOrd="0" presId="urn:microsoft.com/office/officeart/2005/8/layout/orgChart1"/>
    <dgm:cxn modelId="{5952AA8E-A6DF-4EC8-92B4-5ADF1F91F928}" type="presParOf" srcId="{66E44A6D-FA9E-43D4-8BCA-C657C15A7643}" destId="{1D29A228-6A1F-4A2C-A5AC-97BE8A7307DB}" srcOrd="1" destOrd="0" presId="urn:microsoft.com/office/officeart/2005/8/layout/orgChart1"/>
    <dgm:cxn modelId="{57C4DEC3-0B42-4FB0-8D05-50599D72E134}" type="presParOf" srcId="{2830B848-7127-4185-93E2-F22B1E4DF848}" destId="{2188C0FA-F4F9-496A-996F-68BB8C73C489}" srcOrd="1" destOrd="0" presId="urn:microsoft.com/office/officeart/2005/8/layout/orgChart1"/>
    <dgm:cxn modelId="{5D9B3F81-869E-498F-B3DA-6DA867BD338D}" type="presParOf" srcId="{2830B848-7127-4185-93E2-F22B1E4DF848}" destId="{4AFDF07D-E237-41CF-B59B-8D56643FB744}" srcOrd="2" destOrd="0" presId="urn:microsoft.com/office/officeart/2005/8/layout/orgChart1"/>
    <dgm:cxn modelId="{23BA5C0A-3A32-4EE5-AA72-2FAE58140225}" type="presParOf" srcId="{7855B89E-497E-45F9-9BE3-F4A3B6D836DE}" destId="{D21E5632-E8E6-4E07-A27C-301E166594D3}" srcOrd="2" destOrd="0" presId="urn:microsoft.com/office/officeart/2005/8/layout/orgChart1"/>
    <dgm:cxn modelId="{39748330-9353-4A3B-B3B9-AA93826E7073}" type="presParOf" srcId="{F2B59AA7-21D0-4136-BEB5-12FA444088A0}" destId="{686094B3-4129-488F-A7F9-2ECEAE6BA110}" srcOrd="2" destOrd="0" presId="urn:microsoft.com/office/officeart/2005/8/layout/orgChart1"/>
    <dgm:cxn modelId="{3AEEEEA2-ACC8-44C2-9A50-650F5597FFBB}" type="presParOf" srcId="{AE8BD568-D8F1-4E2F-829D-7461236D0431}" destId="{B315A218-ECC3-4C69-875B-F9131DFD6CC1}" srcOrd="6" destOrd="0" presId="urn:microsoft.com/office/officeart/2005/8/layout/orgChart1"/>
    <dgm:cxn modelId="{8DE29811-E423-4590-9C8F-6A3837EF2E17}" type="presParOf" srcId="{AE8BD568-D8F1-4E2F-829D-7461236D0431}" destId="{3BC43299-21C5-4696-8A57-68D166B75CDC}" srcOrd="7" destOrd="0" presId="urn:microsoft.com/office/officeart/2005/8/layout/orgChart1"/>
    <dgm:cxn modelId="{5F003945-E9CA-4413-8790-68F34A6EB0DB}" type="presParOf" srcId="{3BC43299-21C5-4696-8A57-68D166B75CDC}" destId="{0F81C3F6-2EEA-41F3-B53A-7F16D666A394}" srcOrd="0" destOrd="0" presId="urn:microsoft.com/office/officeart/2005/8/layout/orgChart1"/>
    <dgm:cxn modelId="{DD38AF6D-6C3C-4714-96D9-AA13D32CCC9E}" type="presParOf" srcId="{0F81C3F6-2EEA-41F3-B53A-7F16D666A394}" destId="{F01C828B-0A0F-4C7F-8883-D7F5F7D7EF9A}" srcOrd="0" destOrd="0" presId="urn:microsoft.com/office/officeart/2005/8/layout/orgChart1"/>
    <dgm:cxn modelId="{2470B569-7C07-4607-ADC2-21106784EE90}" type="presParOf" srcId="{0F81C3F6-2EEA-41F3-B53A-7F16D666A394}" destId="{D24A0253-B475-436F-B524-CA8CE708DF48}" srcOrd="1" destOrd="0" presId="urn:microsoft.com/office/officeart/2005/8/layout/orgChart1"/>
    <dgm:cxn modelId="{DF3965F4-59DB-400F-A4D0-D1D08239B3A2}" type="presParOf" srcId="{3BC43299-21C5-4696-8A57-68D166B75CDC}" destId="{FA263F72-5803-4FB3-B0DB-77D38153AF95}" srcOrd="1" destOrd="0" presId="urn:microsoft.com/office/officeart/2005/8/layout/orgChart1"/>
    <dgm:cxn modelId="{07D0090A-8C15-46A9-BBB8-D83557867B2B}" type="presParOf" srcId="{3BC43299-21C5-4696-8A57-68D166B75CDC}" destId="{98C61C18-3915-4109-B2A5-3E911ED82328}" srcOrd="2" destOrd="0" presId="urn:microsoft.com/office/officeart/2005/8/layout/orgChart1"/>
    <dgm:cxn modelId="{06FC5B86-7A37-4096-8D46-8021FA74CB67}" type="presParOf" srcId="{722B2EE0-DE06-4345-B33C-ED7164080840}" destId="{C45F8698-43C5-47FE-8936-E6271C2A9A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F2DC5-B97F-4DDD-BD8B-0EC238846A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E4F3790-1658-4EB2-B489-5B1DC545A278}">
      <dgm:prSet phldrT="[Texto]"/>
      <dgm:spPr/>
      <dgm:t>
        <a:bodyPr/>
        <a:lstStyle/>
        <a:p>
          <a:r>
            <a:rPr lang="es-ES" dirty="0"/>
            <a:t>Estructura</a:t>
          </a:r>
          <a:endParaRPr lang="es-EC" dirty="0"/>
        </a:p>
      </dgm:t>
    </dgm:pt>
    <dgm:pt modelId="{CA4B7D28-C393-4A4D-A94D-3315DEBD9FDF}" type="parTrans" cxnId="{B72FB002-B3E4-4CF0-A5C3-62CA9C0010D4}">
      <dgm:prSet/>
      <dgm:spPr/>
      <dgm:t>
        <a:bodyPr/>
        <a:lstStyle/>
        <a:p>
          <a:endParaRPr lang="es-EC"/>
        </a:p>
      </dgm:t>
    </dgm:pt>
    <dgm:pt modelId="{410DAB3E-963B-4B39-9BF2-E30BE53A2FF2}" type="sibTrans" cxnId="{B72FB002-B3E4-4CF0-A5C3-62CA9C0010D4}">
      <dgm:prSet/>
      <dgm:spPr/>
      <dgm:t>
        <a:bodyPr/>
        <a:lstStyle/>
        <a:p>
          <a:endParaRPr lang="es-EC"/>
        </a:p>
      </dgm:t>
    </dgm:pt>
    <dgm:pt modelId="{031810D4-A788-407B-9353-A5C630A0860E}">
      <dgm:prSet phldrT="[Texto]"/>
      <dgm:spPr/>
      <dgm:t>
        <a:bodyPr/>
        <a:lstStyle/>
        <a:p>
          <a:r>
            <a:rPr lang="es-ES" dirty="0"/>
            <a:t>Portada</a:t>
          </a:r>
          <a:endParaRPr lang="es-EC" dirty="0"/>
        </a:p>
      </dgm:t>
    </dgm:pt>
    <dgm:pt modelId="{920253A9-D0B9-4BFD-B3FE-D87A03F31239}" type="parTrans" cxnId="{66E975D0-D6F8-4BF3-AC07-13EBCCEB4802}">
      <dgm:prSet/>
      <dgm:spPr/>
      <dgm:t>
        <a:bodyPr/>
        <a:lstStyle/>
        <a:p>
          <a:endParaRPr lang="es-EC"/>
        </a:p>
      </dgm:t>
    </dgm:pt>
    <dgm:pt modelId="{810EB3C7-2FF6-4063-A2E9-BF7372DD50CD}" type="sibTrans" cxnId="{66E975D0-D6F8-4BF3-AC07-13EBCCEB4802}">
      <dgm:prSet/>
      <dgm:spPr/>
      <dgm:t>
        <a:bodyPr/>
        <a:lstStyle/>
        <a:p>
          <a:endParaRPr lang="es-EC"/>
        </a:p>
      </dgm:t>
    </dgm:pt>
    <dgm:pt modelId="{9880732A-D46A-405D-BFDC-512F121AA462}">
      <dgm:prSet phldrT="[Texto]"/>
      <dgm:spPr/>
      <dgm:t>
        <a:bodyPr/>
        <a:lstStyle/>
        <a:p>
          <a:r>
            <a:rPr lang="es-ES" dirty="0"/>
            <a:t>Resumen</a:t>
          </a:r>
          <a:endParaRPr lang="es-EC" dirty="0"/>
        </a:p>
      </dgm:t>
    </dgm:pt>
    <dgm:pt modelId="{11CF2D9B-676C-4D04-B4F0-50889BDD5AC1}" type="parTrans" cxnId="{8A3A0758-34B4-44BA-8205-73CEE9D3BC8C}">
      <dgm:prSet/>
      <dgm:spPr/>
      <dgm:t>
        <a:bodyPr/>
        <a:lstStyle/>
        <a:p>
          <a:endParaRPr lang="es-EC"/>
        </a:p>
      </dgm:t>
    </dgm:pt>
    <dgm:pt modelId="{73451FEB-BF38-4B9C-86FD-F8C849B32185}" type="sibTrans" cxnId="{8A3A0758-34B4-44BA-8205-73CEE9D3BC8C}">
      <dgm:prSet/>
      <dgm:spPr/>
      <dgm:t>
        <a:bodyPr/>
        <a:lstStyle/>
        <a:p>
          <a:endParaRPr lang="es-EC"/>
        </a:p>
      </dgm:t>
    </dgm:pt>
    <dgm:pt modelId="{4A941423-D7A2-4BC9-8BCF-6C2680B3668F}">
      <dgm:prSet phldrT="[Texto]"/>
      <dgm:spPr/>
      <dgm:t>
        <a:bodyPr/>
        <a:lstStyle/>
        <a:p>
          <a:r>
            <a:rPr lang="es-ES" dirty="0"/>
            <a:t>Texto</a:t>
          </a:r>
          <a:endParaRPr lang="es-EC" dirty="0"/>
        </a:p>
      </dgm:t>
    </dgm:pt>
    <dgm:pt modelId="{D9A32D30-D00C-4CF8-988F-E329481BB9D9}" type="parTrans" cxnId="{E7C1D50E-3568-4F6D-AC51-224564914F7E}">
      <dgm:prSet/>
      <dgm:spPr/>
      <dgm:t>
        <a:bodyPr/>
        <a:lstStyle/>
        <a:p>
          <a:endParaRPr lang="es-EC"/>
        </a:p>
      </dgm:t>
    </dgm:pt>
    <dgm:pt modelId="{076A1DA6-BFF8-4508-AF88-76830062D031}" type="sibTrans" cxnId="{E7C1D50E-3568-4F6D-AC51-224564914F7E}">
      <dgm:prSet/>
      <dgm:spPr/>
      <dgm:t>
        <a:bodyPr/>
        <a:lstStyle/>
        <a:p>
          <a:endParaRPr lang="es-EC"/>
        </a:p>
      </dgm:t>
    </dgm:pt>
    <dgm:pt modelId="{8BC27F40-3538-49D1-BC0E-147C3588B961}">
      <dgm:prSet phldrT="[Texto]"/>
      <dgm:spPr/>
      <dgm:t>
        <a:bodyPr/>
        <a:lstStyle/>
        <a:p>
          <a:r>
            <a:rPr lang="es-ES" dirty="0"/>
            <a:t>Referencias</a:t>
          </a:r>
          <a:endParaRPr lang="es-EC" dirty="0"/>
        </a:p>
      </dgm:t>
    </dgm:pt>
    <dgm:pt modelId="{303E1BAB-C4AF-4EF5-91A2-DBA907AC93E4}" type="parTrans" cxnId="{586E549B-F1ED-4226-8587-7312268597E9}">
      <dgm:prSet/>
      <dgm:spPr/>
      <dgm:t>
        <a:bodyPr/>
        <a:lstStyle/>
        <a:p>
          <a:endParaRPr lang="es-EC"/>
        </a:p>
      </dgm:t>
    </dgm:pt>
    <dgm:pt modelId="{EC7B03F3-0ADD-46BE-967C-79321E88DEBB}" type="sibTrans" cxnId="{586E549B-F1ED-4226-8587-7312268597E9}">
      <dgm:prSet/>
      <dgm:spPr/>
      <dgm:t>
        <a:bodyPr/>
        <a:lstStyle/>
        <a:p>
          <a:endParaRPr lang="es-EC"/>
        </a:p>
      </dgm:t>
    </dgm:pt>
    <dgm:pt modelId="{1125FFFC-F8C7-4B68-BDDF-13F8888F90BA}">
      <dgm:prSet phldrT="[Texto]"/>
      <dgm:spPr/>
      <dgm:t>
        <a:bodyPr/>
        <a:lstStyle/>
        <a:p>
          <a:r>
            <a:rPr lang="es-ES" dirty="0"/>
            <a:t>Notas</a:t>
          </a:r>
          <a:endParaRPr lang="es-EC" dirty="0"/>
        </a:p>
      </dgm:t>
    </dgm:pt>
    <dgm:pt modelId="{9E601DFD-945B-4DEA-8D6A-69E38A1A0C17}" type="parTrans" cxnId="{E3F922DC-64A9-4A03-A851-D6886EE596F3}">
      <dgm:prSet/>
      <dgm:spPr/>
      <dgm:t>
        <a:bodyPr/>
        <a:lstStyle/>
        <a:p>
          <a:endParaRPr lang="es-EC"/>
        </a:p>
      </dgm:t>
    </dgm:pt>
    <dgm:pt modelId="{5514319A-3F77-42DF-AE7E-7A8885F75CEA}" type="sibTrans" cxnId="{E3F922DC-64A9-4A03-A851-D6886EE596F3}">
      <dgm:prSet/>
      <dgm:spPr/>
      <dgm:t>
        <a:bodyPr/>
        <a:lstStyle/>
        <a:p>
          <a:endParaRPr lang="es-EC"/>
        </a:p>
      </dgm:t>
    </dgm:pt>
    <dgm:pt modelId="{8D494597-EB1E-4CAC-B9B5-494E96BAB3EE}">
      <dgm:prSet phldrT="[Texto]"/>
      <dgm:spPr/>
      <dgm:t>
        <a:bodyPr/>
        <a:lstStyle/>
        <a:p>
          <a:r>
            <a:rPr lang="es-ES" dirty="0"/>
            <a:t>Tablas</a:t>
          </a:r>
          <a:endParaRPr lang="es-EC" dirty="0"/>
        </a:p>
      </dgm:t>
    </dgm:pt>
    <dgm:pt modelId="{6096CEC7-BAE9-421E-89AA-C30C13D27A9E}" type="parTrans" cxnId="{1071FCE8-3D38-4E24-AEC2-CF263DB7A69A}">
      <dgm:prSet/>
      <dgm:spPr/>
      <dgm:t>
        <a:bodyPr/>
        <a:lstStyle/>
        <a:p>
          <a:endParaRPr lang="es-EC"/>
        </a:p>
      </dgm:t>
    </dgm:pt>
    <dgm:pt modelId="{D3E9AC9E-4D0F-4211-AFF5-8B92238F3B0B}" type="sibTrans" cxnId="{1071FCE8-3D38-4E24-AEC2-CF263DB7A69A}">
      <dgm:prSet/>
      <dgm:spPr/>
      <dgm:t>
        <a:bodyPr/>
        <a:lstStyle/>
        <a:p>
          <a:endParaRPr lang="es-EC"/>
        </a:p>
      </dgm:t>
    </dgm:pt>
    <dgm:pt modelId="{72AF7B78-3622-4F75-B159-EDCAD47E89B9}">
      <dgm:prSet phldrT="[Texto]"/>
      <dgm:spPr/>
      <dgm:t>
        <a:bodyPr/>
        <a:lstStyle/>
        <a:p>
          <a:r>
            <a:rPr lang="es-ES" dirty="0"/>
            <a:t>Figuras</a:t>
          </a:r>
          <a:endParaRPr lang="es-EC" dirty="0"/>
        </a:p>
      </dgm:t>
    </dgm:pt>
    <dgm:pt modelId="{431CE207-8F66-4E37-9150-1BAE7FCA8DCC}" type="parTrans" cxnId="{BA17E0D8-2E30-49D1-92B0-40180E128272}">
      <dgm:prSet/>
      <dgm:spPr/>
      <dgm:t>
        <a:bodyPr/>
        <a:lstStyle/>
        <a:p>
          <a:endParaRPr lang="es-EC"/>
        </a:p>
      </dgm:t>
    </dgm:pt>
    <dgm:pt modelId="{B100688C-FB7C-41B6-87B4-57DF23343655}" type="sibTrans" cxnId="{BA17E0D8-2E30-49D1-92B0-40180E128272}">
      <dgm:prSet/>
      <dgm:spPr/>
      <dgm:t>
        <a:bodyPr/>
        <a:lstStyle/>
        <a:p>
          <a:endParaRPr lang="es-EC"/>
        </a:p>
      </dgm:t>
    </dgm:pt>
    <dgm:pt modelId="{8914E60E-1DE9-4B77-B5F3-98F39C5BE699}">
      <dgm:prSet phldrT="[Texto]"/>
      <dgm:spPr/>
      <dgm:t>
        <a:bodyPr/>
        <a:lstStyle/>
        <a:p>
          <a:r>
            <a:rPr lang="es-ES" dirty="0"/>
            <a:t>Apéndice </a:t>
          </a:r>
          <a:endParaRPr lang="es-EC" dirty="0"/>
        </a:p>
      </dgm:t>
    </dgm:pt>
    <dgm:pt modelId="{5ACDACE5-5F06-4119-ADF2-501F1A40B89E}" type="parTrans" cxnId="{E5E0C56D-E3C8-47D4-BD9D-789C3344BCD3}">
      <dgm:prSet/>
      <dgm:spPr/>
      <dgm:t>
        <a:bodyPr/>
        <a:lstStyle/>
        <a:p>
          <a:endParaRPr lang="es-EC"/>
        </a:p>
      </dgm:t>
    </dgm:pt>
    <dgm:pt modelId="{A0723F5D-365E-47D5-99F8-C72A037F7040}" type="sibTrans" cxnId="{E5E0C56D-E3C8-47D4-BD9D-789C3344BCD3}">
      <dgm:prSet/>
      <dgm:spPr/>
      <dgm:t>
        <a:bodyPr/>
        <a:lstStyle/>
        <a:p>
          <a:endParaRPr lang="es-EC"/>
        </a:p>
      </dgm:t>
    </dgm:pt>
    <dgm:pt modelId="{BAFF1D2A-2DAF-48EB-BDDD-FB2817987904}" type="pres">
      <dgm:prSet presAssocID="{024F2DC5-B97F-4DDD-BD8B-0EC238846AD9}" presName="vert0" presStyleCnt="0">
        <dgm:presLayoutVars>
          <dgm:dir/>
          <dgm:animOne val="branch"/>
          <dgm:animLvl val="lvl"/>
        </dgm:presLayoutVars>
      </dgm:prSet>
      <dgm:spPr/>
    </dgm:pt>
    <dgm:pt modelId="{F0E682B9-4338-40F8-A3BD-817A9D8DEB34}" type="pres">
      <dgm:prSet presAssocID="{4E4F3790-1658-4EB2-B489-5B1DC545A278}" presName="thickLine" presStyleLbl="alignNode1" presStyleIdx="0" presStyleCnt="1"/>
      <dgm:spPr/>
    </dgm:pt>
    <dgm:pt modelId="{F16BEB07-A2A8-43B0-8500-76CD4391E52A}" type="pres">
      <dgm:prSet presAssocID="{4E4F3790-1658-4EB2-B489-5B1DC545A278}" presName="horz1" presStyleCnt="0"/>
      <dgm:spPr/>
    </dgm:pt>
    <dgm:pt modelId="{5E4C112C-A576-49A9-A982-E45BC0DC299A}" type="pres">
      <dgm:prSet presAssocID="{4E4F3790-1658-4EB2-B489-5B1DC545A278}" presName="tx1" presStyleLbl="revTx" presStyleIdx="0" presStyleCnt="9"/>
      <dgm:spPr/>
    </dgm:pt>
    <dgm:pt modelId="{F7A3FB3A-3043-43F2-836D-B052FA39006C}" type="pres">
      <dgm:prSet presAssocID="{4E4F3790-1658-4EB2-B489-5B1DC545A278}" presName="vert1" presStyleCnt="0"/>
      <dgm:spPr/>
    </dgm:pt>
    <dgm:pt modelId="{9C8F0F2E-207E-4FE2-858B-A7ADB38AEABC}" type="pres">
      <dgm:prSet presAssocID="{031810D4-A788-407B-9353-A5C630A0860E}" presName="vertSpace2a" presStyleCnt="0"/>
      <dgm:spPr/>
    </dgm:pt>
    <dgm:pt modelId="{6194C026-3961-4EED-ABF9-610184B00544}" type="pres">
      <dgm:prSet presAssocID="{031810D4-A788-407B-9353-A5C630A0860E}" presName="horz2" presStyleCnt="0"/>
      <dgm:spPr/>
    </dgm:pt>
    <dgm:pt modelId="{F5274D15-FBA7-4A2D-8E6D-DD19A09F95B9}" type="pres">
      <dgm:prSet presAssocID="{031810D4-A788-407B-9353-A5C630A0860E}" presName="horzSpace2" presStyleCnt="0"/>
      <dgm:spPr/>
    </dgm:pt>
    <dgm:pt modelId="{FB572056-D24A-4E07-B1C0-76CD724B0132}" type="pres">
      <dgm:prSet presAssocID="{031810D4-A788-407B-9353-A5C630A0860E}" presName="tx2" presStyleLbl="revTx" presStyleIdx="1" presStyleCnt="9"/>
      <dgm:spPr/>
    </dgm:pt>
    <dgm:pt modelId="{60AD6FD1-0721-4D21-A20E-3863328584A5}" type="pres">
      <dgm:prSet presAssocID="{031810D4-A788-407B-9353-A5C630A0860E}" presName="vert2" presStyleCnt="0"/>
      <dgm:spPr/>
    </dgm:pt>
    <dgm:pt modelId="{B51B9DB2-7CB5-45E0-9D63-5F4C226CF242}" type="pres">
      <dgm:prSet presAssocID="{031810D4-A788-407B-9353-A5C630A0860E}" presName="thinLine2b" presStyleLbl="callout" presStyleIdx="0" presStyleCnt="8"/>
      <dgm:spPr/>
    </dgm:pt>
    <dgm:pt modelId="{91FC609C-9D84-4733-8DEE-92A11AC6FEA4}" type="pres">
      <dgm:prSet presAssocID="{031810D4-A788-407B-9353-A5C630A0860E}" presName="vertSpace2b" presStyleCnt="0"/>
      <dgm:spPr/>
    </dgm:pt>
    <dgm:pt modelId="{9D2195C4-6D84-4F8B-8EA0-BF10D2F7B06D}" type="pres">
      <dgm:prSet presAssocID="{9880732A-D46A-405D-BFDC-512F121AA462}" presName="horz2" presStyleCnt="0"/>
      <dgm:spPr/>
    </dgm:pt>
    <dgm:pt modelId="{1372B4A7-6B75-41E2-A444-60FB6327D652}" type="pres">
      <dgm:prSet presAssocID="{9880732A-D46A-405D-BFDC-512F121AA462}" presName="horzSpace2" presStyleCnt="0"/>
      <dgm:spPr/>
    </dgm:pt>
    <dgm:pt modelId="{DC855A8C-7AF4-4D47-8187-B1290692A6E6}" type="pres">
      <dgm:prSet presAssocID="{9880732A-D46A-405D-BFDC-512F121AA462}" presName="tx2" presStyleLbl="revTx" presStyleIdx="2" presStyleCnt="9"/>
      <dgm:spPr/>
    </dgm:pt>
    <dgm:pt modelId="{6865E1C1-6F0E-4EEC-A2D2-70EBD6CD8DC4}" type="pres">
      <dgm:prSet presAssocID="{9880732A-D46A-405D-BFDC-512F121AA462}" presName="vert2" presStyleCnt="0"/>
      <dgm:spPr/>
    </dgm:pt>
    <dgm:pt modelId="{04992A58-EC46-4888-BF66-C0D023D058C6}" type="pres">
      <dgm:prSet presAssocID="{9880732A-D46A-405D-BFDC-512F121AA462}" presName="thinLine2b" presStyleLbl="callout" presStyleIdx="1" presStyleCnt="8"/>
      <dgm:spPr/>
    </dgm:pt>
    <dgm:pt modelId="{2C11F815-5738-4EE8-8B79-B0B0EF4613FF}" type="pres">
      <dgm:prSet presAssocID="{9880732A-D46A-405D-BFDC-512F121AA462}" presName="vertSpace2b" presStyleCnt="0"/>
      <dgm:spPr/>
    </dgm:pt>
    <dgm:pt modelId="{79BE7A39-7DE3-41EB-A949-058BD0A14B6A}" type="pres">
      <dgm:prSet presAssocID="{4A941423-D7A2-4BC9-8BCF-6C2680B3668F}" presName="horz2" presStyleCnt="0"/>
      <dgm:spPr/>
    </dgm:pt>
    <dgm:pt modelId="{C767DDBA-0BCD-407B-BCFA-8D51416F5D43}" type="pres">
      <dgm:prSet presAssocID="{4A941423-D7A2-4BC9-8BCF-6C2680B3668F}" presName="horzSpace2" presStyleCnt="0"/>
      <dgm:spPr/>
    </dgm:pt>
    <dgm:pt modelId="{992774DC-1FC3-417F-A511-0E491BC56084}" type="pres">
      <dgm:prSet presAssocID="{4A941423-D7A2-4BC9-8BCF-6C2680B3668F}" presName="tx2" presStyleLbl="revTx" presStyleIdx="3" presStyleCnt="9"/>
      <dgm:spPr/>
    </dgm:pt>
    <dgm:pt modelId="{FBC5A21C-0B38-4133-9AEF-194DDBD1DED9}" type="pres">
      <dgm:prSet presAssocID="{4A941423-D7A2-4BC9-8BCF-6C2680B3668F}" presName="vert2" presStyleCnt="0"/>
      <dgm:spPr/>
    </dgm:pt>
    <dgm:pt modelId="{F7BF1812-7498-4D92-8B0C-FDF83C1F82BF}" type="pres">
      <dgm:prSet presAssocID="{4A941423-D7A2-4BC9-8BCF-6C2680B3668F}" presName="thinLine2b" presStyleLbl="callout" presStyleIdx="2" presStyleCnt="8"/>
      <dgm:spPr/>
    </dgm:pt>
    <dgm:pt modelId="{6658A79F-A753-458F-833A-6DF37C83523F}" type="pres">
      <dgm:prSet presAssocID="{4A941423-D7A2-4BC9-8BCF-6C2680B3668F}" presName="vertSpace2b" presStyleCnt="0"/>
      <dgm:spPr/>
    </dgm:pt>
    <dgm:pt modelId="{5F4536F8-CC7B-483F-8EAF-904A493E0431}" type="pres">
      <dgm:prSet presAssocID="{8BC27F40-3538-49D1-BC0E-147C3588B961}" presName="horz2" presStyleCnt="0"/>
      <dgm:spPr/>
    </dgm:pt>
    <dgm:pt modelId="{BECDD716-014B-49AC-A7B3-DFE9C063339E}" type="pres">
      <dgm:prSet presAssocID="{8BC27F40-3538-49D1-BC0E-147C3588B961}" presName="horzSpace2" presStyleCnt="0"/>
      <dgm:spPr/>
    </dgm:pt>
    <dgm:pt modelId="{F6A126D2-372F-4500-A080-AC1951FF1CB7}" type="pres">
      <dgm:prSet presAssocID="{8BC27F40-3538-49D1-BC0E-147C3588B961}" presName="tx2" presStyleLbl="revTx" presStyleIdx="4" presStyleCnt="9"/>
      <dgm:spPr/>
    </dgm:pt>
    <dgm:pt modelId="{96E0E9B7-5123-4EF6-B4FC-907E59D9840C}" type="pres">
      <dgm:prSet presAssocID="{8BC27F40-3538-49D1-BC0E-147C3588B961}" presName="vert2" presStyleCnt="0"/>
      <dgm:spPr/>
    </dgm:pt>
    <dgm:pt modelId="{5BC5A52A-982E-4C9F-9CF9-FCC6B600F550}" type="pres">
      <dgm:prSet presAssocID="{8BC27F40-3538-49D1-BC0E-147C3588B961}" presName="thinLine2b" presStyleLbl="callout" presStyleIdx="3" presStyleCnt="8"/>
      <dgm:spPr/>
    </dgm:pt>
    <dgm:pt modelId="{25F6B0D3-27DE-40DD-8EBB-C40B82DDE70D}" type="pres">
      <dgm:prSet presAssocID="{8BC27F40-3538-49D1-BC0E-147C3588B961}" presName="vertSpace2b" presStyleCnt="0"/>
      <dgm:spPr/>
    </dgm:pt>
    <dgm:pt modelId="{22F3805E-4441-4956-B78F-DD50273E2418}" type="pres">
      <dgm:prSet presAssocID="{1125FFFC-F8C7-4B68-BDDF-13F8888F90BA}" presName="horz2" presStyleCnt="0"/>
      <dgm:spPr/>
    </dgm:pt>
    <dgm:pt modelId="{D05361CF-EE49-4AB4-B2C0-EBA00436C3AF}" type="pres">
      <dgm:prSet presAssocID="{1125FFFC-F8C7-4B68-BDDF-13F8888F90BA}" presName="horzSpace2" presStyleCnt="0"/>
      <dgm:spPr/>
    </dgm:pt>
    <dgm:pt modelId="{49FEA698-4302-4D48-A021-AD6AC0D70C8C}" type="pres">
      <dgm:prSet presAssocID="{1125FFFC-F8C7-4B68-BDDF-13F8888F90BA}" presName="tx2" presStyleLbl="revTx" presStyleIdx="5" presStyleCnt="9"/>
      <dgm:spPr/>
    </dgm:pt>
    <dgm:pt modelId="{A283AAAB-ACD9-42A4-A53C-1658CEB9E047}" type="pres">
      <dgm:prSet presAssocID="{1125FFFC-F8C7-4B68-BDDF-13F8888F90BA}" presName="vert2" presStyleCnt="0"/>
      <dgm:spPr/>
    </dgm:pt>
    <dgm:pt modelId="{99920E32-CF2B-4508-970F-B320EEBD2169}" type="pres">
      <dgm:prSet presAssocID="{1125FFFC-F8C7-4B68-BDDF-13F8888F90BA}" presName="thinLine2b" presStyleLbl="callout" presStyleIdx="4" presStyleCnt="8"/>
      <dgm:spPr/>
    </dgm:pt>
    <dgm:pt modelId="{237C4CAE-7A23-4F6C-949A-67B48E3F08FD}" type="pres">
      <dgm:prSet presAssocID="{1125FFFC-F8C7-4B68-BDDF-13F8888F90BA}" presName="vertSpace2b" presStyleCnt="0"/>
      <dgm:spPr/>
    </dgm:pt>
    <dgm:pt modelId="{86102C95-BB36-49DB-8F76-9ABDC7D94D43}" type="pres">
      <dgm:prSet presAssocID="{8D494597-EB1E-4CAC-B9B5-494E96BAB3EE}" presName="horz2" presStyleCnt="0"/>
      <dgm:spPr/>
    </dgm:pt>
    <dgm:pt modelId="{1E920C95-8C0D-4AB6-B272-C0C9CF59759E}" type="pres">
      <dgm:prSet presAssocID="{8D494597-EB1E-4CAC-B9B5-494E96BAB3EE}" presName="horzSpace2" presStyleCnt="0"/>
      <dgm:spPr/>
    </dgm:pt>
    <dgm:pt modelId="{F2FC8C49-413E-4AF9-8470-5853844F66F6}" type="pres">
      <dgm:prSet presAssocID="{8D494597-EB1E-4CAC-B9B5-494E96BAB3EE}" presName="tx2" presStyleLbl="revTx" presStyleIdx="6" presStyleCnt="9"/>
      <dgm:spPr/>
    </dgm:pt>
    <dgm:pt modelId="{409865AC-8648-427E-B62E-FDA0C8FEFFE0}" type="pres">
      <dgm:prSet presAssocID="{8D494597-EB1E-4CAC-B9B5-494E96BAB3EE}" presName="vert2" presStyleCnt="0"/>
      <dgm:spPr/>
    </dgm:pt>
    <dgm:pt modelId="{BEDAF2A7-74C3-4C42-A75B-8A36F041B503}" type="pres">
      <dgm:prSet presAssocID="{8D494597-EB1E-4CAC-B9B5-494E96BAB3EE}" presName="thinLine2b" presStyleLbl="callout" presStyleIdx="5" presStyleCnt="8"/>
      <dgm:spPr/>
    </dgm:pt>
    <dgm:pt modelId="{78819C52-6D9C-4F9F-88CD-8E59B4330F0B}" type="pres">
      <dgm:prSet presAssocID="{8D494597-EB1E-4CAC-B9B5-494E96BAB3EE}" presName="vertSpace2b" presStyleCnt="0"/>
      <dgm:spPr/>
    </dgm:pt>
    <dgm:pt modelId="{948A26CB-B62A-44A7-9E8D-B42C915CC860}" type="pres">
      <dgm:prSet presAssocID="{72AF7B78-3622-4F75-B159-EDCAD47E89B9}" presName="horz2" presStyleCnt="0"/>
      <dgm:spPr/>
    </dgm:pt>
    <dgm:pt modelId="{2E5696C3-24CE-4E4E-A48E-051CB77A14EB}" type="pres">
      <dgm:prSet presAssocID="{72AF7B78-3622-4F75-B159-EDCAD47E89B9}" presName="horzSpace2" presStyleCnt="0"/>
      <dgm:spPr/>
    </dgm:pt>
    <dgm:pt modelId="{65621DAD-8CF9-4A78-A11E-FB9840CE190E}" type="pres">
      <dgm:prSet presAssocID="{72AF7B78-3622-4F75-B159-EDCAD47E89B9}" presName="tx2" presStyleLbl="revTx" presStyleIdx="7" presStyleCnt="9"/>
      <dgm:spPr/>
    </dgm:pt>
    <dgm:pt modelId="{25FC5D9D-941F-48AB-8713-A860B87B0302}" type="pres">
      <dgm:prSet presAssocID="{72AF7B78-3622-4F75-B159-EDCAD47E89B9}" presName="vert2" presStyleCnt="0"/>
      <dgm:spPr/>
    </dgm:pt>
    <dgm:pt modelId="{44F4F41B-B5C7-460A-B223-8F46D30E3E00}" type="pres">
      <dgm:prSet presAssocID="{72AF7B78-3622-4F75-B159-EDCAD47E89B9}" presName="thinLine2b" presStyleLbl="callout" presStyleIdx="6" presStyleCnt="8"/>
      <dgm:spPr/>
    </dgm:pt>
    <dgm:pt modelId="{188CDECA-74D3-402B-A592-D76A06466DB1}" type="pres">
      <dgm:prSet presAssocID="{72AF7B78-3622-4F75-B159-EDCAD47E89B9}" presName="vertSpace2b" presStyleCnt="0"/>
      <dgm:spPr/>
    </dgm:pt>
    <dgm:pt modelId="{8E4F3EDB-97F9-4AA9-BF71-93AF7E464B35}" type="pres">
      <dgm:prSet presAssocID="{8914E60E-1DE9-4B77-B5F3-98F39C5BE699}" presName="horz2" presStyleCnt="0"/>
      <dgm:spPr/>
    </dgm:pt>
    <dgm:pt modelId="{DEBB52FF-7D83-480F-8EF0-7602753148C0}" type="pres">
      <dgm:prSet presAssocID="{8914E60E-1DE9-4B77-B5F3-98F39C5BE699}" presName="horzSpace2" presStyleCnt="0"/>
      <dgm:spPr/>
    </dgm:pt>
    <dgm:pt modelId="{1B406B64-C47F-46EC-831A-E54935851D83}" type="pres">
      <dgm:prSet presAssocID="{8914E60E-1DE9-4B77-B5F3-98F39C5BE699}" presName="tx2" presStyleLbl="revTx" presStyleIdx="8" presStyleCnt="9"/>
      <dgm:spPr/>
    </dgm:pt>
    <dgm:pt modelId="{24757DDC-B461-4332-B741-4ED80FBD2F77}" type="pres">
      <dgm:prSet presAssocID="{8914E60E-1DE9-4B77-B5F3-98F39C5BE699}" presName="vert2" presStyleCnt="0"/>
      <dgm:spPr/>
    </dgm:pt>
    <dgm:pt modelId="{D5658D71-9C3D-4C5B-A35D-A08EE4D33D23}" type="pres">
      <dgm:prSet presAssocID="{8914E60E-1DE9-4B77-B5F3-98F39C5BE699}" presName="thinLine2b" presStyleLbl="callout" presStyleIdx="7" presStyleCnt="8"/>
      <dgm:spPr/>
    </dgm:pt>
    <dgm:pt modelId="{8B58A42E-C31D-4AEC-AB68-A1539FA3B649}" type="pres">
      <dgm:prSet presAssocID="{8914E60E-1DE9-4B77-B5F3-98F39C5BE699}" presName="vertSpace2b" presStyleCnt="0"/>
      <dgm:spPr/>
    </dgm:pt>
  </dgm:ptLst>
  <dgm:cxnLst>
    <dgm:cxn modelId="{B72FB002-B3E4-4CF0-A5C3-62CA9C0010D4}" srcId="{024F2DC5-B97F-4DDD-BD8B-0EC238846AD9}" destId="{4E4F3790-1658-4EB2-B489-5B1DC545A278}" srcOrd="0" destOrd="0" parTransId="{CA4B7D28-C393-4A4D-A94D-3315DEBD9FDF}" sibTransId="{410DAB3E-963B-4B39-9BF2-E30BE53A2FF2}"/>
    <dgm:cxn modelId="{94A63A03-3027-461F-BAE4-24B5C821AB4A}" type="presOf" srcId="{024F2DC5-B97F-4DDD-BD8B-0EC238846AD9}" destId="{BAFF1D2A-2DAF-48EB-BDDD-FB2817987904}" srcOrd="0" destOrd="0" presId="urn:microsoft.com/office/officeart/2008/layout/LinedList"/>
    <dgm:cxn modelId="{E7C1D50E-3568-4F6D-AC51-224564914F7E}" srcId="{4E4F3790-1658-4EB2-B489-5B1DC545A278}" destId="{4A941423-D7A2-4BC9-8BCF-6C2680B3668F}" srcOrd="2" destOrd="0" parTransId="{D9A32D30-D00C-4CF8-988F-E329481BB9D9}" sibTransId="{076A1DA6-BFF8-4508-AF88-76830062D031}"/>
    <dgm:cxn modelId="{778C552B-F8D9-4408-B406-E2A21580E286}" type="presOf" srcId="{8BC27F40-3538-49D1-BC0E-147C3588B961}" destId="{F6A126D2-372F-4500-A080-AC1951FF1CB7}" srcOrd="0" destOrd="0" presId="urn:microsoft.com/office/officeart/2008/layout/LinedList"/>
    <dgm:cxn modelId="{7829C65C-C82B-44D9-8557-2FDD9A1EF94E}" type="presOf" srcId="{8D494597-EB1E-4CAC-B9B5-494E96BAB3EE}" destId="{F2FC8C49-413E-4AF9-8470-5853844F66F6}" srcOrd="0" destOrd="0" presId="urn:microsoft.com/office/officeart/2008/layout/LinedList"/>
    <dgm:cxn modelId="{35D84D4B-E309-4AC9-81AA-4CC4B67F83FF}" type="presOf" srcId="{72AF7B78-3622-4F75-B159-EDCAD47E89B9}" destId="{65621DAD-8CF9-4A78-A11E-FB9840CE190E}" srcOrd="0" destOrd="0" presId="urn:microsoft.com/office/officeart/2008/layout/LinedList"/>
    <dgm:cxn modelId="{E5E0C56D-E3C8-47D4-BD9D-789C3344BCD3}" srcId="{4E4F3790-1658-4EB2-B489-5B1DC545A278}" destId="{8914E60E-1DE9-4B77-B5F3-98F39C5BE699}" srcOrd="7" destOrd="0" parTransId="{5ACDACE5-5F06-4119-ADF2-501F1A40B89E}" sibTransId="{A0723F5D-365E-47D5-99F8-C72A037F7040}"/>
    <dgm:cxn modelId="{B9547057-D9BB-4AD4-AAAB-02AAD2E52954}" type="presOf" srcId="{8914E60E-1DE9-4B77-B5F3-98F39C5BE699}" destId="{1B406B64-C47F-46EC-831A-E54935851D83}" srcOrd="0" destOrd="0" presId="urn:microsoft.com/office/officeart/2008/layout/LinedList"/>
    <dgm:cxn modelId="{8A3A0758-34B4-44BA-8205-73CEE9D3BC8C}" srcId="{4E4F3790-1658-4EB2-B489-5B1DC545A278}" destId="{9880732A-D46A-405D-BFDC-512F121AA462}" srcOrd="1" destOrd="0" parTransId="{11CF2D9B-676C-4D04-B4F0-50889BDD5AC1}" sibTransId="{73451FEB-BF38-4B9C-86FD-F8C849B32185}"/>
    <dgm:cxn modelId="{95CC3185-D994-4248-9486-D905EF7BBF9D}" type="presOf" srcId="{9880732A-D46A-405D-BFDC-512F121AA462}" destId="{DC855A8C-7AF4-4D47-8187-B1290692A6E6}" srcOrd="0" destOrd="0" presId="urn:microsoft.com/office/officeart/2008/layout/LinedList"/>
    <dgm:cxn modelId="{586E549B-F1ED-4226-8587-7312268597E9}" srcId="{4E4F3790-1658-4EB2-B489-5B1DC545A278}" destId="{8BC27F40-3538-49D1-BC0E-147C3588B961}" srcOrd="3" destOrd="0" parTransId="{303E1BAB-C4AF-4EF5-91A2-DBA907AC93E4}" sibTransId="{EC7B03F3-0ADD-46BE-967C-79321E88DEBB}"/>
    <dgm:cxn modelId="{1B5747AB-3A55-4074-9FDC-2393D62D22F5}" type="presOf" srcId="{4E4F3790-1658-4EB2-B489-5B1DC545A278}" destId="{5E4C112C-A576-49A9-A982-E45BC0DC299A}" srcOrd="0" destOrd="0" presId="urn:microsoft.com/office/officeart/2008/layout/LinedList"/>
    <dgm:cxn modelId="{27D6BCB6-655E-490C-9250-2525FA02BE92}" type="presOf" srcId="{1125FFFC-F8C7-4B68-BDDF-13F8888F90BA}" destId="{49FEA698-4302-4D48-A021-AD6AC0D70C8C}" srcOrd="0" destOrd="0" presId="urn:microsoft.com/office/officeart/2008/layout/LinedList"/>
    <dgm:cxn modelId="{66E975D0-D6F8-4BF3-AC07-13EBCCEB4802}" srcId="{4E4F3790-1658-4EB2-B489-5B1DC545A278}" destId="{031810D4-A788-407B-9353-A5C630A0860E}" srcOrd="0" destOrd="0" parTransId="{920253A9-D0B9-4BFD-B3FE-D87A03F31239}" sibTransId="{810EB3C7-2FF6-4063-A2E9-BF7372DD50CD}"/>
    <dgm:cxn modelId="{CE2C1FD1-ECFF-4DB9-8EAA-A705DA10A722}" type="presOf" srcId="{4A941423-D7A2-4BC9-8BCF-6C2680B3668F}" destId="{992774DC-1FC3-417F-A511-0E491BC56084}" srcOrd="0" destOrd="0" presId="urn:microsoft.com/office/officeart/2008/layout/LinedList"/>
    <dgm:cxn modelId="{BA17E0D8-2E30-49D1-92B0-40180E128272}" srcId="{4E4F3790-1658-4EB2-B489-5B1DC545A278}" destId="{72AF7B78-3622-4F75-B159-EDCAD47E89B9}" srcOrd="6" destOrd="0" parTransId="{431CE207-8F66-4E37-9150-1BAE7FCA8DCC}" sibTransId="{B100688C-FB7C-41B6-87B4-57DF23343655}"/>
    <dgm:cxn modelId="{E3F922DC-64A9-4A03-A851-D6886EE596F3}" srcId="{4E4F3790-1658-4EB2-B489-5B1DC545A278}" destId="{1125FFFC-F8C7-4B68-BDDF-13F8888F90BA}" srcOrd="4" destOrd="0" parTransId="{9E601DFD-945B-4DEA-8D6A-69E38A1A0C17}" sibTransId="{5514319A-3F77-42DF-AE7E-7A8885F75CEA}"/>
    <dgm:cxn modelId="{1071FCE8-3D38-4E24-AEC2-CF263DB7A69A}" srcId="{4E4F3790-1658-4EB2-B489-5B1DC545A278}" destId="{8D494597-EB1E-4CAC-B9B5-494E96BAB3EE}" srcOrd="5" destOrd="0" parTransId="{6096CEC7-BAE9-421E-89AA-C30C13D27A9E}" sibTransId="{D3E9AC9E-4D0F-4211-AFF5-8B92238F3B0B}"/>
    <dgm:cxn modelId="{7C0AF7FF-2984-49AC-A8D5-BA6E6EC86FEC}" type="presOf" srcId="{031810D4-A788-407B-9353-A5C630A0860E}" destId="{FB572056-D24A-4E07-B1C0-76CD724B0132}" srcOrd="0" destOrd="0" presId="urn:microsoft.com/office/officeart/2008/layout/LinedList"/>
    <dgm:cxn modelId="{B2691FF6-1E2F-4E1C-B9A0-8CBD772D5B6C}" type="presParOf" srcId="{BAFF1D2A-2DAF-48EB-BDDD-FB2817987904}" destId="{F0E682B9-4338-40F8-A3BD-817A9D8DEB34}" srcOrd="0" destOrd="0" presId="urn:microsoft.com/office/officeart/2008/layout/LinedList"/>
    <dgm:cxn modelId="{75D989E1-37A0-4F24-AEF1-BF2B70C0D762}" type="presParOf" srcId="{BAFF1D2A-2DAF-48EB-BDDD-FB2817987904}" destId="{F16BEB07-A2A8-43B0-8500-76CD4391E52A}" srcOrd="1" destOrd="0" presId="urn:microsoft.com/office/officeart/2008/layout/LinedList"/>
    <dgm:cxn modelId="{2759DAF0-08DA-4B5B-AE2B-ADE08B950454}" type="presParOf" srcId="{F16BEB07-A2A8-43B0-8500-76CD4391E52A}" destId="{5E4C112C-A576-49A9-A982-E45BC0DC299A}" srcOrd="0" destOrd="0" presId="urn:microsoft.com/office/officeart/2008/layout/LinedList"/>
    <dgm:cxn modelId="{41BF3D3D-5494-4073-893C-DCCDABBBD218}" type="presParOf" srcId="{F16BEB07-A2A8-43B0-8500-76CD4391E52A}" destId="{F7A3FB3A-3043-43F2-836D-B052FA39006C}" srcOrd="1" destOrd="0" presId="urn:microsoft.com/office/officeart/2008/layout/LinedList"/>
    <dgm:cxn modelId="{9793D46D-C0A0-426E-9C55-D40AFB80E590}" type="presParOf" srcId="{F7A3FB3A-3043-43F2-836D-B052FA39006C}" destId="{9C8F0F2E-207E-4FE2-858B-A7ADB38AEABC}" srcOrd="0" destOrd="0" presId="urn:microsoft.com/office/officeart/2008/layout/LinedList"/>
    <dgm:cxn modelId="{CF71B665-C9FA-4A83-96BD-326B6A26DCCA}" type="presParOf" srcId="{F7A3FB3A-3043-43F2-836D-B052FA39006C}" destId="{6194C026-3961-4EED-ABF9-610184B00544}" srcOrd="1" destOrd="0" presId="urn:microsoft.com/office/officeart/2008/layout/LinedList"/>
    <dgm:cxn modelId="{6E9AFA7A-8DE4-4E23-B0D8-D09C9637AFAC}" type="presParOf" srcId="{6194C026-3961-4EED-ABF9-610184B00544}" destId="{F5274D15-FBA7-4A2D-8E6D-DD19A09F95B9}" srcOrd="0" destOrd="0" presId="urn:microsoft.com/office/officeart/2008/layout/LinedList"/>
    <dgm:cxn modelId="{35B6E74A-0D0D-479B-9FA0-EA1212B607D9}" type="presParOf" srcId="{6194C026-3961-4EED-ABF9-610184B00544}" destId="{FB572056-D24A-4E07-B1C0-76CD724B0132}" srcOrd="1" destOrd="0" presId="urn:microsoft.com/office/officeart/2008/layout/LinedList"/>
    <dgm:cxn modelId="{3E4523EB-C14B-47D9-8F5B-22314E8E7B92}" type="presParOf" srcId="{6194C026-3961-4EED-ABF9-610184B00544}" destId="{60AD6FD1-0721-4D21-A20E-3863328584A5}" srcOrd="2" destOrd="0" presId="urn:microsoft.com/office/officeart/2008/layout/LinedList"/>
    <dgm:cxn modelId="{40B60B0F-ACCA-4365-A2E9-FF2FDAC36290}" type="presParOf" srcId="{F7A3FB3A-3043-43F2-836D-B052FA39006C}" destId="{B51B9DB2-7CB5-45E0-9D63-5F4C226CF242}" srcOrd="2" destOrd="0" presId="urn:microsoft.com/office/officeart/2008/layout/LinedList"/>
    <dgm:cxn modelId="{4B197C6B-3CEC-48F7-AC65-3E6A30074ABE}" type="presParOf" srcId="{F7A3FB3A-3043-43F2-836D-B052FA39006C}" destId="{91FC609C-9D84-4733-8DEE-92A11AC6FEA4}" srcOrd="3" destOrd="0" presId="urn:microsoft.com/office/officeart/2008/layout/LinedList"/>
    <dgm:cxn modelId="{9BE49303-57BF-4EE6-9CDE-4FE691979264}" type="presParOf" srcId="{F7A3FB3A-3043-43F2-836D-B052FA39006C}" destId="{9D2195C4-6D84-4F8B-8EA0-BF10D2F7B06D}" srcOrd="4" destOrd="0" presId="urn:microsoft.com/office/officeart/2008/layout/LinedList"/>
    <dgm:cxn modelId="{5E5E3C8E-904D-4CA9-BB94-D617F080ACA3}" type="presParOf" srcId="{9D2195C4-6D84-4F8B-8EA0-BF10D2F7B06D}" destId="{1372B4A7-6B75-41E2-A444-60FB6327D652}" srcOrd="0" destOrd="0" presId="urn:microsoft.com/office/officeart/2008/layout/LinedList"/>
    <dgm:cxn modelId="{5AE54EE7-85DF-4049-B33F-1F3B1420AC24}" type="presParOf" srcId="{9D2195C4-6D84-4F8B-8EA0-BF10D2F7B06D}" destId="{DC855A8C-7AF4-4D47-8187-B1290692A6E6}" srcOrd="1" destOrd="0" presId="urn:microsoft.com/office/officeart/2008/layout/LinedList"/>
    <dgm:cxn modelId="{F7A7406B-11C9-477D-B653-7E8117B44D49}" type="presParOf" srcId="{9D2195C4-6D84-4F8B-8EA0-BF10D2F7B06D}" destId="{6865E1C1-6F0E-4EEC-A2D2-70EBD6CD8DC4}" srcOrd="2" destOrd="0" presId="urn:microsoft.com/office/officeart/2008/layout/LinedList"/>
    <dgm:cxn modelId="{7A153D67-D47C-48AC-8ADF-27657BD9D499}" type="presParOf" srcId="{F7A3FB3A-3043-43F2-836D-B052FA39006C}" destId="{04992A58-EC46-4888-BF66-C0D023D058C6}" srcOrd="5" destOrd="0" presId="urn:microsoft.com/office/officeart/2008/layout/LinedList"/>
    <dgm:cxn modelId="{B079FB9F-6E8E-43DB-836B-F82FBCA2B0A8}" type="presParOf" srcId="{F7A3FB3A-3043-43F2-836D-B052FA39006C}" destId="{2C11F815-5738-4EE8-8B79-B0B0EF4613FF}" srcOrd="6" destOrd="0" presId="urn:microsoft.com/office/officeart/2008/layout/LinedList"/>
    <dgm:cxn modelId="{A0414CBE-56F7-4A8C-AE39-3D66AF6D0224}" type="presParOf" srcId="{F7A3FB3A-3043-43F2-836D-B052FA39006C}" destId="{79BE7A39-7DE3-41EB-A949-058BD0A14B6A}" srcOrd="7" destOrd="0" presId="urn:microsoft.com/office/officeart/2008/layout/LinedList"/>
    <dgm:cxn modelId="{7F5F79D1-87AA-4822-B545-9079FD873E76}" type="presParOf" srcId="{79BE7A39-7DE3-41EB-A949-058BD0A14B6A}" destId="{C767DDBA-0BCD-407B-BCFA-8D51416F5D43}" srcOrd="0" destOrd="0" presId="urn:microsoft.com/office/officeart/2008/layout/LinedList"/>
    <dgm:cxn modelId="{A65C86F3-E1F5-47B2-80A4-79D3C889A818}" type="presParOf" srcId="{79BE7A39-7DE3-41EB-A949-058BD0A14B6A}" destId="{992774DC-1FC3-417F-A511-0E491BC56084}" srcOrd="1" destOrd="0" presId="urn:microsoft.com/office/officeart/2008/layout/LinedList"/>
    <dgm:cxn modelId="{AB93D71D-13A9-44A4-B345-021C67D5A80D}" type="presParOf" srcId="{79BE7A39-7DE3-41EB-A949-058BD0A14B6A}" destId="{FBC5A21C-0B38-4133-9AEF-194DDBD1DED9}" srcOrd="2" destOrd="0" presId="urn:microsoft.com/office/officeart/2008/layout/LinedList"/>
    <dgm:cxn modelId="{B5352BC8-A1F0-438C-BFD2-736D7D1D58DB}" type="presParOf" srcId="{F7A3FB3A-3043-43F2-836D-B052FA39006C}" destId="{F7BF1812-7498-4D92-8B0C-FDF83C1F82BF}" srcOrd="8" destOrd="0" presId="urn:microsoft.com/office/officeart/2008/layout/LinedList"/>
    <dgm:cxn modelId="{2FEB1023-1999-4F38-8C73-52468C509AB0}" type="presParOf" srcId="{F7A3FB3A-3043-43F2-836D-B052FA39006C}" destId="{6658A79F-A753-458F-833A-6DF37C83523F}" srcOrd="9" destOrd="0" presId="urn:microsoft.com/office/officeart/2008/layout/LinedList"/>
    <dgm:cxn modelId="{AC7A22EC-D80D-4DDE-A388-F472CEAAADE3}" type="presParOf" srcId="{F7A3FB3A-3043-43F2-836D-B052FA39006C}" destId="{5F4536F8-CC7B-483F-8EAF-904A493E0431}" srcOrd="10" destOrd="0" presId="urn:microsoft.com/office/officeart/2008/layout/LinedList"/>
    <dgm:cxn modelId="{4E337698-1232-4B42-9E3B-7EC8FD0A586C}" type="presParOf" srcId="{5F4536F8-CC7B-483F-8EAF-904A493E0431}" destId="{BECDD716-014B-49AC-A7B3-DFE9C063339E}" srcOrd="0" destOrd="0" presId="urn:microsoft.com/office/officeart/2008/layout/LinedList"/>
    <dgm:cxn modelId="{71714C08-F50E-401A-B474-BD461AC67854}" type="presParOf" srcId="{5F4536F8-CC7B-483F-8EAF-904A493E0431}" destId="{F6A126D2-372F-4500-A080-AC1951FF1CB7}" srcOrd="1" destOrd="0" presId="urn:microsoft.com/office/officeart/2008/layout/LinedList"/>
    <dgm:cxn modelId="{535CFB16-5080-4AAC-B1DF-53675B50FDB4}" type="presParOf" srcId="{5F4536F8-CC7B-483F-8EAF-904A493E0431}" destId="{96E0E9B7-5123-4EF6-B4FC-907E59D9840C}" srcOrd="2" destOrd="0" presId="urn:microsoft.com/office/officeart/2008/layout/LinedList"/>
    <dgm:cxn modelId="{5B320B67-671F-4461-ACEE-F516621CE83A}" type="presParOf" srcId="{F7A3FB3A-3043-43F2-836D-B052FA39006C}" destId="{5BC5A52A-982E-4C9F-9CF9-FCC6B600F550}" srcOrd="11" destOrd="0" presId="urn:microsoft.com/office/officeart/2008/layout/LinedList"/>
    <dgm:cxn modelId="{BF71E9A2-867F-41D1-A7DF-6244EE8CAE03}" type="presParOf" srcId="{F7A3FB3A-3043-43F2-836D-B052FA39006C}" destId="{25F6B0D3-27DE-40DD-8EBB-C40B82DDE70D}" srcOrd="12" destOrd="0" presId="urn:microsoft.com/office/officeart/2008/layout/LinedList"/>
    <dgm:cxn modelId="{C5CB60B8-7E02-4DA2-8BE6-4EA45C8970D6}" type="presParOf" srcId="{F7A3FB3A-3043-43F2-836D-B052FA39006C}" destId="{22F3805E-4441-4956-B78F-DD50273E2418}" srcOrd="13" destOrd="0" presId="urn:microsoft.com/office/officeart/2008/layout/LinedList"/>
    <dgm:cxn modelId="{58041DAA-ABE0-4CB8-AD56-95A2822DC473}" type="presParOf" srcId="{22F3805E-4441-4956-B78F-DD50273E2418}" destId="{D05361CF-EE49-4AB4-B2C0-EBA00436C3AF}" srcOrd="0" destOrd="0" presId="urn:microsoft.com/office/officeart/2008/layout/LinedList"/>
    <dgm:cxn modelId="{E2396EC6-3BAE-488D-94EE-4154542F67A6}" type="presParOf" srcId="{22F3805E-4441-4956-B78F-DD50273E2418}" destId="{49FEA698-4302-4D48-A021-AD6AC0D70C8C}" srcOrd="1" destOrd="0" presId="urn:microsoft.com/office/officeart/2008/layout/LinedList"/>
    <dgm:cxn modelId="{3806E869-714A-4D33-A673-F7BBBB32E1CD}" type="presParOf" srcId="{22F3805E-4441-4956-B78F-DD50273E2418}" destId="{A283AAAB-ACD9-42A4-A53C-1658CEB9E047}" srcOrd="2" destOrd="0" presId="urn:microsoft.com/office/officeart/2008/layout/LinedList"/>
    <dgm:cxn modelId="{8B0F1255-E12C-496C-8D3E-B9F1FA59F7CF}" type="presParOf" srcId="{F7A3FB3A-3043-43F2-836D-B052FA39006C}" destId="{99920E32-CF2B-4508-970F-B320EEBD2169}" srcOrd="14" destOrd="0" presId="urn:microsoft.com/office/officeart/2008/layout/LinedList"/>
    <dgm:cxn modelId="{C925DF46-4CC7-4212-A9DC-420E1FE718CE}" type="presParOf" srcId="{F7A3FB3A-3043-43F2-836D-B052FA39006C}" destId="{237C4CAE-7A23-4F6C-949A-67B48E3F08FD}" srcOrd="15" destOrd="0" presId="urn:microsoft.com/office/officeart/2008/layout/LinedList"/>
    <dgm:cxn modelId="{6A5DE4AF-1A20-48B8-A3E1-CAD09D0A93EF}" type="presParOf" srcId="{F7A3FB3A-3043-43F2-836D-B052FA39006C}" destId="{86102C95-BB36-49DB-8F76-9ABDC7D94D43}" srcOrd="16" destOrd="0" presId="urn:microsoft.com/office/officeart/2008/layout/LinedList"/>
    <dgm:cxn modelId="{FF3E3C28-C04C-4A80-9DFA-E4A91D329A19}" type="presParOf" srcId="{86102C95-BB36-49DB-8F76-9ABDC7D94D43}" destId="{1E920C95-8C0D-4AB6-B272-C0C9CF59759E}" srcOrd="0" destOrd="0" presId="urn:microsoft.com/office/officeart/2008/layout/LinedList"/>
    <dgm:cxn modelId="{26486287-FED9-4B62-A659-1127E4205577}" type="presParOf" srcId="{86102C95-BB36-49DB-8F76-9ABDC7D94D43}" destId="{F2FC8C49-413E-4AF9-8470-5853844F66F6}" srcOrd="1" destOrd="0" presId="urn:microsoft.com/office/officeart/2008/layout/LinedList"/>
    <dgm:cxn modelId="{C10D2931-769E-49CD-A830-09144E061F5B}" type="presParOf" srcId="{86102C95-BB36-49DB-8F76-9ABDC7D94D43}" destId="{409865AC-8648-427E-B62E-FDA0C8FEFFE0}" srcOrd="2" destOrd="0" presId="urn:microsoft.com/office/officeart/2008/layout/LinedList"/>
    <dgm:cxn modelId="{2A3B6C36-899B-4458-88C3-4E051F92EA5E}" type="presParOf" srcId="{F7A3FB3A-3043-43F2-836D-B052FA39006C}" destId="{BEDAF2A7-74C3-4C42-A75B-8A36F041B503}" srcOrd="17" destOrd="0" presId="urn:microsoft.com/office/officeart/2008/layout/LinedList"/>
    <dgm:cxn modelId="{E70651AA-B1C4-4359-8487-6BF9B7723E04}" type="presParOf" srcId="{F7A3FB3A-3043-43F2-836D-B052FA39006C}" destId="{78819C52-6D9C-4F9F-88CD-8E59B4330F0B}" srcOrd="18" destOrd="0" presId="urn:microsoft.com/office/officeart/2008/layout/LinedList"/>
    <dgm:cxn modelId="{A44C8567-28CA-456B-9FD2-370DDD90D5E8}" type="presParOf" srcId="{F7A3FB3A-3043-43F2-836D-B052FA39006C}" destId="{948A26CB-B62A-44A7-9E8D-B42C915CC860}" srcOrd="19" destOrd="0" presId="urn:microsoft.com/office/officeart/2008/layout/LinedList"/>
    <dgm:cxn modelId="{302F2C25-4698-49AF-A185-2699D275478A}" type="presParOf" srcId="{948A26CB-B62A-44A7-9E8D-B42C915CC860}" destId="{2E5696C3-24CE-4E4E-A48E-051CB77A14EB}" srcOrd="0" destOrd="0" presId="urn:microsoft.com/office/officeart/2008/layout/LinedList"/>
    <dgm:cxn modelId="{FB52E989-1514-445C-BA7E-0334BB6F48CA}" type="presParOf" srcId="{948A26CB-B62A-44A7-9E8D-B42C915CC860}" destId="{65621DAD-8CF9-4A78-A11E-FB9840CE190E}" srcOrd="1" destOrd="0" presId="urn:microsoft.com/office/officeart/2008/layout/LinedList"/>
    <dgm:cxn modelId="{F6E77A5D-683D-4626-A417-8CD55F2AC9C1}" type="presParOf" srcId="{948A26CB-B62A-44A7-9E8D-B42C915CC860}" destId="{25FC5D9D-941F-48AB-8713-A860B87B0302}" srcOrd="2" destOrd="0" presId="urn:microsoft.com/office/officeart/2008/layout/LinedList"/>
    <dgm:cxn modelId="{32FF45B3-ED90-4216-92CB-FF9D42AE722B}" type="presParOf" srcId="{F7A3FB3A-3043-43F2-836D-B052FA39006C}" destId="{44F4F41B-B5C7-460A-B223-8F46D30E3E00}" srcOrd="20" destOrd="0" presId="urn:microsoft.com/office/officeart/2008/layout/LinedList"/>
    <dgm:cxn modelId="{CB7E19DB-3F6E-4639-A073-A093455732A2}" type="presParOf" srcId="{F7A3FB3A-3043-43F2-836D-B052FA39006C}" destId="{188CDECA-74D3-402B-A592-D76A06466DB1}" srcOrd="21" destOrd="0" presId="urn:microsoft.com/office/officeart/2008/layout/LinedList"/>
    <dgm:cxn modelId="{9F96C160-F8E5-42BE-8A10-1B49312108B5}" type="presParOf" srcId="{F7A3FB3A-3043-43F2-836D-B052FA39006C}" destId="{8E4F3EDB-97F9-4AA9-BF71-93AF7E464B35}" srcOrd="22" destOrd="0" presId="urn:microsoft.com/office/officeart/2008/layout/LinedList"/>
    <dgm:cxn modelId="{48D4BB67-48B4-4EA4-81EF-20726997829F}" type="presParOf" srcId="{8E4F3EDB-97F9-4AA9-BF71-93AF7E464B35}" destId="{DEBB52FF-7D83-480F-8EF0-7602753148C0}" srcOrd="0" destOrd="0" presId="urn:microsoft.com/office/officeart/2008/layout/LinedList"/>
    <dgm:cxn modelId="{93F1D6EA-D167-461A-9B8F-8FF158CAB83C}" type="presParOf" srcId="{8E4F3EDB-97F9-4AA9-BF71-93AF7E464B35}" destId="{1B406B64-C47F-46EC-831A-E54935851D83}" srcOrd="1" destOrd="0" presId="urn:microsoft.com/office/officeart/2008/layout/LinedList"/>
    <dgm:cxn modelId="{FC92F206-66C6-40A4-A5E8-B4B49CA2A220}" type="presParOf" srcId="{8E4F3EDB-97F9-4AA9-BF71-93AF7E464B35}" destId="{24757DDC-B461-4332-B741-4ED80FBD2F77}" srcOrd="2" destOrd="0" presId="urn:microsoft.com/office/officeart/2008/layout/LinedList"/>
    <dgm:cxn modelId="{AD63CB38-8B3E-4CBE-8126-EEEA91CFCFCD}" type="presParOf" srcId="{F7A3FB3A-3043-43F2-836D-B052FA39006C}" destId="{D5658D71-9C3D-4C5B-A35D-A08EE4D33D23}" srcOrd="23" destOrd="0" presId="urn:microsoft.com/office/officeart/2008/layout/LinedList"/>
    <dgm:cxn modelId="{19CB1026-01FF-4A4E-B872-3BF69979193F}" type="presParOf" srcId="{F7A3FB3A-3043-43F2-836D-B052FA39006C}" destId="{8B58A42E-C31D-4AEC-AB68-A1539FA3B64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F2DC5-B97F-4DDD-BD8B-0EC238846A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06F130-63E7-4ECB-97E2-21ECC6415D2D}">
      <dgm:prSet/>
      <dgm:spPr/>
      <dgm:t>
        <a:bodyPr/>
        <a:lstStyle/>
        <a:p>
          <a:r>
            <a:rPr lang="es-ES" dirty="0"/>
            <a:t>Portada </a:t>
          </a:r>
          <a:endParaRPr lang="es-EC" dirty="0"/>
        </a:p>
      </dgm:t>
    </dgm:pt>
    <dgm:pt modelId="{2025B6CC-CDC9-4D64-82F6-AAA0AC659590}" type="parTrans" cxnId="{BEC8CE4C-DCE0-464E-A1AE-CA8527FF776D}">
      <dgm:prSet/>
      <dgm:spPr/>
      <dgm:t>
        <a:bodyPr/>
        <a:lstStyle/>
        <a:p>
          <a:endParaRPr lang="es-EC"/>
        </a:p>
      </dgm:t>
    </dgm:pt>
    <dgm:pt modelId="{550A44A6-B5BE-479F-9CA3-C737582AE794}" type="sibTrans" cxnId="{BEC8CE4C-DCE0-464E-A1AE-CA8527FF776D}">
      <dgm:prSet/>
      <dgm:spPr/>
      <dgm:t>
        <a:bodyPr/>
        <a:lstStyle/>
        <a:p>
          <a:endParaRPr lang="es-EC"/>
        </a:p>
      </dgm:t>
    </dgm:pt>
    <dgm:pt modelId="{6C248186-B8E0-4A67-980D-37E615978B42}">
      <dgm:prSet/>
      <dgm:spPr/>
      <dgm:t>
        <a:bodyPr/>
        <a:lstStyle/>
        <a:p>
          <a:r>
            <a:rPr lang="es-ES" dirty="0"/>
            <a:t>Título del trabajo </a:t>
          </a:r>
          <a:endParaRPr lang="es-EC" dirty="0"/>
        </a:p>
      </dgm:t>
    </dgm:pt>
    <dgm:pt modelId="{FF6C8BB7-4BF7-4553-9C6C-67D5939BBED7}" type="parTrans" cxnId="{EA3D1084-74BB-475E-AB6B-E047FE731A77}">
      <dgm:prSet/>
      <dgm:spPr/>
      <dgm:t>
        <a:bodyPr/>
        <a:lstStyle/>
        <a:p>
          <a:endParaRPr lang="es-EC"/>
        </a:p>
      </dgm:t>
    </dgm:pt>
    <dgm:pt modelId="{075646E0-C5C0-42E5-B113-A9D97F445283}" type="sibTrans" cxnId="{EA3D1084-74BB-475E-AB6B-E047FE731A77}">
      <dgm:prSet/>
      <dgm:spPr/>
      <dgm:t>
        <a:bodyPr/>
        <a:lstStyle/>
        <a:p>
          <a:endParaRPr lang="es-EC"/>
        </a:p>
      </dgm:t>
    </dgm:pt>
    <dgm:pt modelId="{16AABD7B-F98E-4FD8-9D66-C062D557604C}">
      <dgm:prSet/>
      <dgm:spPr/>
      <dgm:t>
        <a:bodyPr/>
        <a:lstStyle/>
        <a:p>
          <a:r>
            <a:rPr lang="es-ES" dirty="0"/>
            <a:t>Nombres del autor o autores </a:t>
          </a:r>
          <a:endParaRPr lang="es-EC" dirty="0"/>
        </a:p>
      </dgm:t>
    </dgm:pt>
    <dgm:pt modelId="{44E5FD2D-4BC3-4BEC-9E77-8E421337E54A}" type="parTrans" cxnId="{122DEC08-BF72-4FB7-A5FD-7D21402BEDA1}">
      <dgm:prSet/>
      <dgm:spPr/>
      <dgm:t>
        <a:bodyPr/>
        <a:lstStyle/>
        <a:p>
          <a:endParaRPr lang="es-EC"/>
        </a:p>
      </dgm:t>
    </dgm:pt>
    <dgm:pt modelId="{22A184A2-AB54-492A-BF32-5FDCD74D74B6}" type="sibTrans" cxnId="{122DEC08-BF72-4FB7-A5FD-7D21402BEDA1}">
      <dgm:prSet/>
      <dgm:spPr/>
      <dgm:t>
        <a:bodyPr/>
        <a:lstStyle/>
        <a:p>
          <a:endParaRPr lang="es-EC"/>
        </a:p>
      </dgm:t>
    </dgm:pt>
    <dgm:pt modelId="{A2BC883B-85F1-4FAB-8393-D06820ED1B18}">
      <dgm:prSet/>
      <dgm:spPr/>
      <dgm:t>
        <a:bodyPr/>
        <a:lstStyle/>
        <a:p>
          <a:r>
            <a:rPr lang="es-ES" dirty="0"/>
            <a:t>Afiliación del autor (nombre de la universidad) </a:t>
          </a:r>
          <a:endParaRPr lang="es-EC" dirty="0"/>
        </a:p>
      </dgm:t>
    </dgm:pt>
    <dgm:pt modelId="{929ABE1B-4A3E-4432-B6BE-66B2E3B4A8BF}" type="parTrans" cxnId="{C8659FC2-A369-4FBB-A321-C3BACC06266A}">
      <dgm:prSet/>
      <dgm:spPr/>
      <dgm:t>
        <a:bodyPr/>
        <a:lstStyle/>
        <a:p>
          <a:endParaRPr lang="es-EC"/>
        </a:p>
      </dgm:t>
    </dgm:pt>
    <dgm:pt modelId="{9336646E-70E4-4E44-8B71-3808005C2E8A}" type="sibTrans" cxnId="{C8659FC2-A369-4FBB-A321-C3BACC06266A}">
      <dgm:prSet/>
      <dgm:spPr/>
      <dgm:t>
        <a:bodyPr/>
        <a:lstStyle/>
        <a:p>
          <a:endParaRPr lang="es-EC"/>
        </a:p>
      </dgm:t>
    </dgm:pt>
    <dgm:pt modelId="{4E85E6A6-048A-4D7B-AB1A-73BB43C7EAB7}">
      <dgm:prSet/>
      <dgm:spPr/>
      <dgm:t>
        <a:bodyPr/>
        <a:lstStyle/>
        <a:p>
          <a:r>
            <a:rPr lang="es-ES" dirty="0"/>
            <a:t>Nombre del curso </a:t>
          </a:r>
          <a:endParaRPr lang="es-EC" dirty="0"/>
        </a:p>
      </dgm:t>
    </dgm:pt>
    <dgm:pt modelId="{3697DA88-FF56-49CA-B3C3-1D93AB16146F}" type="parTrans" cxnId="{73720798-1BF6-4D40-8C8B-221114FC8513}">
      <dgm:prSet/>
      <dgm:spPr/>
      <dgm:t>
        <a:bodyPr/>
        <a:lstStyle/>
        <a:p>
          <a:endParaRPr lang="es-EC"/>
        </a:p>
      </dgm:t>
    </dgm:pt>
    <dgm:pt modelId="{0E10387C-6A1B-41C0-8C8E-0EFE6C0B0653}" type="sibTrans" cxnId="{73720798-1BF6-4D40-8C8B-221114FC8513}">
      <dgm:prSet/>
      <dgm:spPr/>
      <dgm:t>
        <a:bodyPr/>
        <a:lstStyle/>
        <a:p>
          <a:endParaRPr lang="es-EC"/>
        </a:p>
      </dgm:t>
    </dgm:pt>
    <dgm:pt modelId="{E0F2A4FA-0598-4147-84CF-F3E3014EFC8F}">
      <dgm:prSet/>
      <dgm:spPr/>
      <dgm:t>
        <a:bodyPr/>
        <a:lstStyle/>
        <a:p>
          <a:r>
            <a:rPr lang="es-ES" dirty="0"/>
            <a:t>Profesor/orientador por el cual se presenta el trabajo </a:t>
          </a:r>
          <a:endParaRPr lang="es-EC" dirty="0"/>
        </a:p>
      </dgm:t>
    </dgm:pt>
    <dgm:pt modelId="{6C174F98-CA71-4907-B2B8-7752C96F23E5}" type="parTrans" cxnId="{DB47FC8C-2C5A-4E7F-95EB-8751D57E8415}">
      <dgm:prSet/>
      <dgm:spPr/>
      <dgm:t>
        <a:bodyPr/>
        <a:lstStyle/>
        <a:p>
          <a:endParaRPr lang="es-EC"/>
        </a:p>
      </dgm:t>
    </dgm:pt>
    <dgm:pt modelId="{AE61B0A2-042C-49E8-BA51-786009C716D4}" type="sibTrans" cxnId="{DB47FC8C-2C5A-4E7F-95EB-8751D57E8415}">
      <dgm:prSet/>
      <dgm:spPr/>
      <dgm:t>
        <a:bodyPr/>
        <a:lstStyle/>
        <a:p>
          <a:endParaRPr lang="es-EC"/>
        </a:p>
      </dgm:t>
    </dgm:pt>
    <dgm:pt modelId="{C982440C-1031-480F-8C3A-DD35ECF4329C}">
      <dgm:prSet/>
      <dgm:spPr/>
      <dgm:t>
        <a:bodyPr/>
        <a:lstStyle/>
        <a:p>
          <a:r>
            <a:rPr lang="es-ES" dirty="0"/>
            <a:t>Fecha </a:t>
          </a:r>
          <a:endParaRPr lang="es-EC" dirty="0"/>
        </a:p>
      </dgm:t>
    </dgm:pt>
    <dgm:pt modelId="{DA4D11BC-403D-455B-8311-0C38B3C371E4}" type="parTrans" cxnId="{D03DD3C3-CE8C-4277-B3A4-2237B4CA1CF7}">
      <dgm:prSet/>
      <dgm:spPr/>
      <dgm:t>
        <a:bodyPr/>
        <a:lstStyle/>
        <a:p>
          <a:endParaRPr lang="es-EC"/>
        </a:p>
      </dgm:t>
    </dgm:pt>
    <dgm:pt modelId="{A00E0696-6F34-4E97-839B-81EB4E2A18E1}" type="sibTrans" cxnId="{D03DD3C3-CE8C-4277-B3A4-2237B4CA1CF7}">
      <dgm:prSet/>
      <dgm:spPr/>
      <dgm:t>
        <a:bodyPr/>
        <a:lstStyle/>
        <a:p>
          <a:endParaRPr lang="es-EC"/>
        </a:p>
      </dgm:t>
    </dgm:pt>
    <dgm:pt modelId="{E5FA4477-5723-43B4-A919-2C7952972D3E}">
      <dgm:prSet/>
      <dgm:spPr/>
      <dgm:t>
        <a:bodyPr/>
        <a:lstStyle/>
        <a:p>
          <a:r>
            <a:rPr lang="es-ES" dirty="0"/>
            <a:t>Número de página </a:t>
          </a:r>
          <a:endParaRPr lang="es-EC" dirty="0"/>
        </a:p>
      </dgm:t>
    </dgm:pt>
    <dgm:pt modelId="{7FD882D5-35FC-4AF1-9B11-5B9F4A93C5F1}" type="parTrans" cxnId="{5F163DB5-9C8D-42B3-82B9-96043A976439}">
      <dgm:prSet/>
      <dgm:spPr/>
      <dgm:t>
        <a:bodyPr/>
        <a:lstStyle/>
        <a:p>
          <a:endParaRPr lang="es-EC"/>
        </a:p>
      </dgm:t>
    </dgm:pt>
    <dgm:pt modelId="{39A598FE-A884-440D-8DDB-80B64A483619}" type="sibTrans" cxnId="{5F163DB5-9C8D-42B3-82B9-96043A976439}">
      <dgm:prSet/>
      <dgm:spPr/>
      <dgm:t>
        <a:bodyPr/>
        <a:lstStyle/>
        <a:p>
          <a:endParaRPr lang="es-EC"/>
        </a:p>
      </dgm:t>
    </dgm:pt>
    <dgm:pt modelId="{00B3B153-EAB6-4C84-B16D-FAFDD4F3EFE3}">
      <dgm:prSet/>
      <dgm:spPr/>
      <dgm:t>
        <a:bodyPr/>
        <a:lstStyle/>
        <a:p>
          <a:r>
            <a:rPr lang="es-ES" dirty="0"/>
            <a:t>La portada de los estudiantes no incluye encabezado a menos que lo indique la institución </a:t>
          </a:r>
          <a:endParaRPr lang="es-EC" dirty="0"/>
        </a:p>
      </dgm:t>
    </dgm:pt>
    <dgm:pt modelId="{BD1E75CC-BC03-4E20-84AB-84CBB250E505}" type="parTrans" cxnId="{8E150C85-C7DD-4E66-B594-9BFE624ACF16}">
      <dgm:prSet/>
      <dgm:spPr/>
      <dgm:t>
        <a:bodyPr/>
        <a:lstStyle/>
        <a:p>
          <a:endParaRPr lang="es-EC"/>
        </a:p>
      </dgm:t>
    </dgm:pt>
    <dgm:pt modelId="{2FFB5CE2-75E2-4FDB-A1D9-FE913333DFCB}" type="sibTrans" cxnId="{8E150C85-C7DD-4E66-B594-9BFE624ACF16}">
      <dgm:prSet/>
      <dgm:spPr/>
      <dgm:t>
        <a:bodyPr/>
        <a:lstStyle/>
        <a:p>
          <a:endParaRPr lang="es-EC"/>
        </a:p>
      </dgm:t>
    </dgm:pt>
    <dgm:pt modelId="{BAFF1D2A-2DAF-48EB-BDDD-FB2817987904}" type="pres">
      <dgm:prSet presAssocID="{024F2DC5-B97F-4DDD-BD8B-0EC238846AD9}" presName="vert0" presStyleCnt="0">
        <dgm:presLayoutVars>
          <dgm:dir/>
          <dgm:animOne val="branch"/>
          <dgm:animLvl val="lvl"/>
        </dgm:presLayoutVars>
      </dgm:prSet>
      <dgm:spPr/>
    </dgm:pt>
    <dgm:pt modelId="{48F191B4-D64E-4142-95ED-022BB74EA8C7}" type="pres">
      <dgm:prSet presAssocID="{0006F130-63E7-4ECB-97E2-21ECC6415D2D}" presName="thickLine" presStyleLbl="alignNode1" presStyleIdx="0" presStyleCnt="1"/>
      <dgm:spPr/>
    </dgm:pt>
    <dgm:pt modelId="{53873C7A-801C-424B-9B86-CB95E30CEB88}" type="pres">
      <dgm:prSet presAssocID="{0006F130-63E7-4ECB-97E2-21ECC6415D2D}" presName="horz1" presStyleCnt="0"/>
      <dgm:spPr/>
    </dgm:pt>
    <dgm:pt modelId="{71822C84-6742-45CE-A300-3A54FF1CE80D}" type="pres">
      <dgm:prSet presAssocID="{0006F130-63E7-4ECB-97E2-21ECC6415D2D}" presName="tx1" presStyleLbl="revTx" presStyleIdx="0" presStyleCnt="9"/>
      <dgm:spPr/>
    </dgm:pt>
    <dgm:pt modelId="{F0AFDBB5-5109-478A-B47D-9743037A8614}" type="pres">
      <dgm:prSet presAssocID="{0006F130-63E7-4ECB-97E2-21ECC6415D2D}" presName="vert1" presStyleCnt="0"/>
      <dgm:spPr/>
    </dgm:pt>
    <dgm:pt modelId="{29BCD892-AF33-49E1-8891-1F756B2086D3}" type="pres">
      <dgm:prSet presAssocID="{6C248186-B8E0-4A67-980D-37E615978B42}" presName="vertSpace2a" presStyleCnt="0"/>
      <dgm:spPr/>
    </dgm:pt>
    <dgm:pt modelId="{1D6EEB8A-705B-4177-9ABD-0B65DCCC31E4}" type="pres">
      <dgm:prSet presAssocID="{6C248186-B8E0-4A67-980D-37E615978B42}" presName="horz2" presStyleCnt="0"/>
      <dgm:spPr/>
    </dgm:pt>
    <dgm:pt modelId="{5AE3DE72-877E-4A7C-A2A1-235F642E9560}" type="pres">
      <dgm:prSet presAssocID="{6C248186-B8E0-4A67-980D-37E615978B42}" presName="horzSpace2" presStyleCnt="0"/>
      <dgm:spPr/>
    </dgm:pt>
    <dgm:pt modelId="{A248CB11-B245-4CAB-B29E-2A0772B09D04}" type="pres">
      <dgm:prSet presAssocID="{6C248186-B8E0-4A67-980D-37E615978B42}" presName="tx2" presStyleLbl="revTx" presStyleIdx="1" presStyleCnt="9"/>
      <dgm:spPr/>
    </dgm:pt>
    <dgm:pt modelId="{7B783F98-043D-442A-8CA3-E2D76D804559}" type="pres">
      <dgm:prSet presAssocID="{6C248186-B8E0-4A67-980D-37E615978B42}" presName="vert2" presStyleCnt="0"/>
      <dgm:spPr/>
    </dgm:pt>
    <dgm:pt modelId="{41D12DC9-E855-4D1C-8288-5C7E2506D5ED}" type="pres">
      <dgm:prSet presAssocID="{6C248186-B8E0-4A67-980D-37E615978B42}" presName="thinLine2b" presStyleLbl="callout" presStyleIdx="0" presStyleCnt="8"/>
      <dgm:spPr/>
    </dgm:pt>
    <dgm:pt modelId="{9C8069C8-3397-404A-82B2-E9310E3224D5}" type="pres">
      <dgm:prSet presAssocID="{6C248186-B8E0-4A67-980D-37E615978B42}" presName="vertSpace2b" presStyleCnt="0"/>
      <dgm:spPr/>
    </dgm:pt>
    <dgm:pt modelId="{D469E378-3A84-480F-ACAD-EF4DC5937B91}" type="pres">
      <dgm:prSet presAssocID="{16AABD7B-F98E-4FD8-9D66-C062D557604C}" presName="horz2" presStyleCnt="0"/>
      <dgm:spPr/>
    </dgm:pt>
    <dgm:pt modelId="{29B8B52D-0FC2-4327-BC09-D4939AAF6002}" type="pres">
      <dgm:prSet presAssocID="{16AABD7B-F98E-4FD8-9D66-C062D557604C}" presName="horzSpace2" presStyleCnt="0"/>
      <dgm:spPr/>
    </dgm:pt>
    <dgm:pt modelId="{5D90B342-71F2-47E4-BD15-21DF1BDC99EA}" type="pres">
      <dgm:prSet presAssocID="{16AABD7B-F98E-4FD8-9D66-C062D557604C}" presName="tx2" presStyleLbl="revTx" presStyleIdx="2" presStyleCnt="9"/>
      <dgm:spPr/>
    </dgm:pt>
    <dgm:pt modelId="{EDBC2BF8-7F4B-4D5A-BDB1-3940EC3585AB}" type="pres">
      <dgm:prSet presAssocID="{16AABD7B-F98E-4FD8-9D66-C062D557604C}" presName="vert2" presStyleCnt="0"/>
      <dgm:spPr/>
    </dgm:pt>
    <dgm:pt modelId="{4B72BC44-E9FE-4E15-8BA1-EAF754F53482}" type="pres">
      <dgm:prSet presAssocID="{16AABD7B-F98E-4FD8-9D66-C062D557604C}" presName="thinLine2b" presStyleLbl="callout" presStyleIdx="1" presStyleCnt="8"/>
      <dgm:spPr/>
    </dgm:pt>
    <dgm:pt modelId="{5BCF2CED-DF81-4280-BBE4-FDC76D39D5FA}" type="pres">
      <dgm:prSet presAssocID="{16AABD7B-F98E-4FD8-9D66-C062D557604C}" presName="vertSpace2b" presStyleCnt="0"/>
      <dgm:spPr/>
    </dgm:pt>
    <dgm:pt modelId="{BD6E86B3-D53A-4C2B-B6DD-BDE1266EDD7A}" type="pres">
      <dgm:prSet presAssocID="{A2BC883B-85F1-4FAB-8393-D06820ED1B18}" presName="horz2" presStyleCnt="0"/>
      <dgm:spPr/>
    </dgm:pt>
    <dgm:pt modelId="{357EE8E9-21F5-47D2-B2A2-33CF155F692F}" type="pres">
      <dgm:prSet presAssocID="{A2BC883B-85F1-4FAB-8393-D06820ED1B18}" presName="horzSpace2" presStyleCnt="0"/>
      <dgm:spPr/>
    </dgm:pt>
    <dgm:pt modelId="{A80E09AC-31E5-437D-8AE2-7417B0A71CF1}" type="pres">
      <dgm:prSet presAssocID="{A2BC883B-85F1-4FAB-8393-D06820ED1B18}" presName="tx2" presStyleLbl="revTx" presStyleIdx="3" presStyleCnt="9"/>
      <dgm:spPr/>
    </dgm:pt>
    <dgm:pt modelId="{DDA67353-4A8D-46CB-ADD5-908B6355CABE}" type="pres">
      <dgm:prSet presAssocID="{A2BC883B-85F1-4FAB-8393-D06820ED1B18}" presName="vert2" presStyleCnt="0"/>
      <dgm:spPr/>
    </dgm:pt>
    <dgm:pt modelId="{ADBB7269-3291-44C6-B38B-A14500D634A6}" type="pres">
      <dgm:prSet presAssocID="{A2BC883B-85F1-4FAB-8393-D06820ED1B18}" presName="thinLine2b" presStyleLbl="callout" presStyleIdx="2" presStyleCnt="8"/>
      <dgm:spPr/>
    </dgm:pt>
    <dgm:pt modelId="{1E262D04-0B13-4A8E-91D2-A38A8372F18C}" type="pres">
      <dgm:prSet presAssocID="{A2BC883B-85F1-4FAB-8393-D06820ED1B18}" presName="vertSpace2b" presStyleCnt="0"/>
      <dgm:spPr/>
    </dgm:pt>
    <dgm:pt modelId="{6B77987B-5BFD-4A86-889A-9AC9D4D84C36}" type="pres">
      <dgm:prSet presAssocID="{4E85E6A6-048A-4D7B-AB1A-73BB43C7EAB7}" presName="horz2" presStyleCnt="0"/>
      <dgm:spPr/>
    </dgm:pt>
    <dgm:pt modelId="{7668D3B9-3F6B-460D-A2FC-CCA6177A2FBD}" type="pres">
      <dgm:prSet presAssocID="{4E85E6A6-048A-4D7B-AB1A-73BB43C7EAB7}" presName="horzSpace2" presStyleCnt="0"/>
      <dgm:spPr/>
    </dgm:pt>
    <dgm:pt modelId="{2EAF3402-3FEB-4826-9200-CB5B1222265A}" type="pres">
      <dgm:prSet presAssocID="{4E85E6A6-048A-4D7B-AB1A-73BB43C7EAB7}" presName="tx2" presStyleLbl="revTx" presStyleIdx="4" presStyleCnt="9"/>
      <dgm:spPr/>
    </dgm:pt>
    <dgm:pt modelId="{D2869746-73A8-47A2-8B57-D4E9E19F80C0}" type="pres">
      <dgm:prSet presAssocID="{4E85E6A6-048A-4D7B-AB1A-73BB43C7EAB7}" presName="vert2" presStyleCnt="0"/>
      <dgm:spPr/>
    </dgm:pt>
    <dgm:pt modelId="{2A37997A-B401-4CFA-9DC8-44FF2BE671B0}" type="pres">
      <dgm:prSet presAssocID="{4E85E6A6-048A-4D7B-AB1A-73BB43C7EAB7}" presName="thinLine2b" presStyleLbl="callout" presStyleIdx="3" presStyleCnt="8"/>
      <dgm:spPr/>
    </dgm:pt>
    <dgm:pt modelId="{8112A629-AD17-4249-92B6-6ADC298027AE}" type="pres">
      <dgm:prSet presAssocID="{4E85E6A6-048A-4D7B-AB1A-73BB43C7EAB7}" presName="vertSpace2b" presStyleCnt="0"/>
      <dgm:spPr/>
    </dgm:pt>
    <dgm:pt modelId="{368F131A-D685-4900-AE6B-067E1D9474AF}" type="pres">
      <dgm:prSet presAssocID="{E0F2A4FA-0598-4147-84CF-F3E3014EFC8F}" presName="horz2" presStyleCnt="0"/>
      <dgm:spPr/>
    </dgm:pt>
    <dgm:pt modelId="{DFF94A59-7B94-4998-B140-76D09056B006}" type="pres">
      <dgm:prSet presAssocID="{E0F2A4FA-0598-4147-84CF-F3E3014EFC8F}" presName="horzSpace2" presStyleCnt="0"/>
      <dgm:spPr/>
    </dgm:pt>
    <dgm:pt modelId="{F936E8C5-B371-49FF-99EF-57162EA84E5E}" type="pres">
      <dgm:prSet presAssocID="{E0F2A4FA-0598-4147-84CF-F3E3014EFC8F}" presName="tx2" presStyleLbl="revTx" presStyleIdx="5" presStyleCnt="9"/>
      <dgm:spPr/>
    </dgm:pt>
    <dgm:pt modelId="{DDAF6D3A-16ED-4D51-8945-F13F740308A0}" type="pres">
      <dgm:prSet presAssocID="{E0F2A4FA-0598-4147-84CF-F3E3014EFC8F}" presName="vert2" presStyleCnt="0"/>
      <dgm:spPr/>
    </dgm:pt>
    <dgm:pt modelId="{56C3E211-EB1E-4B08-8438-1B82418BF6D5}" type="pres">
      <dgm:prSet presAssocID="{E0F2A4FA-0598-4147-84CF-F3E3014EFC8F}" presName="thinLine2b" presStyleLbl="callout" presStyleIdx="4" presStyleCnt="8"/>
      <dgm:spPr/>
    </dgm:pt>
    <dgm:pt modelId="{FBBF9A85-9281-4047-8A09-65D9DA111F38}" type="pres">
      <dgm:prSet presAssocID="{E0F2A4FA-0598-4147-84CF-F3E3014EFC8F}" presName="vertSpace2b" presStyleCnt="0"/>
      <dgm:spPr/>
    </dgm:pt>
    <dgm:pt modelId="{39EED480-1376-453C-9C99-E8E7FD8C3C94}" type="pres">
      <dgm:prSet presAssocID="{C982440C-1031-480F-8C3A-DD35ECF4329C}" presName="horz2" presStyleCnt="0"/>
      <dgm:spPr/>
    </dgm:pt>
    <dgm:pt modelId="{92C0168D-79F5-493D-B6B1-75CEE79911EC}" type="pres">
      <dgm:prSet presAssocID="{C982440C-1031-480F-8C3A-DD35ECF4329C}" presName="horzSpace2" presStyleCnt="0"/>
      <dgm:spPr/>
    </dgm:pt>
    <dgm:pt modelId="{791B3AAF-7EF8-43E8-91F6-82000BC50F04}" type="pres">
      <dgm:prSet presAssocID="{C982440C-1031-480F-8C3A-DD35ECF4329C}" presName="tx2" presStyleLbl="revTx" presStyleIdx="6" presStyleCnt="9"/>
      <dgm:spPr/>
    </dgm:pt>
    <dgm:pt modelId="{63827588-0482-4A6A-81DA-C5096FFB10D0}" type="pres">
      <dgm:prSet presAssocID="{C982440C-1031-480F-8C3A-DD35ECF4329C}" presName="vert2" presStyleCnt="0"/>
      <dgm:spPr/>
    </dgm:pt>
    <dgm:pt modelId="{E5F931DE-C43B-4005-9E4E-47DB6FEAA201}" type="pres">
      <dgm:prSet presAssocID="{C982440C-1031-480F-8C3A-DD35ECF4329C}" presName="thinLine2b" presStyleLbl="callout" presStyleIdx="5" presStyleCnt="8"/>
      <dgm:spPr/>
    </dgm:pt>
    <dgm:pt modelId="{46E0BDA3-7DA6-4827-825E-643296458D8E}" type="pres">
      <dgm:prSet presAssocID="{C982440C-1031-480F-8C3A-DD35ECF4329C}" presName="vertSpace2b" presStyleCnt="0"/>
      <dgm:spPr/>
    </dgm:pt>
    <dgm:pt modelId="{79FDC6B6-BD9C-48A6-9C76-42FDF88EB10A}" type="pres">
      <dgm:prSet presAssocID="{E5FA4477-5723-43B4-A919-2C7952972D3E}" presName="horz2" presStyleCnt="0"/>
      <dgm:spPr/>
    </dgm:pt>
    <dgm:pt modelId="{D25F5788-B30D-4082-8EBF-030F22B2CECA}" type="pres">
      <dgm:prSet presAssocID="{E5FA4477-5723-43B4-A919-2C7952972D3E}" presName="horzSpace2" presStyleCnt="0"/>
      <dgm:spPr/>
    </dgm:pt>
    <dgm:pt modelId="{578EFC81-7CBB-431D-A959-0432DF7F3A51}" type="pres">
      <dgm:prSet presAssocID="{E5FA4477-5723-43B4-A919-2C7952972D3E}" presName="tx2" presStyleLbl="revTx" presStyleIdx="7" presStyleCnt="9"/>
      <dgm:spPr/>
    </dgm:pt>
    <dgm:pt modelId="{00DCAEF2-D73F-49A3-B24C-67857BAF73E5}" type="pres">
      <dgm:prSet presAssocID="{E5FA4477-5723-43B4-A919-2C7952972D3E}" presName="vert2" presStyleCnt="0"/>
      <dgm:spPr/>
    </dgm:pt>
    <dgm:pt modelId="{136788E2-B8D8-4E09-94C1-896452A34E83}" type="pres">
      <dgm:prSet presAssocID="{E5FA4477-5723-43B4-A919-2C7952972D3E}" presName="thinLine2b" presStyleLbl="callout" presStyleIdx="6" presStyleCnt="8"/>
      <dgm:spPr/>
    </dgm:pt>
    <dgm:pt modelId="{F0C7D775-A483-41A3-A676-C53A9000CA33}" type="pres">
      <dgm:prSet presAssocID="{E5FA4477-5723-43B4-A919-2C7952972D3E}" presName="vertSpace2b" presStyleCnt="0"/>
      <dgm:spPr/>
    </dgm:pt>
    <dgm:pt modelId="{78AC7247-B9DE-4D4F-8F99-D85407568F7E}" type="pres">
      <dgm:prSet presAssocID="{00B3B153-EAB6-4C84-B16D-FAFDD4F3EFE3}" presName="horz2" presStyleCnt="0"/>
      <dgm:spPr/>
    </dgm:pt>
    <dgm:pt modelId="{8AD7827C-350B-4772-98AC-9426296FF45F}" type="pres">
      <dgm:prSet presAssocID="{00B3B153-EAB6-4C84-B16D-FAFDD4F3EFE3}" presName="horzSpace2" presStyleCnt="0"/>
      <dgm:spPr/>
    </dgm:pt>
    <dgm:pt modelId="{D5226975-C9AA-49FD-A4BD-19C5B55D91E9}" type="pres">
      <dgm:prSet presAssocID="{00B3B153-EAB6-4C84-B16D-FAFDD4F3EFE3}" presName="tx2" presStyleLbl="revTx" presStyleIdx="8" presStyleCnt="9"/>
      <dgm:spPr/>
    </dgm:pt>
    <dgm:pt modelId="{65FEDC69-A47D-4271-AE83-F24C7285D834}" type="pres">
      <dgm:prSet presAssocID="{00B3B153-EAB6-4C84-B16D-FAFDD4F3EFE3}" presName="vert2" presStyleCnt="0"/>
      <dgm:spPr/>
    </dgm:pt>
    <dgm:pt modelId="{22835499-79A2-421E-AAB5-6A465B3AD2A4}" type="pres">
      <dgm:prSet presAssocID="{00B3B153-EAB6-4C84-B16D-FAFDD4F3EFE3}" presName="thinLine2b" presStyleLbl="callout" presStyleIdx="7" presStyleCnt="8"/>
      <dgm:spPr/>
    </dgm:pt>
    <dgm:pt modelId="{A971C96B-71D6-4D11-BBB7-752EB072D8BA}" type="pres">
      <dgm:prSet presAssocID="{00B3B153-EAB6-4C84-B16D-FAFDD4F3EFE3}" presName="vertSpace2b" presStyleCnt="0"/>
      <dgm:spPr/>
    </dgm:pt>
  </dgm:ptLst>
  <dgm:cxnLst>
    <dgm:cxn modelId="{94A63A03-3027-461F-BAE4-24B5C821AB4A}" type="presOf" srcId="{024F2DC5-B97F-4DDD-BD8B-0EC238846AD9}" destId="{BAFF1D2A-2DAF-48EB-BDDD-FB2817987904}" srcOrd="0" destOrd="0" presId="urn:microsoft.com/office/officeart/2008/layout/LinedList"/>
    <dgm:cxn modelId="{D6670A07-24B4-41AE-96B2-B4A9D3E9F1E3}" type="presOf" srcId="{4E85E6A6-048A-4D7B-AB1A-73BB43C7EAB7}" destId="{2EAF3402-3FEB-4826-9200-CB5B1222265A}" srcOrd="0" destOrd="0" presId="urn:microsoft.com/office/officeart/2008/layout/LinedList"/>
    <dgm:cxn modelId="{122DEC08-BF72-4FB7-A5FD-7D21402BEDA1}" srcId="{0006F130-63E7-4ECB-97E2-21ECC6415D2D}" destId="{16AABD7B-F98E-4FD8-9D66-C062D557604C}" srcOrd="1" destOrd="0" parTransId="{44E5FD2D-4BC3-4BEC-9E77-8E421337E54A}" sibTransId="{22A184A2-AB54-492A-BF32-5FDCD74D74B6}"/>
    <dgm:cxn modelId="{D3A2AB0D-C483-4F1D-82D7-865385832307}" type="presOf" srcId="{E5FA4477-5723-43B4-A919-2C7952972D3E}" destId="{578EFC81-7CBB-431D-A959-0432DF7F3A51}" srcOrd="0" destOrd="0" presId="urn:microsoft.com/office/officeart/2008/layout/LinedList"/>
    <dgm:cxn modelId="{D2181C22-C663-4001-8D8F-0E6AD8355C4E}" type="presOf" srcId="{16AABD7B-F98E-4FD8-9D66-C062D557604C}" destId="{5D90B342-71F2-47E4-BD15-21DF1BDC99EA}" srcOrd="0" destOrd="0" presId="urn:microsoft.com/office/officeart/2008/layout/LinedList"/>
    <dgm:cxn modelId="{A10FC42C-948C-4F79-9BD8-070DD8C1609C}" type="presOf" srcId="{E0F2A4FA-0598-4147-84CF-F3E3014EFC8F}" destId="{F936E8C5-B371-49FF-99EF-57162EA84E5E}" srcOrd="0" destOrd="0" presId="urn:microsoft.com/office/officeart/2008/layout/LinedList"/>
    <dgm:cxn modelId="{0B1F2965-F74A-4CEE-88AC-9C0CD74D9864}" type="presOf" srcId="{0006F130-63E7-4ECB-97E2-21ECC6415D2D}" destId="{71822C84-6742-45CE-A300-3A54FF1CE80D}" srcOrd="0" destOrd="0" presId="urn:microsoft.com/office/officeart/2008/layout/LinedList"/>
    <dgm:cxn modelId="{BEC8CE4C-DCE0-464E-A1AE-CA8527FF776D}" srcId="{024F2DC5-B97F-4DDD-BD8B-0EC238846AD9}" destId="{0006F130-63E7-4ECB-97E2-21ECC6415D2D}" srcOrd="0" destOrd="0" parTransId="{2025B6CC-CDC9-4D64-82F6-AAA0AC659590}" sibTransId="{550A44A6-B5BE-479F-9CA3-C737582AE794}"/>
    <dgm:cxn modelId="{EA3D1084-74BB-475E-AB6B-E047FE731A77}" srcId="{0006F130-63E7-4ECB-97E2-21ECC6415D2D}" destId="{6C248186-B8E0-4A67-980D-37E615978B42}" srcOrd="0" destOrd="0" parTransId="{FF6C8BB7-4BF7-4553-9C6C-67D5939BBED7}" sibTransId="{075646E0-C5C0-42E5-B113-A9D97F445283}"/>
    <dgm:cxn modelId="{8E150C85-C7DD-4E66-B594-9BFE624ACF16}" srcId="{0006F130-63E7-4ECB-97E2-21ECC6415D2D}" destId="{00B3B153-EAB6-4C84-B16D-FAFDD4F3EFE3}" srcOrd="7" destOrd="0" parTransId="{BD1E75CC-BC03-4E20-84AB-84CBB250E505}" sibTransId="{2FFB5CE2-75E2-4FDB-A1D9-FE913333DFCB}"/>
    <dgm:cxn modelId="{DB47FC8C-2C5A-4E7F-95EB-8751D57E8415}" srcId="{0006F130-63E7-4ECB-97E2-21ECC6415D2D}" destId="{E0F2A4FA-0598-4147-84CF-F3E3014EFC8F}" srcOrd="4" destOrd="0" parTransId="{6C174F98-CA71-4907-B2B8-7752C96F23E5}" sibTransId="{AE61B0A2-042C-49E8-BA51-786009C716D4}"/>
    <dgm:cxn modelId="{73720798-1BF6-4D40-8C8B-221114FC8513}" srcId="{0006F130-63E7-4ECB-97E2-21ECC6415D2D}" destId="{4E85E6A6-048A-4D7B-AB1A-73BB43C7EAB7}" srcOrd="3" destOrd="0" parTransId="{3697DA88-FF56-49CA-B3C3-1D93AB16146F}" sibTransId="{0E10387C-6A1B-41C0-8C8E-0EFE6C0B0653}"/>
    <dgm:cxn modelId="{D48BA79B-0F61-4361-A53C-A7D9635C04CD}" type="presOf" srcId="{C982440C-1031-480F-8C3A-DD35ECF4329C}" destId="{791B3AAF-7EF8-43E8-91F6-82000BC50F04}" srcOrd="0" destOrd="0" presId="urn:microsoft.com/office/officeart/2008/layout/LinedList"/>
    <dgm:cxn modelId="{47A8A7AE-DEDD-41E0-979B-1EE350626D71}" type="presOf" srcId="{00B3B153-EAB6-4C84-B16D-FAFDD4F3EFE3}" destId="{D5226975-C9AA-49FD-A4BD-19C5B55D91E9}" srcOrd="0" destOrd="0" presId="urn:microsoft.com/office/officeart/2008/layout/LinedList"/>
    <dgm:cxn modelId="{5F163DB5-9C8D-42B3-82B9-96043A976439}" srcId="{0006F130-63E7-4ECB-97E2-21ECC6415D2D}" destId="{E5FA4477-5723-43B4-A919-2C7952972D3E}" srcOrd="6" destOrd="0" parTransId="{7FD882D5-35FC-4AF1-9B11-5B9F4A93C5F1}" sibTransId="{39A598FE-A884-440D-8DDB-80B64A483619}"/>
    <dgm:cxn modelId="{1465F2BA-AA8D-42C6-8A9B-B3558122AAC3}" type="presOf" srcId="{A2BC883B-85F1-4FAB-8393-D06820ED1B18}" destId="{A80E09AC-31E5-437D-8AE2-7417B0A71CF1}" srcOrd="0" destOrd="0" presId="urn:microsoft.com/office/officeart/2008/layout/LinedList"/>
    <dgm:cxn modelId="{C8659FC2-A369-4FBB-A321-C3BACC06266A}" srcId="{0006F130-63E7-4ECB-97E2-21ECC6415D2D}" destId="{A2BC883B-85F1-4FAB-8393-D06820ED1B18}" srcOrd="2" destOrd="0" parTransId="{929ABE1B-4A3E-4432-B6BE-66B2E3B4A8BF}" sibTransId="{9336646E-70E4-4E44-8B71-3808005C2E8A}"/>
    <dgm:cxn modelId="{D03DD3C3-CE8C-4277-B3A4-2237B4CA1CF7}" srcId="{0006F130-63E7-4ECB-97E2-21ECC6415D2D}" destId="{C982440C-1031-480F-8C3A-DD35ECF4329C}" srcOrd="5" destOrd="0" parTransId="{DA4D11BC-403D-455B-8311-0C38B3C371E4}" sibTransId="{A00E0696-6F34-4E97-839B-81EB4E2A18E1}"/>
    <dgm:cxn modelId="{FBE796DA-53C0-4BC2-8712-A6B3818CBB21}" type="presOf" srcId="{6C248186-B8E0-4A67-980D-37E615978B42}" destId="{A248CB11-B245-4CAB-B29E-2A0772B09D04}" srcOrd="0" destOrd="0" presId="urn:microsoft.com/office/officeart/2008/layout/LinedList"/>
    <dgm:cxn modelId="{76AE3F6D-5C63-4EEC-9C3D-27D56AC1FC08}" type="presParOf" srcId="{BAFF1D2A-2DAF-48EB-BDDD-FB2817987904}" destId="{48F191B4-D64E-4142-95ED-022BB74EA8C7}" srcOrd="0" destOrd="0" presId="urn:microsoft.com/office/officeart/2008/layout/LinedList"/>
    <dgm:cxn modelId="{E04E4E9F-1C74-4F00-BA9C-3AEC71E5B01F}" type="presParOf" srcId="{BAFF1D2A-2DAF-48EB-BDDD-FB2817987904}" destId="{53873C7A-801C-424B-9B86-CB95E30CEB88}" srcOrd="1" destOrd="0" presId="urn:microsoft.com/office/officeart/2008/layout/LinedList"/>
    <dgm:cxn modelId="{B6EDAEC5-2A8C-4452-8D26-73DE514EEA70}" type="presParOf" srcId="{53873C7A-801C-424B-9B86-CB95E30CEB88}" destId="{71822C84-6742-45CE-A300-3A54FF1CE80D}" srcOrd="0" destOrd="0" presId="urn:microsoft.com/office/officeart/2008/layout/LinedList"/>
    <dgm:cxn modelId="{BF0AD8E4-DAAC-4BE1-BB78-46CDA16CED12}" type="presParOf" srcId="{53873C7A-801C-424B-9B86-CB95E30CEB88}" destId="{F0AFDBB5-5109-478A-B47D-9743037A8614}" srcOrd="1" destOrd="0" presId="urn:microsoft.com/office/officeart/2008/layout/LinedList"/>
    <dgm:cxn modelId="{C8878050-A397-4B22-87D0-1A1D9B94BA74}" type="presParOf" srcId="{F0AFDBB5-5109-478A-B47D-9743037A8614}" destId="{29BCD892-AF33-49E1-8891-1F756B2086D3}" srcOrd="0" destOrd="0" presId="urn:microsoft.com/office/officeart/2008/layout/LinedList"/>
    <dgm:cxn modelId="{D6019F4B-2A74-4F8F-AE5B-FA23308F9E29}" type="presParOf" srcId="{F0AFDBB5-5109-478A-B47D-9743037A8614}" destId="{1D6EEB8A-705B-4177-9ABD-0B65DCCC31E4}" srcOrd="1" destOrd="0" presId="urn:microsoft.com/office/officeart/2008/layout/LinedList"/>
    <dgm:cxn modelId="{75E48453-B587-4435-A4B8-683C9393F132}" type="presParOf" srcId="{1D6EEB8A-705B-4177-9ABD-0B65DCCC31E4}" destId="{5AE3DE72-877E-4A7C-A2A1-235F642E9560}" srcOrd="0" destOrd="0" presId="urn:microsoft.com/office/officeart/2008/layout/LinedList"/>
    <dgm:cxn modelId="{A173DB16-CBE8-4039-A496-27E84AFDBE03}" type="presParOf" srcId="{1D6EEB8A-705B-4177-9ABD-0B65DCCC31E4}" destId="{A248CB11-B245-4CAB-B29E-2A0772B09D04}" srcOrd="1" destOrd="0" presId="urn:microsoft.com/office/officeart/2008/layout/LinedList"/>
    <dgm:cxn modelId="{48367919-8B77-4571-AB0A-F1D03DBE780B}" type="presParOf" srcId="{1D6EEB8A-705B-4177-9ABD-0B65DCCC31E4}" destId="{7B783F98-043D-442A-8CA3-E2D76D804559}" srcOrd="2" destOrd="0" presId="urn:microsoft.com/office/officeart/2008/layout/LinedList"/>
    <dgm:cxn modelId="{2F0973A4-223A-4565-AFF3-E451544B8B97}" type="presParOf" srcId="{F0AFDBB5-5109-478A-B47D-9743037A8614}" destId="{41D12DC9-E855-4D1C-8288-5C7E2506D5ED}" srcOrd="2" destOrd="0" presId="urn:microsoft.com/office/officeart/2008/layout/LinedList"/>
    <dgm:cxn modelId="{0A282A51-1FA8-4D9B-9C03-CD66A2172EBC}" type="presParOf" srcId="{F0AFDBB5-5109-478A-B47D-9743037A8614}" destId="{9C8069C8-3397-404A-82B2-E9310E3224D5}" srcOrd="3" destOrd="0" presId="urn:microsoft.com/office/officeart/2008/layout/LinedList"/>
    <dgm:cxn modelId="{ACE5FC60-8C22-4BF2-9B71-C058E4B14911}" type="presParOf" srcId="{F0AFDBB5-5109-478A-B47D-9743037A8614}" destId="{D469E378-3A84-480F-ACAD-EF4DC5937B91}" srcOrd="4" destOrd="0" presId="urn:microsoft.com/office/officeart/2008/layout/LinedList"/>
    <dgm:cxn modelId="{EA9843C5-4AC2-480C-B2C5-B899606E019C}" type="presParOf" srcId="{D469E378-3A84-480F-ACAD-EF4DC5937B91}" destId="{29B8B52D-0FC2-4327-BC09-D4939AAF6002}" srcOrd="0" destOrd="0" presId="urn:microsoft.com/office/officeart/2008/layout/LinedList"/>
    <dgm:cxn modelId="{FCBCB2E4-04F6-413F-AF74-0E03AC396299}" type="presParOf" srcId="{D469E378-3A84-480F-ACAD-EF4DC5937B91}" destId="{5D90B342-71F2-47E4-BD15-21DF1BDC99EA}" srcOrd="1" destOrd="0" presId="urn:microsoft.com/office/officeart/2008/layout/LinedList"/>
    <dgm:cxn modelId="{6F26D58C-1D3D-466C-A24A-F0FEC0B6034A}" type="presParOf" srcId="{D469E378-3A84-480F-ACAD-EF4DC5937B91}" destId="{EDBC2BF8-7F4B-4D5A-BDB1-3940EC3585AB}" srcOrd="2" destOrd="0" presId="urn:microsoft.com/office/officeart/2008/layout/LinedList"/>
    <dgm:cxn modelId="{B928C45A-258E-48CB-9086-D0E407B09347}" type="presParOf" srcId="{F0AFDBB5-5109-478A-B47D-9743037A8614}" destId="{4B72BC44-E9FE-4E15-8BA1-EAF754F53482}" srcOrd="5" destOrd="0" presId="urn:microsoft.com/office/officeart/2008/layout/LinedList"/>
    <dgm:cxn modelId="{C4576763-CFB2-4B03-974C-FA943996F9F0}" type="presParOf" srcId="{F0AFDBB5-5109-478A-B47D-9743037A8614}" destId="{5BCF2CED-DF81-4280-BBE4-FDC76D39D5FA}" srcOrd="6" destOrd="0" presId="urn:microsoft.com/office/officeart/2008/layout/LinedList"/>
    <dgm:cxn modelId="{14AE9DB9-CD81-40E0-ABC4-AB8F0465B8D4}" type="presParOf" srcId="{F0AFDBB5-5109-478A-B47D-9743037A8614}" destId="{BD6E86B3-D53A-4C2B-B6DD-BDE1266EDD7A}" srcOrd="7" destOrd="0" presId="urn:microsoft.com/office/officeart/2008/layout/LinedList"/>
    <dgm:cxn modelId="{7F7D2A3B-A863-487A-9688-8FF5ECBA2A78}" type="presParOf" srcId="{BD6E86B3-D53A-4C2B-B6DD-BDE1266EDD7A}" destId="{357EE8E9-21F5-47D2-B2A2-33CF155F692F}" srcOrd="0" destOrd="0" presId="urn:microsoft.com/office/officeart/2008/layout/LinedList"/>
    <dgm:cxn modelId="{98FBA8A9-B8C0-48CA-BC4D-B7B91BC49F99}" type="presParOf" srcId="{BD6E86B3-D53A-4C2B-B6DD-BDE1266EDD7A}" destId="{A80E09AC-31E5-437D-8AE2-7417B0A71CF1}" srcOrd="1" destOrd="0" presId="urn:microsoft.com/office/officeart/2008/layout/LinedList"/>
    <dgm:cxn modelId="{1B74B2A2-2355-4133-98CD-345B5EF8F42E}" type="presParOf" srcId="{BD6E86B3-D53A-4C2B-B6DD-BDE1266EDD7A}" destId="{DDA67353-4A8D-46CB-ADD5-908B6355CABE}" srcOrd="2" destOrd="0" presId="urn:microsoft.com/office/officeart/2008/layout/LinedList"/>
    <dgm:cxn modelId="{6D25536A-C27C-422B-B7EE-8D4924F34F73}" type="presParOf" srcId="{F0AFDBB5-5109-478A-B47D-9743037A8614}" destId="{ADBB7269-3291-44C6-B38B-A14500D634A6}" srcOrd="8" destOrd="0" presId="urn:microsoft.com/office/officeart/2008/layout/LinedList"/>
    <dgm:cxn modelId="{6F33EB4A-2A91-4C54-ACC8-9C108AD75810}" type="presParOf" srcId="{F0AFDBB5-5109-478A-B47D-9743037A8614}" destId="{1E262D04-0B13-4A8E-91D2-A38A8372F18C}" srcOrd="9" destOrd="0" presId="urn:microsoft.com/office/officeart/2008/layout/LinedList"/>
    <dgm:cxn modelId="{84383D87-CFD0-47A1-BF78-70ABF439C564}" type="presParOf" srcId="{F0AFDBB5-5109-478A-B47D-9743037A8614}" destId="{6B77987B-5BFD-4A86-889A-9AC9D4D84C36}" srcOrd="10" destOrd="0" presId="urn:microsoft.com/office/officeart/2008/layout/LinedList"/>
    <dgm:cxn modelId="{8B6A5BF3-9846-4C17-901A-2CEF07A261F2}" type="presParOf" srcId="{6B77987B-5BFD-4A86-889A-9AC9D4D84C36}" destId="{7668D3B9-3F6B-460D-A2FC-CCA6177A2FBD}" srcOrd="0" destOrd="0" presId="urn:microsoft.com/office/officeart/2008/layout/LinedList"/>
    <dgm:cxn modelId="{0FC1805B-05D9-49A9-AD72-42F17EFC3956}" type="presParOf" srcId="{6B77987B-5BFD-4A86-889A-9AC9D4D84C36}" destId="{2EAF3402-3FEB-4826-9200-CB5B1222265A}" srcOrd="1" destOrd="0" presId="urn:microsoft.com/office/officeart/2008/layout/LinedList"/>
    <dgm:cxn modelId="{230E34F7-9BB7-434C-AB3F-9FC9B2C5F67E}" type="presParOf" srcId="{6B77987B-5BFD-4A86-889A-9AC9D4D84C36}" destId="{D2869746-73A8-47A2-8B57-D4E9E19F80C0}" srcOrd="2" destOrd="0" presId="urn:microsoft.com/office/officeart/2008/layout/LinedList"/>
    <dgm:cxn modelId="{EB1D6C41-9BF5-4388-AC43-0772A60A1A65}" type="presParOf" srcId="{F0AFDBB5-5109-478A-B47D-9743037A8614}" destId="{2A37997A-B401-4CFA-9DC8-44FF2BE671B0}" srcOrd="11" destOrd="0" presId="urn:microsoft.com/office/officeart/2008/layout/LinedList"/>
    <dgm:cxn modelId="{4E8249B7-D225-4473-9173-76BFE70EBAAD}" type="presParOf" srcId="{F0AFDBB5-5109-478A-B47D-9743037A8614}" destId="{8112A629-AD17-4249-92B6-6ADC298027AE}" srcOrd="12" destOrd="0" presId="urn:microsoft.com/office/officeart/2008/layout/LinedList"/>
    <dgm:cxn modelId="{7BAE0636-09EA-423B-992D-F81442E85CF6}" type="presParOf" srcId="{F0AFDBB5-5109-478A-B47D-9743037A8614}" destId="{368F131A-D685-4900-AE6B-067E1D9474AF}" srcOrd="13" destOrd="0" presId="urn:microsoft.com/office/officeart/2008/layout/LinedList"/>
    <dgm:cxn modelId="{F262D843-7C7D-4DA1-BD88-F434C96B1FE5}" type="presParOf" srcId="{368F131A-D685-4900-AE6B-067E1D9474AF}" destId="{DFF94A59-7B94-4998-B140-76D09056B006}" srcOrd="0" destOrd="0" presId="urn:microsoft.com/office/officeart/2008/layout/LinedList"/>
    <dgm:cxn modelId="{80CC223B-CD58-4E54-8F46-3AD8FCF04786}" type="presParOf" srcId="{368F131A-D685-4900-AE6B-067E1D9474AF}" destId="{F936E8C5-B371-49FF-99EF-57162EA84E5E}" srcOrd="1" destOrd="0" presId="urn:microsoft.com/office/officeart/2008/layout/LinedList"/>
    <dgm:cxn modelId="{97583A12-9CF9-4824-B553-70B490184E1D}" type="presParOf" srcId="{368F131A-D685-4900-AE6B-067E1D9474AF}" destId="{DDAF6D3A-16ED-4D51-8945-F13F740308A0}" srcOrd="2" destOrd="0" presId="urn:microsoft.com/office/officeart/2008/layout/LinedList"/>
    <dgm:cxn modelId="{7ABC7F56-747C-4FB4-9F13-FCE985CF5760}" type="presParOf" srcId="{F0AFDBB5-5109-478A-B47D-9743037A8614}" destId="{56C3E211-EB1E-4B08-8438-1B82418BF6D5}" srcOrd="14" destOrd="0" presId="urn:microsoft.com/office/officeart/2008/layout/LinedList"/>
    <dgm:cxn modelId="{BD25F9D4-5F25-41FE-AC62-1ADD555CBCE9}" type="presParOf" srcId="{F0AFDBB5-5109-478A-B47D-9743037A8614}" destId="{FBBF9A85-9281-4047-8A09-65D9DA111F38}" srcOrd="15" destOrd="0" presId="urn:microsoft.com/office/officeart/2008/layout/LinedList"/>
    <dgm:cxn modelId="{4C3F20F9-4E66-442B-977F-699537E321FD}" type="presParOf" srcId="{F0AFDBB5-5109-478A-B47D-9743037A8614}" destId="{39EED480-1376-453C-9C99-E8E7FD8C3C94}" srcOrd="16" destOrd="0" presId="urn:microsoft.com/office/officeart/2008/layout/LinedList"/>
    <dgm:cxn modelId="{568BAE36-B3D1-4804-AA22-1DC763C4BF98}" type="presParOf" srcId="{39EED480-1376-453C-9C99-E8E7FD8C3C94}" destId="{92C0168D-79F5-493D-B6B1-75CEE79911EC}" srcOrd="0" destOrd="0" presId="urn:microsoft.com/office/officeart/2008/layout/LinedList"/>
    <dgm:cxn modelId="{386AAF64-31B9-44A4-A713-CF0AF993DDC1}" type="presParOf" srcId="{39EED480-1376-453C-9C99-E8E7FD8C3C94}" destId="{791B3AAF-7EF8-43E8-91F6-82000BC50F04}" srcOrd="1" destOrd="0" presId="urn:microsoft.com/office/officeart/2008/layout/LinedList"/>
    <dgm:cxn modelId="{6B730A9A-7434-40B7-840E-10FEEBB51319}" type="presParOf" srcId="{39EED480-1376-453C-9C99-E8E7FD8C3C94}" destId="{63827588-0482-4A6A-81DA-C5096FFB10D0}" srcOrd="2" destOrd="0" presId="urn:microsoft.com/office/officeart/2008/layout/LinedList"/>
    <dgm:cxn modelId="{8F47B9B2-EB87-416C-B589-677004BB500A}" type="presParOf" srcId="{F0AFDBB5-5109-478A-B47D-9743037A8614}" destId="{E5F931DE-C43B-4005-9E4E-47DB6FEAA201}" srcOrd="17" destOrd="0" presId="urn:microsoft.com/office/officeart/2008/layout/LinedList"/>
    <dgm:cxn modelId="{DC23DCE0-9B41-4417-BF81-9F1EFB8D418B}" type="presParOf" srcId="{F0AFDBB5-5109-478A-B47D-9743037A8614}" destId="{46E0BDA3-7DA6-4827-825E-643296458D8E}" srcOrd="18" destOrd="0" presId="urn:microsoft.com/office/officeart/2008/layout/LinedList"/>
    <dgm:cxn modelId="{938B9AA7-CD5E-40DF-BC7C-3BF0F5EE717E}" type="presParOf" srcId="{F0AFDBB5-5109-478A-B47D-9743037A8614}" destId="{79FDC6B6-BD9C-48A6-9C76-42FDF88EB10A}" srcOrd="19" destOrd="0" presId="urn:microsoft.com/office/officeart/2008/layout/LinedList"/>
    <dgm:cxn modelId="{CF120B6C-2BCC-4741-B3B1-F0453F7CCAEA}" type="presParOf" srcId="{79FDC6B6-BD9C-48A6-9C76-42FDF88EB10A}" destId="{D25F5788-B30D-4082-8EBF-030F22B2CECA}" srcOrd="0" destOrd="0" presId="urn:microsoft.com/office/officeart/2008/layout/LinedList"/>
    <dgm:cxn modelId="{2FF59E2B-B0CE-4955-BEED-A7D79F98C7F2}" type="presParOf" srcId="{79FDC6B6-BD9C-48A6-9C76-42FDF88EB10A}" destId="{578EFC81-7CBB-431D-A959-0432DF7F3A51}" srcOrd="1" destOrd="0" presId="urn:microsoft.com/office/officeart/2008/layout/LinedList"/>
    <dgm:cxn modelId="{3B78690F-57B7-4310-98E7-3921B2DB9D39}" type="presParOf" srcId="{79FDC6B6-BD9C-48A6-9C76-42FDF88EB10A}" destId="{00DCAEF2-D73F-49A3-B24C-67857BAF73E5}" srcOrd="2" destOrd="0" presId="urn:microsoft.com/office/officeart/2008/layout/LinedList"/>
    <dgm:cxn modelId="{6B645FD0-428A-4422-ABE6-9A6FD3D8ED4D}" type="presParOf" srcId="{F0AFDBB5-5109-478A-B47D-9743037A8614}" destId="{136788E2-B8D8-4E09-94C1-896452A34E83}" srcOrd="20" destOrd="0" presId="urn:microsoft.com/office/officeart/2008/layout/LinedList"/>
    <dgm:cxn modelId="{F9C78648-7F05-4D0B-B056-EADC37FDFCD5}" type="presParOf" srcId="{F0AFDBB5-5109-478A-B47D-9743037A8614}" destId="{F0C7D775-A483-41A3-A676-C53A9000CA33}" srcOrd="21" destOrd="0" presId="urn:microsoft.com/office/officeart/2008/layout/LinedList"/>
    <dgm:cxn modelId="{0A23A27D-E129-4565-A59E-842E313AB478}" type="presParOf" srcId="{F0AFDBB5-5109-478A-B47D-9743037A8614}" destId="{78AC7247-B9DE-4D4F-8F99-D85407568F7E}" srcOrd="22" destOrd="0" presId="urn:microsoft.com/office/officeart/2008/layout/LinedList"/>
    <dgm:cxn modelId="{AA41FBD9-C502-4A80-A940-A3D050A0B2C2}" type="presParOf" srcId="{78AC7247-B9DE-4D4F-8F99-D85407568F7E}" destId="{8AD7827C-350B-4772-98AC-9426296FF45F}" srcOrd="0" destOrd="0" presId="urn:microsoft.com/office/officeart/2008/layout/LinedList"/>
    <dgm:cxn modelId="{ADA91305-F6F7-405A-9EB3-8163D34EDB07}" type="presParOf" srcId="{78AC7247-B9DE-4D4F-8F99-D85407568F7E}" destId="{D5226975-C9AA-49FD-A4BD-19C5B55D91E9}" srcOrd="1" destOrd="0" presId="urn:microsoft.com/office/officeart/2008/layout/LinedList"/>
    <dgm:cxn modelId="{D902C8DD-512E-4771-85D3-E929D6992888}" type="presParOf" srcId="{78AC7247-B9DE-4D4F-8F99-D85407568F7E}" destId="{65FEDC69-A47D-4271-AE83-F24C7285D834}" srcOrd="2" destOrd="0" presId="urn:microsoft.com/office/officeart/2008/layout/LinedList"/>
    <dgm:cxn modelId="{D29C4CEA-454F-449B-BC30-36F8BE475C36}" type="presParOf" srcId="{F0AFDBB5-5109-478A-B47D-9743037A8614}" destId="{22835499-79A2-421E-AAB5-6A465B3AD2A4}" srcOrd="23" destOrd="0" presId="urn:microsoft.com/office/officeart/2008/layout/LinedList"/>
    <dgm:cxn modelId="{1429EFB5-E246-4678-8F74-01D7EB7C2AD6}" type="presParOf" srcId="{F0AFDBB5-5109-478A-B47D-9743037A8614}" destId="{A971C96B-71D6-4D11-BBB7-752EB072D8B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7C9045-C23A-457B-B29B-15E70760C745}">
      <dgm:prSet phldrT="[Texto]"/>
      <dgm:spPr/>
      <dgm:t>
        <a:bodyPr/>
        <a:lstStyle/>
        <a:p>
          <a:r>
            <a:rPr lang="es-ES" dirty="0"/>
            <a:t>Título </a:t>
          </a:r>
          <a:endParaRPr lang="es-EC" dirty="0"/>
        </a:p>
      </dgm:t>
    </dgm:pt>
    <dgm:pt modelId="{BFCE938E-D647-442D-903F-FDEA4C15ED2A}" type="parTrans" cxnId="{2F5ABEA4-7029-4ED7-B771-201B3E577677}">
      <dgm:prSet/>
      <dgm:spPr/>
      <dgm:t>
        <a:bodyPr/>
        <a:lstStyle/>
        <a:p>
          <a:endParaRPr lang="es-EC"/>
        </a:p>
      </dgm:t>
    </dgm:pt>
    <dgm:pt modelId="{7A140A85-600D-4B16-A39A-9D8C4DCB25C0}" type="sibTrans" cxnId="{2F5ABEA4-7029-4ED7-B771-201B3E577677}">
      <dgm:prSet/>
      <dgm:spPr/>
      <dgm:t>
        <a:bodyPr/>
        <a:lstStyle/>
        <a:p>
          <a:endParaRPr lang="es-EC"/>
        </a:p>
      </dgm:t>
    </dgm:pt>
    <dgm:pt modelId="{57A2B793-C196-404B-AD7B-1D17736C4D70}">
      <dgm:prSet phldrT="[Texto]"/>
      <dgm:spPr/>
      <dgm:t>
        <a:bodyPr/>
        <a:lstStyle/>
        <a:p>
          <a:r>
            <a:rPr lang="es-ES" dirty="0"/>
            <a:t>Características</a:t>
          </a:r>
          <a:endParaRPr lang="es-EC" dirty="0"/>
        </a:p>
      </dgm:t>
    </dgm:pt>
    <dgm:pt modelId="{D8D73B5E-3937-463B-B465-696E911C09DF}" type="parTrans" cxnId="{CE3AA69E-14BF-4760-BBAE-4E1BA3763CE0}">
      <dgm:prSet/>
      <dgm:spPr/>
      <dgm:t>
        <a:bodyPr/>
        <a:lstStyle/>
        <a:p>
          <a:endParaRPr lang="es-EC"/>
        </a:p>
      </dgm:t>
    </dgm:pt>
    <dgm:pt modelId="{31B06AA6-F9D7-4B0E-9B5A-07F678232974}" type="sibTrans" cxnId="{CE3AA69E-14BF-4760-BBAE-4E1BA3763CE0}">
      <dgm:prSet/>
      <dgm:spPr/>
      <dgm:t>
        <a:bodyPr/>
        <a:lstStyle/>
        <a:p>
          <a:endParaRPr lang="es-EC"/>
        </a:p>
      </dgm:t>
    </dgm:pt>
    <dgm:pt modelId="{3CAB23C8-FB32-4069-918B-1B699B1AAAA6}">
      <dgm:prSet phldrT="[Texto]"/>
      <dgm:spPr/>
      <dgm:t>
        <a:bodyPr/>
        <a:lstStyle/>
        <a:p>
          <a:r>
            <a:rPr lang="es-ES" dirty="0"/>
            <a:t>Es conciso e identifica el tema de investigación </a:t>
          </a:r>
          <a:endParaRPr lang="es-EC" dirty="0"/>
        </a:p>
      </dgm:t>
    </dgm:pt>
    <dgm:pt modelId="{9707DB7A-677E-4DB1-94F3-1D08E6E11773}" type="parTrans" cxnId="{8C859BC5-FE60-471E-BF61-4F704D2BBADA}">
      <dgm:prSet/>
      <dgm:spPr/>
      <dgm:t>
        <a:bodyPr/>
        <a:lstStyle/>
        <a:p>
          <a:endParaRPr lang="es-EC"/>
        </a:p>
      </dgm:t>
    </dgm:pt>
    <dgm:pt modelId="{224043FD-9746-4EFA-8DFB-315D27DE0593}" type="sibTrans" cxnId="{8C859BC5-FE60-471E-BF61-4F704D2BBADA}">
      <dgm:prSet/>
      <dgm:spPr/>
      <dgm:t>
        <a:bodyPr/>
        <a:lstStyle/>
        <a:p>
          <a:endParaRPr lang="es-EC"/>
        </a:p>
      </dgm:t>
    </dgm:pt>
    <dgm:pt modelId="{0545C7AE-8C56-48C7-848A-128438ED9C47}">
      <dgm:prSet phldrT="[Texto]"/>
      <dgm:spPr/>
      <dgm:t>
        <a:bodyPr/>
        <a:lstStyle/>
        <a:p>
          <a:r>
            <a:rPr lang="es-ES" dirty="0"/>
            <a:t>Tamaño recomendado </a:t>
          </a:r>
          <a:endParaRPr lang="es-EC" dirty="0"/>
        </a:p>
      </dgm:t>
    </dgm:pt>
    <dgm:pt modelId="{9191BCB2-AB1C-463A-909D-1A355F226656}" type="parTrans" cxnId="{1C2BC093-19DD-4E4F-980E-49095D057330}">
      <dgm:prSet/>
      <dgm:spPr/>
      <dgm:t>
        <a:bodyPr/>
        <a:lstStyle/>
        <a:p>
          <a:endParaRPr lang="es-EC"/>
        </a:p>
      </dgm:t>
    </dgm:pt>
    <dgm:pt modelId="{0542F3BA-5FA0-40C1-BC2E-6CE1DB3D4E3E}" type="sibTrans" cxnId="{1C2BC093-19DD-4E4F-980E-49095D057330}">
      <dgm:prSet/>
      <dgm:spPr/>
      <dgm:t>
        <a:bodyPr/>
        <a:lstStyle/>
        <a:p>
          <a:endParaRPr lang="es-EC"/>
        </a:p>
      </dgm:t>
    </dgm:pt>
    <dgm:pt modelId="{A19BAB26-FD03-4950-B870-BB1EC991BB87}">
      <dgm:prSet phldrT="[Texto]"/>
      <dgm:spPr/>
      <dgm:t>
        <a:bodyPr/>
        <a:lstStyle/>
        <a:p>
          <a:r>
            <a:rPr lang="es-ES" dirty="0"/>
            <a:t>Resume la idea principal </a:t>
          </a:r>
          <a:endParaRPr lang="es-EC" dirty="0"/>
        </a:p>
      </dgm:t>
    </dgm:pt>
    <dgm:pt modelId="{0DD66935-5028-4C2C-92CA-A25BF6FD575B}" type="parTrans" cxnId="{CF524F4B-2E73-468D-B5CF-21FA07873B85}">
      <dgm:prSet/>
      <dgm:spPr/>
      <dgm:t>
        <a:bodyPr/>
        <a:lstStyle/>
        <a:p>
          <a:endParaRPr lang="es-EC"/>
        </a:p>
      </dgm:t>
    </dgm:pt>
    <dgm:pt modelId="{264EE88A-579F-41A5-A88D-8684247336C3}" type="sibTrans" cxnId="{CF524F4B-2E73-468D-B5CF-21FA07873B85}">
      <dgm:prSet/>
      <dgm:spPr/>
      <dgm:t>
        <a:bodyPr/>
        <a:lstStyle/>
        <a:p>
          <a:endParaRPr lang="es-EC"/>
        </a:p>
      </dgm:t>
    </dgm:pt>
    <dgm:pt modelId="{8164A032-9711-4477-9E70-CACC1075813D}">
      <dgm:prSet phldrT="[Texto]"/>
      <dgm:spPr/>
      <dgm:t>
        <a:bodyPr/>
        <a:lstStyle/>
        <a:p>
          <a:r>
            <a:rPr lang="es-ES" dirty="0"/>
            <a:t>Debe ser totalmente explicativo por si solo</a:t>
          </a:r>
          <a:endParaRPr lang="es-EC" dirty="0"/>
        </a:p>
      </dgm:t>
    </dgm:pt>
    <dgm:pt modelId="{681685AB-DC5F-4195-89EE-BFBE034E2C70}" type="parTrans" cxnId="{242BDB25-2E81-4031-9667-392531969E90}">
      <dgm:prSet/>
      <dgm:spPr/>
      <dgm:t>
        <a:bodyPr/>
        <a:lstStyle/>
        <a:p>
          <a:endParaRPr lang="es-EC"/>
        </a:p>
      </dgm:t>
    </dgm:pt>
    <dgm:pt modelId="{3055044B-EEA6-47FB-A81E-BB5F90461866}" type="sibTrans" cxnId="{242BDB25-2E81-4031-9667-392531969E90}">
      <dgm:prSet/>
      <dgm:spPr/>
      <dgm:t>
        <a:bodyPr/>
        <a:lstStyle/>
        <a:p>
          <a:endParaRPr lang="es-EC"/>
        </a:p>
      </dgm:t>
    </dgm:pt>
    <dgm:pt modelId="{6A157795-9AAC-40C4-ADFB-AEAB5374B72A}">
      <dgm:prSet phldrT="[Texto]"/>
      <dgm:spPr/>
      <dgm:t>
        <a:bodyPr/>
        <a:lstStyle/>
        <a:p>
          <a:r>
            <a:rPr lang="es-ES" dirty="0"/>
            <a:t>Informa a los lectores del estudio</a:t>
          </a:r>
          <a:endParaRPr lang="es-EC" dirty="0"/>
        </a:p>
      </dgm:t>
    </dgm:pt>
    <dgm:pt modelId="{8A05AF70-667C-45BC-A675-2A6811E51DA3}" type="parTrans" cxnId="{E295B2E1-7803-410A-A979-71B78D8ADDD3}">
      <dgm:prSet/>
      <dgm:spPr/>
      <dgm:t>
        <a:bodyPr/>
        <a:lstStyle/>
        <a:p>
          <a:endParaRPr lang="es-EC"/>
        </a:p>
      </dgm:t>
    </dgm:pt>
    <dgm:pt modelId="{C8185466-7962-4E62-8B2B-7003D3E6B132}" type="sibTrans" cxnId="{E295B2E1-7803-410A-A979-71B78D8ADDD3}">
      <dgm:prSet/>
      <dgm:spPr/>
      <dgm:t>
        <a:bodyPr/>
        <a:lstStyle/>
        <a:p>
          <a:endParaRPr lang="es-EC"/>
        </a:p>
      </dgm:t>
    </dgm:pt>
    <dgm:pt modelId="{85BF5486-FD50-483F-9898-9EC339D5C088}">
      <dgm:prSet phldrT="[Texto]"/>
      <dgm:spPr/>
      <dgm:t>
        <a:bodyPr/>
        <a:lstStyle/>
        <a:p>
          <a:r>
            <a:rPr lang="es-ES" dirty="0"/>
            <a:t>Que evitar </a:t>
          </a:r>
          <a:endParaRPr lang="es-EC" dirty="0"/>
        </a:p>
      </dgm:t>
    </dgm:pt>
    <dgm:pt modelId="{92324DDB-EE84-4ACF-9FC8-6BA471E13A82}" type="parTrans" cxnId="{9A75921D-20C4-45C7-9BAD-82258E6DB380}">
      <dgm:prSet/>
      <dgm:spPr/>
      <dgm:t>
        <a:bodyPr/>
        <a:lstStyle/>
        <a:p>
          <a:endParaRPr lang="es-EC"/>
        </a:p>
      </dgm:t>
    </dgm:pt>
    <dgm:pt modelId="{EC5CDA1F-5819-4752-AE9E-0F0554839F5D}" type="sibTrans" cxnId="{9A75921D-20C4-45C7-9BAD-82258E6DB380}">
      <dgm:prSet/>
      <dgm:spPr/>
      <dgm:t>
        <a:bodyPr/>
        <a:lstStyle/>
        <a:p>
          <a:endParaRPr lang="es-EC"/>
        </a:p>
      </dgm:t>
    </dgm:pt>
    <dgm:pt modelId="{0490F459-A579-48B9-9A74-9573B74014AC}">
      <dgm:prSet phldrT="[Texto]"/>
      <dgm:spPr/>
      <dgm:t>
        <a:bodyPr/>
        <a:lstStyle/>
        <a:p>
          <a:r>
            <a:rPr lang="es-ES" dirty="0"/>
            <a:t>Palabras no útiles o que aumentan la longitud </a:t>
          </a:r>
          <a:endParaRPr lang="es-EC" dirty="0"/>
        </a:p>
      </dgm:t>
    </dgm:pt>
    <dgm:pt modelId="{0438D77B-79AE-4E9E-84EB-FB9362E0528B}" type="parTrans" cxnId="{4B407785-541F-49F5-9ABC-B5D2C68BDD19}">
      <dgm:prSet/>
      <dgm:spPr/>
      <dgm:t>
        <a:bodyPr/>
        <a:lstStyle/>
        <a:p>
          <a:endParaRPr lang="es-EC"/>
        </a:p>
      </dgm:t>
    </dgm:pt>
    <dgm:pt modelId="{5925F4D3-1920-40A1-B2AF-505E4640CD6E}" type="sibTrans" cxnId="{4B407785-541F-49F5-9ABC-B5D2C68BDD19}">
      <dgm:prSet/>
      <dgm:spPr/>
      <dgm:t>
        <a:bodyPr/>
        <a:lstStyle/>
        <a:p>
          <a:endParaRPr lang="es-EC"/>
        </a:p>
      </dgm:t>
    </dgm:pt>
    <dgm:pt modelId="{C75CD308-8098-4648-883A-9C79D08161E2}">
      <dgm:prSet phldrT="[Texto]"/>
      <dgm:spPr/>
      <dgm:t>
        <a:bodyPr/>
        <a:lstStyle/>
        <a:p>
          <a:r>
            <a:rPr lang="es-ES" dirty="0"/>
            <a:t>Las palabras método y resultados, un estudio de o una investigación experimental de NO SE USAN </a:t>
          </a:r>
          <a:endParaRPr lang="es-EC" dirty="0"/>
        </a:p>
      </dgm:t>
    </dgm:pt>
    <dgm:pt modelId="{0D4AFC29-6607-41B8-82CA-CE79626B6739}" type="parTrans" cxnId="{55BF3F9A-AD2A-40FC-906F-39959D082F55}">
      <dgm:prSet/>
      <dgm:spPr/>
      <dgm:t>
        <a:bodyPr/>
        <a:lstStyle/>
        <a:p>
          <a:endParaRPr lang="es-EC"/>
        </a:p>
      </dgm:t>
    </dgm:pt>
    <dgm:pt modelId="{9AED4285-78B4-4FE7-9F58-2550212F1499}" type="sibTrans" cxnId="{55BF3F9A-AD2A-40FC-906F-39959D082F55}">
      <dgm:prSet/>
      <dgm:spPr/>
      <dgm:t>
        <a:bodyPr/>
        <a:lstStyle/>
        <a:p>
          <a:endParaRPr lang="es-EC"/>
        </a:p>
      </dgm:t>
    </dgm:pt>
    <dgm:pt modelId="{6EDEBDE3-B1F9-4D44-A3CA-C6FBCE55A287}">
      <dgm:prSet phldrT="[Texto]"/>
      <dgm:spPr/>
      <dgm:t>
        <a:bodyPr/>
        <a:lstStyle/>
        <a:p>
          <a:r>
            <a:rPr lang="es-ES" dirty="0"/>
            <a:t>No abreviaturas</a:t>
          </a:r>
          <a:endParaRPr lang="es-EC" dirty="0"/>
        </a:p>
      </dgm:t>
    </dgm:pt>
    <dgm:pt modelId="{ADF9ED58-060E-46E0-954B-6F121E1C5403}" type="parTrans" cxnId="{9C0BAC44-A588-4D27-B38D-8B50EE44020B}">
      <dgm:prSet/>
      <dgm:spPr/>
      <dgm:t>
        <a:bodyPr/>
        <a:lstStyle/>
        <a:p>
          <a:endParaRPr lang="es-EC"/>
        </a:p>
      </dgm:t>
    </dgm:pt>
    <dgm:pt modelId="{CECD8BDB-5FA5-4F78-AA13-E035DC3E3BB9}" type="sibTrans" cxnId="{9C0BAC44-A588-4D27-B38D-8B50EE44020B}">
      <dgm:prSet/>
      <dgm:spPr/>
      <dgm:t>
        <a:bodyPr/>
        <a:lstStyle/>
        <a:p>
          <a:endParaRPr lang="es-EC"/>
        </a:p>
      </dgm:t>
    </dgm:pt>
    <dgm:pt modelId="{D2009427-FB64-473C-8E2D-6ABFC11A8540}">
      <dgm:prSet phldrT="[Texto]"/>
      <dgm:spPr/>
      <dgm:t>
        <a:bodyPr/>
        <a:lstStyle/>
        <a:p>
          <a:r>
            <a:rPr lang="es-ES" dirty="0"/>
            <a:t>12 palabras en mayúsculas y minúsculas, centrado y en la mitad superior de la página</a:t>
          </a:r>
          <a:endParaRPr lang="es-EC" dirty="0"/>
        </a:p>
      </dgm:t>
    </dgm:pt>
    <dgm:pt modelId="{180C287F-A1C6-41FC-A4C4-3CF329B2281C}" type="parTrans" cxnId="{AD26B25B-A6C8-428A-AFB1-0A8FC7F782BA}">
      <dgm:prSet/>
      <dgm:spPr/>
      <dgm:t>
        <a:bodyPr/>
        <a:lstStyle/>
        <a:p>
          <a:endParaRPr lang="es-EC"/>
        </a:p>
      </dgm:t>
    </dgm:pt>
    <dgm:pt modelId="{D218D15F-B05A-49DA-B371-75DA42B4A4DA}" type="sibTrans" cxnId="{AD26B25B-A6C8-428A-AFB1-0A8FC7F782BA}">
      <dgm:prSet/>
      <dgm:spPr/>
      <dgm:t>
        <a:bodyPr/>
        <a:lstStyle/>
        <a:p>
          <a:endParaRPr lang="es-EC"/>
        </a:p>
      </dgm:t>
    </dgm:pt>
    <dgm:pt modelId="{F8AAFABC-D58E-45C2-AACC-7B5764EC805A}" type="pres">
      <dgm:prSet presAssocID="{C280D591-C2E1-467C-B694-0D4A8F0C5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5F02D5-6420-4977-BA33-429F7AAA5238}" type="pres">
      <dgm:prSet presAssocID="{F27C9045-C23A-457B-B29B-15E70760C745}" presName="hierRoot1" presStyleCnt="0">
        <dgm:presLayoutVars>
          <dgm:hierBranch val="init"/>
        </dgm:presLayoutVars>
      </dgm:prSet>
      <dgm:spPr/>
    </dgm:pt>
    <dgm:pt modelId="{CDA03C86-B136-44D1-B2BB-2730B53B67DA}" type="pres">
      <dgm:prSet presAssocID="{F27C9045-C23A-457B-B29B-15E70760C745}" presName="rootComposite1" presStyleCnt="0"/>
      <dgm:spPr/>
    </dgm:pt>
    <dgm:pt modelId="{5B83065C-42A4-4E20-8A27-A0BEADAD345F}" type="pres">
      <dgm:prSet presAssocID="{F27C9045-C23A-457B-B29B-15E70760C745}" presName="rootText1" presStyleLbl="node0" presStyleIdx="0" presStyleCnt="1">
        <dgm:presLayoutVars>
          <dgm:chPref val="3"/>
        </dgm:presLayoutVars>
      </dgm:prSet>
      <dgm:spPr/>
    </dgm:pt>
    <dgm:pt modelId="{2533AAF8-3DF9-47DD-AAEE-A7570FD28232}" type="pres">
      <dgm:prSet presAssocID="{F27C9045-C23A-457B-B29B-15E70760C745}" presName="rootConnector1" presStyleLbl="node1" presStyleIdx="0" presStyleCnt="0"/>
      <dgm:spPr/>
    </dgm:pt>
    <dgm:pt modelId="{71BBF73A-1AF8-44D2-84A9-173E128740D5}" type="pres">
      <dgm:prSet presAssocID="{F27C9045-C23A-457B-B29B-15E70760C745}" presName="hierChild2" presStyleCnt="0"/>
      <dgm:spPr/>
    </dgm:pt>
    <dgm:pt modelId="{49FEC71F-3F6A-4CB9-BD56-B479BBAFF276}" type="pres">
      <dgm:prSet presAssocID="{D8D73B5E-3937-463B-B465-696E911C09DF}" presName="Name37" presStyleLbl="parChTrans1D2" presStyleIdx="0" presStyleCnt="3"/>
      <dgm:spPr/>
    </dgm:pt>
    <dgm:pt modelId="{12BB7B8E-C266-4BE4-A096-D2D6A7EF6CFF}" type="pres">
      <dgm:prSet presAssocID="{57A2B793-C196-404B-AD7B-1D17736C4D70}" presName="hierRoot2" presStyleCnt="0">
        <dgm:presLayoutVars>
          <dgm:hierBranch val="init"/>
        </dgm:presLayoutVars>
      </dgm:prSet>
      <dgm:spPr/>
    </dgm:pt>
    <dgm:pt modelId="{3C455379-FA90-4926-BB81-11E1FF1904E9}" type="pres">
      <dgm:prSet presAssocID="{57A2B793-C196-404B-AD7B-1D17736C4D70}" presName="rootComposite" presStyleCnt="0"/>
      <dgm:spPr/>
    </dgm:pt>
    <dgm:pt modelId="{84747F6F-DA7E-4CE0-805E-DC4D330F4C0D}" type="pres">
      <dgm:prSet presAssocID="{57A2B793-C196-404B-AD7B-1D17736C4D70}" presName="rootText" presStyleLbl="node2" presStyleIdx="0" presStyleCnt="3">
        <dgm:presLayoutVars>
          <dgm:chPref val="3"/>
        </dgm:presLayoutVars>
      </dgm:prSet>
      <dgm:spPr/>
    </dgm:pt>
    <dgm:pt modelId="{B481093C-9AA3-4990-B928-EB5D72396018}" type="pres">
      <dgm:prSet presAssocID="{57A2B793-C196-404B-AD7B-1D17736C4D70}" presName="rootConnector" presStyleLbl="node2" presStyleIdx="0" presStyleCnt="3"/>
      <dgm:spPr/>
    </dgm:pt>
    <dgm:pt modelId="{66A7A2FA-3741-4243-AA45-0582B3DA006E}" type="pres">
      <dgm:prSet presAssocID="{57A2B793-C196-404B-AD7B-1D17736C4D70}" presName="hierChild4" presStyleCnt="0"/>
      <dgm:spPr/>
    </dgm:pt>
    <dgm:pt modelId="{945A5DB0-4E3B-49BE-8304-A5E2F900A984}" type="pres">
      <dgm:prSet presAssocID="{0DD66935-5028-4C2C-92CA-A25BF6FD575B}" presName="Name37" presStyleLbl="parChTrans1D3" presStyleIdx="0" presStyleCnt="8"/>
      <dgm:spPr/>
    </dgm:pt>
    <dgm:pt modelId="{187D16C7-B716-4D07-8903-9CD5E99DF7FD}" type="pres">
      <dgm:prSet presAssocID="{A19BAB26-FD03-4950-B870-BB1EC991BB87}" presName="hierRoot2" presStyleCnt="0">
        <dgm:presLayoutVars>
          <dgm:hierBranch val="init"/>
        </dgm:presLayoutVars>
      </dgm:prSet>
      <dgm:spPr/>
    </dgm:pt>
    <dgm:pt modelId="{E00FD711-4185-45C2-8C54-40D765B1E587}" type="pres">
      <dgm:prSet presAssocID="{A19BAB26-FD03-4950-B870-BB1EC991BB87}" presName="rootComposite" presStyleCnt="0"/>
      <dgm:spPr/>
    </dgm:pt>
    <dgm:pt modelId="{DA67384A-849C-4C8B-859E-96827D243F51}" type="pres">
      <dgm:prSet presAssocID="{A19BAB26-FD03-4950-B870-BB1EC991BB87}" presName="rootText" presStyleLbl="node3" presStyleIdx="0" presStyleCnt="8">
        <dgm:presLayoutVars>
          <dgm:chPref val="3"/>
        </dgm:presLayoutVars>
      </dgm:prSet>
      <dgm:spPr/>
    </dgm:pt>
    <dgm:pt modelId="{F35DE2EE-3F76-4A8A-BDA0-69EF957BF55F}" type="pres">
      <dgm:prSet presAssocID="{A19BAB26-FD03-4950-B870-BB1EC991BB87}" presName="rootConnector" presStyleLbl="node3" presStyleIdx="0" presStyleCnt="8"/>
      <dgm:spPr/>
    </dgm:pt>
    <dgm:pt modelId="{397D2618-553F-4D34-9A5E-916A916632F3}" type="pres">
      <dgm:prSet presAssocID="{A19BAB26-FD03-4950-B870-BB1EC991BB87}" presName="hierChild4" presStyleCnt="0"/>
      <dgm:spPr/>
    </dgm:pt>
    <dgm:pt modelId="{9B32E438-FE57-4AB5-AEC6-4B23152A78E8}" type="pres">
      <dgm:prSet presAssocID="{A19BAB26-FD03-4950-B870-BB1EC991BB87}" presName="hierChild5" presStyleCnt="0"/>
      <dgm:spPr/>
    </dgm:pt>
    <dgm:pt modelId="{B0E5DF8C-702E-408A-BF18-3562701F8929}" type="pres">
      <dgm:prSet presAssocID="{9707DB7A-677E-4DB1-94F3-1D08E6E11773}" presName="Name37" presStyleLbl="parChTrans1D3" presStyleIdx="1" presStyleCnt="8"/>
      <dgm:spPr/>
    </dgm:pt>
    <dgm:pt modelId="{FE4D3A1C-A823-4AE2-8914-992E5AD9CAC8}" type="pres">
      <dgm:prSet presAssocID="{3CAB23C8-FB32-4069-918B-1B699B1AAAA6}" presName="hierRoot2" presStyleCnt="0">
        <dgm:presLayoutVars>
          <dgm:hierBranch val="init"/>
        </dgm:presLayoutVars>
      </dgm:prSet>
      <dgm:spPr/>
    </dgm:pt>
    <dgm:pt modelId="{869E21A4-F9B3-4E64-8C4D-7EE9E02C2512}" type="pres">
      <dgm:prSet presAssocID="{3CAB23C8-FB32-4069-918B-1B699B1AAAA6}" presName="rootComposite" presStyleCnt="0"/>
      <dgm:spPr/>
    </dgm:pt>
    <dgm:pt modelId="{DD9F49E7-29AA-41BE-BBD2-75EEBB8CF365}" type="pres">
      <dgm:prSet presAssocID="{3CAB23C8-FB32-4069-918B-1B699B1AAAA6}" presName="rootText" presStyleLbl="node3" presStyleIdx="1" presStyleCnt="8">
        <dgm:presLayoutVars>
          <dgm:chPref val="3"/>
        </dgm:presLayoutVars>
      </dgm:prSet>
      <dgm:spPr/>
    </dgm:pt>
    <dgm:pt modelId="{C25C93F8-820A-4E28-BFA8-A2A08FBA7930}" type="pres">
      <dgm:prSet presAssocID="{3CAB23C8-FB32-4069-918B-1B699B1AAAA6}" presName="rootConnector" presStyleLbl="node3" presStyleIdx="1" presStyleCnt="8"/>
      <dgm:spPr/>
    </dgm:pt>
    <dgm:pt modelId="{6B0A9111-4129-4C84-972F-B675186793C2}" type="pres">
      <dgm:prSet presAssocID="{3CAB23C8-FB32-4069-918B-1B699B1AAAA6}" presName="hierChild4" presStyleCnt="0"/>
      <dgm:spPr/>
    </dgm:pt>
    <dgm:pt modelId="{EF87C4D1-BB19-4896-99A5-2AED3FCD58D6}" type="pres">
      <dgm:prSet presAssocID="{3CAB23C8-FB32-4069-918B-1B699B1AAAA6}" presName="hierChild5" presStyleCnt="0"/>
      <dgm:spPr/>
    </dgm:pt>
    <dgm:pt modelId="{E1827613-A8DF-4BB5-8F73-035FDE3275FB}" type="pres">
      <dgm:prSet presAssocID="{681685AB-DC5F-4195-89EE-BFBE034E2C70}" presName="Name37" presStyleLbl="parChTrans1D3" presStyleIdx="2" presStyleCnt="8"/>
      <dgm:spPr/>
    </dgm:pt>
    <dgm:pt modelId="{FA6CAD62-654D-4A8C-9E1D-B7408A41B0AE}" type="pres">
      <dgm:prSet presAssocID="{8164A032-9711-4477-9E70-CACC1075813D}" presName="hierRoot2" presStyleCnt="0">
        <dgm:presLayoutVars>
          <dgm:hierBranch val="init"/>
        </dgm:presLayoutVars>
      </dgm:prSet>
      <dgm:spPr/>
    </dgm:pt>
    <dgm:pt modelId="{32EB8E3D-7350-4081-9E2F-E1063D6B4E03}" type="pres">
      <dgm:prSet presAssocID="{8164A032-9711-4477-9E70-CACC1075813D}" presName="rootComposite" presStyleCnt="0"/>
      <dgm:spPr/>
    </dgm:pt>
    <dgm:pt modelId="{99174D23-7694-4D8F-AC03-C658422ECA8E}" type="pres">
      <dgm:prSet presAssocID="{8164A032-9711-4477-9E70-CACC1075813D}" presName="rootText" presStyleLbl="node3" presStyleIdx="2" presStyleCnt="8">
        <dgm:presLayoutVars>
          <dgm:chPref val="3"/>
        </dgm:presLayoutVars>
      </dgm:prSet>
      <dgm:spPr/>
    </dgm:pt>
    <dgm:pt modelId="{DC8BB10D-D4CA-4843-BC3B-5803A66436BF}" type="pres">
      <dgm:prSet presAssocID="{8164A032-9711-4477-9E70-CACC1075813D}" presName="rootConnector" presStyleLbl="node3" presStyleIdx="2" presStyleCnt="8"/>
      <dgm:spPr/>
    </dgm:pt>
    <dgm:pt modelId="{CBB9C1C1-D2C5-4B23-865C-1DE0B2BF40E7}" type="pres">
      <dgm:prSet presAssocID="{8164A032-9711-4477-9E70-CACC1075813D}" presName="hierChild4" presStyleCnt="0"/>
      <dgm:spPr/>
    </dgm:pt>
    <dgm:pt modelId="{D74458F1-78EA-49A4-9A2B-FE2E13AAC4ED}" type="pres">
      <dgm:prSet presAssocID="{8164A032-9711-4477-9E70-CACC1075813D}" presName="hierChild5" presStyleCnt="0"/>
      <dgm:spPr/>
    </dgm:pt>
    <dgm:pt modelId="{35A42498-197C-4017-ADBA-524EB6DE1011}" type="pres">
      <dgm:prSet presAssocID="{8A05AF70-667C-45BC-A675-2A6811E51DA3}" presName="Name37" presStyleLbl="parChTrans1D3" presStyleIdx="3" presStyleCnt="8"/>
      <dgm:spPr/>
    </dgm:pt>
    <dgm:pt modelId="{222682D2-0B77-4979-A879-AF16F80AD7C9}" type="pres">
      <dgm:prSet presAssocID="{6A157795-9AAC-40C4-ADFB-AEAB5374B72A}" presName="hierRoot2" presStyleCnt="0">
        <dgm:presLayoutVars>
          <dgm:hierBranch val="init"/>
        </dgm:presLayoutVars>
      </dgm:prSet>
      <dgm:spPr/>
    </dgm:pt>
    <dgm:pt modelId="{76661CBA-51A2-4FA2-8439-F38C9356ECBA}" type="pres">
      <dgm:prSet presAssocID="{6A157795-9AAC-40C4-ADFB-AEAB5374B72A}" presName="rootComposite" presStyleCnt="0"/>
      <dgm:spPr/>
    </dgm:pt>
    <dgm:pt modelId="{075CD70E-FDD7-45DA-86E1-EEB05B45C367}" type="pres">
      <dgm:prSet presAssocID="{6A157795-9AAC-40C4-ADFB-AEAB5374B72A}" presName="rootText" presStyleLbl="node3" presStyleIdx="3" presStyleCnt="8">
        <dgm:presLayoutVars>
          <dgm:chPref val="3"/>
        </dgm:presLayoutVars>
      </dgm:prSet>
      <dgm:spPr/>
    </dgm:pt>
    <dgm:pt modelId="{2949AFF2-E838-4E57-9129-C13B7184E937}" type="pres">
      <dgm:prSet presAssocID="{6A157795-9AAC-40C4-ADFB-AEAB5374B72A}" presName="rootConnector" presStyleLbl="node3" presStyleIdx="3" presStyleCnt="8"/>
      <dgm:spPr/>
    </dgm:pt>
    <dgm:pt modelId="{AA952FD5-429C-4F45-8A67-D8574D091151}" type="pres">
      <dgm:prSet presAssocID="{6A157795-9AAC-40C4-ADFB-AEAB5374B72A}" presName="hierChild4" presStyleCnt="0"/>
      <dgm:spPr/>
    </dgm:pt>
    <dgm:pt modelId="{10A2ABB4-E5D3-405F-8800-EB9110CB47B6}" type="pres">
      <dgm:prSet presAssocID="{6A157795-9AAC-40C4-ADFB-AEAB5374B72A}" presName="hierChild5" presStyleCnt="0"/>
      <dgm:spPr/>
    </dgm:pt>
    <dgm:pt modelId="{848C2754-3CD9-419F-B9B2-EBAA6765BEF4}" type="pres">
      <dgm:prSet presAssocID="{57A2B793-C196-404B-AD7B-1D17736C4D70}" presName="hierChild5" presStyleCnt="0"/>
      <dgm:spPr/>
    </dgm:pt>
    <dgm:pt modelId="{875343B9-6573-4657-B3C3-8801B01FE9A5}" type="pres">
      <dgm:prSet presAssocID="{92324DDB-EE84-4ACF-9FC8-6BA471E13A82}" presName="Name37" presStyleLbl="parChTrans1D2" presStyleIdx="1" presStyleCnt="3"/>
      <dgm:spPr/>
    </dgm:pt>
    <dgm:pt modelId="{D3E5875F-88CE-49EE-9515-10CA10E66A78}" type="pres">
      <dgm:prSet presAssocID="{85BF5486-FD50-483F-9898-9EC339D5C088}" presName="hierRoot2" presStyleCnt="0">
        <dgm:presLayoutVars>
          <dgm:hierBranch val="init"/>
        </dgm:presLayoutVars>
      </dgm:prSet>
      <dgm:spPr/>
    </dgm:pt>
    <dgm:pt modelId="{7552903E-D5EC-4D4C-83B8-C609715CBBC4}" type="pres">
      <dgm:prSet presAssocID="{85BF5486-FD50-483F-9898-9EC339D5C088}" presName="rootComposite" presStyleCnt="0"/>
      <dgm:spPr/>
    </dgm:pt>
    <dgm:pt modelId="{16865715-3D43-4E91-BDF1-61CB658F164A}" type="pres">
      <dgm:prSet presAssocID="{85BF5486-FD50-483F-9898-9EC339D5C088}" presName="rootText" presStyleLbl="node2" presStyleIdx="1" presStyleCnt="3">
        <dgm:presLayoutVars>
          <dgm:chPref val="3"/>
        </dgm:presLayoutVars>
      </dgm:prSet>
      <dgm:spPr/>
    </dgm:pt>
    <dgm:pt modelId="{CC4B8614-5A18-4E5D-A9A1-F8EBE691B3F7}" type="pres">
      <dgm:prSet presAssocID="{85BF5486-FD50-483F-9898-9EC339D5C088}" presName="rootConnector" presStyleLbl="node2" presStyleIdx="1" presStyleCnt="3"/>
      <dgm:spPr/>
    </dgm:pt>
    <dgm:pt modelId="{952251D9-12D1-444A-915D-7AF227D99044}" type="pres">
      <dgm:prSet presAssocID="{85BF5486-FD50-483F-9898-9EC339D5C088}" presName="hierChild4" presStyleCnt="0"/>
      <dgm:spPr/>
    </dgm:pt>
    <dgm:pt modelId="{356B2678-1871-436D-98AD-3F1B55E8C17D}" type="pres">
      <dgm:prSet presAssocID="{0438D77B-79AE-4E9E-84EB-FB9362E0528B}" presName="Name37" presStyleLbl="parChTrans1D3" presStyleIdx="4" presStyleCnt="8"/>
      <dgm:spPr/>
    </dgm:pt>
    <dgm:pt modelId="{87BC7B5F-C710-4EAB-9C34-1A7ABDE22C3B}" type="pres">
      <dgm:prSet presAssocID="{0490F459-A579-48B9-9A74-9573B74014AC}" presName="hierRoot2" presStyleCnt="0">
        <dgm:presLayoutVars>
          <dgm:hierBranch val="init"/>
        </dgm:presLayoutVars>
      </dgm:prSet>
      <dgm:spPr/>
    </dgm:pt>
    <dgm:pt modelId="{6BD880FC-B755-434D-BD47-D41B7678F121}" type="pres">
      <dgm:prSet presAssocID="{0490F459-A579-48B9-9A74-9573B74014AC}" presName="rootComposite" presStyleCnt="0"/>
      <dgm:spPr/>
    </dgm:pt>
    <dgm:pt modelId="{5A45EF05-EF8E-43F2-BC92-58C5571C98C2}" type="pres">
      <dgm:prSet presAssocID="{0490F459-A579-48B9-9A74-9573B74014AC}" presName="rootText" presStyleLbl="node3" presStyleIdx="4" presStyleCnt="8">
        <dgm:presLayoutVars>
          <dgm:chPref val="3"/>
        </dgm:presLayoutVars>
      </dgm:prSet>
      <dgm:spPr/>
    </dgm:pt>
    <dgm:pt modelId="{9C997291-8A23-4262-A442-26547864310A}" type="pres">
      <dgm:prSet presAssocID="{0490F459-A579-48B9-9A74-9573B74014AC}" presName="rootConnector" presStyleLbl="node3" presStyleIdx="4" presStyleCnt="8"/>
      <dgm:spPr/>
    </dgm:pt>
    <dgm:pt modelId="{76B5C6B0-64A0-421D-8F83-C160F5F118FB}" type="pres">
      <dgm:prSet presAssocID="{0490F459-A579-48B9-9A74-9573B74014AC}" presName="hierChild4" presStyleCnt="0"/>
      <dgm:spPr/>
    </dgm:pt>
    <dgm:pt modelId="{E7114273-B93A-4D1E-A737-4135A0646B34}" type="pres">
      <dgm:prSet presAssocID="{0490F459-A579-48B9-9A74-9573B74014AC}" presName="hierChild5" presStyleCnt="0"/>
      <dgm:spPr/>
    </dgm:pt>
    <dgm:pt modelId="{114EFCB6-9899-4A1C-97F2-79E26E35BCE8}" type="pres">
      <dgm:prSet presAssocID="{0D4AFC29-6607-41B8-82CA-CE79626B6739}" presName="Name37" presStyleLbl="parChTrans1D3" presStyleIdx="5" presStyleCnt="8"/>
      <dgm:spPr/>
    </dgm:pt>
    <dgm:pt modelId="{44B9CA6E-38DA-438C-A2D5-F3B032CB8529}" type="pres">
      <dgm:prSet presAssocID="{C75CD308-8098-4648-883A-9C79D08161E2}" presName="hierRoot2" presStyleCnt="0">
        <dgm:presLayoutVars>
          <dgm:hierBranch val="init"/>
        </dgm:presLayoutVars>
      </dgm:prSet>
      <dgm:spPr/>
    </dgm:pt>
    <dgm:pt modelId="{F9D60DE3-FDA9-4D35-BF91-52D44935FEE1}" type="pres">
      <dgm:prSet presAssocID="{C75CD308-8098-4648-883A-9C79D08161E2}" presName="rootComposite" presStyleCnt="0"/>
      <dgm:spPr/>
    </dgm:pt>
    <dgm:pt modelId="{963E4548-B989-4EA3-8A2E-A83DC587D876}" type="pres">
      <dgm:prSet presAssocID="{C75CD308-8098-4648-883A-9C79D08161E2}" presName="rootText" presStyleLbl="node3" presStyleIdx="5" presStyleCnt="8">
        <dgm:presLayoutVars>
          <dgm:chPref val="3"/>
        </dgm:presLayoutVars>
      </dgm:prSet>
      <dgm:spPr/>
    </dgm:pt>
    <dgm:pt modelId="{24031F1E-C7AC-4885-A9D7-F28586AD7DE3}" type="pres">
      <dgm:prSet presAssocID="{C75CD308-8098-4648-883A-9C79D08161E2}" presName="rootConnector" presStyleLbl="node3" presStyleIdx="5" presStyleCnt="8"/>
      <dgm:spPr/>
    </dgm:pt>
    <dgm:pt modelId="{B4A3D3DC-2C58-445D-A52C-C048CFEAD4B0}" type="pres">
      <dgm:prSet presAssocID="{C75CD308-8098-4648-883A-9C79D08161E2}" presName="hierChild4" presStyleCnt="0"/>
      <dgm:spPr/>
    </dgm:pt>
    <dgm:pt modelId="{E639413D-B6A0-4215-BF37-8556DBC6F32F}" type="pres">
      <dgm:prSet presAssocID="{C75CD308-8098-4648-883A-9C79D08161E2}" presName="hierChild5" presStyleCnt="0"/>
      <dgm:spPr/>
    </dgm:pt>
    <dgm:pt modelId="{8E801551-2F09-4030-A699-04E083393569}" type="pres">
      <dgm:prSet presAssocID="{ADF9ED58-060E-46E0-954B-6F121E1C5403}" presName="Name37" presStyleLbl="parChTrans1D3" presStyleIdx="6" presStyleCnt="8"/>
      <dgm:spPr/>
    </dgm:pt>
    <dgm:pt modelId="{FF381D99-8B07-470D-8095-DA887F194455}" type="pres">
      <dgm:prSet presAssocID="{6EDEBDE3-B1F9-4D44-A3CA-C6FBCE55A287}" presName="hierRoot2" presStyleCnt="0">
        <dgm:presLayoutVars>
          <dgm:hierBranch val="init"/>
        </dgm:presLayoutVars>
      </dgm:prSet>
      <dgm:spPr/>
    </dgm:pt>
    <dgm:pt modelId="{24278FDD-C3A0-48A0-A137-E11B282BF876}" type="pres">
      <dgm:prSet presAssocID="{6EDEBDE3-B1F9-4D44-A3CA-C6FBCE55A287}" presName="rootComposite" presStyleCnt="0"/>
      <dgm:spPr/>
    </dgm:pt>
    <dgm:pt modelId="{BE12A194-67F5-41F2-8D1E-778B222A9AD9}" type="pres">
      <dgm:prSet presAssocID="{6EDEBDE3-B1F9-4D44-A3CA-C6FBCE55A287}" presName="rootText" presStyleLbl="node3" presStyleIdx="6" presStyleCnt="8">
        <dgm:presLayoutVars>
          <dgm:chPref val="3"/>
        </dgm:presLayoutVars>
      </dgm:prSet>
      <dgm:spPr/>
    </dgm:pt>
    <dgm:pt modelId="{D9931ABE-728C-4DED-B82E-137DFCCA926F}" type="pres">
      <dgm:prSet presAssocID="{6EDEBDE3-B1F9-4D44-A3CA-C6FBCE55A287}" presName="rootConnector" presStyleLbl="node3" presStyleIdx="6" presStyleCnt="8"/>
      <dgm:spPr/>
    </dgm:pt>
    <dgm:pt modelId="{780A5289-DE0D-4DE7-BAD7-61F70C264361}" type="pres">
      <dgm:prSet presAssocID="{6EDEBDE3-B1F9-4D44-A3CA-C6FBCE55A287}" presName="hierChild4" presStyleCnt="0"/>
      <dgm:spPr/>
    </dgm:pt>
    <dgm:pt modelId="{C78296EC-A2EE-4716-8B39-386026A1BF6D}" type="pres">
      <dgm:prSet presAssocID="{6EDEBDE3-B1F9-4D44-A3CA-C6FBCE55A287}" presName="hierChild5" presStyleCnt="0"/>
      <dgm:spPr/>
    </dgm:pt>
    <dgm:pt modelId="{69421E5E-D87C-45D3-87EC-6D27ED574B39}" type="pres">
      <dgm:prSet presAssocID="{85BF5486-FD50-483F-9898-9EC339D5C088}" presName="hierChild5" presStyleCnt="0"/>
      <dgm:spPr/>
    </dgm:pt>
    <dgm:pt modelId="{7B3DB065-94B3-469D-9519-25264EFB50D1}" type="pres">
      <dgm:prSet presAssocID="{9191BCB2-AB1C-463A-909D-1A355F226656}" presName="Name37" presStyleLbl="parChTrans1D2" presStyleIdx="2" presStyleCnt="3"/>
      <dgm:spPr/>
    </dgm:pt>
    <dgm:pt modelId="{6BAFDD0E-D6E2-46F0-B4F4-36C5993E380C}" type="pres">
      <dgm:prSet presAssocID="{0545C7AE-8C56-48C7-848A-128438ED9C47}" presName="hierRoot2" presStyleCnt="0">
        <dgm:presLayoutVars>
          <dgm:hierBranch val="init"/>
        </dgm:presLayoutVars>
      </dgm:prSet>
      <dgm:spPr/>
    </dgm:pt>
    <dgm:pt modelId="{DA82678C-9E0C-43BD-A85B-6AD383188390}" type="pres">
      <dgm:prSet presAssocID="{0545C7AE-8C56-48C7-848A-128438ED9C47}" presName="rootComposite" presStyleCnt="0"/>
      <dgm:spPr/>
    </dgm:pt>
    <dgm:pt modelId="{6AF0A057-AAFB-4D22-976B-0E93EC44F444}" type="pres">
      <dgm:prSet presAssocID="{0545C7AE-8C56-48C7-848A-128438ED9C47}" presName="rootText" presStyleLbl="node2" presStyleIdx="2" presStyleCnt="3">
        <dgm:presLayoutVars>
          <dgm:chPref val="3"/>
        </dgm:presLayoutVars>
      </dgm:prSet>
      <dgm:spPr/>
    </dgm:pt>
    <dgm:pt modelId="{63600D6B-2612-40D3-AF3F-D92429605304}" type="pres">
      <dgm:prSet presAssocID="{0545C7AE-8C56-48C7-848A-128438ED9C47}" presName="rootConnector" presStyleLbl="node2" presStyleIdx="2" presStyleCnt="3"/>
      <dgm:spPr/>
    </dgm:pt>
    <dgm:pt modelId="{B0FBF873-F736-4C34-9616-EEEB7A00E39B}" type="pres">
      <dgm:prSet presAssocID="{0545C7AE-8C56-48C7-848A-128438ED9C47}" presName="hierChild4" presStyleCnt="0"/>
      <dgm:spPr/>
    </dgm:pt>
    <dgm:pt modelId="{5331A62E-F7EB-4D86-B699-82B21E3EB588}" type="pres">
      <dgm:prSet presAssocID="{180C287F-A1C6-41FC-A4C4-3CF329B2281C}" presName="Name37" presStyleLbl="parChTrans1D3" presStyleIdx="7" presStyleCnt="8"/>
      <dgm:spPr/>
    </dgm:pt>
    <dgm:pt modelId="{4AC2A229-AF88-4716-85AF-483D7DD86AAF}" type="pres">
      <dgm:prSet presAssocID="{D2009427-FB64-473C-8E2D-6ABFC11A8540}" presName="hierRoot2" presStyleCnt="0">
        <dgm:presLayoutVars>
          <dgm:hierBranch val="init"/>
        </dgm:presLayoutVars>
      </dgm:prSet>
      <dgm:spPr/>
    </dgm:pt>
    <dgm:pt modelId="{D4B3A2CC-19C9-4C46-8A6B-AC5C0F0ACD4F}" type="pres">
      <dgm:prSet presAssocID="{D2009427-FB64-473C-8E2D-6ABFC11A8540}" presName="rootComposite" presStyleCnt="0"/>
      <dgm:spPr/>
    </dgm:pt>
    <dgm:pt modelId="{814B1579-5380-48F1-AFAF-0FC15C888323}" type="pres">
      <dgm:prSet presAssocID="{D2009427-FB64-473C-8E2D-6ABFC11A8540}" presName="rootText" presStyleLbl="node3" presStyleIdx="7" presStyleCnt="8">
        <dgm:presLayoutVars>
          <dgm:chPref val="3"/>
        </dgm:presLayoutVars>
      </dgm:prSet>
      <dgm:spPr/>
    </dgm:pt>
    <dgm:pt modelId="{E02FD147-1996-48FA-A5BA-897F369115DF}" type="pres">
      <dgm:prSet presAssocID="{D2009427-FB64-473C-8E2D-6ABFC11A8540}" presName="rootConnector" presStyleLbl="node3" presStyleIdx="7" presStyleCnt="8"/>
      <dgm:spPr/>
    </dgm:pt>
    <dgm:pt modelId="{65B23FF2-532A-4094-BBCB-10BB07A9D373}" type="pres">
      <dgm:prSet presAssocID="{D2009427-FB64-473C-8E2D-6ABFC11A8540}" presName="hierChild4" presStyleCnt="0"/>
      <dgm:spPr/>
    </dgm:pt>
    <dgm:pt modelId="{DCB42CE9-ABC3-4105-BAEC-A62D5A741313}" type="pres">
      <dgm:prSet presAssocID="{D2009427-FB64-473C-8E2D-6ABFC11A8540}" presName="hierChild5" presStyleCnt="0"/>
      <dgm:spPr/>
    </dgm:pt>
    <dgm:pt modelId="{32014C7F-4359-4409-BC09-B969B83B25A8}" type="pres">
      <dgm:prSet presAssocID="{0545C7AE-8C56-48C7-848A-128438ED9C47}" presName="hierChild5" presStyleCnt="0"/>
      <dgm:spPr/>
    </dgm:pt>
    <dgm:pt modelId="{F33D2987-4687-40DF-8B47-54B12394C7AE}" type="pres">
      <dgm:prSet presAssocID="{F27C9045-C23A-457B-B29B-15E70760C745}" presName="hierChild3" presStyleCnt="0"/>
      <dgm:spPr/>
    </dgm:pt>
  </dgm:ptLst>
  <dgm:cxnLst>
    <dgm:cxn modelId="{1DFA4905-CB5E-45B3-8E30-5CD43EB5038D}" type="presOf" srcId="{C75CD308-8098-4648-883A-9C79D08161E2}" destId="{963E4548-B989-4EA3-8A2E-A83DC587D876}" srcOrd="0" destOrd="0" presId="urn:microsoft.com/office/officeart/2005/8/layout/orgChart1"/>
    <dgm:cxn modelId="{81CCBC0D-9D1C-437F-ACA9-4E41B33412D0}" type="presOf" srcId="{A19BAB26-FD03-4950-B870-BB1EC991BB87}" destId="{F35DE2EE-3F76-4A8A-BDA0-69EF957BF55F}" srcOrd="1" destOrd="0" presId="urn:microsoft.com/office/officeart/2005/8/layout/orgChart1"/>
    <dgm:cxn modelId="{5BD5271B-3AF6-4307-9AB2-F95F5104669B}" type="presOf" srcId="{681685AB-DC5F-4195-89EE-BFBE034E2C70}" destId="{E1827613-A8DF-4BB5-8F73-035FDE3275FB}" srcOrd="0" destOrd="0" presId="urn:microsoft.com/office/officeart/2005/8/layout/orgChart1"/>
    <dgm:cxn modelId="{9A75921D-20C4-45C7-9BAD-82258E6DB380}" srcId="{F27C9045-C23A-457B-B29B-15E70760C745}" destId="{85BF5486-FD50-483F-9898-9EC339D5C088}" srcOrd="1" destOrd="0" parTransId="{92324DDB-EE84-4ACF-9FC8-6BA471E13A82}" sibTransId="{EC5CDA1F-5819-4752-AE9E-0F0554839F5D}"/>
    <dgm:cxn modelId="{8BCA261F-5877-4098-9A6A-6B26EC8DE7A7}" type="presOf" srcId="{6EDEBDE3-B1F9-4D44-A3CA-C6FBCE55A287}" destId="{BE12A194-67F5-41F2-8D1E-778B222A9AD9}" srcOrd="0" destOrd="0" presId="urn:microsoft.com/office/officeart/2005/8/layout/orgChart1"/>
    <dgm:cxn modelId="{B7475C22-F7FF-4768-BFF2-C27EAAD9B278}" type="presOf" srcId="{8164A032-9711-4477-9E70-CACC1075813D}" destId="{99174D23-7694-4D8F-AC03-C658422ECA8E}" srcOrd="0" destOrd="0" presId="urn:microsoft.com/office/officeart/2005/8/layout/orgChart1"/>
    <dgm:cxn modelId="{3EE6A622-404B-4E60-B112-154536D2CF21}" type="presOf" srcId="{C280D591-C2E1-467C-B694-0D4A8F0C564F}" destId="{F8AAFABC-D58E-45C2-AACC-7B5764EC805A}" srcOrd="0" destOrd="0" presId="urn:microsoft.com/office/officeart/2005/8/layout/orgChart1"/>
    <dgm:cxn modelId="{DB469524-11A3-472A-A55F-715B708E4512}" type="presOf" srcId="{ADF9ED58-060E-46E0-954B-6F121E1C5403}" destId="{8E801551-2F09-4030-A699-04E083393569}" srcOrd="0" destOrd="0" presId="urn:microsoft.com/office/officeart/2005/8/layout/orgChart1"/>
    <dgm:cxn modelId="{242BDB25-2E81-4031-9667-392531969E90}" srcId="{57A2B793-C196-404B-AD7B-1D17736C4D70}" destId="{8164A032-9711-4477-9E70-CACC1075813D}" srcOrd="2" destOrd="0" parTransId="{681685AB-DC5F-4195-89EE-BFBE034E2C70}" sibTransId="{3055044B-EEA6-47FB-A81E-BB5F90461866}"/>
    <dgm:cxn modelId="{7581A828-81ED-47E7-B4E8-D0832012E9B4}" type="presOf" srcId="{9707DB7A-677E-4DB1-94F3-1D08E6E11773}" destId="{B0E5DF8C-702E-408A-BF18-3562701F8929}" srcOrd="0" destOrd="0" presId="urn:microsoft.com/office/officeart/2005/8/layout/orgChart1"/>
    <dgm:cxn modelId="{59F84030-2ECF-4BF6-A53E-B24F3F79F5D4}" type="presOf" srcId="{D2009427-FB64-473C-8E2D-6ABFC11A8540}" destId="{E02FD147-1996-48FA-A5BA-897F369115DF}" srcOrd="1" destOrd="0" presId="urn:microsoft.com/office/officeart/2005/8/layout/orgChart1"/>
    <dgm:cxn modelId="{F09A0533-2B14-454C-9942-DA1E5D94674F}" type="presOf" srcId="{F27C9045-C23A-457B-B29B-15E70760C745}" destId="{5B83065C-42A4-4E20-8A27-A0BEADAD345F}" srcOrd="0" destOrd="0" presId="urn:microsoft.com/office/officeart/2005/8/layout/orgChart1"/>
    <dgm:cxn modelId="{07632137-02F5-4287-8DFC-F16CD04DE5C6}" type="presOf" srcId="{8A05AF70-667C-45BC-A675-2A6811E51DA3}" destId="{35A42498-197C-4017-ADBA-524EB6DE1011}" srcOrd="0" destOrd="0" presId="urn:microsoft.com/office/officeart/2005/8/layout/orgChart1"/>
    <dgm:cxn modelId="{61E2A43A-5D82-4799-9438-BE3361BF9E38}" type="presOf" srcId="{0545C7AE-8C56-48C7-848A-128438ED9C47}" destId="{6AF0A057-AAFB-4D22-976B-0E93EC44F444}" srcOrd="0" destOrd="0" presId="urn:microsoft.com/office/officeart/2005/8/layout/orgChart1"/>
    <dgm:cxn modelId="{AD26B25B-A6C8-428A-AFB1-0A8FC7F782BA}" srcId="{0545C7AE-8C56-48C7-848A-128438ED9C47}" destId="{D2009427-FB64-473C-8E2D-6ABFC11A8540}" srcOrd="0" destOrd="0" parTransId="{180C287F-A1C6-41FC-A4C4-3CF329B2281C}" sibTransId="{D218D15F-B05A-49DA-B371-75DA42B4A4DA}"/>
    <dgm:cxn modelId="{83A3775C-F7EB-46D0-9BED-D86455B4525B}" type="presOf" srcId="{D8D73B5E-3937-463B-B465-696E911C09DF}" destId="{49FEC71F-3F6A-4CB9-BD56-B479BBAFF276}" srcOrd="0" destOrd="0" presId="urn:microsoft.com/office/officeart/2005/8/layout/orgChart1"/>
    <dgm:cxn modelId="{28F1D662-85A4-4381-A5BC-9F5028027969}" type="presOf" srcId="{8164A032-9711-4477-9E70-CACC1075813D}" destId="{DC8BB10D-D4CA-4843-BC3B-5803A66436BF}" srcOrd="1" destOrd="0" presId="urn:microsoft.com/office/officeart/2005/8/layout/orgChart1"/>
    <dgm:cxn modelId="{9B9DF142-ED68-4F21-9AEE-13BD738BA24B}" type="presOf" srcId="{3CAB23C8-FB32-4069-918B-1B699B1AAAA6}" destId="{DD9F49E7-29AA-41BE-BBD2-75EEBB8CF365}" srcOrd="0" destOrd="0" presId="urn:microsoft.com/office/officeart/2005/8/layout/orgChart1"/>
    <dgm:cxn modelId="{CF104363-7378-40D2-BA68-4315E528FADA}" type="presOf" srcId="{92324DDB-EE84-4ACF-9FC8-6BA471E13A82}" destId="{875343B9-6573-4657-B3C3-8801B01FE9A5}" srcOrd="0" destOrd="0" presId="urn:microsoft.com/office/officeart/2005/8/layout/orgChart1"/>
    <dgm:cxn modelId="{50F1C063-6F7E-41F4-B88F-549DC03D4C37}" type="presOf" srcId="{F27C9045-C23A-457B-B29B-15E70760C745}" destId="{2533AAF8-3DF9-47DD-AAEE-A7570FD28232}" srcOrd="1" destOrd="0" presId="urn:microsoft.com/office/officeart/2005/8/layout/orgChart1"/>
    <dgm:cxn modelId="{9C0BAC44-A588-4D27-B38D-8B50EE44020B}" srcId="{85BF5486-FD50-483F-9898-9EC339D5C088}" destId="{6EDEBDE3-B1F9-4D44-A3CA-C6FBCE55A287}" srcOrd="2" destOrd="0" parTransId="{ADF9ED58-060E-46E0-954B-6F121E1C5403}" sibTransId="{CECD8BDB-5FA5-4F78-AA13-E035DC3E3BB9}"/>
    <dgm:cxn modelId="{EBB66449-22C9-4607-AB6E-11BC7E6F13AF}" type="presOf" srcId="{C75CD308-8098-4648-883A-9C79D08161E2}" destId="{24031F1E-C7AC-4885-A9D7-F28586AD7DE3}" srcOrd="1" destOrd="0" presId="urn:microsoft.com/office/officeart/2005/8/layout/orgChart1"/>
    <dgm:cxn modelId="{581D464A-5B70-4324-8CB6-7EFB79726CCD}" type="presOf" srcId="{57A2B793-C196-404B-AD7B-1D17736C4D70}" destId="{B481093C-9AA3-4990-B928-EB5D72396018}" srcOrd="1" destOrd="0" presId="urn:microsoft.com/office/officeart/2005/8/layout/orgChart1"/>
    <dgm:cxn modelId="{CF524F4B-2E73-468D-B5CF-21FA07873B85}" srcId="{57A2B793-C196-404B-AD7B-1D17736C4D70}" destId="{A19BAB26-FD03-4950-B870-BB1EC991BB87}" srcOrd="0" destOrd="0" parTransId="{0DD66935-5028-4C2C-92CA-A25BF6FD575B}" sibTransId="{264EE88A-579F-41A5-A88D-8684247336C3}"/>
    <dgm:cxn modelId="{A7236A4C-3C95-441B-AD55-675FEDDEF0FE}" type="presOf" srcId="{85BF5486-FD50-483F-9898-9EC339D5C088}" destId="{16865715-3D43-4E91-BDF1-61CB658F164A}" srcOrd="0" destOrd="0" presId="urn:microsoft.com/office/officeart/2005/8/layout/orgChart1"/>
    <dgm:cxn modelId="{E42A206D-DEB5-4B4E-AFB4-C7AE9F67908E}" type="presOf" srcId="{0DD66935-5028-4C2C-92CA-A25BF6FD575B}" destId="{945A5DB0-4E3B-49BE-8304-A5E2F900A984}" srcOrd="0" destOrd="0" presId="urn:microsoft.com/office/officeart/2005/8/layout/orgChart1"/>
    <dgm:cxn modelId="{CEBC6D6F-2275-4CE8-BF68-71A16C718B36}" type="presOf" srcId="{0545C7AE-8C56-48C7-848A-128438ED9C47}" destId="{63600D6B-2612-40D3-AF3F-D92429605304}" srcOrd="1" destOrd="0" presId="urn:microsoft.com/office/officeart/2005/8/layout/orgChart1"/>
    <dgm:cxn modelId="{4B407785-541F-49F5-9ABC-B5D2C68BDD19}" srcId="{85BF5486-FD50-483F-9898-9EC339D5C088}" destId="{0490F459-A579-48B9-9A74-9573B74014AC}" srcOrd="0" destOrd="0" parTransId="{0438D77B-79AE-4E9E-84EB-FB9362E0528B}" sibTransId="{5925F4D3-1920-40A1-B2AF-505E4640CD6E}"/>
    <dgm:cxn modelId="{21E6EB88-8433-473A-A807-B3FCD3D70DFC}" type="presOf" srcId="{85BF5486-FD50-483F-9898-9EC339D5C088}" destId="{CC4B8614-5A18-4E5D-A9A1-F8EBE691B3F7}" srcOrd="1" destOrd="0" presId="urn:microsoft.com/office/officeart/2005/8/layout/orgChart1"/>
    <dgm:cxn modelId="{8C9CC28B-1D7F-4BD8-9EF7-1061702E81B5}" type="presOf" srcId="{6A157795-9AAC-40C4-ADFB-AEAB5374B72A}" destId="{075CD70E-FDD7-45DA-86E1-EEB05B45C367}" srcOrd="0" destOrd="0" presId="urn:microsoft.com/office/officeart/2005/8/layout/orgChart1"/>
    <dgm:cxn modelId="{3A715690-FF1F-49FA-8960-F63A313BC340}" type="presOf" srcId="{A19BAB26-FD03-4950-B870-BB1EC991BB87}" destId="{DA67384A-849C-4C8B-859E-96827D243F51}" srcOrd="0" destOrd="0" presId="urn:microsoft.com/office/officeart/2005/8/layout/orgChart1"/>
    <dgm:cxn modelId="{1C2BC093-19DD-4E4F-980E-49095D057330}" srcId="{F27C9045-C23A-457B-B29B-15E70760C745}" destId="{0545C7AE-8C56-48C7-848A-128438ED9C47}" srcOrd="2" destOrd="0" parTransId="{9191BCB2-AB1C-463A-909D-1A355F226656}" sibTransId="{0542F3BA-5FA0-40C1-BC2E-6CE1DB3D4E3E}"/>
    <dgm:cxn modelId="{34470199-9F3C-4285-8A21-446D549815C9}" type="presOf" srcId="{0438D77B-79AE-4E9E-84EB-FB9362E0528B}" destId="{356B2678-1871-436D-98AD-3F1B55E8C17D}" srcOrd="0" destOrd="0" presId="urn:microsoft.com/office/officeart/2005/8/layout/orgChart1"/>
    <dgm:cxn modelId="{55BF3F9A-AD2A-40FC-906F-39959D082F55}" srcId="{85BF5486-FD50-483F-9898-9EC339D5C088}" destId="{C75CD308-8098-4648-883A-9C79D08161E2}" srcOrd="1" destOrd="0" parTransId="{0D4AFC29-6607-41B8-82CA-CE79626B6739}" sibTransId="{9AED4285-78B4-4FE7-9F58-2550212F1499}"/>
    <dgm:cxn modelId="{CE3AA69E-14BF-4760-BBAE-4E1BA3763CE0}" srcId="{F27C9045-C23A-457B-B29B-15E70760C745}" destId="{57A2B793-C196-404B-AD7B-1D17736C4D70}" srcOrd="0" destOrd="0" parTransId="{D8D73B5E-3937-463B-B465-696E911C09DF}" sibTransId="{31B06AA6-F9D7-4B0E-9B5A-07F678232974}"/>
    <dgm:cxn modelId="{524D88A3-78FA-4491-AB98-1376E5A5E987}" type="presOf" srcId="{0D4AFC29-6607-41B8-82CA-CE79626B6739}" destId="{114EFCB6-9899-4A1C-97F2-79E26E35BCE8}" srcOrd="0" destOrd="0" presId="urn:microsoft.com/office/officeart/2005/8/layout/orgChart1"/>
    <dgm:cxn modelId="{2F5ABEA4-7029-4ED7-B771-201B3E577677}" srcId="{C280D591-C2E1-467C-B694-0D4A8F0C564F}" destId="{F27C9045-C23A-457B-B29B-15E70760C745}" srcOrd="0" destOrd="0" parTransId="{BFCE938E-D647-442D-903F-FDEA4C15ED2A}" sibTransId="{7A140A85-600D-4B16-A39A-9D8C4DCB25C0}"/>
    <dgm:cxn modelId="{E1C8D1B0-6C53-40E9-9CD6-97D44548A660}" type="presOf" srcId="{57A2B793-C196-404B-AD7B-1D17736C4D70}" destId="{84747F6F-DA7E-4CE0-805E-DC4D330F4C0D}" srcOrd="0" destOrd="0" presId="urn:microsoft.com/office/officeart/2005/8/layout/orgChart1"/>
    <dgm:cxn modelId="{6EA17DB5-0680-4A9F-BD25-16E8B5CA18AD}" type="presOf" srcId="{6A157795-9AAC-40C4-ADFB-AEAB5374B72A}" destId="{2949AFF2-E838-4E57-9129-C13B7184E937}" srcOrd="1" destOrd="0" presId="urn:microsoft.com/office/officeart/2005/8/layout/orgChart1"/>
    <dgm:cxn modelId="{D8462EB7-EA39-4B6E-87C9-545DB63B4DA4}" type="presOf" srcId="{180C287F-A1C6-41FC-A4C4-3CF329B2281C}" destId="{5331A62E-F7EB-4D86-B699-82B21E3EB588}" srcOrd="0" destOrd="0" presId="urn:microsoft.com/office/officeart/2005/8/layout/orgChart1"/>
    <dgm:cxn modelId="{8C859BC5-FE60-471E-BF61-4F704D2BBADA}" srcId="{57A2B793-C196-404B-AD7B-1D17736C4D70}" destId="{3CAB23C8-FB32-4069-918B-1B699B1AAAA6}" srcOrd="1" destOrd="0" parTransId="{9707DB7A-677E-4DB1-94F3-1D08E6E11773}" sibTransId="{224043FD-9746-4EFA-8DFB-315D27DE0593}"/>
    <dgm:cxn modelId="{6EC49EC5-D0D0-432A-A164-265B8F28B76B}" type="presOf" srcId="{6EDEBDE3-B1F9-4D44-A3CA-C6FBCE55A287}" destId="{D9931ABE-728C-4DED-B82E-137DFCCA926F}" srcOrd="1" destOrd="0" presId="urn:microsoft.com/office/officeart/2005/8/layout/orgChart1"/>
    <dgm:cxn modelId="{E2108CC6-EDF7-4D50-88AE-EEBBC8C213F3}" type="presOf" srcId="{0490F459-A579-48B9-9A74-9573B74014AC}" destId="{9C997291-8A23-4262-A442-26547864310A}" srcOrd="1" destOrd="0" presId="urn:microsoft.com/office/officeart/2005/8/layout/orgChart1"/>
    <dgm:cxn modelId="{2F4FCFC7-ECB2-44DE-888D-51125D0A8F1C}" type="presOf" srcId="{0490F459-A579-48B9-9A74-9573B74014AC}" destId="{5A45EF05-EF8E-43F2-BC92-58C5571C98C2}" srcOrd="0" destOrd="0" presId="urn:microsoft.com/office/officeart/2005/8/layout/orgChart1"/>
    <dgm:cxn modelId="{DDC806D0-FBCC-463F-8A64-1DE926C19276}" type="presOf" srcId="{D2009427-FB64-473C-8E2D-6ABFC11A8540}" destId="{814B1579-5380-48F1-AFAF-0FC15C888323}" srcOrd="0" destOrd="0" presId="urn:microsoft.com/office/officeart/2005/8/layout/orgChart1"/>
    <dgm:cxn modelId="{E295B2E1-7803-410A-A979-71B78D8ADDD3}" srcId="{57A2B793-C196-404B-AD7B-1D17736C4D70}" destId="{6A157795-9AAC-40C4-ADFB-AEAB5374B72A}" srcOrd="3" destOrd="0" parTransId="{8A05AF70-667C-45BC-A675-2A6811E51DA3}" sibTransId="{C8185466-7962-4E62-8B2B-7003D3E6B132}"/>
    <dgm:cxn modelId="{FCA40EFB-A480-49DF-B18E-9C5EC44E57A4}" type="presOf" srcId="{3CAB23C8-FB32-4069-918B-1B699B1AAAA6}" destId="{C25C93F8-820A-4E28-BFA8-A2A08FBA7930}" srcOrd="1" destOrd="0" presId="urn:microsoft.com/office/officeart/2005/8/layout/orgChart1"/>
    <dgm:cxn modelId="{DE6DEFFF-D44D-404D-AF9A-C636AFBB64BB}" type="presOf" srcId="{9191BCB2-AB1C-463A-909D-1A355F226656}" destId="{7B3DB065-94B3-469D-9519-25264EFB50D1}" srcOrd="0" destOrd="0" presId="urn:microsoft.com/office/officeart/2005/8/layout/orgChart1"/>
    <dgm:cxn modelId="{69CFBA78-67A8-4A88-95C6-0F79EEB76EDE}" type="presParOf" srcId="{F8AAFABC-D58E-45C2-AACC-7B5764EC805A}" destId="{A95F02D5-6420-4977-BA33-429F7AAA5238}" srcOrd="0" destOrd="0" presId="urn:microsoft.com/office/officeart/2005/8/layout/orgChart1"/>
    <dgm:cxn modelId="{B6A9B789-A041-47A4-9812-D42E4E4A24A0}" type="presParOf" srcId="{A95F02D5-6420-4977-BA33-429F7AAA5238}" destId="{CDA03C86-B136-44D1-B2BB-2730B53B67DA}" srcOrd="0" destOrd="0" presId="urn:microsoft.com/office/officeart/2005/8/layout/orgChart1"/>
    <dgm:cxn modelId="{79BF48C1-7AAD-425C-9D6C-E31726E5714A}" type="presParOf" srcId="{CDA03C86-B136-44D1-B2BB-2730B53B67DA}" destId="{5B83065C-42A4-4E20-8A27-A0BEADAD345F}" srcOrd="0" destOrd="0" presId="urn:microsoft.com/office/officeart/2005/8/layout/orgChart1"/>
    <dgm:cxn modelId="{6D5ACE51-6F6A-44FD-8DDD-912650F80429}" type="presParOf" srcId="{CDA03C86-B136-44D1-B2BB-2730B53B67DA}" destId="{2533AAF8-3DF9-47DD-AAEE-A7570FD28232}" srcOrd="1" destOrd="0" presId="urn:microsoft.com/office/officeart/2005/8/layout/orgChart1"/>
    <dgm:cxn modelId="{953B12BC-F0F9-406C-B578-ED1974CEA0EB}" type="presParOf" srcId="{A95F02D5-6420-4977-BA33-429F7AAA5238}" destId="{71BBF73A-1AF8-44D2-84A9-173E128740D5}" srcOrd="1" destOrd="0" presId="urn:microsoft.com/office/officeart/2005/8/layout/orgChart1"/>
    <dgm:cxn modelId="{A0478654-7430-4C24-82A2-CCD675428D28}" type="presParOf" srcId="{71BBF73A-1AF8-44D2-84A9-173E128740D5}" destId="{49FEC71F-3F6A-4CB9-BD56-B479BBAFF276}" srcOrd="0" destOrd="0" presId="urn:microsoft.com/office/officeart/2005/8/layout/orgChart1"/>
    <dgm:cxn modelId="{B6DD0B4E-840C-4BB9-A396-95F72C59EF42}" type="presParOf" srcId="{71BBF73A-1AF8-44D2-84A9-173E128740D5}" destId="{12BB7B8E-C266-4BE4-A096-D2D6A7EF6CFF}" srcOrd="1" destOrd="0" presId="urn:microsoft.com/office/officeart/2005/8/layout/orgChart1"/>
    <dgm:cxn modelId="{841E3CD6-E3B0-4796-8AEC-98A22CDF9D81}" type="presParOf" srcId="{12BB7B8E-C266-4BE4-A096-D2D6A7EF6CFF}" destId="{3C455379-FA90-4926-BB81-11E1FF1904E9}" srcOrd="0" destOrd="0" presId="urn:microsoft.com/office/officeart/2005/8/layout/orgChart1"/>
    <dgm:cxn modelId="{EE036B8E-DFD9-41F8-8C96-DB3D66C3FFEF}" type="presParOf" srcId="{3C455379-FA90-4926-BB81-11E1FF1904E9}" destId="{84747F6F-DA7E-4CE0-805E-DC4D330F4C0D}" srcOrd="0" destOrd="0" presId="urn:microsoft.com/office/officeart/2005/8/layout/orgChart1"/>
    <dgm:cxn modelId="{643B9F91-94BA-49A8-9381-2E9E24BA2AEA}" type="presParOf" srcId="{3C455379-FA90-4926-BB81-11E1FF1904E9}" destId="{B481093C-9AA3-4990-B928-EB5D72396018}" srcOrd="1" destOrd="0" presId="urn:microsoft.com/office/officeart/2005/8/layout/orgChart1"/>
    <dgm:cxn modelId="{A8263768-0E78-4196-98A6-C26A00BF6828}" type="presParOf" srcId="{12BB7B8E-C266-4BE4-A096-D2D6A7EF6CFF}" destId="{66A7A2FA-3741-4243-AA45-0582B3DA006E}" srcOrd="1" destOrd="0" presId="urn:microsoft.com/office/officeart/2005/8/layout/orgChart1"/>
    <dgm:cxn modelId="{DE70592F-79C0-4466-8B24-176BDA7D29BA}" type="presParOf" srcId="{66A7A2FA-3741-4243-AA45-0582B3DA006E}" destId="{945A5DB0-4E3B-49BE-8304-A5E2F900A984}" srcOrd="0" destOrd="0" presId="urn:microsoft.com/office/officeart/2005/8/layout/orgChart1"/>
    <dgm:cxn modelId="{C9A42AB0-E0FB-4CA4-997B-58D33123C048}" type="presParOf" srcId="{66A7A2FA-3741-4243-AA45-0582B3DA006E}" destId="{187D16C7-B716-4D07-8903-9CD5E99DF7FD}" srcOrd="1" destOrd="0" presId="urn:microsoft.com/office/officeart/2005/8/layout/orgChart1"/>
    <dgm:cxn modelId="{E9B7E0C8-7661-4A68-B472-C4F06A24D48C}" type="presParOf" srcId="{187D16C7-B716-4D07-8903-9CD5E99DF7FD}" destId="{E00FD711-4185-45C2-8C54-40D765B1E587}" srcOrd="0" destOrd="0" presId="urn:microsoft.com/office/officeart/2005/8/layout/orgChart1"/>
    <dgm:cxn modelId="{8BC5C795-BAB0-4715-B0FC-5355424903DD}" type="presParOf" srcId="{E00FD711-4185-45C2-8C54-40D765B1E587}" destId="{DA67384A-849C-4C8B-859E-96827D243F51}" srcOrd="0" destOrd="0" presId="urn:microsoft.com/office/officeart/2005/8/layout/orgChart1"/>
    <dgm:cxn modelId="{D2DDB434-22E4-4FE9-9700-432E21FAA351}" type="presParOf" srcId="{E00FD711-4185-45C2-8C54-40D765B1E587}" destId="{F35DE2EE-3F76-4A8A-BDA0-69EF957BF55F}" srcOrd="1" destOrd="0" presId="urn:microsoft.com/office/officeart/2005/8/layout/orgChart1"/>
    <dgm:cxn modelId="{F73C8AF6-0914-4A35-8D99-CEF38FAB4FAB}" type="presParOf" srcId="{187D16C7-B716-4D07-8903-9CD5E99DF7FD}" destId="{397D2618-553F-4D34-9A5E-916A916632F3}" srcOrd="1" destOrd="0" presId="urn:microsoft.com/office/officeart/2005/8/layout/orgChart1"/>
    <dgm:cxn modelId="{59CCB11A-D9D9-474C-9C32-693D0AD97783}" type="presParOf" srcId="{187D16C7-B716-4D07-8903-9CD5E99DF7FD}" destId="{9B32E438-FE57-4AB5-AEC6-4B23152A78E8}" srcOrd="2" destOrd="0" presId="urn:microsoft.com/office/officeart/2005/8/layout/orgChart1"/>
    <dgm:cxn modelId="{60B115DB-4C39-43D1-BB65-69F117AFD5E0}" type="presParOf" srcId="{66A7A2FA-3741-4243-AA45-0582B3DA006E}" destId="{B0E5DF8C-702E-408A-BF18-3562701F8929}" srcOrd="2" destOrd="0" presId="urn:microsoft.com/office/officeart/2005/8/layout/orgChart1"/>
    <dgm:cxn modelId="{270CE98A-C62E-4CAC-A3F7-44402E8A3BE8}" type="presParOf" srcId="{66A7A2FA-3741-4243-AA45-0582B3DA006E}" destId="{FE4D3A1C-A823-4AE2-8914-992E5AD9CAC8}" srcOrd="3" destOrd="0" presId="urn:microsoft.com/office/officeart/2005/8/layout/orgChart1"/>
    <dgm:cxn modelId="{D0EA8AE8-C7F9-454C-B466-C18E59D148AA}" type="presParOf" srcId="{FE4D3A1C-A823-4AE2-8914-992E5AD9CAC8}" destId="{869E21A4-F9B3-4E64-8C4D-7EE9E02C2512}" srcOrd="0" destOrd="0" presId="urn:microsoft.com/office/officeart/2005/8/layout/orgChart1"/>
    <dgm:cxn modelId="{D5DB393D-B4A4-4F40-887C-EF35DC7CF62F}" type="presParOf" srcId="{869E21A4-F9B3-4E64-8C4D-7EE9E02C2512}" destId="{DD9F49E7-29AA-41BE-BBD2-75EEBB8CF365}" srcOrd="0" destOrd="0" presId="urn:microsoft.com/office/officeart/2005/8/layout/orgChart1"/>
    <dgm:cxn modelId="{F7EB3D05-D3F8-465A-8E0A-31BFDF488839}" type="presParOf" srcId="{869E21A4-F9B3-4E64-8C4D-7EE9E02C2512}" destId="{C25C93F8-820A-4E28-BFA8-A2A08FBA7930}" srcOrd="1" destOrd="0" presId="urn:microsoft.com/office/officeart/2005/8/layout/orgChart1"/>
    <dgm:cxn modelId="{39FAB571-3377-4863-9CAA-B6FAAA69279F}" type="presParOf" srcId="{FE4D3A1C-A823-4AE2-8914-992E5AD9CAC8}" destId="{6B0A9111-4129-4C84-972F-B675186793C2}" srcOrd="1" destOrd="0" presId="urn:microsoft.com/office/officeart/2005/8/layout/orgChart1"/>
    <dgm:cxn modelId="{33D94DA7-F781-4398-A5D0-BE432080AE6D}" type="presParOf" srcId="{FE4D3A1C-A823-4AE2-8914-992E5AD9CAC8}" destId="{EF87C4D1-BB19-4896-99A5-2AED3FCD58D6}" srcOrd="2" destOrd="0" presId="urn:microsoft.com/office/officeart/2005/8/layout/orgChart1"/>
    <dgm:cxn modelId="{EFCCF5CB-F0B2-416F-A445-48DF5708D048}" type="presParOf" srcId="{66A7A2FA-3741-4243-AA45-0582B3DA006E}" destId="{E1827613-A8DF-4BB5-8F73-035FDE3275FB}" srcOrd="4" destOrd="0" presId="urn:microsoft.com/office/officeart/2005/8/layout/orgChart1"/>
    <dgm:cxn modelId="{DD116BAF-D863-46C3-8D9D-73D4054AE299}" type="presParOf" srcId="{66A7A2FA-3741-4243-AA45-0582B3DA006E}" destId="{FA6CAD62-654D-4A8C-9E1D-B7408A41B0AE}" srcOrd="5" destOrd="0" presId="urn:microsoft.com/office/officeart/2005/8/layout/orgChart1"/>
    <dgm:cxn modelId="{802217C4-B989-42A4-8D5A-942F44ABD871}" type="presParOf" srcId="{FA6CAD62-654D-4A8C-9E1D-B7408A41B0AE}" destId="{32EB8E3D-7350-4081-9E2F-E1063D6B4E03}" srcOrd="0" destOrd="0" presId="urn:microsoft.com/office/officeart/2005/8/layout/orgChart1"/>
    <dgm:cxn modelId="{17A40940-B9A8-4254-83D5-1A646A26C85E}" type="presParOf" srcId="{32EB8E3D-7350-4081-9E2F-E1063D6B4E03}" destId="{99174D23-7694-4D8F-AC03-C658422ECA8E}" srcOrd="0" destOrd="0" presId="urn:microsoft.com/office/officeart/2005/8/layout/orgChart1"/>
    <dgm:cxn modelId="{957C963E-604B-400E-B6E5-CE71DE64C80B}" type="presParOf" srcId="{32EB8E3D-7350-4081-9E2F-E1063D6B4E03}" destId="{DC8BB10D-D4CA-4843-BC3B-5803A66436BF}" srcOrd="1" destOrd="0" presId="urn:microsoft.com/office/officeart/2005/8/layout/orgChart1"/>
    <dgm:cxn modelId="{8BBC5780-1954-4EEC-B150-7173A2A3697A}" type="presParOf" srcId="{FA6CAD62-654D-4A8C-9E1D-B7408A41B0AE}" destId="{CBB9C1C1-D2C5-4B23-865C-1DE0B2BF40E7}" srcOrd="1" destOrd="0" presId="urn:microsoft.com/office/officeart/2005/8/layout/orgChart1"/>
    <dgm:cxn modelId="{E55B478C-AB9A-47D8-9AB0-9E9C63C850B2}" type="presParOf" srcId="{FA6CAD62-654D-4A8C-9E1D-B7408A41B0AE}" destId="{D74458F1-78EA-49A4-9A2B-FE2E13AAC4ED}" srcOrd="2" destOrd="0" presId="urn:microsoft.com/office/officeart/2005/8/layout/orgChart1"/>
    <dgm:cxn modelId="{80C0DEB2-16E9-474A-B058-179531A79B92}" type="presParOf" srcId="{66A7A2FA-3741-4243-AA45-0582B3DA006E}" destId="{35A42498-197C-4017-ADBA-524EB6DE1011}" srcOrd="6" destOrd="0" presId="urn:microsoft.com/office/officeart/2005/8/layout/orgChart1"/>
    <dgm:cxn modelId="{6BA9B9D5-5AD6-4AC2-B4A2-915ABF8A356E}" type="presParOf" srcId="{66A7A2FA-3741-4243-AA45-0582B3DA006E}" destId="{222682D2-0B77-4979-A879-AF16F80AD7C9}" srcOrd="7" destOrd="0" presId="urn:microsoft.com/office/officeart/2005/8/layout/orgChart1"/>
    <dgm:cxn modelId="{6FB37F7E-3E89-4762-9209-D0BB5D3AEF4D}" type="presParOf" srcId="{222682D2-0B77-4979-A879-AF16F80AD7C9}" destId="{76661CBA-51A2-4FA2-8439-F38C9356ECBA}" srcOrd="0" destOrd="0" presId="urn:microsoft.com/office/officeart/2005/8/layout/orgChart1"/>
    <dgm:cxn modelId="{332BB8EA-7C16-4B5F-A52C-340592A1F907}" type="presParOf" srcId="{76661CBA-51A2-4FA2-8439-F38C9356ECBA}" destId="{075CD70E-FDD7-45DA-86E1-EEB05B45C367}" srcOrd="0" destOrd="0" presId="urn:microsoft.com/office/officeart/2005/8/layout/orgChart1"/>
    <dgm:cxn modelId="{F226581A-8D7A-46A9-885E-6F2AA36FE0F2}" type="presParOf" srcId="{76661CBA-51A2-4FA2-8439-F38C9356ECBA}" destId="{2949AFF2-E838-4E57-9129-C13B7184E937}" srcOrd="1" destOrd="0" presId="urn:microsoft.com/office/officeart/2005/8/layout/orgChart1"/>
    <dgm:cxn modelId="{6BD58C13-3CAB-480D-BFA3-C4FD67DCC872}" type="presParOf" srcId="{222682D2-0B77-4979-A879-AF16F80AD7C9}" destId="{AA952FD5-429C-4F45-8A67-D8574D091151}" srcOrd="1" destOrd="0" presId="urn:microsoft.com/office/officeart/2005/8/layout/orgChart1"/>
    <dgm:cxn modelId="{242AFED9-F18A-4B5E-ACA9-10EA34F434FA}" type="presParOf" srcId="{222682D2-0B77-4979-A879-AF16F80AD7C9}" destId="{10A2ABB4-E5D3-405F-8800-EB9110CB47B6}" srcOrd="2" destOrd="0" presId="urn:microsoft.com/office/officeart/2005/8/layout/orgChart1"/>
    <dgm:cxn modelId="{F0EE5D52-DFF3-4E50-978C-FE6BAB4D2FFA}" type="presParOf" srcId="{12BB7B8E-C266-4BE4-A096-D2D6A7EF6CFF}" destId="{848C2754-3CD9-419F-B9B2-EBAA6765BEF4}" srcOrd="2" destOrd="0" presId="urn:microsoft.com/office/officeart/2005/8/layout/orgChart1"/>
    <dgm:cxn modelId="{481A713A-2CE8-4EBF-AD62-1BDBCC8A94FD}" type="presParOf" srcId="{71BBF73A-1AF8-44D2-84A9-173E128740D5}" destId="{875343B9-6573-4657-B3C3-8801B01FE9A5}" srcOrd="2" destOrd="0" presId="urn:microsoft.com/office/officeart/2005/8/layout/orgChart1"/>
    <dgm:cxn modelId="{9A1B7682-2166-4F06-B932-6CD32CFD6A3C}" type="presParOf" srcId="{71BBF73A-1AF8-44D2-84A9-173E128740D5}" destId="{D3E5875F-88CE-49EE-9515-10CA10E66A78}" srcOrd="3" destOrd="0" presId="urn:microsoft.com/office/officeart/2005/8/layout/orgChart1"/>
    <dgm:cxn modelId="{686295EF-040E-4CC4-8DCA-4255A3DF4E30}" type="presParOf" srcId="{D3E5875F-88CE-49EE-9515-10CA10E66A78}" destId="{7552903E-D5EC-4D4C-83B8-C609715CBBC4}" srcOrd="0" destOrd="0" presId="urn:microsoft.com/office/officeart/2005/8/layout/orgChart1"/>
    <dgm:cxn modelId="{0F7300EE-FA70-4282-A035-9A7988C555C2}" type="presParOf" srcId="{7552903E-D5EC-4D4C-83B8-C609715CBBC4}" destId="{16865715-3D43-4E91-BDF1-61CB658F164A}" srcOrd="0" destOrd="0" presId="urn:microsoft.com/office/officeart/2005/8/layout/orgChart1"/>
    <dgm:cxn modelId="{202165A9-7AE9-469C-AA7D-91A4A1CAC8C0}" type="presParOf" srcId="{7552903E-D5EC-4D4C-83B8-C609715CBBC4}" destId="{CC4B8614-5A18-4E5D-A9A1-F8EBE691B3F7}" srcOrd="1" destOrd="0" presId="urn:microsoft.com/office/officeart/2005/8/layout/orgChart1"/>
    <dgm:cxn modelId="{65CC01BE-FC95-4357-9265-477975EE36CF}" type="presParOf" srcId="{D3E5875F-88CE-49EE-9515-10CA10E66A78}" destId="{952251D9-12D1-444A-915D-7AF227D99044}" srcOrd="1" destOrd="0" presId="urn:microsoft.com/office/officeart/2005/8/layout/orgChart1"/>
    <dgm:cxn modelId="{FC92FD14-57D8-44DD-856D-67811637BB73}" type="presParOf" srcId="{952251D9-12D1-444A-915D-7AF227D99044}" destId="{356B2678-1871-436D-98AD-3F1B55E8C17D}" srcOrd="0" destOrd="0" presId="urn:microsoft.com/office/officeart/2005/8/layout/orgChart1"/>
    <dgm:cxn modelId="{C9569E28-A2CA-4F53-B427-7CA0F64BFF94}" type="presParOf" srcId="{952251D9-12D1-444A-915D-7AF227D99044}" destId="{87BC7B5F-C710-4EAB-9C34-1A7ABDE22C3B}" srcOrd="1" destOrd="0" presId="urn:microsoft.com/office/officeart/2005/8/layout/orgChart1"/>
    <dgm:cxn modelId="{616BB468-E980-4651-8CDA-3C306BEB58A8}" type="presParOf" srcId="{87BC7B5F-C710-4EAB-9C34-1A7ABDE22C3B}" destId="{6BD880FC-B755-434D-BD47-D41B7678F121}" srcOrd="0" destOrd="0" presId="urn:microsoft.com/office/officeart/2005/8/layout/orgChart1"/>
    <dgm:cxn modelId="{F4B0188C-E81E-445B-A333-E696FB706612}" type="presParOf" srcId="{6BD880FC-B755-434D-BD47-D41B7678F121}" destId="{5A45EF05-EF8E-43F2-BC92-58C5571C98C2}" srcOrd="0" destOrd="0" presId="urn:microsoft.com/office/officeart/2005/8/layout/orgChart1"/>
    <dgm:cxn modelId="{82D57C7C-9FE9-4FBE-B74F-6AFAD4652A91}" type="presParOf" srcId="{6BD880FC-B755-434D-BD47-D41B7678F121}" destId="{9C997291-8A23-4262-A442-26547864310A}" srcOrd="1" destOrd="0" presId="urn:microsoft.com/office/officeart/2005/8/layout/orgChart1"/>
    <dgm:cxn modelId="{B9CF6E75-7C9D-4692-8F66-E190393C3F68}" type="presParOf" srcId="{87BC7B5F-C710-4EAB-9C34-1A7ABDE22C3B}" destId="{76B5C6B0-64A0-421D-8F83-C160F5F118FB}" srcOrd="1" destOrd="0" presId="urn:microsoft.com/office/officeart/2005/8/layout/orgChart1"/>
    <dgm:cxn modelId="{6FB02F90-592C-4234-B6A6-36C3CA7FC365}" type="presParOf" srcId="{87BC7B5F-C710-4EAB-9C34-1A7ABDE22C3B}" destId="{E7114273-B93A-4D1E-A737-4135A0646B34}" srcOrd="2" destOrd="0" presId="urn:microsoft.com/office/officeart/2005/8/layout/orgChart1"/>
    <dgm:cxn modelId="{D72F8977-6199-4107-B8C0-EB63684B3D0D}" type="presParOf" srcId="{952251D9-12D1-444A-915D-7AF227D99044}" destId="{114EFCB6-9899-4A1C-97F2-79E26E35BCE8}" srcOrd="2" destOrd="0" presId="urn:microsoft.com/office/officeart/2005/8/layout/orgChart1"/>
    <dgm:cxn modelId="{71CAF8E5-F5DF-4DDB-AA8F-11717AE16E3C}" type="presParOf" srcId="{952251D9-12D1-444A-915D-7AF227D99044}" destId="{44B9CA6E-38DA-438C-A2D5-F3B032CB8529}" srcOrd="3" destOrd="0" presId="urn:microsoft.com/office/officeart/2005/8/layout/orgChart1"/>
    <dgm:cxn modelId="{51695ACF-FC4F-4085-B4B8-19085C94BB23}" type="presParOf" srcId="{44B9CA6E-38DA-438C-A2D5-F3B032CB8529}" destId="{F9D60DE3-FDA9-4D35-BF91-52D44935FEE1}" srcOrd="0" destOrd="0" presId="urn:microsoft.com/office/officeart/2005/8/layout/orgChart1"/>
    <dgm:cxn modelId="{61C3C397-56E7-4C9B-B9A1-4CEFF278C5A6}" type="presParOf" srcId="{F9D60DE3-FDA9-4D35-BF91-52D44935FEE1}" destId="{963E4548-B989-4EA3-8A2E-A83DC587D876}" srcOrd="0" destOrd="0" presId="urn:microsoft.com/office/officeart/2005/8/layout/orgChart1"/>
    <dgm:cxn modelId="{1F5883C4-08B7-446A-A52B-3287C1394D70}" type="presParOf" srcId="{F9D60DE3-FDA9-4D35-BF91-52D44935FEE1}" destId="{24031F1E-C7AC-4885-A9D7-F28586AD7DE3}" srcOrd="1" destOrd="0" presId="urn:microsoft.com/office/officeart/2005/8/layout/orgChart1"/>
    <dgm:cxn modelId="{CA026399-D8AE-4AEA-A3C7-87CF89399119}" type="presParOf" srcId="{44B9CA6E-38DA-438C-A2D5-F3B032CB8529}" destId="{B4A3D3DC-2C58-445D-A52C-C048CFEAD4B0}" srcOrd="1" destOrd="0" presId="urn:microsoft.com/office/officeart/2005/8/layout/orgChart1"/>
    <dgm:cxn modelId="{477C175C-797F-4557-BC66-D155F03160C7}" type="presParOf" srcId="{44B9CA6E-38DA-438C-A2D5-F3B032CB8529}" destId="{E639413D-B6A0-4215-BF37-8556DBC6F32F}" srcOrd="2" destOrd="0" presId="urn:microsoft.com/office/officeart/2005/8/layout/orgChart1"/>
    <dgm:cxn modelId="{BB2DF0EB-9344-4D26-BE7F-13D4EFB3B626}" type="presParOf" srcId="{952251D9-12D1-444A-915D-7AF227D99044}" destId="{8E801551-2F09-4030-A699-04E083393569}" srcOrd="4" destOrd="0" presId="urn:microsoft.com/office/officeart/2005/8/layout/orgChart1"/>
    <dgm:cxn modelId="{59584BCE-9856-4189-9008-0F66A639449D}" type="presParOf" srcId="{952251D9-12D1-444A-915D-7AF227D99044}" destId="{FF381D99-8B07-470D-8095-DA887F194455}" srcOrd="5" destOrd="0" presId="urn:microsoft.com/office/officeart/2005/8/layout/orgChart1"/>
    <dgm:cxn modelId="{BD493349-1180-4940-887F-6CB54D2DF844}" type="presParOf" srcId="{FF381D99-8B07-470D-8095-DA887F194455}" destId="{24278FDD-C3A0-48A0-A137-E11B282BF876}" srcOrd="0" destOrd="0" presId="urn:microsoft.com/office/officeart/2005/8/layout/orgChart1"/>
    <dgm:cxn modelId="{C44E9C8A-5E31-425D-9174-EFA355C5C087}" type="presParOf" srcId="{24278FDD-C3A0-48A0-A137-E11B282BF876}" destId="{BE12A194-67F5-41F2-8D1E-778B222A9AD9}" srcOrd="0" destOrd="0" presId="urn:microsoft.com/office/officeart/2005/8/layout/orgChart1"/>
    <dgm:cxn modelId="{C147BB34-F895-4751-A0A8-CBD6D503F54F}" type="presParOf" srcId="{24278FDD-C3A0-48A0-A137-E11B282BF876}" destId="{D9931ABE-728C-4DED-B82E-137DFCCA926F}" srcOrd="1" destOrd="0" presId="urn:microsoft.com/office/officeart/2005/8/layout/orgChart1"/>
    <dgm:cxn modelId="{7F6E377B-BFEC-4B83-B62D-73E59EDB9E28}" type="presParOf" srcId="{FF381D99-8B07-470D-8095-DA887F194455}" destId="{780A5289-DE0D-4DE7-BAD7-61F70C264361}" srcOrd="1" destOrd="0" presId="urn:microsoft.com/office/officeart/2005/8/layout/orgChart1"/>
    <dgm:cxn modelId="{4F642512-3D0A-4499-ADF3-349D2F7839FA}" type="presParOf" srcId="{FF381D99-8B07-470D-8095-DA887F194455}" destId="{C78296EC-A2EE-4716-8B39-386026A1BF6D}" srcOrd="2" destOrd="0" presId="urn:microsoft.com/office/officeart/2005/8/layout/orgChart1"/>
    <dgm:cxn modelId="{1A5FAE8D-9373-49D5-992F-55EA1EFBFBB4}" type="presParOf" srcId="{D3E5875F-88CE-49EE-9515-10CA10E66A78}" destId="{69421E5E-D87C-45D3-87EC-6D27ED574B39}" srcOrd="2" destOrd="0" presId="urn:microsoft.com/office/officeart/2005/8/layout/orgChart1"/>
    <dgm:cxn modelId="{2737D426-7EA2-497A-B69A-81ECBDF30C70}" type="presParOf" srcId="{71BBF73A-1AF8-44D2-84A9-173E128740D5}" destId="{7B3DB065-94B3-469D-9519-25264EFB50D1}" srcOrd="4" destOrd="0" presId="urn:microsoft.com/office/officeart/2005/8/layout/orgChart1"/>
    <dgm:cxn modelId="{EEBC4FFB-09B7-4E14-BD09-5BEC389AA34D}" type="presParOf" srcId="{71BBF73A-1AF8-44D2-84A9-173E128740D5}" destId="{6BAFDD0E-D6E2-46F0-B4F4-36C5993E380C}" srcOrd="5" destOrd="0" presId="urn:microsoft.com/office/officeart/2005/8/layout/orgChart1"/>
    <dgm:cxn modelId="{A254D8D2-8301-4A79-B5C3-FB125856A41C}" type="presParOf" srcId="{6BAFDD0E-D6E2-46F0-B4F4-36C5993E380C}" destId="{DA82678C-9E0C-43BD-A85B-6AD383188390}" srcOrd="0" destOrd="0" presId="urn:microsoft.com/office/officeart/2005/8/layout/orgChart1"/>
    <dgm:cxn modelId="{F8B436D1-5534-4D69-90CE-A4081409FA4B}" type="presParOf" srcId="{DA82678C-9E0C-43BD-A85B-6AD383188390}" destId="{6AF0A057-AAFB-4D22-976B-0E93EC44F444}" srcOrd="0" destOrd="0" presId="urn:microsoft.com/office/officeart/2005/8/layout/orgChart1"/>
    <dgm:cxn modelId="{1F43DE46-9CAB-4FE8-9F7D-A94E9A4F5924}" type="presParOf" srcId="{DA82678C-9E0C-43BD-A85B-6AD383188390}" destId="{63600D6B-2612-40D3-AF3F-D92429605304}" srcOrd="1" destOrd="0" presId="urn:microsoft.com/office/officeart/2005/8/layout/orgChart1"/>
    <dgm:cxn modelId="{517E90AD-FADF-44F3-A55C-25308C241C61}" type="presParOf" srcId="{6BAFDD0E-D6E2-46F0-B4F4-36C5993E380C}" destId="{B0FBF873-F736-4C34-9616-EEEB7A00E39B}" srcOrd="1" destOrd="0" presId="urn:microsoft.com/office/officeart/2005/8/layout/orgChart1"/>
    <dgm:cxn modelId="{B62EDC3C-CF95-4C4A-9211-E9EBBC3B1D05}" type="presParOf" srcId="{B0FBF873-F736-4C34-9616-EEEB7A00E39B}" destId="{5331A62E-F7EB-4D86-B699-82B21E3EB588}" srcOrd="0" destOrd="0" presId="urn:microsoft.com/office/officeart/2005/8/layout/orgChart1"/>
    <dgm:cxn modelId="{8256BC39-D7B2-4228-84DA-01F309547ABE}" type="presParOf" srcId="{B0FBF873-F736-4C34-9616-EEEB7A00E39B}" destId="{4AC2A229-AF88-4716-85AF-483D7DD86AAF}" srcOrd="1" destOrd="0" presId="urn:microsoft.com/office/officeart/2005/8/layout/orgChart1"/>
    <dgm:cxn modelId="{5F0B5835-0C4D-44F0-9AE9-5A257F00D198}" type="presParOf" srcId="{4AC2A229-AF88-4716-85AF-483D7DD86AAF}" destId="{D4B3A2CC-19C9-4C46-8A6B-AC5C0F0ACD4F}" srcOrd="0" destOrd="0" presId="urn:microsoft.com/office/officeart/2005/8/layout/orgChart1"/>
    <dgm:cxn modelId="{C197B37D-85D9-4B83-A7A8-E6DDDBB18CD7}" type="presParOf" srcId="{D4B3A2CC-19C9-4C46-8A6B-AC5C0F0ACD4F}" destId="{814B1579-5380-48F1-AFAF-0FC15C888323}" srcOrd="0" destOrd="0" presId="urn:microsoft.com/office/officeart/2005/8/layout/orgChart1"/>
    <dgm:cxn modelId="{D7375B0C-339A-4B53-8D37-BE078B2551A1}" type="presParOf" srcId="{D4B3A2CC-19C9-4C46-8A6B-AC5C0F0ACD4F}" destId="{E02FD147-1996-48FA-A5BA-897F369115DF}" srcOrd="1" destOrd="0" presId="urn:microsoft.com/office/officeart/2005/8/layout/orgChart1"/>
    <dgm:cxn modelId="{C35A6AA7-268B-4DF3-8864-9E66A9013575}" type="presParOf" srcId="{4AC2A229-AF88-4716-85AF-483D7DD86AAF}" destId="{65B23FF2-532A-4094-BBCB-10BB07A9D373}" srcOrd="1" destOrd="0" presId="urn:microsoft.com/office/officeart/2005/8/layout/orgChart1"/>
    <dgm:cxn modelId="{34CB7C9E-70AE-4461-87FE-44F9D5F4754D}" type="presParOf" srcId="{4AC2A229-AF88-4716-85AF-483D7DD86AAF}" destId="{DCB42CE9-ABC3-4105-BAEC-A62D5A741313}" srcOrd="2" destOrd="0" presId="urn:microsoft.com/office/officeart/2005/8/layout/orgChart1"/>
    <dgm:cxn modelId="{A8BA5E8E-6473-4D62-B102-F3A57D78A7F1}" type="presParOf" srcId="{6BAFDD0E-D6E2-46F0-B4F4-36C5993E380C}" destId="{32014C7F-4359-4409-BC09-B969B83B25A8}" srcOrd="2" destOrd="0" presId="urn:microsoft.com/office/officeart/2005/8/layout/orgChart1"/>
    <dgm:cxn modelId="{F7E3A252-1DDB-46F2-B568-F9BC59119AAA}" type="presParOf" srcId="{A95F02D5-6420-4977-BA33-429F7AAA5238}" destId="{F33D2987-4687-40DF-8B47-54B12394C7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009427-FB64-473C-8E2D-6ABFC11A8540}">
      <dgm:prSet phldrT="[Texto]"/>
      <dgm:spPr/>
      <dgm:t>
        <a:bodyPr/>
        <a:lstStyle/>
        <a:p>
          <a:r>
            <a:rPr lang="es-ES" dirty="0"/>
            <a:t>Nombre del autor </a:t>
          </a:r>
          <a:endParaRPr lang="es-EC" dirty="0"/>
        </a:p>
      </dgm:t>
    </dgm:pt>
    <dgm:pt modelId="{180C287F-A1C6-41FC-A4C4-3CF329B2281C}" type="parTrans" cxnId="{AD26B25B-A6C8-428A-AFB1-0A8FC7F782BA}">
      <dgm:prSet/>
      <dgm:spPr/>
      <dgm:t>
        <a:bodyPr/>
        <a:lstStyle/>
        <a:p>
          <a:endParaRPr lang="es-EC"/>
        </a:p>
      </dgm:t>
    </dgm:pt>
    <dgm:pt modelId="{D218D15F-B05A-49DA-B371-75DA42B4A4DA}" type="sibTrans" cxnId="{AD26B25B-A6C8-428A-AFB1-0A8FC7F782BA}">
      <dgm:prSet/>
      <dgm:spPr/>
      <dgm:t>
        <a:bodyPr/>
        <a:lstStyle/>
        <a:p>
          <a:endParaRPr lang="es-EC"/>
        </a:p>
      </dgm:t>
    </dgm:pt>
    <dgm:pt modelId="{036EE06E-D905-4AF9-88F0-AA31140ED475}">
      <dgm:prSet phldrT="[Texto]"/>
      <dgm:spPr/>
      <dgm:t>
        <a:bodyPr/>
        <a:lstStyle/>
        <a:p>
          <a:r>
            <a:rPr lang="es-ES" dirty="0"/>
            <a:t>Primer nombre</a:t>
          </a:r>
          <a:endParaRPr lang="es-EC" dirty="0"/>
        </a:p>
      </dgm:t>
    </dgm:pt>
    <dgm:pt modelId="{170D1930-6296-4475-8FC3-921471826476}" type="parTrans" cxnId="{C3C8DAFB-1E68-42FC-B020-D52613979F3E}">
      <dgm:prSet/>
      <dgm:spPr/>
      <dgm:t>
        <a:bodyPr/>
        <a:lstStyle/>
        <a:p>
          <a:endParaRPr lang="es-EC"/>
        </a:p>
      </dgm:t>
    </dgm:pt>
    <dgm:pt modelId="{78D736B4-DAC0-415F-AA3D-46F4B062CA86}" type="sibTrans" cxnId="{C3C8DAFB-1E68-42FC-B020-D52613979F3E}">
      <dgm:prSet/>
      <dgm:spPr/>
      <dgm:t>
        <a:bodyPr/>
        <a:lstStyle/>
        <a:p>
          <a:endParaRPr lang="es-EC"/>
        </a:p>
      </dgm:t>
    </dgm:pt>
    <dgm:pt modelId="{93F9FE86-5097-4363-9554-6917FEDFB230}">
      <dgm:prSet phldrT="[Texto]"/>
      <dgm:spPr/>
      <dgm:t>
        <a:bodyPr/>
        <a:lstStyle/>
        <a:p>
          <a:r>
            <a:rPr lang="es-ES" dirty="0"/>
            <a:t>Inicial (es) del nombre del medio y apellido </a:t>
          </a:r>
          <a:endParaRPr lang="es-EC" dirty="0"/>
        </a:p>
      </dgm:t>
    </dgm:pt>
    <dgm:pt modelId="{446D3BFF-F82D-43D9-9941-729A78CBC6F4}" type="parTrans" cxnId="{D370CB72-22FB-4EA9-8196-077E19015174}">
      <dgm:prSet/>
      <dgm:spPr/>
      <dgm:t>
        <a:bodyPr/>
        <a:lstStyle/>
        <a:p>
          <a:endParaRPr lang="es-EC"/>
        </a:p>
      </dgm:t>
    </dgm:pt>
    <dgm:pt modelId="{B163D653-8389-4F99-B5A2-32A0A7633CF6}" type="sibTrans" cxnId="{D370CB72-22FB-4EA9-8196-077E19015174}">
      <dgm:prSet/>
      <dgm:spPr/>
      <dgm:t>
        <a:bodyPr/>
        <a:lstStyle/>
        <a:p>
          <a:endParaRPr lang="es-EC"/>
        </a:p>
      </dgm:t>
    </dgm:pt>
    <dgm:pt modelId="{C242E509-A20B-4529-AB76-6B903C160FF2}">
      <dgm:prSet phldrT="[Texto]"/>
      <dgm:spPr/>
      <dgm:t>
        <a:bodyPr/>
        <a:lstStyle/>
        <a:p>
          <a:r>
            <a:rPr lang="es-ES" dirty="0"/>
            <a:t>Omitir títulos que se tiene y los grados. </a:t>
          </a:r>
          <a:endParaRPr lang="es-EC" dirty="0"/>
        </a:p>
      </dgm:t>
    </dgm:pt>
    <dgm:pt modelId="{1220C770-A29C-4928-8005-49243C11147B}" type="parTrans" cxnId="{357BD9CF-124E-4113-A074-FB019F047F8E}">
      <dgm:prSet/>
      <dgm:spPr/>
      <dgm:t>
        <a:bodyPr/>
        <a:lstStyle/>
        <a:p>
          <a:endParaRPr lang="es-EC"/>
        </a:p>
      </dgm:t>
    </dgm:pt>
    <dgm:pt modelId="{B7B695D6-483A-4368-BCAB-028168BC4B10}" type="sibTrans" cxnId="{357BD9CF-124E-4113-A074-FB019F047F8E}">
      <dgm:prSet/>
      <dgm:spPr/>
      <dgm:t>
        <a:bodyPr/>
        <a:lstStyle/>
        <a:p>
          <a:endParaRPr lang="es-EC"/>
        </a:p>
      </dgm:t>
    </dgm:pt>
    <dgm:pt modelId="{A70C42A3-8EEC-4CEB-A7A3-3D172366C93C}">
      <dgm:prSet phldrT="[Texto]"/>
      <dgm:spPr/>
      <dgm:t>
        <a:bodyPr/>
        <a:lstStyle/>
        <a:p>
          <a:r>
            <a:rPr lang="es-ES" dirty="0"/>
            <a:t>Afiliación institucional </a:t>
          </a:r>
          <a:endParaRPr lang="es-EC" dirty="0"/>
        </a:p>
      </dgm:t>
    </dgm:pt>
    <dgm:pt modelId="{D2B0C3B5-CF85-4AE4-A8E5-A5DF3ADC69AB}" type="parTrans" cxnId="{2FE2054A-8374-4FF8-956F-82F036A6CF60}">
      <dgm:prSet/>
      <dgm:spPr/>
      <dgm:t>
        <a:bodyPr/>
        <a:lstStyle/>
        <a:p>
          <a:endParaRPr lang="es-EC"/>
        </a:p>
      </dgm:t>
    </dgm:pt>
    <dgm:pt modelId="{1D4B4427-8DA8-43E0-AB68-97E798F62DD8}" type="sibTrans" cxnId="{2FE2054A-8374-4FF8-956F-82F036A6CF60}">
      <dgm:prSet/>
      <dgm:spPr/>
      <dgm:t>
        <a:bodyPr/>
        <a:lstStyle/>
        <a:p>
          <a:endParaRPr lang="es-EC"/>
        </a:p>
      </dgm:t>
    </dgm:pt>
    <dgm:pt modelId="{CFC2E485-BD8E-4897-B924-3A8C0B529393}">
      <dgm:prSet phldrT="[Texto]"/>
      <dgm:spPr/>
      <dgm:t>
        <a:bodyPr/>
        <a:lstStyle/>
        <a:p>
          <a:r>
            <a:rPr lang="es-ES" dirty="0"/>
            <a:t>Donde se encontraban los autores cuando se realizó la investigación </a:t>
          </a:r>
          <a:endParaRPr lang="es-EC" dirty="0"/>
        </a:p>
      </dgm:t>
    </dgm:pt>
    <dgm:pt modelId="{15C2FC74-71A7-44F8-84FB-C00417597BF6}" type="parTrans" cxnId="{E2A957E1-3AD3-4FC4-ADF2-D8584E271776}">
      <dgm:prSet/>
      <dgm:spPr/>
      <dgm:t>
        <a:bodyPr/>
        <a:lstStyle/>
        <a:p>
          <a:endParaRPr lang="es-EC"/>
        </a:p>
      </dgm:t>
    </dgm:pt>
    <dgm:pt modelId="{7A1324CC-C1CA-4A0F-B415-3DA9E36915C5}" type="sibTrans" cxnId="{E2A957E1-3AD3-4FC4-ADF2-D8584E271776}">
      <dgm:prSet/>
      <dgm:spPr/>
      <dgm:t>
        <a:bodyPr/>
        <a:lstStyle/>
        <a:p>
          <a:endParaRPr lang="es-EC"/>
        </a:p>
      </dgm:t>
    </dgm:pt>
    <dgm:pt modelId="{947D802B-E409-48CF-AF10-9A5B8BF74660}">
      <dgm:prSet phldrT="[Texto]"/>
      <dgm:spPr/>
      <dgm:t>
        <a:bodyPr/>
        <a:lstStyle/>
        <a:p>
          <a:r>
            <a:rPr lang="es-ES" dirty="0"/>
            <a:t>Nombre de la universidad o instituciones que contribuyeron </a:t>
          </a:r>
          <a:endParaRPr lang="es-EC" dirty="0"/>
        </a:p>
      </dgm:t>
    </dgm:pt>
    <dgm:pt modelId="{43C495F1-E02A-4872-A3D5-2E50969275F8}" type="parTrans" cxnId="{CCF5D6DB-6743-42D6-A522-DA22A1138C69}">
      <dgm:prSet/>
      <dgm:spPr/>
      <dgm:t>
        <a:bodyPr/>
        <a:lstStyle/>
        <a:p>
          <a:endParaRPr lang="es-EC"/>
        </a:p>
      </dgm:t>
    </dgm:pt>
    <dgm:pt modelId="{37066043-7F8F-4DAE-817E-5446506576B9}" type="sibTrans" cxnId="{CCF5D6DB-6743-42D6-A522-DA22A1138C69}">
      <dgm:prSet/>
      <dgm:spPr/>
      <dgm:t>
        <a:bodyPr/>
        <a:lstStyle/>
        <a:p>
          <a:endParaRPr lang="es-EC"/>
        </a:p>
      </dgm:t>
    </dgm:pt>
    <dgm:pt modelId="{B7C36236-705B-4DC7-BC84-36B5CA3DFD18}">
      <dgm:prSet phldrT="[Texto]"/>
      <dgm:spPr/>
      <dgm:t>
        <a:bodyPr/>
        <a:lstStyle/>
        <a:p>
          <a:r>
            <a:rPr lang="es-ES" dirty="0"/>
            <a:t>Si un autor no tiene afiliación se indica la ciudad y el estado </a:t>
          </a:r>
          <a:endParaRPr lang="es-EC" dirty="0"/>
        </a:p>
      </dgm:t>
    </dgm:pt>
    <dgm:pt modelId="{01E185DB-5E7F-4631-A9D2-061CD19DA735}" type="parTrans" cxnId="{5DA823CD-E98E-42D7-8765-8503BAD3F854}">
      <dgm:prSet/>
      <dgm:spPr/>
      <dgm:t>
        <a:bodyPr/>
        <a:lstStyle/>
        <a:p>
          <a:endParaRPr lang="es-EC"/>
        </a:p>
      </dgm:t>
    </dgm:pt>
    <dgm:pt modelId="{3E0AD6B6-AB4A-40F9-AF70-5C38336620B1}" type="sibTrans" cxnId="{5DA823CD-E98E-42D7-8765-8503BAD3F854}">
      <dgm:prSet/>
      <dgm:spPr/>
      <dgm:t>
        <a:bodyPr/>
        <a:lstStyle/>
        <a:p>
          <a:endParaRPr lang="es-EC"/>
        </a:p>
      </dgm:t>
    </dgm:pt>
    <dgm:pt modelId="{9B6DD6D1-6FD5-4240-94B0-17DEFB5C6FCF}">
      <dgm:prSet phldrT="[Texto]"/>
      <dgm:spPr/>
      <dgm:t>
        <a:bodyPr/>
        <a:lstStyle/>
        <a:p>
          <a:r>
            <a:rPr lang="es-ES" dirty="0"/>
            <a:t>Los nombres deben ir en el orden de sus contribuciones </a:t>
          </a:r>
          <a:endParaRPr lang="es-EC" dirty="0"/>
        </a:p>
      </dgm:t>
    </dgm:pt>
    <dgm:pt modelId="{E903ED71-B057-4DD3-B8A9-7F452A874AD9}" type="parTrans" cxnId="{E209D4A4-B684-495A-8BA6-2F164CF5CB4F}">
      <dgm:prSet/>
      <dgm:spPr/>
      <dgm:t>
        <a:bodyPr/>
        <a:lstStyle/>
        <a:p>
          <a:endParaRPr lang="es-EC"/>
        </a:p>
      </dgm:t>
    </dgm:pt>
    <dgm:pt modelId="{3E20A4BA-F509-4F9A-A4B1-92EE0D0A8137}" type="sibTrans" cxnId="{E209D4A4-B684-495A-8BA6-2F164CF5CB4F}">
      <dgm:prSet/>
      <dgm:spPr/>
      <dgm:t>
        <a:bodyPr/>
        <a:lstStyle/>
        <a:p>
          <a:endParaRPr lang="es-EC"/>
        </a:p>
      </dgm:t>
    </dgm:pt>
    <dgm:pt modelId="{48462A47-7AB3-4452-A326-319FABE4918F}">
      <dgm:prSet phldrT="[Texto]"/>
      <dgm:spPr/>
      <dgm:t>
        <a:bodyPr/>
        <a:lstStyle/>
        <a:p>
          <a:r>
            <a:rPr lang="es-ES" dirty="0"/>
            <a:t>Centrado entre los márgenes laterales, centrado bajo el nombre del autor en la siguiente línea </a:t>
          </a:r>
          <a:endParaRPr lang="es-EC" dirty="0"/>
        </a:p>
      </dgm:t>
    </dgm:pt>
    <dgm:pt modelId="{5E83A4A9-2B17-4E57-964C-916635F18306}" type="parTrans" cxnId="{C1A48616-EE18-4C19-9EEA-AED5C0B9D7A3}">
      <dgm:prSet/>
      <dgm:spPr/>
      <dgm:t>
        <a:bodyPr/>
        <a:lstStyle/>
        <a:p>
          <a:endParaRPr lang="es-EC"/>
        </a:p>
      </dgm:t>
    </dgm:pt>
    <dgm:pt modelId="{8CA82530-E074-449B-B368-3F8A22BBD157}" type="sibTrans" cxnId="{C1A48616-EE18-4C19-9EEA-AED5C0B9D7A3}">
      <dgm:prSet/>
      <dgm:spPr/>
      <dgm:t>
        <a:bodyPr/>
        <a:lstStyle/>
        <a:p>
          <a:endParaRPr lang="es-EC"/>
        </a:p>
      </dgm:t>
    </dgm:pt>
    <dgm:pt modelId="{B9197C42-4F96-4E15-A7DE-AAB6CC17DDFE}">
      <dgm:prSet phldrT="[Texto]"/>
      <dgm:spPr/>
      <dgm:t>
        <a:bodyPr/>
        <a:lstStyle/>
        <a:p>
          <a:r>
            <a:rPr lang="es-ES" dirty="0"/>
            <a:t>Juan P. Rodríguez </a:t>
          </a:r>
          <a:endParaRPr lang="es-EC" dirty="0"/>
        </a:p>
      </dgm:t>
    </dgm:pt>
    <dgm:pt modelId="{4D849D63-6061-4B9E-9786-11F59D7FD5A3}" type="parTrans" cxnId="{5E7AAA15-676B-42CE-B5E9-2614E641E177}">
      <dgm:prSet/>
      <dgm:spPr/>
      <dgm:t>
        <a:bodyPr/>
        <a:lstStyle/>
        <a:p>
          <a:endParaRPr lang="es-EC"/>
        </a:p>
      </dgm:t>
    </dgm:pt>
    <dgm:pt modelId="{0B2DCBB0-5826-4579-8FFF-B553AB246DFB}" type="sibTrans" cxnId="{5E7AAA15-676B-42CE-B5E9-2614E641E177}">
      <dgm:prSet/>
      <dgm:spPr/>
      <dgm:t>
        <a:bodyPr/>
        <a:lstStyle/>
        <a:p>
          <a:endParaRPr lang="es-EC"/>
        </a:p>
      </dgm:t>
    </dgm:pt>
    <dgm:pt modelId="{B93877E0-51B1-4ACB-86BA-CCF645F88CDA}" type="pres">
      <dgm:prSet presAssocID="{C280D591-C2E1-467C-B694-0D4A8F0C564F}" presName="vert0" presStyleCnt="0">
        <dgm:presLayoutVars>
          <dgm:dir/>
          <dgm:animOne val="branch"/>
          <dgm:animLvl val="lvl"/>
        </dgm:presLayoutVars>
      </dgm:prSet>
      <dgm:spPr/>
    </dgm:pt>
    <dgm:pt modelId="{1DAD9CE9-1230-4425-BE7B-25778368D0CB}" type="pres">
      <dgm:prSet presAssocID="{D2009427-FB64-473C-8E2D-6ABFC11A8540}" presName="thickLine" presStyleLbl="alignNode1" presStyleIdx="0" presStyleCnt="2"/>
      <dgm:spPr/>
    </dgm:pt>
    <dgm:pt modelId="{E040D410-D3F5-4484-89BD-1854A4CCDCDF}" type="pres">
      <dgm:prSet presAssocID="{D2009427-FB64-473C-8E2D-6ABFC11A8540}" presName="horz1" presStyleCnt="0"/>
      <dgm:spPr/>
    </dgm:pt>
    <dgm:pt modelId="{2E8488AB-0A15-44A0-A021-4BF8F86C3C15}" type="pres">
      <dgm:prSet presAssocID="{D2009427-FB64-473C-8E2D-6ABFC11A8540}" presName="tx1" presStyleLbl="revTx" presStyleIdx="0" presStyleCnt="11"/>
      <dgm:spPr/>
    </dgm:pt>
    <dgm:pt modelId="{86BD81B2-F72F-4CBE-B69B-1949AF738BC3}" type="pres">
      <dgm:prSet presAssocID="{D2009427-FB64-473C-8E2D-6ABFC11A8540}" presName="vert1" presStyleCnt="0"/>
      <dgm:spPr/>
    </dgm:pt>
    <dgm:pt modelId="{D971EDA7-3223-43C5-9F33-245B205BE10E}" type="pres">
      <dgm:prSet presAssocID="{036EE06E-D905-4AF9-88F0-AA31140ED475}" presName="vertSpace2a" presStyleCnt="0"/>
      <dgm:spPr/>
    </dgm:pt>
    <dgm:pt modelId="{2CD482DF-10B8-4164-B93D-DB430E0906E5}" type="pres">
      <dgm:prSet presAssocID="{036EE06E-D905-4AF9-88F0-AA31140ED475}" presName="horz2" presStyleCnt="0"/>
      <dgm:spPr/>
    </dgm:pt>
    <dgm:pt modelId="{CD70C8E2-116C-4527-9DB7-03D29D9C4702}" type="pres">
      <dgm:prSet presAssocID="{036EE06E-D905-4AF9-88F0-AA31140ED475}" presName="horzSpace2" presStyleCnt="0"/>
      <dgm:spPr/>
    </dgm:pt>
    <dgm:pt modelId="{77C2A1AC-1DB6-4E50-842F-6A2EE4EE928C}" type="pres">
      <dgm:prSet presAssocID="{036EE06E-D905-4AF9-88F0-AA31140ED475}" presName="tx2" presStyleLbl="revTx" presStyleIdx="1" presStyleCnt="11"/>
      <dgm:spPr/>
    </dgm:pt>
    <dgm:pt modelId="{D4FF8068-01F7-40E1-86EB-DB1254387907}" type="pres">
      <dgm:prSet presAssocID="{036EE06E-D905-4AF9-88F0-AA31140ED475}" presName="vert2" presStyleCnt="0"/>
      <dgm:spPr/>
    </dgm:pt>
    <dgm:pt modelId="{29224B16-0669-4C15-89C2-0E42A092C445}" type="pres">
      <dgm:prSet presAssocID="{036EE06E-D905-4AF9-88F0-AA31140ED475}" presName="thinLine2b" presStyleLbl="callout" presStyleIdx="0" presStyleCnt="9"/>
      <dgm:spPr/>
    </dgm:pt>
    <dgm:pt modelId="{04BF2E9D-C66E-4467-8F80-61E6D4CD522F}" type="pres">
      <dgm:prSet presAssocID="{036EE06E-D905-4AF9-88F0-AA31140ED475}" presName="vertSpace2b" presStyleCnt="0"/>
      <dgm:spPr/>
    </dgm:pt>
    <dgm:pt modelId="{56236D69-A4F9-49C9-9DF3-A1214DD705B4}" type="pres">
      <dgm:prSet presAssocID="{93F9FE86-5097-4363-9554-6917FEDFB230}" presName="horz2" presStyleCnt="0"/>
      <dgm:spPr/>
    </dgm:pt>
    <dgm:pt modelId="{6ED783D9-CF4B-4678-80F4-DA11539CB12F}" type="pres">
      <dgm:prSet presAssocID="{93F9FE86-5097-4363-9554-6917FEDFB230}" presName="horzSpace2" presStyleCnt="0"/>
      <dgm:spPr/>
    </dgm:pt>
    <dgm:pt modelId="{B6D5C07B-7F83-44A5-8412-D75584C544B0}" type="pres">
      <dgm:prSet presAssocID="{93F9FE86-5097-4363-9554-6917FEDFB230}" presName="tx2" presStyleLbl="revTx" presStyleIdx="2" presStyleCnt="11"/>
      <dgm:spPr/>
    </dgm:pt>
    <dgm:pt modelId="{DC66B695-DE49-47FE-B37A-8F5CE8E2DB98}" type="pres">
      <dgm:prSet presAssocID="{93F9FE86-5097-4363-9554-6917FEDFB230}" presName="vert2" presStyleCnt="0"/>
      <dgm:spPr/>
    </dgm:pt>
    <dgm:pt modelId="{2CB9898D-7A32-4482-B1E9-6D3AA00F2EF1}" type="pres">
      <dgm:prSet presAssocID="{93F9FE86-5097-4363-9554-6917FEDFB230}" presName="thinLine2b" presStyleLbl="callout" presStyleIdx="1" presStyleCnt="9"/>
      <dgm:spPr/>
    </dgm:pt>
    <dgm:pt modelId="{B61E3AAE-9438-4F5D-91F6-9E1032E0007C}" type="pres">
      <dgm:prSet presAssocID="{93F9FE86-5097-4363-9554-6917FEDFB230}" presName="vertSpace2b" presStyleCnt="0"/>
      <dgm:spPr/>
    </dgm:pt>
    <dgm:pt modelId="{518F3F78-0326-44AE-A8BE-335B9D0D76FB}" type="pres">
      <dgm:prSet presAssocID="{C242E509-A20B-4529-AB76-6B903C160FF2}" presName="horz2" presStyleCnt="0"/>
      <dgm:spPr/>
    </dgm:pt>
    <dgm:pt modelId="{1302A8E0-790E-4D17-AAFE-DDABA266F5F3}" type="pres">
      <dgm:prSet presAssocID="{C242E509-A20B-4529-AB76-6B903C160FF2}" presName="horzSpace2" presStyleCnt="0"/>
      <dgm:spPr/>
    </dgm:pt>
    <dgm:pt modelId="{E3C1CA45-7D65-4421-B944-09AEF260CDCC}" type="pres">
      <dgm:prSet presAssocID="{C242E509-A20B-4529-AB76-6B903C160FF2}" presName="tx2" presStyleLbl="revTx" presStyleIdx="3" presStyleCnt="11"/>
      <dgm:spPr/>
    </dgm:pt>
    <dgm:pt modelId="{7031D7B4-0E82-4DE2-BC50-EA2F7D7E4AA0}" type="pres">
      <dgm:prSet presAssocID="{C242E509-A20B-4529-AB76-6B903C160FF2}" presName="vert2" presStyleCnt="0"/>
      <dgm:spPr/>
    </dgm:pt>
    <dgm:pt modelId="{7E452FFC-2148-4542-A828-7F1C0AF02334}" type="pres">
      <dgm:prSet presAssocID="{C242E509-A20B-4529-AB76-6B903C160FF2}" presName="thinLine2b" presStyleLbl="callout" presStyleIdx="2" presStyleCnt="9" custLinFactY="-200000" custLinFactNeighborY="-281544"/>
      <dgm:spPr/>
    </dgm:pt>
    <dgm:pt modelId="{75EF0192-1851-4429-A796-3D4A989D43A7}" type="pres">
      <dgm:prSet presAssocID="{C242E509-A20B-4529-AB76-6B903C160FF2}" presName="vertSpace2b" presStyleCnt="0"/>
      <dgm:spPr/>
    </dgm:pt>
    <dgm:pt modelId="{F8955A4F-5D68-401D-A553-8DD2B84BF3B9}" type="pres">
      <dgm:prSet presAssocID="{B9197C42-4F96-4E15-A7DE-AAB6CC17DDFE}" presName="horz2" presStyleCnt="0"/>
      <dgm:spPr/>
    </dgm:pt>
    <dgm:pt modelId="{89B8B54F-6AF8-4365-AE32-AC1554BB1333}" type="pres">
      <dgm:prSet presAssocID="{B9197C42-4F96-4E15-A7DE-AAB6CC17DDFE}" presName="horzSpace2" presStyleCnt="0"/>
      <dgm:spPr/>
    </dgm:pt>
    <dgm:pt modelId="{EE3F6386-7F46-4C6E-80B1-94740C6904FF}" type="pres">
      <dgm:prSet presAssocID="{B9197C42-4F96-4E15-A7DE-AAB6CC17DDFE}" presName="tx2" presStyleLbl="revTx" presStyleIdx="4" presStyleCnt="11"/>
      <dgm:spPr/>
    </dgm:pt>
    <dgm:pt modelId="{16ECCE10-195E-4154-AB22-2F7E3F238204}" type="pres">
      <dgm:prSet presAssocID="{B9197C42-4F96-4E15-A7DE-AAB6CC17DDFE}" presName="vert2" presStyleCnt="0"/>
      <dgm:spPr/>
    </dgm:pt>
    <dgm:pt modelId="{806A9849-2711-4FFB-8CBD-1A074BF77F5C}" type="pres">
      <dgm:prSet presAssocID="{B9197C42-4F96-4E15-A7DE-AAB6CC17DDFE}" presName="thinLine2b" presStyleLbl="callout" presStyleIdx="3" presStyleCnt="9"/>
      <dgm:spPr/>
    </dgm:pt>
    <dgm:pt modelId="{89DDC79F-25F3-4B89-894D-9C8E51851212}" type="pres">
      <dgm:prSet presAssocID="{B9197C42-4F96-4E15-A7DE-AAB6CC17DDFE}" presName="vertSpace2b" presStyleCnt="0"/>
      <dgm:spPr/>
    </dgm:pt>
    <dgm:pt modelId="{6A17B054-5FC2-4B09-B9EA-C35D0AEAC65A}" type="pres">
      <dgm:prSet presAssocID="{A70C42A3-8EEC-4CEB-A7A3-3D172366C93C}" presName="thickLine" presStyleLbl="alignNode1" presStyleIdx="1" presStyleCnt="2" custLinFactNeighborX="913" custLinFactNeighborY="-8547"/>
      <dgm:spPr/>
    </dgm:pt>
    <dgm:pt modelId="{2F34FEE4-0BD4-4F39-AF8E-1EC3363566C4}" type="pres">
      <dgm:prSet presAssocID="{A70C42A3-8EEC-4CEB-A7A3-3D172366C93C}" presName="horz1" presStyleCnt="0"/>
      <dgm:spPr/>
    </dgm:pt>
    <dgm:pt modelId="{14B8BC9E-6633-44FE-B948-619E293B103E}" type="pres">
      <dgm:prSet presAssocID="{A70C42A3-8EEC-4CEB-A7A3-3D172366C93C}" presName="tx1" presStyleLbl="revTx" presStyleIdx="5" presStyleCnt="11"/>
      <dgm:spPr/>
    </dgm:pt>
    <dgm:pt modelId="{192761AA-41B3-47C9-B8E4-F4FB7EC2C744}" type="pres">
      <dgm:prSet presAssocID="{A70C42A3-8EEC-4CEB-A7A3-3D172366C93C}" presName="vert1" presStyleCnt="0"/>
      <dgm:spPr/>
    </dgm:pt>
    <dgm:pt modelId="{884D5D72-C14D-4916-BC5F-21E8D5E1F2FB}" type="pres">
      <dgm:prSet presAssocID="{CFC2E485-BD8E-4897-B924-3A8C0B529393}" presName="vertSpace2a" presStyleCnt="0"/>
      <dgm:spPr/>
    </dgm:pt>
    <dgm:pt modelId="{1BBC0112-257C-41A8-AAF1-F8FD9ABDA735}" type="pres">
      <dgm:prSet presAssocID="{CFC2E485-BD8E-4897-B924-3A8C0B529393}" presName="horz2" presStyleCnt="0"/>
      <dgm:spPr/>
    </dgm:pt>
    <dgm:pt modelId="{9BCEA3EB-368D-4276-8C4A-2EE180C68EB8}" type="pres">
      <dgm:prSet presAssocID="{CFC2E485-BD8E-4897-B924-3A8C0B529393}" presName="horzSpace2" presStyleCnt="0"/>
      <dgm:spPr/>
    </dgm:pt>
    <dgm:pt modelId="{8D78C744-920B-40E9-82FD-FD09B8F3A29C}" type="pres">
      <dgm:prSet presAssocID="{CFC2E485-BD8E-4897-B924-3A8C0B529393}" presName="tx2" presStyleLbl="revTx" presStyleIdx="6" presStyleCnt="11"/>
      <dgm:spPr/>
    </dgm:pt>
    <dgm:pt modelId="{56D9D16E-F7BA-44EB-9CA9-933AC67B55C3}" type="pres">
      <dgm:prSet presAssocID="{CFC2E485-BD8E-4897-B924-3A8C0B529393}" presName="vert2" presStyleCnt="0"/>
      <dgm:spPr/>
    </dgm:pt>
    <dgm:pt modelId="{A53C8182-2E68-48DB-8F7B-F2339CA744A0}" type="pres">
      <dgm:prSet presAssocID="{CFC2E485-BD8E-4897-B924-3A8C0B529393}" presName="thinLine2b" presStyleLbl="callout" presStyleIdx="4" presStyleCnt="9"/>
      <dgm:spPr/>
    </dgm:pt>
    <dgm:pt modelId="{07719C87-DFF3-4519-982B-0B2E3A80D250}" type="pres">
      <dgm:prSet presAssocID="{CFC2E485-BD8E-4897-B924-3A8C0B529393}" presName="vertSpace2b" presStyleCnt="0"/>
      <dgm:spPr/>
    </dgm:pt>
    <dgm:pt modelId="{24F41DD0-565C-4746-8AA6-D73D8FC03CF0}" type="pres">
      <dgm:prSet presAssocID="{947D802B-E409-48CF-AF10-9A5B8BF74660}" presName="horz2" presStyleCnt="0"/>
      <dgm:spPr/>
    </dgm:pt>
    <dgm:pt modelId="{1485EDBA-DE50-457B-85A1-DF1011236803}" type="pres">
      <dgm:prSet presAssocID="{947D802B-E409-48CF-AF10-9A5B8BF74660}" presName="horzSpace2" presStyleCnt="0"/>
      <dgm:spPr/>
    </dgm:pt>
    <dgm:pt modelId="{5A94136E-285E-4930-905A-28146C088BA2}" type="pres">
      <dgm:prSet presAssocID="{947D802B-E409-48CF-AF10-9A5B8BF74660}" presName="tx2" presStyleLbl="revTx" presStyleIdx="7" presStyleCnt="11"/>
      <dgm:spPr/>
    </dgm:pt>
    <dgm:pt modelId="{71FCB41D-B89D-4DEB-BDC5-315BC109ABC6}" type="pres">
      <dgm:prSet presAssocID="{947D802B-E409-48CF-AF10-9A5B8BF74660}" presName="vert2" presStyleCnt="0"/>
      <dgm:spPr/>
    </dgm:pt>
    <dgm:pt modelId="{32796918-3FC1-498D-A88C-7B0219043631}" type="pres">
      <dgm:prSet presAssocID="{947D802B-E409-48CF-AF10-9A5B8BF74660}" presName="thinLine2b" presStyleLbl="callout" presStyleIdx="5" presStyleCnt="9"/>
      <dgm:spPr/>
    </dgm:pt>
    <dgm:pt modelId="{25B6F8CE-4F72-4408-8754-1D87C5DDAD4B}" type="pres">
      <dgm:prSet presAssocID="{947D802B-E409-48CF-AF10-9A5B8BF74660}" presName="vertSpace2b" presStyleCnt="0"/>
      <dgm:spPr/>
    </dgm:pt>
    <dgm:pt modelId="{3A1EB90B-6406-4990-9D83-18ADFB884C31}" type="pres">
      <dgm:prSet presAssocID="{B7C36236-705B-4DC7-BC84-36B5CA3DFD18}" presName="horz2" presStyleCnt="0"/>
      <dgm:spPr/>
    </dgm:pt>
    <dgm:pt modelId="{2504334A-42DE-4941-83CA-BC7636112BF1}" type="pres">
      <dgm:prSet presAssocID="{B7C36236-705B-4DC7-BC84-36B5CA3DFD18}" presName="horzSpace2" presStyleCnt="0"/>
      <dgm:spPr/>
    </dgm:pt>
    <dgm:pt modelId="{13DE52E2-6074-48B5-A164-7A691544CA45}" type="pres">
      <dgm:prSet presAssocID="{B7C36236-705B-4DC7-BC84-36B5CA3DFD18}" presName="tx2" presStyleLbl="revTx" presStyleIdx="8" presStyleCnt="11"/>
      <dgm:spPr/>
    </dgm:pt>
    <dgm:pt modelId="{C5658E2B-C7DE-40CB-AA17-E2F3352A856E}" type="pres">
      <dgm:prSet presAssocID="{B7C36236-705B-4DC7-BC84-36B5CA3DFD18}" presName="vert2" presStyleCnt="0"/>
      <dgm:spPr/>
    </dgm:pt>
    <dgm:pt modelId="{6B7F5565-7277-42A5-8E61-959D98AB22CE}" type="pres">
      <dgm:prSet presAssocID="{B7C36236-705B-4DC7-BC84-36B5CA3DFD18}" presName="thinLine2b" presStyleLbl="callout" presStyleIdx="6" presStyleCnt="9"/>
      <dgm:spPr/>
    </dgm:pt>
    <dgm:pt modelId="{47B8FC5E-AF8B-458E-A5DF-F1405C5DE1B4}" type="pres">
      <dgm:prSet presAssocID="{B7C36236-705B-4DC7-BC84-36B5CA3DFD18}" presName="vertSpace2b" presStyleCnt="0"/>
      <dgm:spPr/>
    </dgm:pt>
    <dgm:pt modelId="{2907B031-F036-41CA-AC62-B3311A767521}" type="pres">
      <dgm:prSet presAssocID="{9B6DD6D1-6FD5-4240-94B0-17DEFB5C6FCF}" presName="horz2" presStyleCnt="0"/>
      <dgm:spPr/>
    </dgm:pt>
    <dgm:pt modelId="{37A91BBC-3B4B-45F6-B487-1CCFEE995BC5}" type="pres">
      <dgm:prSet presAssocID="{9B6DD6D1-6FD5-4240-94B0-17DEFB5C6FCF}" presName="horzSpace2" presStyleCnt="0"/>
      <dgm:spPr/>
    </dgm:pt>
    <dgm:pt modelId="{68A83D26-D2B8-4488-9712-3C618E5A1958}" type="pres">
      <dgm:prSet presAssocID="{9B6DD6D1-6FD5-4240-94B0-17DEFB5C6FCF}" presName="tx2" presStyleLbl="revTx" presStyleIdx="9" presStyleCnt="11"/>
      <dgm:spPr/>
    </dgm:pt>
    <dgm:pt modelId="{6BBACFEC-DAC2-4F3B-98F9-3FDD316C8595}" type="pres">
      <dgm:prSet presAssocID="{9B6DD6D1-6FD5-4240-94B0-17DEFB5C6FCF}" presName="vert2" presStyleCnt="0"/>
      <dgm:spPr/>
    </dgm:pt>
    <dgm:pt modelId="{DE56A711-E49B-4AC0-B135-4F2DA0D265B9}" type="pres">
      <dgm:prSet presAssocID="{9B6DD6D1-6FD5-4240-94B0-17DEFB5C6FCF}" presName="thinLine2b" presStyleLbl="callout" presStyleIdx="7" presStyleCnt="9"/>
      <dgm:spPr/>
    </dgm:pt>
    <dgm:pt modelId="{DCFC53EC-18CB-45DD-BEE0-7BD369B97835}" type="pres">
      <dgm:prSet presAssocID="{9B6DD6D1-6FD5-4240-94B0-17DEFB5C6FCF}" presName="vertSpace2b" presStyleCnt="0"/>
      <dgm:spPr/>
    </dgm:pt>
    <dgm:pt modelId="{9897643D-E830-4F90-9EF6-76315883A4EA}" type="pres">
      <dgm:prSet presAssocID="{48462A47-7AB3-4452-A326-319FABE4918F}" presName="horz2" presStyleCnt="0"/>
      <dgm:spPr/>
    </dgm:pt>
    <dgm:pt modelId="{55CE8CDB-5E32-4810-A219-DD5336E2ACD6}" type="pres">
      <dgm:prSet presAssocID="{48462A47-7AB3-4452-A326-319FABE4918F}" presName="horzSpace2" presStyleCnt="0"/>
      <dgm:spPr/>
    </dgm:pt>
    <dgm:pt modelId="{E66902B6-4C77-404B-9451-9E0EF2887176}" type="pres">
      <dgm:prSet presAssocID="{48462A47-7AB3-4452-A326-319FABE4918F}" presName="tx2" presStyleLbl="revTx" presStyleIdx="10" presStyleCnt="11"/>
      <dgm:spPr/>
    </dgm:pt>
    <dgm:pt modelId="{D1B82AAF-2490-4CE7-A331-29D1B81DBDB6}" type="pres">
      <dgm:prSet presAssocID="{48462A47-7AB3-4452-A326-319FABE4918F}" presName="vert2" presStyleCnt="0"/>
      <dgm:spPr/>
    </dgm:pt>
    <dgm:pt modelId="{9C60444E-7313-4ADE-88E4-5C13904CF88C}" type="pres">
      <dgm:prSet presAssocID="{48462A47-7AB3-4452-A326-319FABE4918F}" presName="thinLine2b" presStyleLbl="callout" presStyleIdx="8" presStyleCnt="9"/>
      <dgm:spPr/>
    </dgm:pt>
    <dgm:pt modelId="{70341B28-1C8D-4985-8ED5-EE3C419B8410}" type="pres">
      <dgm:prSet presAssocID="{48462A47-7AB3-4452-A326-319FABE4918F}" presName="vertSpace2b" presStyleCnt="0"/>
      <dgm:spPr/>
    </dgm:pt>
  </dgm:ptLst>
  <dgm:cxnLst>
    <dgm:cxn modelId="{5E7AAA15-676B-42CE-B5E9-2614E641E177}" srcId="{D2009427-FB64-473C-8E2D-6ABFC11A8540}" destId="{B9197C42-4F96-4E15-A7DE-AAB6CC17DDFE}" srcOrd="3" destOrd="0" parTransId="{4D849D63-6061-4B9E-9786-11F59D7FD5A3}" sibTransId="{0B2DCBB0-5826-4579-8FFF-B553AB246DFB}"/>
    <dgm:cxn modelId="{C1A48616-EE18-4C19-9EEA-AED5C0B9D7A3}" srcId="{A70C42A3-8EEC-4CEB-A7A3-3D172366C93C}" destId="{48462A47-7AB3-4452-A326-319FABE4918F}" srcOrd="4" destOrd="0" parTransId="{5E83A4A9-2B17-4E57-964C-916635F18306}" sibTransId="{8CA82530-E074-449B-B368-3F8A22BBD157}"/>
    <dgm:cxn modelId="{01AA5E1C-69AA-4651-9417-DED5E050C337}" type="presOf" srcId="{C280D591-C2E1-467C-B694-0D4A8F0C564F}" destId="{B93877E0-51B1-4ACB-86BA-CCF645F88CDA}" srcOrd="0" destOrd="0" presId="urn:microsoft.com/office/officeart/2008/layout/LinedList"/>
    <dgm:cxn modelId="{CDCD3933-D4D8-484D-A19E-090A79FD1357}" type="presOf" srcId="{B7C36236-705B-4DC7-BC84-36B5CA3DFD18}" destId="{13DE52E2-6074-48B5-A164-7A691544CA45}" srcOrd="0" destOrd="0" presId="urn:microsoft.com/office/officeart/2008/layout/LinedList"/>
    <dgm:cxn modelId="{AD26B25B-A6C8-428A-AFB1-0A8FC7F782BA}" srcId="{C280D591-C2E1-467C-B694-0D4A8F0C564F}" destId="{D2009427-FB64-473C-8E2D-6ABFC11A8540}" srcOrd="0" destOrd="0" parTransId="{180C287F-A1C6-41FC-A4C4-3CF329B2281C}" sibTransId="{D218D15F-B05A-49DA-B371-75DA42B4A4DA}"/>
    <dgm:cxn modelId="{42A25243-DED2-4625-BC1B-DBE6C7D0F26B}" type="presOf" srcId="{A70C42A3-8EEC-4CEB-A7A3-3D172366C93C}" destId="{14B8BC9E-6633-44FE-B948-619E293B103E}" srcOrd="0" destOrd="0" presId="urn:microsoft.com/office/officeart/2008/layout/LinedList"/>
    <dgm:cxn modelId="{2FE2054A-8374-4FF8-956F-82F036A6CF60}" srcId="{C280D591-C2E1-467C-B694-0D4A8F0C564F}" destId="{A70C42A3-8EEC-4CEB-A7A3-3D172366C93C}" srcOrd="1" destOrd="0" parTransId="{D2B0C3B5-CF85-4AE4-A8E5-A5DF3ADC69AB}" sibTransId="{1D4B4427-8DA8-43E0-AB68-97E798F62DD8}"/>
    <dgm:cxn modelId="{F9982C6A-97F6-4F31-8F88-F7DADDB19F0F}" type="presOf" srcId="{CFC2E485-BD8E-4897-B924-3A8C0B529393}" destId="{8D78C744-920B-40E9-82FD-FD09B8F3A29C}" srcOrd="0" destOrd="0" presId="urn:microsoft.com/office/officeart/2008/layout/LinedList"/>
    <dgm:cxn modelId="{D370CB72-22FB-4EA9-8196-077E19015174}" srcId="{D2009427-FB64-473C-8E2D-6ABFC11A8540}" destId="{93F9FE86-5097-4363-9554-6917FEDFB230}" srcOrd="1" destOrd="0" parTransId="{446D3BFF-F82D-43D9-9941-729A78CBC6F4}" sibTransId="{B163D653-8389-4F99-B5A2-32A0A7633CF6}"/>
    <dgm:cxn modelId="{BC2AA97C-97E5-4C74-8704-0A3FE14B9188}" type="presOf" srcId="{48462A47-7AB3-4452-A326-319FABE4918F}" destId="{E66902B6-4C77-404B-9451-9E0EF2887176}" srcOrd="0" destOrd="0" presId="urn:microsoft.com/office/officeart/2008/layout/LinedList"/>
    <dgm:cxn modelId="{15841081-3722-45EA-AC72-821A8E65FF41}" type="presOf" srcId="{C242E509-A20B-4529-AB76-6B903C160FF2}" destId="{E3C1CA45-7D65-4421-B944-09AEF260CDCC}" srcOrd="0" destOrd="0" presId="urn:microsoft.com/office/officeart/2008/layout/LinedList"/>
    <dgm:cxn modelId="{E209D4A4-B684-495A-8BA6-2F164CF5CB4F}" srcId="{A70C42A3-8EEC-4CEB-A7A3-3D172366C93C}" destId="{9B6DD6D1-6FD5-4240-94B0-17DEFB5C6FCF}" srcOrd="3" destOrd="0" parTransId="{E903ED71-B057-4DD3-B8A9-7F452A874AD9}" sibTransId="{3E20A4BA-F509-4F9A-A4B1-92EE0D0A8137}"/>
    <dgm:cxn modelId="{EE5A0AA6-276D-4A05-923E-5E563F81A65F}" type="presOf" srcId="{D2009427-FB64-473C-8E2D-6ABFC11A8540}" destId="{2E8488AB-0A15-44A0-A021-4BF8F86C3C15}" srcOrd="0" destOrd="0" presId="urn:microsoft.com/office/officeart/2008/layout/LinedList"/>
    <dgm:cxn modelId="{267749BD-7D4E-4906-A462-36E538FEFE62}" type="presOf" srcId="{B9197C42-4F96-4E15-A7DE-AAB6CC17DDFE}" destId="{EE3F6386-7F46-4C6E-80B1-94740C6904FF}" srcOrd="0" destOrd="0" presId="urn:microsoft.com/office/officeart/2008/layout/LinedList"/>
    <dgm:cxn modelId="{65F122C4-2BF9-495A-BA61-048880B16A26}" type="presOf" srcId="{036EE06E-D905-4AF9-88F0-AA31140ED475}" destId="{77C2A1AC-1DB6-4E50-842F-6A2EE4EE928C}" srcOrd="0" destOrd="0" presId="urn:microsoft.com/office/officeart/2008/layout/LinedList"/>
    <dgm:cxn modelId="{5DA823CD-E98E-42D7-8765-8503BAD3F854}" srcId="{A70C42A3-8EEC-4CEB-A7A3-3D172366C93C}" destId="{B7C36236-705B-4DC7-BC84-36B5CA3DFD18}" srcOrd="2" destOrd="0" parTransId="{01E185DB-5E7F-4631-A9D2-061CD19DA735}" sibTransId="{3E0AD6B6-AB4A-40F9-AF70-5C38336620B1}"/>
    <dgm:cxn modelId="{357BD9CF-124E-4113-A074-FB019F047F8E}" srcId="{D2009427-FB64-473C-8E2D-6ABFC11A8540}" destId="{C242E509-A20B-4529-AB76-6B903C160FF2}" srcOrd="2" destOrd="0" parTransId="{1220C770-A29C-4928-8005-49243C11147B}" sibTransId="{B7B695D6-483A-4368-BCAB-028168BC4B10}"/>
    <dgm:cxn modelId="{E7BF22D8-D500-4648-886F-2E851B961BB8}" type="presOf" srcId="{947D802B-E409-48CF-AF10-9A5B8BF74660}" destId="{5A94136E-285E-4930-905A-28146C088BA2}" srcOrd="0" destOrd="0" presId="urn:microsoft.com/office/officeart/2008/layout/LinedList"/>
    <dgm:cxn modelId="{CCF5D6DB-6743-42D6-A522-DA22A1138C69}" srcId="{A70C42A3-8EEC-4CEB-A7A3-3D172366C93C}" destId="{947D802B-E409-48CF-AF10-9A5B8BF74660}" srcOrd="1" destOrd="0" parTransId="{43C495F1-E02A-4872-A3D5-2E50969275F8}" sibTransId="{37066043-7F8F-4DAE-817E-5446506576B9}"/>
    <dgm:cxn modelId="{8A4307DF-8541-4382-B5F8-317FDA286ACD}" type="presOf" srcId="{93F9FE86-5097-4363-9554-6917FEDFB230}" destId="{B6D5C07B-7F83-44A5-8412-D75584C544B0}" srcOrd="0" destOrd="0" presId="urn:microsoft.com/office/officeart/2008/layout/LinedList"/>
    <dgm:cxn modelId="{E2A957E1-3AD3-4FC4-ADF2-D8584E271776}" srcId="{A70C42A3-8EEC-4CEB-A7A3-3D172366C93C}" destId="{CFC2E485-BD8E-4897-B924-3A8C0B529393}" srcOrd="0" destOrd="0" parTransId="{15C2FC74-71A7-44F8-84FB-C00417597BF6}" sibTransId="{7A1324CC-C1CA-4A0F-B415-3DA9E36915C5}"/>
    <dgm:cxn modelId="{A65C40EB-262A-494C-928A-6A96F4EC8850}" type="presOf" srcId="{9B6DD6D1-6FD5-4240-94B0-17DEFB5C6FCF}" destId="{68A83D26-D2B8-4488-9712-3C618E5A1958}" srcOrd="0" destOrd="0" presId="urn:microsoft.com/office/officeart/2008/layout/LinedList"/>
    <dgm:cxn modelId="{C3C8DAFB-1E68-42FC-B020-D52613979F3E}" srcId="{D2009427-FB64-473C-8E2D-6ABFC11A8540}" destId="{036EE06E-D905-4AF9-88F0-AA31140ED475}" srcOrd="0" destOrd="0" parTransId="{170D1930-6296-4475-8FC3-921471826476}" sibTransId="{78D736B4-DAC0-415F-AA3D-46F4B062CA86}"/>
    <dgm:cxn modelId="{94310734-BA60-4621-B372-B14CEB98D36A}" type="presParOf" srcId="{B93877E0-51B1-4ACB-86BA-CCF645F88CDA}" destId="{1DAD9CE9-1230-4425-BE7B-25778368D0CB}" srcOrd="0" destOrd="0" presId="urn:microsoft.com/office/officeart/2008/layout/LinedList"/>
    <dgm:cxn modelId="{7DB0C2ED-B6EF-47E2-8549-7D7C34E3C108}" type="presParOf" srcId="{B93877E0-51B1-4ACB-86BA-CCF645F88CDA}" destId="{E040D410-D3F5-4484-89BD-1854A4CCDCDF}" srcOrd="1" destOrd="0" presId="urn:microsoft.com/office/officeart/2008/layout/LinedList"/>
    <dgm:cxn modelId="{48571303-50BE-4A9E-9678-B9121D8D00E5}" type="presParOf" srcId="{E040D410-D3F5-4484-89BD-1854A4CCDCDF}" destId="{2E8488AB-0A15-44A0-A021-4BF8F86C3C15}" srcOrd="0" destOrd="0" presId="urn:microsoft.com/office/officeart/2008/layout/LinedList"/>
    <dgm:cxn modelId="{964616F0-F180-482D-B13B-667818654F4A}" type="presParOf" srcId="{E040D410-D3F5-4484-89BD-1854A4CCDCDF}" destId="{86BD81B2-F72F-4CBE-B69B-1949AF738BC3}" srcOrd="1" destOrd="0" presId="urn:microsoft.com/office/officeart/2008/layout/LinedList"/>
    <dgm:cxn modelId="{B16C3F91-4B56-4DA6-8364-346D59106C57}" type="presParOf" srcId="{86BD81B2-F72F-4CBE-B69B-1949AF738BC3}" destId="{D971EDA7-3223-43C5-9F33-245B205BE10E}" srcOrd="0" destOrd="0" presId="urn:microsoft.com/office/officeart/2008/layout/LinedList"/>
    <dgm:cxn modelId="{E1CFBEFE-EA70-49B9-954F-DD21D4DC7125}" type="presParOf" srcId="{86BD81B2-F72F-4CBE-B69B-1949AF738BC3}" destId="{2CD482DF-10B8-4164-B93D-DB430E0906E5}" srcOrd="1" destOrd="0" presId="urn:microsoft.com/office/officeart/2008/layout/LinedList"/>
    <dgm:cxn modelId="{4CE8CF97-3F3A-461C-AA95-176724D36502}" type="presParOf" srcId="{2CD482DF-10B8-4164-B93D-DB430E0906E5}" destId="{CD70C8E2-116C-4527-9DB7-03D29D9C4702}" srcOrd="0" destOrd="0" presId="urn:microsoft.com/office/officeart/2008/layout/LinedList"/>
    <dgm:cxn modelId="{5B23FD8E-B9C9-4B1D-BE0B-165D355E98CA}" type="presParOf" srcId="{2CD482DF-10B8-4164-B93D-DB430E0906E5}" destId="{77C2A1AC-1DB6-4E50-842F-6A2EE4EE928C}" srcOrd="1" destOrd="0" presId="urn:microsoft.com/office/officeart/2008/layout/LinedList"/>
    <dgm:cxn modelId="{2E16EF5F-8BF9-4807-86D0-1E181040555C}" type="presParOf" srcId="{2CD482DF-10B8-4164-B93D-DB430E0906E5}" destId="{D4FF8068-01F7-40E1-86EB-DB1254387907}" srcOrd="2" destOrd="0" presId="urn:microsoft.com/office/officeart/2008/layout/LinedList"/>
    <dgm:cxn modelId="{BAB8907D-B250-44EF-BAC8-621922E799DF}" type="presParOf" srcId="{86BD81B2-F72F-4CBE-B69B-1949AF738BC3}" destId="{29224B16-0669-4C15-89C2-0E42A092C445}" srcOrd="2" destOrd="0" presId="urn:microsoft.com/office/officeart/2008/layout/LinedList"/>
    <dgm:cxn modelId="{505FF555-4439-464C-8776-1C6B0D62D97C}" type="presParOf" srcId="{86BD81B2-F72F-4CBE-B69B-1949AF738BC3}" destId="{04BF2E9D-C66E-4467-8F80-61E6D4CD522F}" srcOrd="3" destOrd="0" presId="urn:microsoft.com/office/officeart/2008/layout/LinedList"/>
    <dgm:cxn modelId="{EE853ABE-A2C5-4842-9389-C87F1A7E7F60}" type="presParOf" srcId="{86BD81B2-F72F-4CBE-B69B-1949AF738BC3}" destId="{56236D69-A4F9-49C9-9DF3-A1214DD705B4}" srcOrd="4" destOrd="0" presId="urn:microsoft.com/office/officeart/2008/layout/LinedList"/>
    <dgm:cxn modelId="{7BCCE62E-E318-4CA3-A4DD-ABCAF45A2F4C}" type="presParOf" srcId="{56236D69-A4F9-49C9-9DF3-A1214DD705B4}" destId="{6ED783D9-CF4B-4678-80F4-DA11539CB12F}" srcOrd="0" destOrd="0" presId="urn:microsoft.com/office/officeart/2008/layout/LinedList"/>
    <dgm:cxn modelId="{14139207-03C5-4121-9CDF-D92A22215DEE}" type="presParOf" srcId="{56236D69-A4F9-49C9-9DF3-A1214DD705B4}" destId="{B6D5C07B-7F83-44A5-8412-D75584C544B0}" srcOrd="1" destOrd="0" presId="urn:microsoft.com/office/officeart/2008/layout/LinedList"/>
    <dgm:cxn modelId="{C1F753E5-AD35-4191-8F07-F63902F005E8}" type="presParOf" srcId="{56236D69-A4F9-49C9-9DF3-A1214DD705B4}" destId="{DC66B695-DE49-47FE-B37A-8F5CE8E2DB98}" srcOrd="2" destOrd="0" presId="urn:microsoft.com/office/officeart/2008/layout/LinedList"/>
    <dgm:cxn modelId="{F775F1E2-62E2-400D-990D-EF0A5C062A34}" type="presParOf" srcId="{86BD81B2-F72F-4CBE-B69B-1949AF738BC3}" destId="{2CB9898D-7A32-4482-B1E9-6D3AA00F2EF1}" srcOrd="5" destOrd="0" presId="urn:microsoft.com/office/officeart/2008/layout/LinedList"/>
    <dgm:cxn modelId="{435C0236-8ADB-4B6B-901E-C3BD6D5EE4AF}" type="presParOf" srcId="{86BD81B2-F72F-4CBE-B69B-1949AF738BC3}" destId="{B61E3AAE-9438-4F5D-91F6-9E1032E0007C}" srcOrd="6" destOrd="0" presId="urn:microsoft.com/office/officeart/2008/layout/LinedList"/>
    <dgm:cxn modelId="{7F88ECE3-40F9-49A9-A34E-E070071312BC}" type="presParOf" srcId="{86BD81B2-F72F-4CBE-B69B-1949AF738BC3}" destId="{518F3F78-0326-44AE-A8BE-335B9D0D76FB}" srcOrd="7" destOrd="0" presId="urn:microsoft.com/office/officeart/2008/layout/LinedList"/>
    <dgm:cxn modelId="{C0C7DFC2-2492-4678-8DF7-E0046FC84C37}" type="presParOf" srcId="{518F3F78-0326-44AE-A8BE-335B9D0D76FB}" destId="{1302A8E0-790E-4D17-AAFE-DDABA266F5F3}" srcOrd="0" destOrd="0" presId="urn:microsoft.com/office/officeart/2008/layout/LinedList"/>
    <dgm:cxn modelId="{02B872A6-4190-4BEC-AC03-919ED27FBA18}" type="presParOf" srcId="{518F3F78-0326-44AE-A8BE-335B9D0D76FB}" destId="{E3C1CA45-7D65-4421-B944-09AEF260CDCC}" srcOrd="1" destOrd="0" presId="urn:microsoft.com/office/officeart/2008/layout/LinedList"/>
    <dgm:cxn modelId="{8F72A721-3241-4875-8EE6-127889BD2D43}" type="presParOf" srcId="{518F3F78-0326-44AE-A8BE-335B9D0D76FB}" destId="{7031D7B4-0E82-4DE2-BC50-EA2F7D7E4AA0}" srcOrd="2" destOrd="0" presId="urn:microsoft.com/office/officeart/2008/layout/LinedList"/>
    <dgm:cxn modelId="{40ED0C70-6B5E-48FC-A593-C8D66F48F230}" type="presParOf" srcId="{86BD81B2-F72F-4CBE-B69B-1949AF738BC3}" destId="{7E452FFC-2148-4542-A828-7F1C0AF02334}" srcOrd="8" destOrd="0" presId="urn:microsoft.com/office/officeart/2008/layout/LinedList"/>
    <dgm:cxn modelId="{134C3115-8681-474E-A3BC-FB294F67D78B}" type="presParOf" srcId="{86BD81B2-F72F-4CBE-B69B-1949AF738BC3}" destId="{75EF0192-1851-4429-A796-3D4A989D43A7}" srcOrd="9" destOrd="0" presId="urn:microsoft.com/office/officeart/2008/layout/LinedList"/>
    <dgm:cxn modelId="{FE9C0E20-CF1A-4BA9-87C3-0D832A7C74F5}" type="presParOf" srcId="{86BD81B2-F72F-4CBE-B69B-1949AF738BC3}" destId="{F8955A4F-5D68-401D-A553-8DD2B84BF3B9}" srcOrd="10" destOrd="0" presId="urn:microsoft.com/office/officeart/2008/layout/LinedList"/>
    <dgm:cxn modelId="{C94950DD-A58A-4D40-A05F-4F60107019E3}" type="presParOf" srcId="{F8955A4F-5D68-401D-A553-8DD2B84BF3B9}" destId="{89B8B54F-6AF8-4365-AE32-AC1554BB1333}" srcOrd="0" destOrd="0" presId="urn:microsoft.com/office/officeart/2008/layout/LinedList"/>
    <dgm:cxn modelId="{E779ADC6-7B26-4751-93A6-C890B3D89658}" type="presParOf" srcId="{F8955A4F-5D68-401D-A553-8DD2B84BF3B9}" destId="{EE3F6386-7F46-4C6E-80B1-94740C6904FF}" srcOrd="1" destOrd="0" presId="urn:microsoft.com/office/officeart/2008/layout/LinedList"/>
    <dgm:cxn modelId="{C3F35B40-4D05-4B8E-AEE6-50E1EA76919C}" type="presParOf" srcId="{F8955A4F-5D68-401D-A553-8DD2B84BF3B9}" destId="{16ECCE10-195E-4154-AB22-2F7E3F238204}" srcOrd="2" destOrd="0" presId="urn:microsoft.com/office/officeart/2008/layout/LinedList"/>
    <dgm:cxn modelId="{B9491931-C143-4D67-875F-524CA55AA6F2}" type="presParOf" srcId="{86BD81B2-F72F-4CBE-B69B-1949AF738BC3}" destId="{806A9849-2711-4FFB-8CBD-1A074BF77F5C}" srcOrd="11" destOrd="0" presId="urn:microsoft.com/office/officeart/2008/layout/LinedList"/>
    <dgm:cxn modelId="{8D438B3D-494F-4FDA-879B-A1118210FC4A}" type="presParOf" srcId="{86BD81B2-F72F-4CBE-B69B-1949AF738BC3}" destId="{89DDC79F-25F3-4B89-894D-9C8E51851212}" srcOrd="12" destOrd="0" presId="urn:microsoft.com/office/officeart/2008/layout/LinedList"/>
    <dgm:cxn modelId="{A89849A7-CD98-4DDB-B94D-B90ADCF1247E}" type="presParOf" srcId="{B93877E0-51B1-4ACB-86BA-CCF645F88CDA}" destId="{6A17B054-5FC2-4B09-B9EA-C35D0AEAC65A}" srcOrd="2" destOrd="0" presId="urn:microsoft.com/office/officeart/2008/layout/LinedList"/>
    <dgm:cxn modelId="{6F395775-F6FE-4332-813A-02F9D3572E42}" type="presParOf" srcId="{B93877E0-51B1-4ACB-86BA-CCF645F88CDA}" destId="{2F34FEE4-0BD4-4F39-AF8E-1EC3363566C4}" srcOrd="3" destOrd="0" presId="urn:microsoft.com/office/officeart/2008/layout/LinedList"/>
    <dgm:cxn modelId="{98199F00-83A4-4A09-89F2-238662C8A50D}" type="presParOf" srcId="{2F34FEE4-0BD4-4F39-AF8E-1EC3363566C4}" destId="{14B8BC9E-6633-44FE-B948-619E293B103E}" srcOrd="0" destOrd="0" presId="urn:microsoft.com/office/officeart/2008/layout/LinedList"/>
    <dgm:cxn modelId="{DFC9CDD2-431D-4A7D-80F8-4C3F7E918008}" type="presParOf" srcId="{2F34FEE4-0BD4-4F39-AF8E-1EC3363566C4}" destId="{192761AA-41B3-47C9-B8E4-F4FB7EC2C744}" srcOrd="1" destOrd="0" presId="urn:microsoft.com/office/officeart/2008/layout/LinedList"/>
    <dgm:cxn modelId="{B8FAA6A0-FE5D-4AB4-BB48-726761B0F15F}" type="presParOf" srcId="{192761AA-41B3-47C9-B8E4-F4FB7EC2C744}" destId="{884D5D72-C14D-4916-BC5F-21E8D5E1F2FB}" srcOrd="0" destOrd="0" presId="urn:microsoft.com/office/officeart/2008/layout/LinedList"/>
    <dgm:cxn modelId="{D7D420AB-56DB-4427-9E5E-7A536C9F046F}" type="presParOf" srcId="{192761AA-41B3-47C9-B8E4-F4FB7EC2C744}" destId="{1BBC0112-257C-41A8-AAF1-F8FD9ABDA735}" srcOrd="1" destOrd="0" presId="urn:microsoft.com/office/officeart/2008/layout/LinedList"/>
    <dgm:cxn modelId="{144CE1E4-9556-41AB-A64B-7CBE1113B0DE}" type="presParOf" srcId="{1BBC0112-257C-41A8-AAF1-F8FD9ABDA735}" destId="{9BCEA3EB-368D-4276-8C4A-2EE180C68EB8}" srcOrd="0" destOrd="0" presId="urn:microsoft.com/office/officeart/2008/layout/LinedList"/>
    <dgm:cxn modelId="{A63241E0-F02A-4F38-935B-EE24CBDF93E7}" type="presParOf" srcId="{1BBC0112-257C-41A8-AAF1-F8FD9ABDA735}" destId="{8D78C744-920B-40E9-82FD-FD09B8F3A29C}" srcOrd="1" destOrd="0" presId="urn:microsoft.com/office/officeart/2008/layout/LinedList"/>
    <dgm:cxn modelId="{2F333959-27EA-46B5-9FE4-273162FD82AE}" type="presParOf" srcId="{1BBC0112-257C-41A8-AAF1-F8FD9ABDA735}" destId="{56D9D16E-F7BA-44EB-9CA9-933AC67B55C3}" srcOrd="2" destOrd="0" presId="urn:microsoft.com/office/officeart/2008/layout/LinedList"/>
    <dgm:cxn modelId="{933FEFAB-E24E-48D2-B0D7-3C7018E868B7}" type="presParOf" srcId="{192761AA-41B3-47C9-B8E4-F4FB7EC2C744}" destId="{A53C8182-2E68-48DB-8F7B-F2339CA744A0}" srcOrd="2" destOrd="0" presId="urn:microsoft.com/office/officeart/2008/layout/LinedList"/>
    <dgm:cxn modelId="{34F6025F-664D-4FB4-B994-E1248F1F3F47}" type="presParOf" srcId="{192761AA-41B3-47C9-B8E4-F4FB7EC2C744}" destId="{07719C87-DFF3-4519-982B-0B2E3A80D250}" srcOrd="3" destOrd="0" presId="urn:microsoft.com/office/officeart/2008/layout/LinedList"/>
    <dgm:cxn modelId="{011D53C7-0A70-48B9-8F84-7988CA994FDB}" type="presParOf" srcId="{192761AA-41B3-47C9-B8E4-F4FB7EC2C744}" destId="{24F41DD0-565C-4746-8AA6-D73D8FC03CF0}" srcOrd="4" destOrd="0" presId="urn:microsoft.com/office/officeart/2008/layout/LinedList"/>
    <dgm:cxn modelId="{1DE1E542-8EBB-43E4-8A41-E57905680EAD}" type="presParOf" srcId="{24F41DD0-565C-4746-8AA6-D73D8FC03CF0}" destId="{1485EDBA-DE50-457B-85A1-DF1011236803}" srcOrd="0" destOrd="0" presId="urn:microsoft.com/office/officeart/2008/layout/LinedList"/>
    <dgm:cxn modelId="{D7D6C187-4D98-4C4D-A152-D28EB34B2CB2}" type="presParOf" srcId="{24F41DD0-565C-4746-8AA6-D73D8FC03CF0}" destId="{5A94136E-285E-4930-905A-28146C088BA2}" srcOrd="1" destOrd="0" presId="urn:microsoft.com/office/officeart/2008/layout/LinedList"/>
    <dgm:cxn modelId="{06DEB75E-8EFF-4302-9AD0-AB06B30FC303}" type="presParOf" srcId="{24F41DD0-565C-4746-8AA6-D73D8FC03CF0}" destId="{71FCB41D-B89D-4DEB-BDC5-315BC109ABC6}" srcOrd="2" destOrd="0" presId="urn:microsoft.com/office/officeart/2008/layout/LinedList"/>
    <dgm:cxn modelId="{2230D3DF-0CDA-4226-8893-3181BD772F79}" type="presParOf" srcId="{192761AA-41B3-47C9-B8E4-F4FB7EC2C744}" destId="{32796918-3FC1-498D-A88C-7B0219043631}" srcOrd="5" destOrd="0" presId="urn:microsoft.com/office/officeart/2008/layout/LinedList"/>
    <dgm:cxn modelId="{4B7B0F54-A731-4E96-B5B6-E9BD828BA1A1}" type="presParOf" srcId="{192761AA-41B3-47C9-B8E4-F4FB7EC2C744}" destId="{25B6F8CE-4F72-4408-8754-1D87C5DDAD4B}" srcOrd="6" destOrd="0" presId="urn:microsoft.com/office/officeart/2008/layout/LinedList"/>
    <dgm:cxn modelId="{B75FC232-4B6A-493F-A2D1-F5A8D6AD7995}" type="presParOf" srcId="{192761AA-41B3-47C9-B8E4-F4FB7EC2C744}" destId="{3A1EB90B-6406-4990-9D83-18ADFB884C31}" srcOrd="7" destOrd="0" presId="urn:microsoft.com/office/officeart/2008/layout/LinedList"/>
    <dgm:cxn modelId="{F9256A04-DF70-4F5A-AF45-A02AA7222048}" type="presParOf" srcId="{3A1EB90B-6406-4990-9D83-18ADFB884C31}" destId="{2504334A-42DE-4941-83CA-BC7636112BF1}" srcOrd="0" destOrd="0" presId="urn:microsoft.com/office/officeart/2008/layout/LinedList"/>
    <dgm:cxn modelId="{FAE4AA28-1618-43DF-8378-2D390569E12B}" type="presParOf" srcId="{3A1EB90B-6406-4990-9D83-18ADFB884C31}" destId="{13DE52E2-6074-48B5-A164-7A691544CA45}" srcOrd="1" destOrd="0" presId="urn:microsoft.com/office/officeart/2008/layout/LinedList"/>
    <dgm:cxn modelId="{CBECDEEA-7155-421C-8E66-93581A544786}" type="presParOf" srcId="{3A1EB90B-6406-4990-9D83-18ADFB884C31}" destId="{C5658E2B-C7DE-40CB-AA17-E2F3352A856E}" srcOrd="2" destOrd="0" presId="urn:microsoft.com/office/officeart/2008/layout/LinedList"/>
    <dgm:cxn modelId="{F8AE4FE8-AFA4-4782-B675-D85F63C0F8C6}" type="presParOf" srcId="{192761AA-41B3-47C9-B8E4-F4FB7EC2C744}" destId="{6B7F5565-7277-42A5-8E61-959D98AB22CE}" srcOrd="8" destOrd="0" presId="urn:microsoft.com/office/officeart/2008/layout/LinedList"/>
    <dgm:cxn modelId="{F235A410-E3BC-437A-B3FC-E77E6D93CAD6}" type="presParOf" srcId="{192761AA-41B3-47C9-B8E4-F4FB7EC2C744}" destId="{47B8FC5E-AF8B-458E-A5DF-F1405C5DE1B4}" srcOrd="9" destOrd="0" presId="urn:microsoft.com/office/officeart/2008/layout/LinedList"/>
    <dgm:cxn modelId="{4C54E350-8C7B-436C-816E-C71C4441CFBC}" type="presParOf" srcId="{192761AA-41B3-47C9-B8E4-F4FB7EC2C744}" destId="{2907B031-F036-41CA-AC62-B3311A767521}" srcOrd="10" destOrd="0" presId="urn:microsoft.com/office/officeart/2008/layout/LinedList"/>
    <dgm:cxn modelId="{F47F7839-5C24-42FF-A816-C67C0CEEAB17}" type="presParOf" srcId="{2907B031-F036-41CA-AC62-B3311A767521}" destId="{37A91BBC-3B4B-45F6-B487-1CCFEE995BC5}" srcOrd="0" destOrd="0" presId="urn:microsoft.com/office/officeart/2008/layout/LinedList"/>
    <dgm:cxn modelId="{0BCA30C3-A8B4-444B-9F41-45A924E5A984}" type="presParOf" srcId="{2907B031-F036-41CA-AC62-B3311A767521}" destId="{68A83D26-D2B8-4488-9712-3C618E5A1958}" srcOrd="1" destOrd="0" presId="urn:microsoft.com/office/officeart/2008/layout/LinedList"/>
    <dgm:cxn modelId="{D203E93E-3E0A-4C5B-BE8B-DE02AFE4F723}" type="presParOf" srcId="{2907B031-F036-41CA-AC62-B3311A767521}" destId="{6BBACFEC-DAC2-4F3B-98F9-3FDD316C8595}" srcOrd="2" destOrd="0" presId="urn:microsoft.com/office/officeart/2008/layout/LinedList"/>
    <dgm:cxn modelId="{85FDBB6A-B72B-47B2-8E29-BF930BF4C161}" type="presParOf" srcId="{192761AA-41B3-47C9-B8E4-F4FB7EC2C744}" destId="{DE56A711-E49B-4AC0-B135-4F2DA0D265B9}" srcOrd="11" destOrd="0" presId="urn:microsoft.com/office/officeart/2008/layout/LinedList"/>
    <dgm:cxn modelId="{4C48525B-D8D5-4231-BFFA-D4DAE45F4103}" type="presParOf" srcId="{192761AA-41B3-47C9-B8E4-F4FB7EC2C744}" destId="{DCFC53EC-18CB-45DD-BEE0-7BD369B97835}" srcOrd="12" destOrd="0" presId="urn:microsoft.com/office/officeart/2008/layout/LinedList"/>
    <dgm:cxn modelId="{471D0279-81CE-4313-A282-C78BAF8FDF43}" type="presParOf" srcId="{192761AA-41B3-47C9-B8E4-F4FB7EC2C744}" destId="{9897643D-E830-4F90-9EF6-76315883A4EA}" srcOrd="13" destOrd="0" presId="urn:microsoft.com/office/officeart/2008/layout/LinedList"/>
    <dgm:cxn modelId="{C2B26E99-43DF-4CE5-AC18-3EFDF507B157}" type="presParOf" srcId="{9897643D-E830-4F90-9EF6-76315883A4EA}" destId="{55CE8CDB-5E32-4810-A219-DD5336E2ACD6}" srcOrd="0" destOrd="0" presId="urn:microsoft.com/office/officeart/2008/layout/LinedList"/>
    <dgm:cxn modelId="{83D59FC6-F429-4518-90F0-088230A7A4B1}" type="presParOf" srcId="{9897643D-E830-4F90-9EF6-76315883A4EA}" destId="{E66902B6-4C77-404B-9451-9E0EF2887176}" srcOrd="1" destOrd="0" presId="urn:microsoft.com/office/officeart/2008/layout/LinedList"/>
    <dgm:cxn modelId="{8E9703F4-0F8C-4951-8501-273540CC8D4C}" type="presParOf" srcId="{9897643D-E830-4F90-9EF6-76315883A4EA}" destId="{D1B82AAF-2490-4CE7-A331-29D1B81DBDB6}" srcOrd="2" destOrd="0" presId="urn:microsoft.com/office/officeart/2008/layout/LinedList"/>
    <dgm:cxn modelId="{2B58FB77-0CC2-4F38-B41D-4ED4827409A3}" type="presParOf" srcId="{192761AA-41B3-47C9-B8E4-F4FB7EC2C744}" destId="{9C60444E-7313-4ADE-88E4-5C13904CF88C}" srcOrd="14" destOrd="0" presId="urn:microsoft.com/office/officeart/2008/layout/LinedList"/>
    <dgm:cxn modelId="{677F418B-E0A4-47E6-B42C-7214FD1388D4}" type="presParOf" srcId="{192761AA-41B3-47C9-B8E4-F4FB7EC2C744}" destId="{70341B28-1C8D-4985-8ED5-EE3C419B841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4F2DC5-B97F-4DDD-BD8B-0EC238846A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93C63F-66D8-420C-9B90-B1CA1BA066B0}">
      <dgm:prSet/>
      <dgm:spPr/>
      <dgm:t>
        <a:bodyPr/>
        <a:lstStyle/>
        <a:p>
          <a:r>
            <a:rPr lang="es-ES" dirty="0"/>
            <a:t>Resumen </a:t>
          </a:r>
          <a:endParaRPr lang="es-EC" dirty="0"/>
        </a:p>
      </dgm:t>
    </dgm:pt>
    <dgm:pt modelId="{D226CCC9-E309-44AE-B393-B1681187EB9F}" type="parTrans" cxnId="{0E33DF26-A365-480D-8C96-FCA434C90F67}">
      <dgm:prSet/>
      <dgm:spPr/>
      <dgm:t>
        <a:bodyPr/>
        <a:lstStyle/>
        <a:p>
          <a:endParaRPr lang="es-EC"/>
        </a:p>
      </dgm:t>
    </dgm:pt>
    <dgm:pt modelId="{2D15EB6D-6DC9-4EAA-A9FA-06B7E2360141}" type="sibTrans" cxnId="{0E33DF26-A365-480D-8C96-FCA434C90F67}">
      <dgm:prSet/>
      <dgm:spPr/>
      <dgm:t>
        <a:bodyPr/>
        <a:lstStyle/>
        <a:p>
          <a:endParaRPr lang="es-EC"/>
        </a:p>
      </dgm:t>
    </dgm:pt>
    <dgm:pt modelId="{8A636B6D-D38C-43EC-8910-E3193530436A}">
      <dgm:prSet/>
      <dgm:spPr/>
      <dgm:t>
        <a:bodyPr/>
        <a:lstStyle/>
        <a:p>
          <a:r>
            <a:rPr lang="es-ES" dirty="0"/>
            <a:t>Texto breve y claro del contenido del artículo</a:t>
          </a:r>
          <a:endParaRPr lang="es-EC" dirty="0"/>
        </a:p>
      </dgm:t>
    </dgm:pt>
    <dgm:pt modelId="{67CC1627-C051-4A88-AC1A-8405DC4E9C5F}" type="parTrans" cxnId="{90844F39-83F8-4C05-8CA3-7A478BF05D47}">
      <dgm:prSet/>
      <dgm:spPr/>
      <dgm:t>
        <a:bodyPr/>
        <a:lstStyle/>
        <a:p>
          <a:endParaRPr lang="es-EC"/>
        </a:p>
      </dgm:t>
    </dgm:pt>
    <dgm:pt modelId="{830D2563-9762-41C6-AECA-C1C3C7352A4C}" type="sibTrans" cxnId="{90844F39-83F8-4C05-8CA3-7A478BF05D47}">
      <dgm:prSet/>
      <dgm:spPr/>
      <dgm:t>
        <a:bodyPr/>
        <a:lstStyle/>
        <a:p>
          <a:endParaRPr lang="es-EC"/>
        </a:p>
      </dgm:t>
    </dgm:pt>
    <dgm:pt modelId="{F16BD2ED-60EA-473D-9D23-84F44F74597C}">
      <dgm:prSet/>
      <dgm:spPr/>
      <dgm:t>
        <a:bodyPr/>
        <a:lstStyle/>
        <a:p>
          <a:r>
            <a:rPr lang="es-ES" dirty="0"/>
            <a:t>Permite entender el contenido rápidamente</a:t>
          </a:r>
          <a:endParaRPr lang="es-EC" dirty="0"/>
        </a:p>
      </dgm:t>
    </dgm:pt>
    <dgm:pt modelId="{A090CE07-55C3-4205-B334-8EBD1CB5404A}" type="parTrans" cxnId="{78FE778D-5DD7-42B7-8B31-9C972C051222}">
      <dgm:prSet/>
      <dgm:spPr/>
      <dgm:t>
        <a:bodyPr/>
        <a:lstStyle/>
        <a:p>
          <a:endParaRPr lang="es-EC"/>
        </a:p>
      </dgm:t>
    </dgm:pt>
    <dgm:pt modelId="{CE1408F8-060F-4983-B85E-402C16FD902E}" type="sibTrans" cxnId="{78FE778D-5DD7-42B7-8B31-9C972C051222}">
      <dgm:prSet/>
      <dgm:spPr/>
      <dgm:t>
        <a:bodyPr/>
        <a:lstStyle/>
        <a:p>
          <a:endParaRPr lang="es-EC"/>
        </a:p>
      </dgm:t>
    </dgm:pt>
    <dgm:pt modelId="{21A23C0B-2858-47F0-9233-EDD9F015C2F9}">
      <dgm:prSet/>
      <dgm:spPr/>
      <dgm:t>
        <a:bodyPr/>
        <a:lstStyle/>
        <a:p>
          <a:r>
            <a:rPr lang="es-ES" dirty="0" err="1"/>
            <a:t>Carácterísticas</a:t>
          </a:r>
          <a:r>
            <a:rPr lang="es-ES" dirty="0"/>
            <a:t> </a:t>
          </a:r>
          <a:endParaRPr lang="es-EC" dirty="0"/>
        </a:p>
      </dgm:t>
    </dgm:pt>
    <dgm:pt modelId="{77ADB8A9-7896-4802-A601-680715DFB5A1}" type="parTrans" cxnId="{BE91BF74-49ED-4B63-B94D-4FBF8F475DCF}">
      <dgm:prSet/>
      <dgm:spPr/>
      <dgm:t>
        <a:bodyPr/>
        <a:lstStyle/>
        <a:p>
          <a:endParaRPr lang="es-EC"/>
        </a:p>
      </dgm:t>
    </dgm:pt>
    <dgm:pt modelId="{1E2B64DA-E0AB-4354-ACF2-941A80EEC957}" type="sibTrans" cxnId="{BE91BF74-49ED-4B63-B94D-4FBF8F475DCF}">
      <dgm:prSet/>
      <dgm:spPr/>
      <dgm:t>
        <a:bodyPr/>
        <a:lstStyle/>
        <a:p>
          <a:endParaRPr lang="es-EC"/>
        </a:p>
      </dgm:t>
    </dgm:pt>
    <dgm:pt modelId="{556DF413-DCDE-4741-AF8E-D74A4D214283}">
      <dgm:prSet/>
      <dgm:spPr/>
      <dgm:t>
        <a:bodyPr/>
        <a:lstStyle/>
        <a:p>
          <a:r>
            <a:rPr lang="es-ES" dirty="0"/>
            <a:t>Preciso, refleja un propósito, no incluir nada que no aparezca en el cuerpo del escrito; si necesita referencias se pone el nombre del autor y año, solo </a:t>
          </a:r>
          <a:r>
            <a:rPr lang="es-ES" dirty="0" err="1"/>
            <a:t>inrma</a:t>
          </a:r>
          <a:endParaRPr lang="es-EC" dirty="0"/>
        </a:p>
      </dgm:t>
    </dgm:pt>
    <dgm:pt modelId="{0C54EAC7-CE1B-43ED-9635-163700211DD0}" type="parTrans" cxnId="{6B9B5546-959B-49E9-9067-2E6B248AACF9}">
      <dgm:prSet/>
      <dgm:spPr/>
      <dgm:t>
        <a:bodyPr/>
        <a:lstStyle/>
        <a:p>
          <a:endParaRPr lang="es-EC"/>
        </a:p>
      </dgm:t>
    </dgm:pt>
    <dgm:pt modelId="{7E369E14-BDE3-478C-ADE3-202BD171804E}" type="sibTrans" cxnId="{6B9B5546-959B-49E9-9067-2E6B248AACF9}">
      <dgm:prSet/>
      <dgm:spPr/>
      <dgm:t>
        <a:bodyPr/>
        <a:lstStyle/>
        <a:p>
          <a:endParaRPr lang="es-EC"/>
        </a:p>
      </dgm:t>
    </dgm:pt>
    <dgm:pt modelId="{DC2816A9-31E5-41B1-BB66-7DAF3F37C450}">
      <dgm:prSet/>
      <dgm:spPr/>
      <dgm:t>
        <a:bodyPr/>
        <a:lstStyle/>
        <a:p>
          <a:r>
            <a:rPr lang="es-ES" dirty="0"/>
            <a:t>Límite de palabras 150 a 200 </a:t>
          </a:r>
          <a:endParaRPr lang="es-EC" dirty="0"/>
        </a:p>
      </dgm:t>
    </dgm:pt>
    <dgm:pt modelId="{CC18BD34-60A9-4B95-8731-A9ECC7C3AC99}" type="parTrans" cxnId="{5F0F312A-3E49-4178-A12A-785C451958C3}">
      <dgm:prSet/>
      <dgm:spPr/>
      <dgm:t>
        <a:bodyPr/>
        <a:lstStyle/>
        <a:p>
          <a:endParaRPr lang="es-EC"/>
        </a:p>
      </dgm:t>
    </dgm:pt>
    <dgm:pt modelId="{9EF19517-6A21-4957-A6E0-976897CDA567}" type="sibTrans" cxnId="{5F0F312A-3E49-4178-A12A-785C451958C3}">
      <dgm:prSet/>
      <dgm:spPr/>
      <dgm:t>
        <a:bodyPr/>
        <a:lstStyle/>
        <a:p>
          <a:endParaRPr lang="es-EC"/>
        </a:p>
      </dgm:t>
    </dgm:pt>
    <dgm:pt modelId="{9B7AAE8E-634F-4E44-824E-FCE55D2565FF}">
      <dgm:prSet/>
      <dgm:spPr/>
      <dgm:t>
        <a:bodyPr/>
        <a:lstStyle/>
        <a:p>
          <a:r>
            <a:rPr lang="es-ES" dirty="0"/>
            <a:t>Formato </a:t>
          </a:r>
          <a:endParaRPr lang="es-EC" dirty="0"/>
        </a:p>
      </dgm:t>
    </dgm:pt>
    <dgm:pt modelId="{84089487-0E92-45CD-BE63-8FB8D10D8D95}" type="parTrans" cxnId="{15DC2ABB-395A-49E9-BE56-A9F186F5FEDB}">
      <dgm:prSet/>
      <dgm:spPr/>
      <dgm:t>
        <a:bodyPr/>
        <a:lstStyle/>
        <a:p>
          <a:endParaRPr lang="es-EC"/>
        </a:p>
      </dgm:t>
    </dgm:pt>
    <dgm:pt modelId="{ACF9BACD-A999-4F6F-ACDE-57D745ABCC64}" type="sibTrans" cxnId="{15DC2ABB-395A-49E9-BE56-A9F186F5FEDB}">
      <dgm:prSet/>
      <dgm:spPr/>
      <dgm:t>
        <a:bodyPr/>
        <a:lstStyle/>
        <a:p>
          <a:endParaRPr lang="es-EC"/>
        </a:p>
      </dgm:t>
    </dgm:pt>
    <dgm:pt modelId="{4959A262-ADFD-4503-9DEC-9053B5E7E224}">
      <dgm:prSet/>
      <dgm:spPr/>
      <dgm:t>
        <a:bodyPr/>
        <a:lstStyle/>
        <a:p>
          <a:r>
            <a:rPr lang="es-ES" dirty="0"/>
            <a:t>En una nueva página</a:t>
          </a:r>
          <a:endParaRPr lang="es-EC" dirty="0"/>
        </a:p>
      </dgm:t>
    </dgm:pt>
    <dgm:pt modelId="{D1879C8F-1AEE-40E4-8871-17753CF5480D}" type="parTrans" cxnId="{810D0FA3-7557-4F5E-922D-BCE3C6DD4B4D}">
      <dgm:prSet/>
      <dgm:spPr/>
      <dgm:t>
        <a:bodyPr/>
        <a:lstStyle/>
        <a:p>
          <a:endParaRPr lang="es-EC"/>
        </a:p>
      </dgm:t>
    </dgm:pt>
    <dgm:pt modelId="{17894542-8A3C-4037-B1C2-715D4C121EEB}" type="sibTrans" cxnId="{810D0FA3-7557-4F5E-922D-BCE3C6DD4B4D}">
      <dgm:prSet/>
      <dgm:spPr/>
      <dgm:t>
        <a:bodyPr/>
        <a:lstStyle/>
        <a:p>
          <a:endParaRPr lang="es-EC"/>
        </a:p>
      </dgm:t>
    </dgm:pt>
    <dgm:pt modelId="{709FE4C0-A7FD-4C7C-BBA4-9F1B9B9C5B37}">
      <dgm:prSet/>
      <dgm:spPr/>
      <dgm:t>
        <a:bodyPr/>
        <a:lstStyle/>
        <a:p>
          <a:r>
            <a:rPr lang="es-ES" dirty="0"/>
            <a:t>Encabezado identificado y número de página 2 </a:t>
          </a:r>
          <a:endParaRPr lang="es-EC" dirty="0"/>
        </a:p>
      </dgm:t>
    </dgm:pt>
    <dgm:pt modelId="{F225BC71-BBD8-487A-8F1C-F7515C4C1D50}" type="parTrans" cxnId="{BF63B662-3570-4C5A-9D9B-28FF5EDD8AE3}">
      <dgm:prSet/>
      <dgm:spPr/>
      <dgm:t>
        <a:bodyPr/>
        <a:lstStyle/>
        <a:p>
          <a:endParaRPr lang="es-EC"/>
        </a:p>
      </dgm:t>
    </dgm:pt>
    <dgm:pt modelId="{55CEDDF9-87E0-49EC-A78A-3AFEBDFC32C3}" type="sibTrans" cxnId="{BF63B662-3570-4C5A-9D9B-28FF5EDD8AE3}">
      <dgm:prSet/>
      <dgm:spPr/>
      <dgm:t>
        <a:bodyPr/>
        <a:lstStyle/>
        <a:p>
          <a:endParaRPr lang="es-EC"/>
        </a:p>
      </dgm:t>
    </dgm:pt>
    <dgm:pt modelId="{177F4A65-1CD4-48FC-8CA1-783C565315C9}">
      <dgm:prSet/>
      <dgm:spPr/>
      <dgm:t>
        <a:bodyPr/>
        <a:lstStyle/>
        <a:p>
          <a:r>
            <a:rPr lang="es-ES" dirty="0"/>
            <a:t>Etiqueta RESUMEN centrado en la parte superior con negrita </a:t>
          </a:r>
          <a:endParaRPr lang="es-EC" dirty="0"/>
        </a:p>
      </dgm:t>
    </dgm:pt>
    <dgm:pt modelId="{E15E949A-AE05-4779-AAEE-3BD004A7A724}" type="parTrans" cxnId="{C11DE0FC-1794-4628-8B9C-FDAE90A7DEB6}">
      <dgm:prSet/>
      <dgm:spPr/>
      <dgm:t>
        <a:bodyPr/>
        <a:lstStyle/>
        <a:p>
          <a:endParaRPr lang="es-EC"/>
        </a:p>
      </dgm:t>
    </dgm:pt>
    <dgm:pt modelId="{D9C9DC24-23EB-4FF5-A929-E3B7C76F59DC}" type="sibTrans" cxnId="{C11DE0FC-1794-4628-8B9C-FDAE90A7DEB6}">
      <dgm:prSet/>
      <dgm:spPr/>
      <dgm:t>
        <a:bodyPr/>
        <a:lstStyle/>
        <a:p>
          <a:endParaRPr lang="es-EC"/>
        </a:p>
      </dgm:t>
    </dgm:pt>
    <dgm:pt modelId="{BAC7E927-54CF-4C51-ADE7-18AEB32B4449}">
      <dgm:prSet/>
      <dgm:spPr/>
      <dgm:t>
        <a:bodyPr/>
        <a:lstStyle/>
        <a:p>
          <a:r>
            <a:rPr lang="es-ES" dirty="0"/>
            <a:t>En un solo párrafo sin sangría </a:t>
          </a:r>
          <a:endParaRPr lang="es-EC" dirty="0"/>
        </a:p>
      </dgm:t>
    </dgm:pt>
    <dgm:pt modelId="{F3E8E31B-35D4-4A1A-BB0A-66F3108674E0}" type="parTrans" cxnId="{47CE1F28-12DA-4745-B7BE-66E75FADEF1F}">
      <dgm:prSet/>
      <dgm:spPr/>
      <dgm:t>
        <a:bodyPr/>
        <a:lstStyle/>
        <a:p>
          <a:endParaRPr lang="es-EC"/>
        </a:p>
      </dgm:t>
    </dgm:pt>
    <dgm:pt modelId="{0D4CF7B6-F320-4A02-ABE9-2CD3CD143C97}" type="sibTrans" cxnId="{47CE1F28-12DA-4745-B7BE-66E75FADEF1F}">
      <dgm:prSet/>
      <dgm:spPr/>
      <dgm:t>
        <a:bodyPr/>
        <a:lstStyle/>
        <a:p>
          <a:endParaRPr lang="es-EC"/>
        </a:p>
      </dgm:t>
    </dgm:pt>
    <dgm:pt modelId="{BAFF1D2A-2DAF-48EB-BDDD-FB2817987904}" type="pres">
      <dgm:prSet presAssocID="{024F2DC5-B97F-4DDD-BD8B-0EC238846AD9}" presName="vert0" presStyleCnt="0">
        <dgm:presLayoutVars>
          <dgm:dir/>
          <dgm:animOne val="branch"/>
          <dgm:animLvl val="lvl"/>
        </dgm:presLayoutVars>
      </dgm:prSet>
      <dgm:spPr/>
    </dgm:pt>
    <dgm:pt modelId="{6AF500FF-6442-4F92-992A-DA439AEBD61D}" type="pres">
      <dgm:prSet presAssocID="{0993C63F-66D8-420C-9B90-B1CA1BA066B0}" presName="thickLine" presStyleLbl="alignNode1" presStyleIdx="0" presStyleCnt="1"/>
      <dgm:spPr/>
    </dgm:pt>
    <dgm:pt modelId="{2822EF70-A499-4457-A91C-5DF2C9A648B4}" type="pres">
      <dgm:prSet presAssocID="{0993C63F-66D8-420C-9B90-B1CA1BA066B0}" presName="horz1" presStyleCnt="0"/>
      <dgm:spPr/>
    </dgm:pt>
    <dgm:pt modelId="{BD51DA81-3E7D-4C55-BF27-6971AEE4479A}" type="pres">
      <dgm:prSet presAssocID="{0993C63F-66D8-420C-9B90-B1CA1BA066B0}" presName="tx1" presStyleLbl="revTx" presStyleIdx="0" presStyleCnt="11"/>
      <dgm:spPr/>
    </dgm:pt>
    <dgm:pt modelId="{A3AEE5F5-25AE-4CE3-9CC6-0B15FF907E47}" type="pres">
      <dgm:prSet presAssocID="{0993C63F-66D8-420C-9B90-B1CA1BA066B0}" presName="vert1" presStyleCnt="0"/>
      <dgm:spPr/>
    </dgm:pt>
    <dgm:pt modelId="{7CDEA8E4-F06B-4BAF-A7C0-83A8E35CE8E2}" type="pres">
      <dgm:prSet presAssocID="{8A636B6D-D38C-43EC-8910-E3193530436A}" presName="vertSpace2a" presStyleCnt="0"/>
      <dgm:spPr/>
    </dgm:pt>
    <dgm:pt modelId="{2A5E3433-1F6D-4588-BF41-3D353E96202A}" type="pres">
      <dgm:prSet presAssocID="{8A636B6D-D38C-43EC-8910-E3193530436A}" presName="horz2" presStyleCnt="0"/>
      <dgm:spPr/>
    </dgm:pt>
    <dgm:pt modelId="{0DBD4D01-2F4C-4F96-A9FE-383CF7431CE1}" type="pres">
      <dgm:prSet presAssocID="{8A636B6D-D38C-43EC-8910-E3193530436A}" presName="horzSpace2" presStyleCnt="0"/>
      <dgm:spPr/>
    </dgm:pt>
    <dgm:pt modelId="{13FE814D-3866-46CD-9BAC-AD2AEF9400EE}" type="pres">
      <dgm:prSet presAssocID="{8A636B6D-D38C-43EC-8910-E3193530436A}" presName="tx2" presStyleLbl="revTx" presStyleIdx="1" presStyleCnt="11"/>
      <dgm:spPr/>
    </dgm:pt>
    <dgm:pt modelId="{58755344-A1A9-4940-8A65-ED08D06D7623}" type="pres">
      <dgm:prSet presAssocID="{8A636B6D-D38C-43EC-8910-E3193530436A}" presName="vert2" presStyleCnt="0"/>
      <dgm:spPr/>
    </dgm:pt>
    <dgm:pt modelId="{BDBF3C00-B94C-4CA4-9D3A-F6D981E647BA}" type="pres">
      <dgm:prSet presAssocID="{8A636B6D-D38C-43EC-8910-E3193530436A}" presName="thinLine2b" presStyleLbl="callout" presStyleIdx="0" presStyleCnt="8"/>
      <dgm:spPr/>
    </dgm:pt>
    <dgm:pt modelId="{D91A9262-6E33-4EDC-AD62-1821529C9CE4}" type="pres">
      <dgm:prSet presAssocID="{8A636B6D-D38C-43EC-8910-E3193530436A}" presName="vertSpace2b" presStyleCnt="0"/>
      <dgm:spPr/>
    </dgm:pt>
    <dgm:pt modelId="{F3F5E8BA-6EF9-4CCD-918B-18C5771845F6}" type="pres">
      <dgm:prSet presAssocID="{F16BD2ED-60EA-473D-9D23-84F44F74597C}" presName="horz2" presStyleCnt="0"/>
      <dgm:spPr/>
    </dgm:pt>
    <dgm:pt modelId="{7410D7C8-D67E-4743-A465-76235B5C2738}" type="pres">
      <dgm:prSet presAssocID="{F16BD2ED-60EA-473D-9D23-84F44F74597C}" presName="horzSpace2" presStyleCnt="0"/>
      <dgm:spPr/>
    </dgm:pt>
    <dgm:pt modelId="{210A08BB-BAB2-47D9-BF0E-E2B897CF2F94}" type="pres">
      <dgm:prSet presAssocID="{F16BD2ED-60EA-473D-9D23-84F44F74597C}" presName="tx2" presStyleLbl="revTx" presStyleIdx="2" presStyleCnt="11"/>
      <dgm:spPr/>
    </dgm:pt>
    <dgm:pt modelId="{150AA1A5-0471-4B92-AE87-51B842FBF2B5}" type="pres">
      <dgm:prSet presAssocID="{F16BD2ED-60EA-473D-9D23-84F44F74597C}" presName="vert2" presStyleCnt="0"/>
      <dgm:spPr/>
    </dgm:pt>
    <dgm:pt modelId="{DEB51106-7810-49A3-B41A-8E6AF5056322}" type="pres">
      <dgm:prSet presAssocID="{F16BD2ED-60EA-473D-9D23-84F44F74597C}" presName="thinLine2b" presStyleLbl="callout" presStyleIdx="1" presStyleCnt="8"/>
      <dgm:spPr/>
    </dgm:pt>
    <dgm:pt modelId="{A571A56B-8FB9-4EAC-B5CD-B22B7C3077DD}" type="pres">
      <dgm:prSet presAssocID="{F16BD2ED-60EA-473D-9D23-84F44F74597C}" presName="vertSpace2b" presStyleCnt="0"/>
      <dgm:spPr/>
    </dgm:pt>
    <dgm:pt modelId="{F8E67448-1657-4EE7-BB17-472B39E996AC}" type="pres">
      <dgm:prSet presAssocID="{21A23C0B-2858-47F0-9233-EDD9F015C2F9}" presName="horz2" presStyleCnt="0"/>
      <dgm:spPr/>
    </dgm:pt>
    <dgm:pt modelId="{24767CFD-C2F5-46F0-BB2C-6D7DB6442B54}" type="pres">
      <dgm:prSet presAssocID="{21A23C0B-2858-47F0-9233-EDD9F015C2F9}" presName="horzSpace2" presStyleCnt="0"/>
      <dgm:spPr/>
    </dgm:pt>
    <dgm:pt modelId="{81EC023E-4DB2-4E45-9EDA-E9E081B90ACD}" type="pres">
      <dgm:prSet presAssocID="{21A23C0B-2858-47F0-9233-EDD9F015C2F9}" presName="tx2" presStyleLbl="revTx" presStyleIdx="3" presStyleCnt="11"/>
      <dgm:spPr/>
    </dgm:pt>
    <dgm:pt modelId="{9C7E0810-D15E-404A-96B1-7EEACF2F4600}" type="pres">
      <dgm:prSet presAssocID="{21A23C0B-2858-47F0-9233-EDD9F015C2F9}" presName="vert2" presStyleCnt="0"/>
      <dgm:spPr/>
    </dgm:pt>
    <dgm:pt modelId="{47E8596D-8692-4B23-9EA8-70AAA691D9D9}" type="pres">
      <dgm:prSet presAssocID="{556DF413-DCDE-4741-AF8E-D74A4D214283}" presName="horz3" presStyleCnt="0"/>
      <dgm:spPr/>
    </dgm:pt>
    <dgm:pt modelId="{CB61C7AD-0DE7-4437-A63F-F759160665F4}" type="pres">
      <dgm:prSet presAssocID="{556DF413-DCDE-4741-AF8E-D74A4D214283}" presName="horzSpace3" presStyleCnt="0"/>
      <dgm:spPr/>
    </dgm:pt>
    <dgm:pt modelId="{1FBF4B9A-A7C4-4D8F-9B91-641C9680A05D}" type="pres">
      <dgm:prSet presAssocID="{556DF413-DCDE-4741-AF8E-D74A4D214283}" presName="tx3" presStyleLbl="revTx" presStyleIdx="4" presStyleCnt="11"/>
      <dgm:spPr/>
    </dgm:pt>
    <dgm:pt modelId="{35B444C9-D141-489E-B443-AE31EFD38DA6}" type="pres">
      <dgm:prSet presAssocID="{556DF413-DCDE-4741-AF8E-D74A4D214283}" presName="vert3" presStyleCnt="0"/>
      <dgm:spPr/>
    </dgm:pt>
    <dgm:pt modelId="{DBD7840D-6AD3-443B-A879-838AC99BC44F}" type="pres">
      <dgm:prSet presAssocID="{21A23C0B-2858-47F0-9233-EDD9F015C2F9}" presName="thinLine2b" presStyleLbl="callout" presStyleIdx="2" presStyleCnt="8"/>
      <dgm:spPr/>
    </dgm:pt>
    <dgm:pt modelId="{89D53EFD-2E48-4E28-881E-BB6B3B9CB4D2}" type="pres">
      <dgm:prSet presAssocID="{21A23C0B-2858-47F0-9233-EDD9F015C2F9}" presName="vertSpace2b" presStyleCnt="0"/>
      <dgm:spPr/>
    </dgm:pt>
    <dgm:pt modelId="{4E92ADFC-261B-475A-AF6F-824350F231D0}" type="pres">
      <dgm:prSet presAssocID="{DC2816A9-31E5-41B1-BB66-7DAF3F37C450}" presName="horz2" presStyleCnt="0"/>
      <dgm:spPr/>
    </dgm:pt>
    <dgm:pt modelId="{C92C073F-1F73-4DCA-AC6E-6D27CCF30D15}" type="pres">
      <dgm:prSet presAssocID="{DC2816A9-31E5-41B1-BB66-7DAF3F37C450}" presName="horzSpace2" presStyleCnt="0"/>
      <dgm:spPr/>
    </dgm:pt>
    <dgm:pt modelId="{3D587819-A3D5-492D-B064-2884F9E925DC}" type="pres">
      <dgm:prSet presAssocID="{DC2816A9-31E5-41B1-BB66-7DAF3F37C450}" presName="tx2" presStyleLbl="revTx" presStyleIdx="5" presStyleCnt="11"/>
      <dgm:spPr/>
    </dgm:pt>
    <dgm:pt modelId="{2D463690-1014-4032-B584-BD48F7496108}" type="pres">
      <dgm:prSet presAssocID="{DC2816A9-31E5-41B1-BB66-7DAF3F37C450}" presName="vert2" presStyleCnt="0"/>
      <dgm:spPr/>
    </dgm:pt>
    <dgm:pt modelId="{7A530C90-7BDC-4CBF-8AF3-BE5B707C907A}" type="pres">
      <dgm:prSet presAssocID="{DC2816A9-31E5-41B1-BB66-7DAF3F37C450}" presName="thinLine2b" presStyleLbl="callout" presStyleIdx="3" presStyleCnt="8"/>
      <dgm:spPr/>
    </dgm:pt>
    <dgm:pt modelId="{2FA00A88-D688-4F4C-8AF0-F42688F33836}" type="pres">
      <dgm:prSet presAssocID="{DC2816A9-31E5-41B1-BB66-7DAF3F37C450}" presName="vertSpace2b" presStyleCnt="0"/>
      <dgm:spPr/>
    </dgm:pt>
    <dgm:pt modelId="{4A4F9D06-AEBF-4064-B53F-9CD32C149A55}" type="pres">
      <dgm:prSet presAssocID="{9B7AAE8E-634F-4E44-824E-FCE55D2565FF}" presName="horz2" presStyleCnt="0"/>
      <dgm:spPr/>
    </dgm:pt>
    <dgm:pt modelId="{38E438EE-4EE8-457B-9E1C-C2EDE01E2E6C}" type="pres">
      <dgm:prSet presAssocID="{9B7AAE8E-634F-4E44-824E-FCE55D2565FF}" presName="horzSpace2" presStyleCnt="0"/>
      <dgm:spPr/>
    </dgm:pt>
    <dgm:pt modelId="{898A4133-9021-40D4-A281-A1987AC24964}" type="pres">
      <dgm:prSet presAssocID="{9B7AAE8E-634F-4E44-824E-FCE55D2565FF}" presName="tx2" presStyleLbl="revTx" presStyleIdx="6" presStyleCnt="11"/>
      <dgm:spPr/>
    </dgm:pt>
    <dgm:pt modelId="{725538DC-E9AC-4A95-9BCD-13BDA3B35E74}" type="pres">
      <dgm:prSet presAssocID="{9B7AAE8E-634F-4E44-824E-FCE55D2565FF}" presName="vert2" presStyleCnt="0"/>
      <dgm:spPr/>
    </dgm:pt>
    <dgm:pt modelId="{32F9A42D-BAEF-455F-A3B6-2F070FA19A18}" type="pres">
      <dgm:prSet presAssocID="{4959A262-ADFD-4503-9DEC-9053B5E7E224}" presName="horz3" presStyleCnt="0"/>
      <dgm:spPr/>
    </dgm:pt>
    <dgm:pt modelId="{B72CA612-14C3-4148-8E79-1AB6CEEDB4AE}" type="pres">
      <dgm:prSet presAssocID="{4959A262-ADFD-4503-9DEC-9053B5E7E224}" presName="horzSpace3" presStyleCnt="0"/>
      <dgm:spPr/>
    </dgm:pt>
    <dgm:pt modelId="{98E1665D-A359-43B6-B330-9B33C0FF3CD4}" type="pres">
      <dgm:prSet presAssocID="{4959A262-ADFD-4503-9DEC-9053B5E7E224}" presName="tx3" presStyleLbl="revTx" presStyleIdx="7" presStyleCnt="11"/>
      <dgm:spPr/>
    </dgm:pt>
    <dgm:pt modelId="{011ADDFE-A3BC-4479-9365-FC340FB2FE6D}" type="pres">
      <dgm:prSet presAssocID="{4959A262-ADFD-4503-9DEC-9053B5E7E224}" presName="vert3" presStyleCnt="0"/>
      <dgm:spPr/>
    </dgm:pt>
    <dgm:pt modelId="{7AC6838E-33B6-4AD5-AA48-F3782B90C6E1}" type="pres">
      <dgm:prSet presAssocID="{17894542-8A3C-4037-B1C2-715D4C121EEB}" presName="thinLine3" presStyleLbl="callout" presStyleIdx="4" presStyleCnt="8"/>
      <dgm:spPr/>
    </dgm:pt>
    <dgm:pt modelId="{FEEEC33B-586E-4FE7-8BCA-386C941F0619}" type="pres">
      <dgm:prSet presAssocID="{709FE4C0-A7FD-4C7C-BBA4-9F1B9B9C5B37}" presName="horz3" presStyleCnt="0"/>
      <dgm:spPr/>
    </dgm:pt>
    <dgm:pt modelId="{0C1E5BA6-EF1C-462F-BCE2-D9DEBA9A2670}" type="pres">
      <dgm:prSet presAssocID="{709FE4C0-A7FD-4C7C-BBA4-9F1B9B9C5B37}" presName="horzSpace3" presStyleCnt="0"/>
      <dgm:spPr/>
    </dgm:pt>
    <dgm:pt modelId="{ACAC444D-C48F-4F37-BB79-B965425B182C}" type="pres">
      <dgm:prSet presAssocID="{709FE4C0-A7FD-4C7C-BBA4-9F1B9B9C5B37}" presName="tx3" presStyleLbl="revTx" presStyleIdx="8" presStyleCnt="11"/>
      <dgm:spPr/>
    </dgm:pt>
    <dgm:pt modelId="{982188FD-3198-4079-BBB3-1D20A7E04C5D}" type="pres">
      <dgm:prSet presAssocID="{709FE4C0-A7FD-4C7C-BBA4-9F1B9B9C5B37}" presName="vert3" presStyleCnt="0"/>
      <dgm:spPr/>
    </dgm:pt>
    <dgm:pt modelId="{BEB0F66E-93D7-46C1-A0A7-213892007479}" type="pres">
      <dgm:prSet presAssocID="{55CEDDF9-87E0-49EC-A78A-3AFEBDFC32C3}" presName="thinLine3" presStyleLbl="callout" presStyleIdx="5" presStyleCnt="8"/>
      <dgm:spPr/>
    </dgm:pt>
    <dgm:pt modelId="{1C54F90D-5046-4B90-847D-C3FD6760E87A}" type="pres">
      <dgm:prSet presAssocID="{177F4A65-1CD4-48FC-8CA1-783C565315C9}" presName="horz3" presStyleCnt="0"/>
      <dgm:spPr/>
    </dgm:pt>
    <dgm:pt modelId="{B0266E83-3AAE-480A-A97F-92B421FEADB9}" type="pres">
      <dgm:prSet presAssocID="{177F4A65-1CD4-48FC-8CA1-783C565315C9}" presName="horzSpace3" presStyleCnt="0"/>
      <dgm:spPr/>
    </dgm:pt>
    <dgm:pt modelId="{2DD2E644-78EE-42CF-A43B-DD9D15927169}" type="pres">
      <dgm:prSet presAssocID="{177F4A65-1CD4-48FC-8CA1-783C565315C9}" presName="tx3" presStyleLbl="revTx" presStyleIdx="9" presStyleCnt="11"/>
      <dgm:spPr/>
    </dgm:pt>
    <dgm:pt modelId="{653EC3D0-A9D2-4DCA-A7D0-6B46768C7D7B}" type="pres">
      <dgm:prSet presAssocID="{177F4A65-1CD4-48FC-8CA1-783C565315C9}" presName="vert3" presStyleCnt="0"/>
      <dgm:spPr/>
    </dgm:pt>
    <dgm:pt modelId="{584F3CD0-C3C5-4C8D-A514-6880173A3E68}" type="pres">
      <dgm:prSet presAssocID="{D9C9DC24-23EB-4FF5-A929-E3B7C76F59DC}" presName="thinLine3" presStyleLbl="callout" presStyleIdx="6" presStyleCnt="8"/>
      <dgm:spPr/>
    </dgm:pt>
    <dgm:pt modelId="{036057D9-520F-4398-8459-36EA57D52E7B}" type="pres">
      <dgm:prSet presAssocID="{BAC7E927-54CF-4C51-ADE7-18AEB32B4449}" presName="horz3" presStyleCnt="0"/>
      <dgm:spPr/>
    </dgm:pt>
    <dgm:pt modelId="{C5AF99FA-BA85-45DD-B796-FE90ED140180}" type="pres">
      <dgm:prSet presAssocID="{BAC7E927-54CF-4C51-ADE7-18AEB32B4449}" presName="horzSpace3" presStyleCnt="0"/>
      <dgm:spPr/>
    </dgm:pt>
    <dgm:pt modelId="{69772BD9-1DA8-4AC2-A026-1D7354F61E6D}" type="pres">
      <dgm:prSet presAssocID="{BAC7E927-54CF-4C51-ADE7-18AEB32B4449}" presName="tx3" presStyleLbl="revTx" presStyleIdx="10" presStyleCnt="11"/>
      <dgm:spPr/>
    </dgm:pt>
    <dgm:pt modelId="{CC91D940-6CF8-4516-9F33-C0F7167B5157}" type="pres">
      <dgm:prSet presAssocID="{BAC7E927-54CF-4C51-ADE7-18AEB32B4449}" presName="vert3" presStyleCnt="0"/>
      <dgm:spPr/>
    </dgm:pt>
    <dgm:pt modelId="{BFB7DBC8-CB12-4485-BFE9-C0B3E024CD87}" type="pres">
      <dgm:prSet presAssocID="{9B7AAE8E-634F-4E44-824E-FCE55D2565FF}" presName="thinLine2b" presStyleLbl="callout" presStyleIdx="7" presStyleCnt="8"/>
      <dgm:spPr/>
    </dgm:pt>
    <dgm:pt modelId="{17EAE7A1-2EE0-4B28-AE6E-575010CF8446}" type="pres">
      <dgm:prSet presAssocID="{9B7AAE8E-634F-4E44-824E-FCE55D2565FF}" presName="vertSpace2b" presStyleCnt="0"/>
      <dgm:spPr/>
    </dgm:pt>
  </dgm:ptLst>
  <dgm:cxnLst>
    <dgm:cxn modelId="{94A63A03-3027-461F-BAE4-24B5C821AB4A}" type="presOf" srcId="{024F2DC5-B97F-4DDD-BD8B-0EC238846AD9}" destId="{BAFF1D2A-2DAF-48EB-BDDD-FB2817987904}" srcOrd="0" destOrd="0" presId="urn:microsoft.com/office/officeart/2008/layout/LinedList"/>
    <dgm:cxn modelId="{0E33DF26-A365-480D-8C96-FCA434C90F67}" srcId="{024F2DC5-B97F-4DDD-BD8B-0EC238846AD9}" destId="{0993C63F-66D8-420C-9B90-B1CA1BA066B0}" srcOrd="0" destOrd="0" parTransId="{D226CCC9-E309-44AE-B393-B1681187EB9F}" sibTransId="{2D15EB6D-6DC9-4EAA-A9FA-06B7E2360141}"/>
    <dgm:cxn modelId="{47CE1F28-12DA-4745-B7BE-66E75FADEF1F}" srcId="{9B7AAE8E-634F-4E44-824E-FCE55D2565FF}" destId="{BAC7E927-54CF-4C51-ADE7-18AEB32B4449}" srcOrd="3" destOrd="0" parTransId="{F3E8E31B-35D4-4A1A-BB0A-66F3108674E0}" sibTransId="{0D4CF7B6-F320-4A02-ABE9-2CD3CD143C97}"/>
    <dgm:cxn modelId="{5F0F312A-3E49-4178-A12A-785C451958C3}" srcId="{0993C63F-66D8-420C-9B90-B1CA1BA066B0}" destId="{DC2816A9-31E5-41B1-BB66-7DAF3F37C450}" srcOrd="3" destOrd="0" parTransId="{CC18BD34-60A9-4B95-8731-A9ECC7C3AC99}" sibTransId="{9EF19517-6A21-4957-A6E0-976897CDA567}"/>
    <dgm:cxn modelId="{B4A7F134-2CC2-465A-B62C-8F2F964CDB45}" type="presOf" srcId="{709FE4C0-A7FD-4C7C-BBA4-9F1B9B9C5B37}" destId="{ACAC444D-C48F-4F37-BB79-B965425B182C}" srcOrd="0" destOrd="0" presId="urn:microsoft.com/office/officeart/2008/layout/LinedList"/>
    <dgm:cxn modelId="{90844F39-83F8-4C05-8CA3-7A478BF05D47}" srcId="{0993C63F-66D8-420C-9B90-B1CA1BA066B0}" destId="{8A636B6D-D38C-43EC-8910-E3193530436A}" srcOrd="0" destOrd="0" parTransId="{67CC1627-C051-4A88-AC1A-8405DC4E9C5F}" sibTransId="{830D2563-9762-41C6-AECA-C1C3C7352A4C}"/>
    <dgm:cxn modelId="{7884F93A-3B5B-4D18-A825-EBA2B20F75F1}" type="presOf" srcId="{DC2816A9-31E5-41B1-BB66-7DAF3F37C450}" destId="{3D587819-A3D5-492D-B064-2884F9E925DC}" srcOrd="0" destOrd="0" presId="urn:microsoft.com/office/officeart/2008/layout/LinedList"/>
    <dgm:cxn modelId="{B5EEEE3B-618B-4795-AD16-2F3CC4924A48}" type="presOf" srcId="{9B7AAE8E-634F-4E44-824E-FCE55D2565FF}" destId="{898A4133-9021-40D4-A281-A1987AC24964}" srcOrd="0" destOrd="0" presId="urn:microsoft.com/office/officeart/2008/layout/LinedList"/>
    <dgm:cxn modelId="{DE4F6360-8CBB-41B0-A3D2-FF7D2B52BFC0}" type="presOf" srcId="{8A636B6D-D38C-43EC-8910-E3193530436A}" destId="{13FE814D-3866-46CD-9BAC-AD2AEF9400EE}" srcOrd="0" destOrd="0" presId="urn:microsoft.com/office/officeart/2008/layout/LinedList"/>
    <dgm:cxn modelId="{BF63B662-3570-4C5A-9D9B-28FF5EDD8AE3}" srcId="{9B7AAE8E-634F-4E44-824E-FCE55D2565FF}" destId="{709FE4C0-A7FD-4C7C-BBA4-9F1B9B9C5B37}" srcOrd="1" destOrd="0" parTransId="{F225BC71-BBD8-487A-8F1C-F7515C4C1D50}" sibTransId="{55CEDDF9-87E0-49EC-A78A-3AFEBDFC32C3}"/>
    <dgm:cxn modelId="{6B9B5546-959B-49E9-9067-2E6B248AACF9}" srcId="{21A23C0B-2858-47F0-9233-EDD9F015C2F9}" destId="{556DF413-DCDE-4741-AF8E-D74A4D214283}" srcOrd="0" destOrd="0" parTransId="{0C54EAC7-CE1B-43ED-9635-163700211DD0}" sibTransId="{7E369E14-BDE3-478C-ADE3-202BD171804E}"/>
    <dgm:cxn modelId="{DF62526C-E30F-43A4-BC57-2653ECC4A62E}" type="presOf" srcId="{4959A262-ADFD-4503-9DEC-9053B5E7E224}" destId="{98E1665D-A359-43B6-B330-9B33C0FF3CD4}" srcOrd="0" destOrd="0" presId="urn:microsoft.com/office/officeart/2008/layout/LinedList"/>
    <dgm:cxn modelId="{BE91BF74-49ED-4B63-B94D-4FBF8F475DCF}" srcId="{0993C63F-66D8-420C-9B90-B1CA1BA066B0}" destId="{21A23C0B-2858-47F0-9233-EDD9F015C2F9}" srcOrd="2" destOrd="0" parTransId="{77ADB8A9-7896-4802-A601-680715DFB5A1}" sibTransId="{1E2B64DA-E0AB-4354-ACF2-941A80EEC957}"/>
    <dgm:cxn modelId="{1B46D07F-E9C1-4DA7-95AE-A8CAB3CC9258}" type="presOf" srcId="{556DF413-DCDE-4741-AF8E-D74A4D214283}" destId="{1FBF4B9A-A7C4-4D8F-9B91-641C9680A05D}" srcOrd="0" destOrd="0" presId="urn:microsoft.com/office/officeart/2008/layout/LinedList"/>
    <dgm:cxn modelId="{78FE778D-5DD7-42B7-8B31-9C972C051222}" srcId="{0993C63F-66D8-420C-9B90-B1CA1BA066B0}" destId="{F16BD2ED-60EA-473D-9D23-84F44F74597C}" srcOrd="1" destOrd="0" parTransId="{A090CE07-55C3-4205-B334-8EBD1CB5404A}" sibTransId="{CE1408F8-060F-4983-B85E-402C16FD902E}"/>
    <dgm:cxn modelId="{E5FF0A8F-A1A5-4EB8-9233-2085CE783231}" type="presOf" srcId="{177F4A65-1CD4-48FC-8CA1-783C565315C9}" destId="{2DD2E644-78EE-42CF-A43B-DD9D15927169}" srcOrd="0" destOrd="0" presId="urn:microsoft.com/office/officeart/2008/layout/LinedList"/>
    <dgm:cxn modelId="{810D0FA3-7557-4F5E-922D-BCE3C6DD4B4D}" srcId="{9B7AAE8E-634F-4E44-824E-FCE55D2565FF}" destId="{4959A262-ADFD-4503-9DEC-9053B5E7E224}" srcOrd="0" destOrd="0" parTransId="{D1879C8F-1AEE-40E4-8871-17753CF5480D}" sibTransId="{17894542-8A3C-4037-B1C2-715D4C121EEB}"/>
    <dgm:cxn modelId="{15DC2ABB-395A-49E9-BE56-A9F186F5FEDB}" srcId="{0993C63F-66D8-420C-9B90-B1CA1BA066B0}" destId="{9B7AAE8E-634F-4E44-824E-FCE55D2565FF}" srcOrd="4" destOrd="0" parTransId="{84089487-0E92-45CD-BE63-8FB8D10D8D95}" sibTransId="{ACF9BACD-A999-4F6F-ACDE-57D745ABCC64}"/>
    <dgm:cxn modelId="{D709ADBF-FCCA-4FC8-AB9A-4DBF712307F2}" type="presOf" srcId="{0993C63F-66D8-420C-9B90-B1CA1BA066B0}" destId="{BD51DA81-3E7D-4C55-BF27-6971AEE4479A}" srcOrd="0" destOrd="0" presId="urn:microsoft.com/office/officeart/2008/layout/LinedList"/>
    <dgm:cxn modelId="{7ABA4BD6-02BD-4CED-9D44-A5FF5D37BAB0}" type="presOf" srcId="{21A23C0B-2858-47F0-9233-EDD9F015C2F9}" destId="{81EC023E-4DB2-4E45-9EDA-E9E081B90ACD}" srcOrd="0" destOrd="0" presId="urn:microsoft.com/office/officeart/2008/layout/LinedList"/>
    <dgm:cxn modelId="{B6921EE8-0E8B-4CD1-921B-0F3AF4CBE37A}" type="presOf" srcId="{BAC7E927-54CF-4C51-ADE7-18AEB32B4449}" destId="{69772BD9-1DA8-4AC2-A026-1D7354F61E6D}" srcOrd="0" destOrd="0" presId="urn:microsoft.com/office/officeart/2008/layout/LinedList"/>
    <dgm:cxn modelId="{C11DE0FC-1794-4628-8B9C-FDAE90A7DEB6}" srcId="{9B7AAE8E-634F-4E44-824E-FCE55D2565FF}" destId="{177F4A65-1CD4-48FC-8CA1-783C565315C9}" srcOrd="2" destOrd="0" parTransId="{E15E949A-AE05-4779-AAEE-3BD004A7A724}" sibTransId="{D9C9DC24-23EB-4FF5-A929-E3B7C76F59DC}"/>
    <dgm:cxn modelId="{A74C03FD-E81A-4D8C-8EE5-22A6F1E8A5AC}" type="presOf" srcId="{F16BD2ED-60EA-473D-9D23-84F44F74597C}" destId="{210A08BB-BAB2-47D9-BF0E-E2B897CF2F94}" srcOrd="0" destOrd="0" presId="urn:microsoft.com/office/officeart/2008/layout/LinedList"/>
    <dgm:cxn modelId="{16BF356E-E9B6-409B-B400-9A8B28694F14}" type="presParOf" srcId="{BAFF1D2A-2DAF-48EB-BDDD-FB2817987904}" destId="{6AF500FF-6442-4F92-992A-DA439AEBD61D}" srcOrd="0" destOrd="0" presId="urn:microsoft.com/office/officeart/2008/layout/LinedList"/>
    <dgm:cxn modelId="{1FC11E8B-A306-447C-A588-2847B602FE17}" type="presParOf" srcId="{BAFF1D2A-2DAF-48EB-BDDD-FB2817987904}" destId="{2822EF70-A499-4457-A91C-5DF2C9A648B4}" srcOrd="1" destOrd="0" presId="urn:microsoft.com/office/officeart/2008/layout/LinedList"/>
    <dgm:cxn modelId="{8226E598-91AC-425E-A424-14BDF30080BC}" type="presParOf" srcId="{2822EF70-A499-4457-A91C-5DF2C9A648B4}" destId="{BD51DA81-3E7D-4C55-BF27-6971AEE4479A}" srcOrd="0" destOrd="0" presId="urn:microsoft.com/office/officeart/2008/layout/LinedList"/>
    <dgm:cxn modelId="{C8AD1797-FE08-4B65-BB51-92036204ED62}" type="presParOf" srcId="{2822EF70-A499-4457-A91C-5DF2C9A648B4}" destId="{A3AEE5F5-25AE-4CE3-9CC6-0B15FF907E47}" srcOrd="1" destOrd="0" presId="urn:microsoft.com/office/officeart/2008/layout/LinedList"/>
    <dgm:cxn modelId="{DA5FCF72-72F7-4CCC-9F1D-809F59227171}" type="presParOf" srcId="{A3AEE5F5-25AE-4CE3-9CC6-0B15FF907E47}" destId="{7CDEA8E4-F06B-4BAF-A7C0-83A8E35CE8E2}" srcOrd="0" destOrd="0" presId="urn:microsoft.com/office/officeart/2008/layout/LinedList"/>
    <dgm:cxn modelId="{CF3363D2-A747-4C11-B0C8-A995383926B5}" type="presParOf" srcId="{A3AEE5F5-25AE-4CE3-9CC6-0B15FF907E47}" destId="{2A5E3433-1F6D-4588-BF41-3D353E96202A}" srcOrd="1" destOrd="0" presId="urn:microsoft.com/office/officeart/2008/layout/LinedList"/>
    <dgm:cxn modelId="{6E12EB69-7A9E-4813-B100-86AAD13BE295}" type="presParOf" srcId="{2A5E3433-1F6D-4588-BF41-3D353E96202A}" destId="{0DBD4D01-2F4C-4F96-A9FE-383CF7431CE1}" srcOrd="0" destOrd="0" presId="urn:microsoft.com/office/officeart/2008/layout/LinedList"/>
    <dgm:cxn modelId="{7D99CE6C-533E-4C8A-B275-2B413B8F98F2}" type="presParOf" srcId="{2A5E3433-1F6D-4588-BF41-3D353E96202A}" destId="{13FE814D-3866-46CD-9BAC-AD2AEF9400EE}" srcOrd="1" destOrd="0" presId="urn:microsoft.com/office/officeart/2008/layout/LinedList"/>
    <dgm:cxn modelId="{D2956E3B-5075-4674-9499-99D0CFCA5C3E}" type="presParOf" srcId="{2A5E3433-1F6D-4588-BF41-3D353E96202A}" destId="{58755344-A1A9-4940-8A65-ED08D06D7623}" srcOrd="2" destOrd="0" presId="urn:microsoft.com/office/officeart/2008/layout/LinedList"/>
    <dgm:cxn modelId="{40EA7D6C-3689-4522-A788-9CEAE2BB62A3}" type="presParOf" srcId="{A3AEE5F5-25AE-4CE3-9CC6-0B15FF907E47}" destId="{BDBF3C00-B94C-4CA4-9D3A-F6D981E647BA}" srcOrd="2" destOrd="0" presId="urn:microsoft.com/office/officeart/2008/layout/LinedList"/>
    <dgm:cxn modelId="{FAA73125-E550-48FA-8780-1A5FB671034E}" type="presParOf" srcId="{A3AEE5F5-25AE-4CE3-9CC6-0B15FF907E47}" destId="{D91A9262-6E33-4EDC-AD62-1821529C9CE4}" srcOrd="3" destOrd="0" presId="urn:microsoft.com/office/officeart/2008/layout/LinedList"/>
    <dgm:cxn modelId="{6110D268-5092-4FF3-A247-7CADC5C976B4}" type="presParOf" srcId="{A3AEE5F5-25AE-4CE3-9CC6-0B15FF907E47}" destId="{F3F5E8BA-6EF9-4CCD-918B-18C5771845F6}" srcOrd="4" destOrd="0" presId="urn:microsoft.com/office/officeart/2008/layout/LinedList"/>
    <dgm:cxn modelId="{4E317930-8F31-4754-A441-2D6FDAFFCDB1}" type="presParOf" srcId="{F3F5E8BA-6EF9-4CCD-918B-18C5771845F6}" destId="{7410D7C8-D67E-4743-A465-76235B5C2738}" srcOrd="0" destOrd="0" presId="urn:microsoft.com/office/officeart/2008/layout/LinedList"/>
    <dgm:cxn modelId="{7F900283-270C-44F0-A94B-964D46683A2D}" type="presParOf" srcId="{F3F5E8BA-6EF9-4CCD-918B-18C5771845F6}" destId="{210A08BB-BAB2-47D9-BF0E-E2B897CF2F94}" srcOrd="1" destOrd="0" presId="urn:microsoft.com/office/officeart/2008/layout/LinedList"/>
    <dgm:cxn modelId="{B0C7B6AD-5F9E-4917-9060-399EDC2F4756}" type="presParOf" srcId="{F3F5E8BA-6EF9-4CCD-918B-18C5771845F6}" destId="{150AA1A5-0471-4B92-AE87-51B842FBF2B5}" srcOrd="2" destOrd="0" presId="urn:microsoft.com/office/officeart/2008/layout/LinedList"/>
    <dgm:cxn modelId="{4FF764B1-AC54-4A94-9125-5EC7FB6ED629}" type="presParOf" srcId="{A3AEE5F5-25AE-4CE3-9CC6-0B15FF907E47}" destId="{DEB51106-7810-49A3-B41A-8E6AF5056322}" srcOrd="5" destOrd="0" presId="urn:microsoft.com/office/officeart/2008/layout/LinedList"/>
    <dgm:cxn modelId="{B1014B5F-F51D-4009-975D-5004F44F4036}" type="presParOf" srcId="{A3AEE5F5-25AE-4CE3-9CC6-0B15FF907E47}" destId="{A571A56B-8FB9-4EAC-B5CD-B22B7C3077DD}" srcOrd="6" destOrd="0" presId="urn:microsoft.com/office/officeart/2008/layout/LinedList"/>
    <dgm:cxn modelId="{BBFA6A3B-4723-4933-AF07-6E4538BF9EB8}" type="presParOf" srcId="{A3AEE5F5-25AE-4CE3-9CC6-0B15FF907E47}" destId="{F8E67448-1657-4EE7-BB17-472B39E996AC}" srcOrd="7" destOrd="0" presId="urn:microsoft.com/office/officeart/2008/layout/LinedList"/>
    <dgm:cxn modelId="{65ACD383-87AE-43B9-A435-10806AADD05F}" type="presParOf" srcId="{F8E67448-1657-4EE7-BB17-472B39E996AC}" destId="{24767CFD-C2F5-46F0-BB2C-6D7DB6442B54}" srcOrd="0" destOrd="0" presId="urn:microsoft.com/office/officeart/2008/layout/LinedList"/>
    <dgm:cxn modelId="{08A51EDA-CD8E-44C2-912D-4A307360FB33}" type="presParOf" srcId="{F8E67448-1657-4EE7-BB17-472B39E996AC}" destId="{81EC023E-4DB2-4E45-9EDA-E9E081B90ACD}" srcOrd="1" destOrd="0" presId="urn:microsoft.com/office/officeart/2008/layout/LinedList"/>
    <dgm:cxn modelId="{3438D193-9C5C-4280-BB48-E769DB48B77E}" type="presParOf" srcId="{F8E67448-1657-4EE7-BB17-472B39E996AC}" destId="{9C7E0810-D15E-404A-96B1-7EEACF2F4600}" srcOrd="2" destOrd="0" presId="urn:microsoft.com/office/officeart/2008/layout/LinedList"/>
    <dgm:cxn modelId="{10559AE6-D200-4FDB-B70F-66F0F0BD0D36}" type="presParOf" srcId="{9C7E0810-D15E-404A-96B1-7EEACF2F4600}" destId="{47E8596D-8692-4B23-9EA8-70AAA691D9D9}" srcOrd="0" destOrd="0" presId="urn:microsoft.com/office/officeart/2008/layout/LinedList"/>
    <dgm:cxn modelId="{09713C88-05A2-4C4B-859C-7025488C627B}" type="presParOf" srcId="{47E8596D-8692-4B23-9EA8-70AAA691D9D9}" destId="{CB61C7AD-0DE7-4437-A63F-F759160665F4}" srcOrd="0" destOrd="0" presId="urn:microsoft.com/office/officeart/2008/layout/LinedList"/>
    <dgm:cxn modelId="{63BCB407-BAE0-4C7C-8713-D8629AB87C80}" type="presParOf" srcId="{47E8596D-8692-4B23-9EA8-70AAA691D9D9}" destId="{1FBF4B9A-A7C4-4D8F-9B91-641C9680A05D}" srcOrd="1" destOrd="0" presId="urn:microsoft.com/office/officeart/2008/layout/LinedList"/>
    <dgm:cxn modelId="{26252975-EF51-403D-B932-8EA87848C807}" type="presParOf" srcId="{47E8596D-8692-4B23-9EA8-70AAA691D9D9}" destId="{35B444C9-D141-489E-B443-AE31EFD38DA6}" srcOrd="2" destOrd="0" presId="urn:microsoft.com/office/officeart/2008/layout/LinedList"/>
    <dgm:cxn modelId="{1BFC3586-645D-4B5B-A219-4562B0E28CF2}" type="presParOf" srcId="{A3AEE5F5-25AE-4CE3-9CC6-0B15FF907E47}" destId="{DBD7840D-6AD3-443B-A879-838AC99BC44F}" srcOrd="8" destOrd="0" presId="urn:microsoft.com/office/officeart/2008/layout/LinedList"/>
    <dgm:cxn modelId="{DB2F2745-3EE9-4663-A6F7-433D5ADF7DC7}" type="presParOf" srcId="{A3AEE5F5-25AE-4CE3-9CC6-0B15FF907E47}" destId="{89D53EFD-2E48-4E28-881E-BB6B3B9CB4D2}" srcOrd="9" destOrd="0" presId="urn:microsoft.com/office/officeart/2008/layout/LinedList"/>
    <dgm:cxn modelId="{F8D8A2B8-F9B3-4916-995C-2CD473991781}" type="presParOf" srcId="{A3AEE5F5-25AE-4CE3-9CC6-0B15FF907E47}" destId="{4E92ADFC-261B-475A-AF6F-824350F231D0}" srcOrd="10" destOrd="0" presId="urn:microsoft.com/office/officeart/2008/layout/LinedList"/>
    <dgm:cxn modelId="{0B30840E-7E64-4E5D-B9EB-8DF766F74271}" type="presParOf" srcId="{4E92ADFC-261B-475A-AF6F-824350F231D0}" destId="{C92C073F-1F73-4DCA-AC6E-6D27CCF30D15}" srcOrd="0" destOrd="0" presId="urn:microsoft.com/office/officeart/2008/layout/LinedList"/>
    <dgm:cxn modelId="{87C90679-17B5-49C3-9416-79180B6716B3}" type="presParOf" srcId="{4E92ADFC-261B-475A-AF6F-824350F231D0}" destId="{3D587819-A3D5-492D-B064-2884F9E925DC}" srcOrd="1" destOrd="0" presId="urn:microsoft.com/office/officeart/2008/layout/LinedList"/>
    <dgm:cxn modelId="{BB50BF4D-91F4-4DEA-A3DA-4E0DE8F490DB}" type="presParOf" srcId="{4E92ADFC-261B-475A-AF6F-824350F231D0}" destId="{2D463690-1014-4032-B584-BD48F7496108}" srcOrd="2" destOrd="0" presId="urn:microsoft.com/office/officeart/2008/layout/LinedList"/>
    <dgm:cxn modelId="{7B2B5FF9-4A69-4D15-ABC9-306028D5002E}" type="presParOf" srcId="{A3AEE5F5-25AE-4CE3-9CC6-0B15FF907E47}" destId="{7A530C90-7BDC-4CBF-8AF3-BE5B707C907A}" srcOrd="11" destOrd="0" presId="urn:microsoft.com/office/officeart/2008/layout/LinedList"/>
    <dgm:cxn modelId="{9E13AB9F-D9A0-4766-9E75-1A459D012B80}" type="presParOf" srcId="{A3AEE5F5-25AE-4CE3-9CC6-0B15FF907E47}" destId="{2FA00A88-D688-4F4C-8AF0-F42688F33836}" srcOrd="12" destOrd="0" presId="urn:microsoft.com/office/officeart/2008/layout/LinedList"/>
    <dgm:cxn modelId="{094989E4-2EC7-4E3F-9B86-97F2C5B26D42}" type="presParOf" srcId="{A3AEE5F5-25AE-4CE3-9CC6-0B15FF907E47}" destId="{4A4F9D06-AEBF-4064-B53F-9CD32C149A55}" srcOrd="13" destOrd="0" presId="urn:microsoft.com/office/officeart/2008/layout/LinedList"/>
    <dgm:cxn modelId="{ABE2CF46-53AE-482E-A16B-13D75E2713C9}" type="presParOf" srcId="{4A4F9D06-AEBF-4064-B53F-9CD32C149A55}" destId="{38E438EE-4EE8-457B-9E1C-C2EDE01E2E6C}" srcOrd="0" destOrd="0" presId="urn:microsoft.com/office/officeart/2008/layout/LinedList"/>
    <dgm:cxn modelId="{7A237113-F223-452E-9CB9-A05B9806CE93}" type="presParOf" srcId="{4A4F9D06-AEBF-4064-B53F-9CD32C149A55}" destId="{898A4133-9021-40D4-A281-A1987AC24964}" srcOrd="1" destOrd="0" presId="urn:microsoft.com/office/officeart/2008/layout/LinedList"/>
    <dgm:cxn modelId="{7B0B3270-E248-482F-B3A5-346A1E65DF7B}" type="presParOf" srcId="{4A4F9D06-AEBF-4064-B53F-9CD32C149A55}" destId="{725538DC-E9AC-4A95-9BCD-13BDA3B35E74}" srcOrd="2" destOrd="0" presId="urn:microsoft.com/office/officeart/2008/layout/LinedList"/>
    <dgm:cxn modelId="{91FEDB93-E8E5-4ED0-9B83-077021492476}" type="presParOf" srcId="{725538DC-E9AC-4A95-9BCD-13BDA3B35E74}" destId="{32F9A42D-BAEF-455F-A3B6-2F070FA19A18}" srcOrd="0" destOrd="0" presId="urn:microsoft.com/office/officeart/2008/layout/LinedList"/>
    <dgm:cxn modelId="{B88E77BA-104E-44B0-AAC0-25FC10AF6B58}" type="presParOf" srcId="{32F9A42D-BAEF-455F-A3B6-2F070FA19A18}" destId="{B72CA612-14C3-4148-8E79-1AB6CEEDB4AE}" srcOrd="0" destOrd="0" presId="urn:microsoft.com/office/officeart/2008/layout/LinedList"/>
    <dgm:cxn modelId="{D8CF2B2E-DEA3-4632-957E-657F7EF21754}" type="presParOf" srcId="{32F9A42D-BAEF-455F-A3B6-2F070FA19A18}" destId="{98E1665D-A359-43B6-B330-9B33C0FF3CD4}" srcOrd="1" destOrd="0" presId="urn:microsoft.com/office/officeart/2008/layout/LinedList"/>
    <dgm:cxn modelId="{81AAD01A-F0B0-4776-98E9-45E98E4921C4}" type="presParOf" srcId="{32F9A42D-BAEF-455F-A3B6-2F070FA19A18}" destId="{011ADDFE-A3BC-4479-9365-FC340FB2FE6D}" srcOrd="2" destOrd="0" presId="urn:microsoft.com/office/officeart/2008/layout/LinedList"/>
    <dgm:cxn modelId="{E89EC60E-1F23-4819-B493-92DA633DE4E7}" type="presParOf" srcId="{725538DC-E9AC-4A95-9BCD-13BDA3B35E74}" destId="{7AC6838E-33B6-4AD5-AA48-F3782B90C6E1}" srcOrd="1" destOrd="0" presId="urn:microsoft.com/office/officeart/2008/layout/LinedList"/>
    <dgm:cxn modelId="{C2E07488-1F66-4954-938F-36EDE91CA1EF}" type="presParOf" srcId="{725538DC-E9AC-4A95-9BCD-13BDA3B35E74}" destId="{FEEEC33B-586E-4FE7-8BCA-386C941F0619}" srcOrd="2" destOrd="0" presId="urn:microsoft.com/office/officeart/2008/layout/LinedList"/>
    <dgm:cxn modelId="{71C15C32-125D-4621-AA57-EB309C1CD59B}" type="presParOf" srcId="{FEEEC33B-586E-4FE7-8BCA-386C941F0619}" destId="{0C1E5BA6-EF1C-462F-BCE2-D9DEBA9A2670}" srcOrd="0" destOrd="0" presId="urn:microsoft.com/office/officeart/2008/layout/LinedList"/>
    <dgm:cxn modelId="{A0DFFB56-502F-4039-AF96-3A0BD626FEDA}" type="presParOf" srcId="{FEEEC33B-586E-4FE7-8BCA-386C941F0619}" destId="{ACAC444D-C48F-4F37-BB79-B965425B182C}" srcOrd="1" destOrd="0" presId="urn:microsoft.com/office/officeart/2008/layout/LinedList"/>
    <dgm:cxn modelId="{4EF71E3B-D947-4E71-9218-256A11DAFAC3}" type="presParOf" srcId="{FEEEC33B-586E-4FE7-8BCA-386C941F0619}" destId="{982188FD-3198-4079-BBB3-1D20A7E04C5D}" srcOrd="2" destOrd="0" presId="urn:microsoft.com/office/officeart/2008/layout/LinedList"/>
    <dgm:cxn modelId="{DB68AFF4-BD3F-4290-BF9E-0218CA72B651}" type="presParOf" srcId="{725538DC-E9AC-4A95-9BCD-13BDA3B35E74}" destId="{BEB0F66E-93D7-46C1-A0A7-213892007479}" srcOrd="3" destOrd="0" presId="urn:microsoft.com/office/officeart/2008/layout/LinedList"/>
    <dgm:cxn modelId="{1364472F-C157-46FA-B5F8-2C199AEED37F}" type="presParOf" srcId="{725538DC-E9AC-4A95-9BCD-13BDA3B35E74}" destId="{1C54F90D-5046-4B90-847D-C3FD6760E87A}" srcOrd="4" destOrd="0" presId="urn:microsoft.com/office/officeart/2008/layout/LinedList"/>
    <dgm:cxn modelId="{DAC9313B-1C9C-4F49-9BDA-E6A83A7A70EB}" type="presParOf" srcId="{1C54F90D-5046-4B90-847D-C3FD6760E87A}" destId="{B0266E83-3AAE-480A-A97F-92B421FEADB9}" srcOrd="0" destOrd="0" presId="urn:microsoft.com/office/officeart/2008/layout/LinedList"/>
    <dgm:cxn modelId="{0AA0E4F2-394C-42D1-802C-89A7B10BADAB}" type="presParOf" srcId="{1C54F90D-5046-4B90-847D-C3FD6760E87A}" destId="{2DD2E644-78EE-42CF-A43B-DD9D15927169}" srcOrd="1" destOrd="0" presId="urn:microsoft.com/office/officeart/2008/layout/LinedList"/>
    <dgm:cxn modelId="{F70F83ED-117A-4865-8195-A6B18491EBFB}" type="presParOf" srcId="{1C54F90D-5046-4B90-847D-C3FD6760E87A}" destId="{653EC3D0-A9D2-4DCA-A7D0-6B46768C7D7B}" srcOrd="2" destOrd="0" presId="urn:microsoft.com/office/officeart/2008/layout/LinedList"/>
    <dgm:cxn modelId="{59D1E74C-AF73-4280-BDFA-5CFC571B7FCC}" type="presParOf" srcId="{725538DC-E9AC-4A95-9BCD-13BDA3B35E74}" destId="{584F3CD0-C3C5-4C8D-A514-6880173A3E68}" srcOrd="5" destOrd="0" presId="urn:microsoft.com/office/officeart/2008/layout/LinedList"/>
    <dgm:cxn modelId="{4093F66E-C25F-4EFD-8137-A422CA38B9AC}" type="presParOf" srcId="{725538DC-E9AC-4A95-9BCD-13BDA3B35E74}" destId="{036057D9-520F-4398-8459-36EA57D52E7B}" srcOrd="6" destOrd="0" presId="urn:microsoft.com/office/officeart/2008/layout/LinedList"/>
    <dgm:cxn modelId="{6B17FBC2-0FDF-4063-8CA1-694FD1DF2197}" type="presParOf" srcId="{036057D9-520F-4398-8459-36EA57D52E7B}" destId="{C5AF99FA-BA85-45DD-B796-FE90ED140180}" srcOrd="0" destOrd="0" presId="urn:microsoft.com/office/officeart/2008/layout/LinedList"/>
    <dgm:cxn modelId="{9C4851BD-0C76-4C64-98E8-DCFF13B322F8}" type="presParOf" srcId="{036057D9-520F-4398-8459-36EA57D52E7B}" destId="{69772BD9-1DA8-4AC2-A026-1D7354F61E6D}" srcOrd="1" destOrd="0" presId="urn:microsoft.com/office/officeart/2008/layout/LinedList"/>
    <dgm:cxn modelId="{BCFC8612-2F09-4DD0-86AC-7B7CC0491EFC}" type="presParOf" srcId="{036057D9-520F-4398-8459-36EA57D52E7B}" destId="{CC91D940-6CF8-4516-9F33-C0F7167B5157}" srcOrd="2" destOrd="0" presId="urn:microsoft.com/office/officeart/2008/layout/LinedList"/>
    <dgm:cxn modelId="{27C02193-82D8-4B48-A3CE-DD03A163F319}" type="presParOf" srcId="{A3AEE5F5-25AE-4CE3-9CC6-0B15FF907E47}" destId="{BFB7DBC8-CB12-4485-BFE9-C0B3E024CD87}" srcOrd="14" destOrd="0" presId="urn:microsoft.com/office/officeart/2008/layout/LinedList"/>
    <dgm:cxn modelId="{8C1A642A-85E9-4412-A8F8-95D27336BAB4}" type="presParOf" srcId="{A3AEE5F5-25AE-4CE3-9CC6-0B15FF907E47}" destId="{17EAE7A1-2EE0-4B28-AE6E-575010CF844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4F2DC5-B97F-4DDD-BD8B-0EC238846A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B3CB7D-0C79-4D26-8F71-21499F7C337F}">
      <dgm:prSet/>
      <dgm:spPr/>
      <dgm:t>
        <a:bodyPr/>
        <a:lstStyle/>
        <a:p>
          <a:r>
            <a:rPr lang="es-ES" dirty="0"/>
            <a:t>Palabras claves </a:t>
          </a:r>
          <a:endParaRPr lang="es-EC" dirty="0"/>
        </a:p>
      </dgm:t>
    </dgm:pt>
    <dgm:pt modelId="{95CBD6BE-5AD7-41F4-881D-797D5D4BF17D}" type="parTrans" cxnId="{D15C3AA2-C4D5-4AB6-BAA7-150E03CA5238}">
      <dgm:prSet/>
      <dgm:spPr/>
      <dgm:t>
        <a:bodyPr/>
        <a:lstStyle/>
        <a:p>
          <a:endParaRPr lang="es-EC"/>
        </a:p>
      </dgm:t>
    </dgm:pt>
    <dgm:pt modelId="{C3E023F3-6971-49F8-9F02-1F95A961A1B1}" type="sibTrans" cxnId="{D15C3AA2-C4D5-4AB6-BAA7-150E03CA5238}">
      <dgm:prSet/>
      <dgm:spPr/>
      <dgm:t>
        <a:bodyPr/>
        <a:lstStyle/>
        <a:p>
          <a:endParaRPr lang="es-EC"/>
        </a:p>
      </dgm:t>
    </dgm:pt>
    <dgm:pt modelId="{DD2A28AE-BFCF-4A4D-89FE-047717ACCD7B}">
      <dgm:prSet/>
      <dgm:spPr/>
      <dgm:t>
        <a:bodyPr/>
        <a:lstStyle/>
        <a:p>
          <a:r>
            <a:rPr lang="es-ES" dirty="0"/>
            <a:t>Formato </a:t>
          </a:r>
          <a:endParaRPr lang="es-EC" dirty="0"/>
        </a:p>
      </dgm:t>
    </dgm:pt>
    <dgm:pt modelId="{78A2FB9C-05FB-4D05-98B6-3783FFC07C06}" type="parTrans" cxnId="{A842DBB0-F9B4-4E94-8573-ED93BC85411B}">
      <dgm:prSet/>
      <dgm:spPr/>
      <dgm:t>
        <a:bodyPr/>
        <a:lstStyle/>
        <a:p>
          <a:endParaRPr lang="es-EC"/>
        </a:p>
      </dgm:t>
    </dgm:pt>
    <dgm:pt modelId="{99BADDE2-8C29-4598-A700-2E4C1BB6AE2F}" type="sibTrans" cxnId="{A842DBB0-F9B4-4E94-8573-ED93BC85411B}">
      <dgm:prSet/>
      <dgm:spPr/>
      <dgm:t>
        <a:bodyPr/>
        <a:lstStyle/>
        <a:p>
          <a:endParaRPr lang="es-EC"/>
        </a:p>
      </dgm:t>
    </dgm:pt>
    <dgm:pt modelId="{80AB44F9-8B0A-4F6F-8E2D-E01AE7031A40}">
      <dgm:prSet/>
      <dgm:spPr/>
      <dgm:t>
        <a:bodyPr/>
        <a:lstStyle/>
        <a:p>
          <a:r>
            <a:rPr lang="es-ES" dirty="0"/>
            <a:t>Sangría </a:t>
          </a:r>
          <a:endParaRPr lang="es-EC" dirty="0"/>
        </a:p>
      </dgm:t>
    </dgm:pt>
    <dgm:pt modelId="{F9928C02-6891-448A-9BD9-42299DDC20E8}" type="parTrans" cxnId="{29B4F66D-0FA1-462E-B9F1-A0C6F7894631}">
      <dgm:prSet/>
      <dgm:spPr/>
      <dgm:t>
        <a:bodyPr/>
        <a:lstStyle/>
        <a:p>
          <a:endParaRPr lang="es-EC"/>
        </a:p>
      </dgm:t>
    </dgm:pt>
    <dgm:pt modelId="{05546396-A8B9-4302-A388-EA4666ADC7C4}" type="sibTrans" cxnId="{29B4F66D-0FA1-462E-B9F1-A0C6F7894631}">
      <dgm:prSet/>
      <dgm:spPr/>
      <dgm:t>
        <a:bodyPr/>
        <a:lstStyle/>
        <a:p>
          <a:endParaRPr lang="es-EC"/>
        </a:p>
      </dgm:t>
    </dgm:pt>
    <dgm:pt modelId="{72F8A4C5-9C81-4051-BE8D-82757E56999F}">
      <dgm:prSet/>
      <dgm:spPr/>
      <dgm:t>
        <a:bodyPr/>
        <a:lstStyle/>
        <a:p>
          <a:r>
            <a:rPr lang="es-ES" dirty="0"/>
            <a:t>Palabras clave (en cursiva y negrita) </a:t>
          </a:r>
          <a:endParaRPr lang="es-EC" dirty="0"/>
        </a:p>
      </dgm:t>
    </dgm:pt>
    <dgm:pt modelId="{B84EF677-B931-48A4-9218-D37A44B9C1F5}" type="parTrans" cxnId="{F8BD30D2-B267-408D-8411-308A353C4651}">
      <dgm:prSet/>
      <dgm:spPr/>
      <dgm:t>
        <a:bodyPr/>
        <a:lstStyle/>
        <a:p>
          <a:endParaRPr lang="es-EC"/>
        </a:p>
      </dgm:t>
    </dgm:pt>
    <dgm:pt modelId="{17479604-0E99-45B6-B36D-21FA6AA1F8D0}" type="sibTrans" cxnId="{F8BD30D2-B267-408D-8411-308A353C4651}">
      <dgm:prSet/>
      <dgm:spPr/>
      <dgm:t>
        <a:bodyPr/>
        <a:lstStyle/>
        <a:p>
          <a:endParaRPr lang="es-EC"/>
        </a:p>
      </dgm:t>
    </dgm:pt>
    <dgm:pt modelId="{78786CC5-B0C9-47F4-BD9A-CC9C97D90050}">
      <dgm:prSet/>
      <dgm:spPr/>
      <dgm:t>
        <a:bodyPr/>
        <a:lstStyle/>
        <a:p>
          <a:r>
            <a:rPr lang="es-ES" dirty="0"/>
            <a:t>Palabras </a:t>
          </a:r>
          <a:endParaRPr lang="es-EC" dirty="0"/>
        </a:p>
      </dgm:t>
    </dgm:pt>
    <dgm:pt modelId="{3403142D-BE70-4275-B601-C7BFA678FC24}" type="parTrans" cxnId="{D42EF152-B8B9-4ECA-841F-61692C126902}">
      <dgm:prSet/>
      <dgm:spPr/>
      <dgm:t>
        <a:bodyPr/>
        <a:lstStyle/>
        <a:p>
          <a:endParaRPr lang="es-EC"/>
        </a:p>
      </dgm:t>
    </dgm:pt>
    <dgm:pt modelId="{CEFCDF1B-9043-4204-B204-1A69638E836B}" type="sibTrans" cxnId="{D42EF152-B8B9-4ECA-841F-61692C126902}">
      <dgm:prSet/>
      <dgm:spPr/>
      <dgm:t>
        <a:bodyPr/>
        <a:lstStyle/>
        <a:p>
          <a:endParaRPr lang="es-EC"/>
        </a:p>
      </dgm:t>
    </dgm:pt>
    <dgm:pt modelId="{BE4BB960-089B-4BF4-81EE-CD714C1BD95B}">
      <dgm:prSet/>
      <dgm:spPr/>
      <dgm:t>
        <a:bodyPr/>
        <a:lstStyle/>
        <a:p>
          <a:r>
            <a:rPr lang="es-ES" dirty="0"/>
            <a:t>En referencia al texto</a:t>
          </a:r>
          <a:endParaRPr lang="es-EC" dirty="0"/>
        </a:p>
      </dgm:t>
    </dgm:pt>
    <dgm:pt modelId="{12FB9D43-92E4-41FE-ABC7-EA5DE717AFFD}" type="parTrans" cxnId="{69C815CA-4793-48A6-AB04-72D2C43A9E66}">
      <dgm:prSet/>
      <dgm:spPr/>
      <dgm:t>
        <a:bodyPr/>
        <a:lstStyle/>
        <a:p>
          <a:endParaRPr lang="es-EC"/>
        </a:p>
      </dgm:t>
    </dgm:pt>
    <dgm:pt modelId="{E48D6576-6E0C-42DB-AF50-45BB2136CA7E}" type="sibTrans" cxnId="{69C815CA-4793-48A6-AB04-72D2C43A9E66}">
      <dgm:prSet/>
      <dgm:spPr/>
      <dgm:t>
        <a:bodyPr/>
        <a:lstStyle/>
        <a:p>
          <a:endParaRPr lang="es-EC"/>
        </a:p>
      </dgm:t>
    </dgm:pt>
    <dgm:pt modelId="{272B8F46-6B86-4175-BB8E-734F16E138AC}">
      <dgm:prSet/>
      <dgm:spPr/>
      <dgm:t>
        <a:bodyPr/>
        <a:lstStyle/>
        <a:p>
          <a:r>
            <a:rPr lang="es-ES" dirty="0"/>
            <a:t>Ayuda a que investigadores encuentren su trabajo </a:t>
          </a:r>
          <a:endParaRPr lang="es-EC" dirty="0"/>
        </a:p>
      </dgm:t>
    </dgm:pt>
    <dgm:pt modelId="{D61F2F37-F75B-4971-9DCA-9A9F38B98474}" type="parTrans" cxnId="{602D1440-6D47-4DAC-A8C0-22CFFF12F639}">
      <dgm:prSet/>
      <dgm:spPr/>
      <dgm:t>
        <a:bodyPr/>
        <a:lstStyle/>
        <a:p>
          <a:endParaRPr lang="es-EC"/>
        </a:p>
      </dgm:t>
    </dgm:pt>
    <dgm:pt modelId="{B8707978-127F-445F-ACF7-56209D64C78E}" type="sibTrans" cxnId="{602D1440-6D47-4DAC-A8C0-22CFFF12F639}">
      <dgm:prSet/>
      <dgm:spPr/>
      <dgm:t>
        <a:bodyPr/>
        <a:lstStyle/>
        <a:p>
          <a:endParaRPr lang="es-EC"/>
        </a:p>
      </dgm:t>
    </dgm:pt>
    <dgm:pt modelId="{BAFF1D2A-2DAF-48EB-BDDD-FB2817987904}" type="pres">
      <dgm:prSet presAssocID="{024F2DC5-B97F-4DDD-BD8B-0EC238846AD9}" presName="vert0" presStyleCnt="0">
        <dgm:presLayoutVars>
          <dgm:dir/>
          <dgm:animOne val="branch"/>
          <dgm:animLvl val="lvl"/>
        </dgm:presLayoutVars>
      </dgm:prSet>
      <dgm:spPr/>
    </dgm:pt>
    <dgm:pt modelId="{7F154C2E-B2AE-4FD0-A364-7DD84193747A}" type="pres">
      <dgm:prSet presAssocID="{E5B3CB7D-0C79-4D26-8F71-21499F7C337F}" presName="thickLine" presStyleLbl="alignNode1" presStyleIdx="0" presStyleCnt="1"/>
      <dgm:spPr/>
    </dgm:pt>
    <dgm:pt modelId="{AA00F649-7574-468A-B8FC-51BAA4080F55}" type="pres">
      <dgm:prSet presAssocID="{E5B3CB7D-0C79-4D26-8F71-21499F7C337F}" presName="horz1" presStyleCnt="0"/>
      <dgm:spPr/>
    </dgm:pt>
    <dgm:pt modelId="{99D58916-7B2A-4F72-BBD2-7F091425ACCD}" type="pres">
      <dgm:prSet presAssocID="{E5B3CB7D-0C79-4D26-8F71-21499F7C337F}" presName="tx1" presStyleLbl="revTx" presStyleIdx="0" presStyleCnt="7"/>
      <dgm:spPr/>
    </dgm:pt>
    <dgm:pt modelId="{B61EEA78-9202-4AC8-949D-3770C6A47DC6}" type="pres">
      <dgm:prSet presAssocID="{E5B3CB7D-0C79-4D26-8F71-21499F7C337F}" presName="vert1" presStyleCnt="0"/>
      <dgm:spPr/>
    </dgm:pt>
    <dgm:pt modelId="{1E33029D-C8F8-47EB-B6F8-F0C5A0CA789D}" type="pres">
      <dgm:prSet presAssocID="{DD2A28AE-BFCF-4A4D-89FE-047717ACCD7B}" presName="vertSpace2a" presStyleCnt="0"/>
      <dgm:spPr/>
    </dgm:pt>
    <dgm:pt modelId="{BFD86846-89AF-4EA3-B07C-A0451622B56F}" type="pres">
      <dgm:prSet presAssocID="{DD2A28AE-BFCF-4A4D-89FE-047717ACCD7B}" presName="horz2" presStyleCnt="0"/>
      <dgm:spPr/>
    </dgm:pt>
    <dgm:pt modelId="{464FB408-7EF9-49F7-94B0-4D43DDE6AD2A}" type="pres">
      <dgm:prSet presAssocID="{DD2A28AE-BFCF-4A4D-89FE-047717ACCD7B}" presName="horzSpace2" presStyleCnt="0"/>
      <dgm:spPr/>
    </dgm:pt>
    <dgm:pt modelId="{80F2FC61-BCF3-4C29-BE3B-0652E7D99411}" type="pres">
      <dgm:prSet presAssocID="{DD2A28AE-BFCF-4A4D-89FE-047717ACCD7B}" presName="tx2" presStyleLbl="revTx" presStyleIdx="1" presStyleCnt="7"/>
      <dgm:spPr/>
    </dgm:pt>
    <dgm:pt modelId="{515BBBFE-0433-4D0B-8D43-C981D1F82C6F}" type="pres">
      <dgm:prSet presAssocID="{DD2A28AE-BFCF-4A4D-89FE-047717ACCD7B}" presName="vert2" presStyleCnt="0"/>
      <dgm:spPr/>
    </dgm:pt>
    <dgm:pt modelId="{6B9A12B2-A334-4A3F-9AC2-096E33988EB3}" type="pres">
      <dgm:prSet presAssocID="{80AB44F9-8B0A-4F6F-8E2D-E01AE7031A40}" presName="horz3" presStyleCnt="0"/>
      <dgm:spPr/>
    </dgm:pt>
    <dgm:pt modelId="{5FF33DD3-5C63-45D8-968A-2A4D6E2B50F9}" type="pres">
      <dgm:prSet presAssocID="{80AB44F9-8B0A-4F6F-8E2D-E01AE7031A40}" presName="horzSpace3" presStyleCnt="0"/>
      <dgm:spPr/>
    </dgm:pt>
    <dgm:pt modelId="{68FE710C-D88D-4BA8-BC73-158CB2E9910E}" type="pres">
      <dgm:prSet presAssocID="{80AB44F9-8B0A-4F6F-8E2D-E01AE7031A40}" presName="tx3" presStyleLbl="revTx" presStyleIdx="2" presStyleCnt="7"/>
      <dgm:spPr/>
    </dgm:pt>
    <dgm:pt modelId="{04801688-DC93-42F4-8D09-EA332ABA16B9}" type="pres">
      <dgm:prSet presAssocID="{80AB44F9-8B0A-4F6F-8E2D-E01AE7031A40}" presName="vert3" presStyleCnt="0"/>
      <dgm:spPr/>
    </dgm:pt>
    <dgm:pt modelId="{EE313170-873A-4420-B646-69B8CB05FAB3}" type="pres">
      <dgm:prSet presAssocID="{05546396-A8B9-4302-A388-EA4666ADC7C4}" presName="thinLine3" presStyleLbl="callout" presStyleIdx="0" presStyleCnt="4"/>
      <dgm:spPr/>
    </dgm:pt>
    <dgm:pt modelId="{8B24C68A-83A1-494B-B73C-01D673FF7D71}" type="pres">
      <dgm:prSet presAssocID="{72F8A4C5-9C81-4051-BE8D-82757E56999F}" presName="horz3" presStyleCnt="0"/>
      <dgm:spPr/>
    </dgm:pt>
    <dgm:pt modelId="{A665580B-7D2E-4ED2-874B-3B7724790445}" type="pres">
      <dgm:prSet presAssocID="{72F8A4C5-9C81-4051-BE8D-82757E56999F}" presName="horzSpace3" presStyleCnt="0"/>
      <dgm:spPr/>
    </dgm:pt>
    <dgm:pt modelId="{6EA29B6B-1F36-4E4D-AEA3-71CC84E98494}" type="pres">
      <dgm:prSet presAssocID="{72F8A4C5-9C81-4051-BE8D-82757E56999F}" presName="tx3" presStyleLbl="revTx" presStyleIdx="3" presStyleCnt="7"/>
      <dgm:spPr/>
    </dgm:pt>
    <dgm:pt modelId="{E79B393F-56E7-4785-8494-FB7886A790B0}" type="pres">
      <dgm:prSet presAssocID="{72F8A4C5-9C81-4051-BE8D-82757E56999F}" presName="vert3" presStyleCnt="0"/>
      <dgm:spPr/>
    </dgm:pt>
    <dgm:pt modelId="{A8ED162E-DE1B-4851-A6B8-BD98C710618C}" type="pres">
      <dgm:prSet presAssocID="{DD2A28AE-BFCF-4A4D-89FE-047717ACCD7B}" presName="thinLine2b" presStyleLbl="callout" presStyleIdx="1" presStyleCnt="4"/>
      <dgm:spPr/>
    </dgm:pt>
    <dgm:pt modelId="{87613E50-4453-4D47-A212-C917B92D9D3F}" type="pres">
      <dgm:prSet presAssocID="{DD2A28AE-BFCF-4A4D-89FE-047717ACCD7B}" presName="vertSpace2b" presStyleCnt="0"/>
      <dgm:spPr/>
    </dgm:pt>
    <dgm:pt modelId="{EFEEE5AB-9712-4EA6-9BFC-0B1D3DB2084C}" type="pres">
      <dgm:prSet presAssocID="{78786CC5-B0C9-47F4-BD9A-CC9C97D90050}" presName="horz2" presStyleCnt="0"/>
      <dgm:spPr/>
    </dgm:pt>
    <dgm:pt modelId="{9AD51B0B-ED47-4B77-9717-87B6F27A2297}" type="pres">
      <dgm:prSet presAssocID="{78786CC5-B0C9-47F4-BD9A-CC9C97D90050}" presName="horzSpace2" presStyleCnt="0"/>
      <dgm:spPr/>
    </dgm:pt>
    <dgm:pt modelId="{A220FF3B-40DA-47E8-A772-D77CEA00374A}" type="pres">
      <dgm:prSet presAssocID="{78786CC5-B0C9-47F4-BD9A-CC9C97D90050}" presName="tx2" presStyleLbl="revTx" presStyleIdx="4" presStyleCnt="7"/>
      <dgm:spPr/>
    </dgm:pt>
    <dgm:pt modelId="{AB916DEE-A4D4-4DD0-AD34-2031F2812EE6}" type="pres">
      <dgm:prSet presAssocID="{78786CC5-B0C9-47F4-BD9A-CC9C97D90050}" presName="vert2" presStyleCnt="0"/>
      <dgm:spPr/>
    </dgm:pt>
    <dgm:pt modelId="{12C3BA61-23C2-4F04-A5B6-88F2BAE3E601}" type="pres">
      <dgm:prSet presAssocID="{BE4BB960-089B-4BF4-81EE-CD714C1BD95B}" presName="horz3" presStyleCnt="0"/>
      <dgm:spPr/>
    </dgm:pt>
    <dgm:pt modelId="{855998EA-E83F-4D34-9E39-3B64965BCB1F}" type="pres">
      <dgm:prSet presAssocID="{BE4BB960-089B-4BF4-81EE-CD714C1BD95B}" presName="horzSpace3" presStyleCnt="0"/>
      <dgm:spPr/>
    </dgm:pt>
    <dgm:pt modelId="{19569313-6BF0-496A-B56E-74410FB48AEF}" type="pres">
      <dgm:prSet presAssocID="{BE4BB960-089B-4BF4-81EE-CD714C1BD95B}" presName="tx3" presStyleLbl="revTx" presStyleIdx="5" presStyleCnt="7"/>
      <dgm:spPr/>
    </dgm:pt>
    <dgm:pt modelId="{11D1D5D9-2DC0-40B1-867F-A60F43D837E2}" type="pres">
      <dgm:prSet presAssocID="{BE4BB960-089B-4BF4-81EE-CD714C1BD95B}" presName="vert3" presStyleCnt="0"/>
      <dgm:spPr/>
    </dgm:pt>
    <dgm:pt modelId="{5F5DC408-0F09-4671-915F-4374E94AD777}" type="pres">
      <dgm:prSet presAssocID="{E48D6576-6E0C-42DB-AF50-45BB2136CA7E}" presName="thinLine3" presStyleLbl="callout" presStyleIdx="2" presStyleCnt="4"/>
      <dgm:spPr/>
    </dgm:pt>
    <dgm:pt modelId="{5A61EFBE-6D9B-4229-A195-C701D09A3A41}" type="pres">
      <dgm:prSet presAssocID="{272B8F46-6B86-4175-BB8E-734F16E138AC}" presName="horz3" presStyleCnt="0"/>
      <dgm:spPr/>
    </dgm:pt>
    <dgm:pt modelId="{93D852C7-75E5-451F-A823-5A32B37A9326}" type="pres">
      <dgm:prSet presAssocID="{272B8F46-6B86-4175-BB8E-734F16E138AC}" presName="horzSpace3" presStyleCnt="0"/>
      <dgm:spPr/>
    </dgm:pt>
    <dgm:pt modelId="{5A69917D-CD64-46BB-8923-362F448ECFBB}" type="pres">
      <dgm:prSet presAssocID="{272B8F46-6B86-4175-BB8E-734F16E138AC}" presName="tx3" presStyleLbl="revTx" presStyleIdx="6" presStyleCnt="7"/>
      <dgm:spPr/>
    </dgm:pt>
    <dgm:pt modelId="{1BF5DCA3-9D6C-4AD1-8B32-63C2C1EDDB44}" type="pres">
      <dgm:prSet presAssocID="{272B8F46-6B86-4175-BB8E-734F16E138AC}" presName="vert3" presStyleCnt="0"/>
      <dgm:spPr/>
    </dgm:pt>
    <dgm:pt modelId="{226E4C6A-CE82-42EB-8A59-2CD0F2B6C8AD}" type="pres">
      <dgm:prSet presAssocID="{78786CC5-B0C9-47F4-BD9A-CC9C97D90050}" presName="thinLine2b" presStyleLbl="callout" presStyleIdx="3" presStyleCnt="4"/>
      <dgm:spPr/>
    </dgm:pt>
    <dgm:pt modelId="{559FAC9E-6931-4C60-B5CC-32474B871A87}" type="pres">
      <dgm:prSet presAssocID="{78786CC5-B0C9-47F4-BD9A-CC9C97D90050}" presName="vertSpace2b" presStyleCnt="0"/>
      <dgm:spPr/>
    </dgm:pt>
  </dgm:ptLst>
  <dgm:cxnLst>
    <dgm:cxn modelId="{94A63A03-3027-461F-BAE4-24B5C821AB4A}" type="presOf" srcId="{024F2DC5-B97F-4DDD-BD8B-0EC238846AD9}" destId="{BAFF1D2A-2DAF-48EB-BDDD-FB2817987904}" srcOrd="0" destOrd="0" presId="urn:microsoft.com/office/officeart/2008/layout/LinedList"/>
    <dgm:cxn modelId="{273D1E1F-6FE5-4C60-828C-F75E3C4F9A4A}" type="presOf" srcId="{272B8F46-6B86-4175-BB8E-734F16E138AC}" destId="{5A69917D-CD64-46BB-8923-362F448ECFBB}" srcOrd="0" destOrd="0" presId="urn:microsoft.com/office/officeart/2008/layout/LinedList"/>
    <dgm:cxn modelId="{602D1440-6D47-4DAC-A8C0-22CFFF12F639}" srcId="{78786CC5-B0C9-47F4-BD9A-CC9C97D90050}" destId="{272B8F46-6B86-4175-BB8E-734F16E138AC}" srcOrd="1" destOrd="0" parTransId="{D61F2F37-F75B-4971-9DCA-9A9F38B98474}" sibTransId="{B8707978-127F-445F-ACF7-56209D64C78E}"/>
    <dgm:cxn modelId="{29B4F66D-0FA1-462E-B9F1-A0C6F7894631}" srcId="{DD2A28AE-BFCF-4A4D-89FE-047717ACCD7B}" destId="{80AB44F9-8B0A-4F6F-8E2D-E01AE7031A40}" srcOrd="0" destOrd="0" parTransId="{F9928C02-6891-448A-9BD9-42299DDC20E8}" sibTransId="{05546396-A8B9-4302-A388-EA4666ADC7C4}"/>
    <dgm:cxn modelId="{647EFA6E-E8F3-4D7A-8886-8505A1419023}" type="presOf" srcId="{BE4BB960-089B-4BF4-81EE-CD714C1BD95B}" destId="{19569313-6BF0-496A-B56E-74410FB48AEF}" srcOrd="0" destOrd="0" presId="urn:microsoft.com/office/officeart/2008/layout/LinedList"/>
    <dgm:cxn modelId="{D42EF152-B8B9-4ECA-841F-61692C126902}" srcId="{E5B3CB7D-0C79-4D26-8F71-21499F7C337F}" destId="{78786CC5-B0C9-47F4-BD9A-CC9C97D90050}" srcOrd="1" destOrd="0" parTransId="{3403142D-BE70-4275-B601-C7BFA678FC24}" sibTransId="{CEFCDF1B-9043-4204-B204-1A69638E836B}"/>
    <dgm:cxn modelId="{37BA1F8A-A800-45B7-A6B9-82C1878F094A}" type="presOf" srcId="{72F8A4C5-9C81-4051-BE8D-82757E56999F}" destId="{6EA29B6B-1F36-4E4D-AEA3-71CC84E98494}" srcOrd="0" destOrd="0" presId="urn:microsoft.com/office/officeart/2008/layout/LinedList"/>
    <dgm:cxn modelId="{0E84B1A1-930C-46FE-9402-A2AD8E2F6E66}" type="presOf" srcId="{DD2A28AE-BFCF-4A4D-89FE-047717ACCD7B}" destId="{80F2FC61-BCF3-4C29-BE3B-0652E7D99411}" srcOrd="0" destOrd="0" presId="urn:microsoft.com/office/officeart/2008/layout/LinedList"/>
    <dgm:cxn modelId="{D15C3AA2-C4D5-4AB6-BAA7-150E03CA5238}" srcId="{024F2DC5-B97F-4DDD-BD8B-0EC238846AD9}" destId="{E5B3CB7D-0C79-4D26-8F71-21499F7C337F}" srcOrd="0" destOrd="0" parTransId="{95CBD6BE-5AD7-41F4-881D-797D5D4BF17D}" sibTransId="{C3E023F3-6971-49F8-9F02-1F95A961A1B1}"/>
    <dgm:cxn modelId="{3429EEA7-448C-48FF-908C-5924A95847EB}" type="presOf" srcId="{78786CC5-B0C9-47F4-BD9A-CC9C97D90050}" destId="{A220FF3B-40DA-47E8-A772-D77CEA00374A}" srcOrd="0" destOrd="0" presId="urn:microsoft.com/office/officeart/2008/layout/LinedList"/>
    <dgm:cxn modelId="{A842DBB0-F9B4-4E94-8573-ED93BC85411B}" srcId="{E5B3CB7D-0C79-4D26-8F71-21499F7C337F}" destId="{DD2A28AE-BFCF-4A4D-89FE-047717ACCD7B}" srcOrd="0" destOrd="0" parTransId="{78A2FB9C-05FB-4D05-98B6-3783FFC07C06}" sibTransId="{99BADDE2-8C29-4598-A700-2E4C1BB6AE2F}"/>
    <dgm:cxn modelId="{69C815CA-4793-48A6-AB04-72D2C43A9E66}" srcId="{78786CC5-B0C9-47F4-BD9A-CC9C97D90050}" destId="{BE4BB960-089B-4BF4-81EE-CD714C1BD95B}" srcOrd="0" destOrd="0" parTransId="{12FB9D43-92E4-41FE-ABC7-EA5DE717AFFD}" sibTransId="{E48D6576-6E0C-42DB-AF50-45BB2136CA7E}"/>
    <dgm:cxn modelId="{B63D47CE-F22F-4F54-92E6-C55684FAA366}" type="presOf" srcId="{E5B3CB7D-0C79-4D26-8F71-21499F7C337F}" destId="{99D58916-7B2A-4F72-BBD2-7F091425ACCD}" srcOrd="0" destOrd="0" presId="urn:microsoft.com/office/officeart/2008/layout/LinedList"/>
    <dgm:cxn modelId="{F8BD30D2-B267-408D-8411-308A353C4651}" srcId="{DD2A28AE-BFCF-4A4D-89FE-047717ACCD7B}" destId="{72F8A4C5-9C81-4051-BE8D-82757E56999F}" srcOrd="1" destOrd="0" parTransId="{B84EF677-B931-48A4-9218-D37A44B9C1F5}" sibTransId="{17479604-0E99-45B6-B36D-21FA6AA1F8D0}"/>
    <dgm:cxn modelId="{E7DA8CF6-AD5E-4CF5-9DBF-1ED35589B7EA}" type="presOf" srcId="{80AB44F9-8B0A-4F6F-8E2D-E01AE7031A40}" destId="{68FE710C-D88D-4BA8-BC73-158CB2E9910E}" srcOrd="0" destOrd="0" presId="urn:microsoft.com/office/officeart/2008/layout/LinedList"/>
    <dgm:cxn modelId="{FD117E18-169A-4D48-A5B5-F0D4220B437C}" type="presParOf" srcId="{BAFF1D2A-2DAF-48EB-BDDD-FB2817987904}" destId="{7F154C2E-B2AE-4FD0-A364-7DD84193747A}" srcOrd="0" destOrd="0" presId="urn:microsoft.com/office/officeart/2008/layout/LinedList"/>
    <dgm:cxn modelId="{649A3B50-FD47-4227-949C-A756ECFBE6D1}" type="presParOf" srcId="{BAFF1D2A-2DAF-48EB-BDDD-FB2817987904}" destId="{AA00F649-7574-468A-B8FC-51BAA4080F55}" srcOrd="1" destOrd="0" presId="urn:microsoft.com/office/officeart/2008/layout/LinedList"/>
    <dgm:cxn modelId="{482AE0ED-4DD7-47A2-AA08-CD4F5824CFB0}" type="presParOf" srcId="{AA00F649-7574-468A-B8FC-51BAA4080F55}" destId="{99D58916-7B2A-4F72-BBD2-7F091425ACCD}" srcOrd="0" destOrd="0" presId="urn:microsoft.com/office/officeart/2008/layout/LinedList"/>
    <dgm:cxn modelId="{140CACD7-7DE1-4B49-BD9C-29B0EEA389DF}" type="presParOf" srcId="{AA00F649-7574-468A-B8FC-51BAA4080F55}" destId="{B61EEA78-9202-4AC8-949D-3770C6A47DC6}" srcOrd="1" destOrd="0" presId="urn:microsoft.com/office/officeart/2008/layout/LinedList"/>
    <dgm:cxn modelId="{76F204D9-6BAB-4005-98FA-31115A1C17B4}" type="presParOf" srcId="{B61EEA78-9202-4AC8-949D-3770C6A47DC6}" destId="{1E33029D-C8F8-47EB-B6F8-F0C5A0CA789D}" srcOrd="0" destOrd="0" presId="urn:microsoft.com/office/officeart/2008/layout/LinedList"/>
    <dgm:cxn modelId="{27E2FB2C-97DC-45F9-93CD-0A4A273DB006}" type="presParOf" srcId="{B61EEA78-9202-4AC8-949D-3770C6A47DC6}" destId="{BFD86846-89AF-4EA3-B07C-A0451622B56F}" srcOrd="1" destOrd="0" presId="urn:microsoft.com/office/officeart/2008/layout/LinedList"/>
    <dgm:cxn modelId="{1ADBBF81-AAA4-4E52-AFEC-E8506604CE44}" type="presParOf" srcId="{BFD86846-89AF-4EA3-B07C-A0451622B56F}" destId="{464FB408-7EF9-49F7-94B0-4D43DDE6AD2A}" srcOrd="0" destOrd="0" presId="urn:microsoft.com/office/officeart/2008/layout/LinedList"/>
    <dgm:cxn modelId="{E9A32C3A-9F44-4553-8F00-51B3F4121ED1}" type="presParOf" srcId="{BFD86846-89AF-4EA3-B07C-A0451622B56F}" destId="{80F2FC61-BCF3-4C29-BE3B-0652E7D99411}" srcOrd="1" destOrd="0" presId="urn:microsoft.com/office/officeart/2008/layout/LinedList"/>
    <dgm:cxn modelId="{D9BB7209-7672-44FB-A9FD-EC4A1CD30116}" type="presParOf" srcId="{BFD86846-89AF-4EA3-B07C-A0451622B56F}" destId="{515BBBFE-0433-4D0B-8D43-C981D1F82C6F}" srcOrd="2" destOrd="0" presId="urn:microsoft.com/office/officeart/2008/layout/LinedList"/>
    <dgm:cxn modelId="{8CF7C6C6-765A-42C2-BFE0-368B679A3C52}" type="presParOf" srcId="{515BBBFE-0433-4D0B-8D43-C981D1F82C6F}" destId="{6B9A12B2-A334-4A3F-9AC2-096E33988EB3}" srcOrd="0" destOrd="0" presId="urn:microsoft.com/office/officeart/2008/layout/LinedList"/>
    <dgm:cxn modelId="{D7DEDEC9-427C-47F1-BC72-01A2012DC56B}" type="presParOf" srcId="{6B9A12B2-A334-4A3F-9AC2-096E33988EB3}" destId="{5FF33DD3-5C63-45D8-968A-2A4D6E2B50F9}" srcOrd="0" destOrd="0" presId="urn:microsoft.com/office/officeart/2008/layout/LinedList"/>
    <dgm:cxn modelId="{4871CA8B-7C95-43E9-8774-C66332CFD13B}" type="presParOf" srcId="{6B9A12B2-A334-4A3F-9AC2-096E33988EB3}" destId="{68FE710C-D88D-4BA8-BC73-158CB2E9910E}" srcOrd="1" destOrd="0" presId="urn:microsoft.com/office/officeart/2008/layout/LinedList"/>
    <dgm:cxn modelId="{C2FC06F4-EECE-4B0C-ABF5-41A7320EAB32}" type="presParOf" srcId="{6B9A12B2-A334-4A3F-9AC2-096E33988EB3}" destId="{04801688-DC93-42F4-8D09-EA332ABA16B9}" srcOrd="2" destOrd="0" presId="urn:microsoft.com/office/officeart/2008/layout/LinedList"/>
    <dgm:cxn modelId="{7BE20631-7624-4E74-B3B0-35C3650EDA50}" type="presParOf" srcId="{515BBBFE-0433-4D0B-8D43-C981D1F82C6F}" destId="{EE313170-873A-4420-B646-69B8CB05FAB3}" srcOrd="1" destOrd="0" presId="urn:microsoft.com/office/officeart/2008/layout/LinedList"/>
    <dgm:cxn modelId="{50DDB432-2C3E-4C9C-BCA6-2383A539A0A9}" type="presParOf" srcId="{515BBBFE-0433-4D0B-8D43-C981D1F82C6F}" destId="{8B24C68A-83A1-494B-B73C-01D673FF7D71}" srcOrd="2" destOrd="0" presId="urn:microsoft.com/office/officeart/2008/layout/LinedList"/>
    <dgm:cxn modelId="{74ECC22E-CA4D-4BC5-93FF-65F9603B4121}" type="presParOf" srcId="{8B24C68A-83A1-494B-B73C-01D673FF7D71}" destId="{A665580B-7D2E-4ED2-874B-3B7724790445}" srcOrd="0" destOrd="0" presId="urn:microsoft.com/office/officeart/2008/layout/LinedList"/>
    <dgm:cxn modelId="{899D4D54-67DC-4336-81B0-4D298905BC4F}" type="presParOf" srcId="{8B24C68A-83A1-494B-B73C-01D673FF7D71}" destId="{6EA29B6B-1F36-4E4D-AEA3-71CC84E98494}" srcOrd="1" destOrd="0" presId="urn:microsoft.com/office/officeart/2008/layout/LinedList"/>
    <dgm:cxn modelId="{8C2FDE92-C9C5-435B-931D-A06F74D4FA7E}" type="presParOf" srcId="{8B24C68A-83A1-494B-B73C-01D673FF7D71}" destId="{E79B393F-56E7-4785-8494-FB7886A790B0}" srcOrd="2" destOrd="0" presId="urn:microsoft.com/office/officeart/2008/layout/LinedList"/>
    <dgm:cxn modelId="{53E8FA86-5CE4-46F8-BF43-33E99F64DD2A}" type="presParOf" srcId="{B61EEA78-9202-4AC8-949D-3770C6A47DC6}" destId="{A8ED162E-DE1B-4851-A6B8-BD98C710618C}" srcOrd="2" destOrd="0" presId="urn:microsoft.com/office/officeart/2008/layout/LinedList"/>
    <dgm:cxn modelId="{0919C85B-6C94-40C7-93D4-0D11999E02B3}" type="presParOf" srcId="{B61EEA78-9202-4AC8-949D-3770C6A47DC6}" destId="{87613E50-4453-4D47-A212-C917B92D9D3F}" srcOrd="3" destOrd="0" presId="urn:microsoft.com/office/officeart/2008/layout/LinedList"/>
    <dgm:cxn modelId="{EBECA97A-9F9C-4DF0-9CDE-3DD7469F8DEF}" type="presParOf" srcId="{B61EEA78-9202-4AC8-949D-3770C6A47DC6}" destId="{EFEEE5AB-9712-4EA6-9BFC-0B1D3DB2084C}" srcOrd="4" destOrd="0" presId="urn:microsoft.com/office/officeart/2008/layout/LinedList"/>
    <dgm:cxn modelId="{C10B34C6-A5B0-493C-94FC-2A7C24C7F4A3}" type="presParOf" srcId="{EFEEE5AB-9712-4EA6-9BFC-0B1D3DB2084C}" destId="{9AD51B0B-ED47-4B77-9717-87B6F27A2297}" srcOrd="0" destOrd="0" presId="urn:microsoft.com/office/officeart/2008/layout/LinedList"/>
    <dgm:cxn modelId="{8FC5F640-8953-4B63-B0ED-59FCE94B2148}" type="presParOf" srcId="{EFEEE5AB-9712-4EA6-9BFC-0B1D3DB2084C}" destId="{A220FF3B-40DA-47E8-A772-D77CEA00374A}" srcOrd="1" destOrd="0" presId="urn:microsoft.com/office/officeart/2008/layout/LinedList"/>
    <dgm:cxn modelId="{4540D53D-4B6D-43FE-AF1F-72689E34FD56}" type="presParOf" srcId="{EFEEE5AB-9712-4EA6-9BFC-0B1D3DB2084C}" destId="{AB916DEE-A4D4-4DD0-AD34-2031F2812EE6}" srcOrd="2" destOrd="0" presId="urn:microsoft.com/office/officeart/2008/layout/LinedList"/>
    <dgm:cxn modelId="{4C90B83A-828C-4CE9-9D3B-0A2CE09D3404}" type="presParOf" srcId="{AB916DEE-A4D4-4DD0-AD34-2031F2812EE6}" destId="{12C3BA61-23C2-4F04-A5B6-88F2BAE3E601}" srcOrd="0" destOrd="0" presId="urn:microsoft.com/office/officeart/2008/layout/LinedList"/>
    <dgm:cxn modelId="{858C6067-538F-459E-A2BA-ED1046C690AF}" type="presParOf" srcId="{12C3BA61-23C2-4F04-A5B6-88F2BAE3E601}" destId="{855998EA-E83F-4D34-9E39-3B64965BCB1F}" srcOrd="0" destOrd="0" presId="urn:microsoft.com/office/officeart/2008/layout/LinedList"/>
    <dgm:cxn modelId="{B8AA9BC9-4CAA-45E5-AA13-B39712C72A82}" type="presParOf" srcId="{12C3BA61-23C2-4F04-A5B6-88F2BAE3E601}" destId="{19569313-6BF0-496A-B56E-74410FB48AEF}" srcOrd="1" destOrd="0" presId="urn:microsoft.com/office/officeart/2008/layout/LinedList"/>
    <dgm:cxn modelId="{40AE45ED-7CCB-48B8-9918-1FEA690D1728}" type="presParOf" srcId="{12C3BA61-23C2-4F04-A5B6-88F2BAE3E601}" destId="{11D1D5D9-2DC0-40B1-867F-A60F43D837E2}" srcOrd="2" destOrd="0" presId="urn:microsoft.com/office/officeart/2008/layout/LinedList"/>
    <dgm:cxn modelId="{231FF201-8205-4395-B07C-05F9C58B07FF}" type="presParOf" srcId="{AB916DEE-A4D4-4DD0-AD34-2031F2812EE6}" destId="{5F5DC408-0F09-4671-915F-4374E94AD777}" srcOrd="1" destOrd="0" presId="urn:microsoft.com/office/officeart/2008/layout/LinedList"/>
    <dgm:cxn modelId="{8A2BC576-5388-4B98-8591-633473EA0D51}" type="presParOf" srcId="{AB916DEE-A4D4-4DD0-AD34-2031F2812EE6}" destId="{5A61EFBE-6D9B-4229-A195-C701D09A3A41}" srcOrd="2" destOrd="0" presId="urn:microsoft.com/office/officeart/2008/layout/LinedList"/>
    <dgm:cxn modelId="{6B83AD44-90F9-4A1C-B021-CDE4EEACEA96}" type="presParOf" srcId="{5A61EFBE-6D9B-4229-A195-C701D09A3A41}" destId="{93D852C7-75E5-451F-A823-5A32B37A9326}" srcOrd="0" destOrd="0" presId="urn:microsoft.com/office/officeart/2008/layout/LinedList"/>
    <dgm:cxn modelId="{02E3C99D-271D-42E3-ACF5-55504917CDBB}" type="presParOf" srcId="{5A61EFBE-6D9B-4229-A195-C701D09A3A41}" destId="{5A69917D-CD64-46BB-8923-362F448ECFBB}" srcOrd="1" destOrd="0" presId="urn:microsoft.com/office/officeart/2008/layout/LinedList"/>
    <dgm:cxn modelId="{1BA7CE0E-3AA6-4BEB-9F95-01237BD33BA6}" type="presParOf" srcId="{5A61EFBE-6D9B-4229-A195-C701D09A3A41}" destId="{1BF5DCA3-9D6C-4AD1-8B32-63C2C1EDDB44}" srcOrd="2" destOrd="0" presId="urn:microsoft.com/office/officeart/2008/layout/LinedList"/>
    <dgm:cxn modelId="{25CD0BE4-91AB-4C86-A480-10ADF60E3823}" type="presParOf" srcId="{B61EEA78-9202-4AC8-949D-3770C6A47DC6}" destId="{226E4C6A-CE82-42EB-8A59-2CD0F2B6C8AD}" srcOrd="5" destOrd="0" presId="urn:microsoft.com/office/officeart/2008/layout/LinedList"/>
    <dgm:cxn modelId="{2B2CAFC2-22FF-4399-87BA-A951F1919AF7}" type="presParOf" srcId="{B61EEA78-9202-4AC8-949D-3770C6A47DC6}" destId="{559FAC9E-6931-4C60-B5CC-32474B871A8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1BAAEC-E505-4AC0-9332-D0D3D25DC29A}">
      <dgm:prSet phldrT="[Texto]"/>
      <dgm:spPr/>
      <dgm:t>
        <a:bodyPr/>
        <a:lstStyle/>
        <a:p>
          <a:r>
            <a:rPr lang="es-ES" dirty="0"/>
            <a:t>Texto </a:t>
          </a:r>
          <a:endParaRPr lang="es-EC" dirty="0"/>
        </a:p>
      </dgm:t>
    </dgm:pt>
    <dgm:pt modelId="{189F8975-1480-469E-A49F-1156A93E2336}" type="parTrans" cxnId="{ACB5062B-3CAF-4D8B-8726-86178134502D}">
      <dgm:prSet/>
      <dgm:spPr/>
      <dgm:t>
        <a:bodyPr/>
        <a:lstStyle/>
        <a:p>
          <a:endParaRPr lang="es-EC"/>
        </a:p>
      </dgm:t>
    </dgm:pt>
    <dgm:pt modelId="{312C6A40-3A89-43C7-AF64-42D9FFAEFEDB}" type="sibTrans" cxnId="{ACB5062B-3CAF-4D8B-8726-86178134502D}">
      <dgm:prSet/>
      <dgm:spPr/>
      <dgm:t>
        <a:bodyPr/>
        <a:lstStyle/>
        <a:p>
          <a:endParaRPr lang="es-EC"/>
        </a:p>
      </dgm:t>
    </dgm:pt>
    <dgm:pt modelId="{AF200F8E-9B16-433D-9213-F19543C404EA}">
      <dgm:prSet phldrT="[Texto]"/>
      <dgm:spPr/>
      <dgm:t>
        <a:bodyPr/>
        <a:lstStyle/>
        <a:p>
          <a:r>
            <a:rPr lang="es-ES" dirty="0"/>
            <a:t>Introducción </a:t>
          </a:r>
          <a:endParaRPr lang="es-EC" dirty="0"/>
        </a:p>
      </dgm:t>
    </dgm:pt>
    <dgm:pt modelId="{F410C6E5-9BCD-41E7-B432-40F56056970A}" type="parTrans" cxnId="{FC7931D2-99D0-4FFF-A7B0-D9C05E8836BB}">
      <dgm:prSet/>
      <dgm:spPr/>
      <dgm:t>
        <a:bodyPr/>
        <a:lstStyle/>
        <a:p>
          <a:endParaRPr lang="es-EC"/>
        </a:p>
      </dgm:t>
    </dgm:pt>
    <dgm:pt modelId="{700BA4DE-DD54-46FC-9A85-928A4C5F7A3D}" type="sibTrans" cxnId="{FC7931D2-99D0-4FFF-A7B0-D9C05E8836BB}">
      <dgm:prSet/>
      <dgm:spPr/>
      <dgm:t>
        <a:bodyPr/>
        <a:lstStyle/>
        <a:p>
          <a:endParaRPr lang="es-EC"/>
        </a:p>
      </dgm:t>
    </dgm:pt>
    <dgm:pt modelId="{755C4F92-9C96-4772-B6CC-AB1221CAD091}">
      <dgm:prSet phldrT="[Texto]"/>
      <dgm:spPr/>
      <dgm:t>
        <a:bodyPr/>
        <a:lstStyle/>
        <a:p>
          <a:r>
            <a:rPr lang="es-ES" dirty="0"/>
            <a:t>Método </a:t>
          </a:r>
          <a:endParaRPr lang="es-EC" dirty="0"/>
        </a:p>
      </dgm:t>
    </dgm:pt>
    <dgm:pt modelId="{13DA9CB7-3BA8-4272-99CA-6C418507947C}" type="parTrans" cxnId="{1098CC95-4A26-4924-9CAE-9B72BE0044A4}">
      <dgm:prSet/>
      <dgm:spPr/>
      <dgm:t>
        <a:bodyPr/>
        <a:lstStyle/>
        <a:p>
          <a:endParaRPr lang="es-EC"/>
        </a:p>
      </dgm:t>
    </dgm:pt>
    <dgm:pt modelId="{3F133B83-2A8F-4D78-8345-20C8E57EB073}" type="sibTrans" cxnId="{1098CC95-4A26-4924-9CAE-9B72BE0044A4}">
      <dgm:prSet/>
      <dgm:spPr/>
      <dgm:t>
        <a:bodyPr/>
        <a:lstStyle/>
        <a:p>
          <a:endParaRPr lang="es-EC"/>
        </a:p>
      </dgm:t>
    </dgm:pt>
    <dgm:pt modelId="{3856B50D-6E20-416F-86E9-3068A500D2D8}">
      <dgm:prSet phldrT="[Texto]"/>
      <dgm:spPr/>
      <dgm:t>
        <a:bodyPr/>
        <a:lstStyle/>
        <a:p>
          <a:r>
            <a:rPr lang="es-ES" dirty="0"/>
            <a:t>Resultados</a:t>
          </a:r>
          <a:endParaRPr lang="es-EC" dirty="0"/>
        </a:p>
      </dgm:t>
    </dgm:pt>
    <dgm:pt modelId="{FA81FAD3-3371-4138-B46A-92D694D5A4E7}" type="parTrans" cxnId="{B18E12AD-8D39-4224-9D0F-C15C4E9050C3}">
      <dgm:prSet/>
      <dgm:spPr/>
      <dgm:t>
        <a:bodyPr/>
        <a:lstStyle/>
        <a:p>
          <a:endParaRPr lang="es-EC"/>
        </a:p>
      </dgm:t>
    </dgm:pt>
    <dgm:pt modelId="{0D2BBDC4-9FA9-404E-A64B-44C7457CF7E0}" type="sibTrans" cxnId="{B18E12AD-8D39-4224-9D0F-C15C4E9050C3}">
      <dgm:prSet/>
      <dgm:spPr/>
      <dgm:t>
        <a:bodyPr/>
        <a:lstStyle/>
        <a:p>
          <a:endParaRPr lang="es-EC"/>
        </a:p>
      </dgm:t>
    </dgm:pt>
    <dgm:pt modelId="{9F84DA73-87C5-4CD0-8A77-59FF8C7EE200}">
      <dgm:prSet phldrT="[Texto]"/>
      <dgm:spPr/>
      <dgm:t>
        <a:bodyPr/>
        <a:lstStyle/>
        <a:p>
          <a:r>
            <a:rPr lang="es-ES" dirty="0"/>
            <a:t>Discusión </a:t>
          </a:r>
          <a:endParaRPr lang="es-EC" dirty="0"/>
        </a:p>
      </dgm:t>
    </dgm:pt>
    <dgm:pt modelId="{29BCFE85-D8AE-45B5-9412-145171D3AC06}" type="parTrans" cxnId="{34AE9FBB-D62A-4B24-93F5-94D42EF48D28}">
      <dgm:prSet/>
      <dgm:spPr/>
      <dgm:t>
        <a:bodyPr/>
        <a:lstStyle/>
        <a:p>
          <a:endParaRPr lang="es-EC"/>
        </a:p>
      </dgm:t>
    </dgm:pt>
    <dgm:pt modelId="{B9DEB939-E181-41F7-816A-DEB6274902BB}" type="sibTrans" cxnId="{34AE9FBB-D62A-4B24-93F5-94D42EF48D28}">
      <dgm:prSet/>
      <dgm:spPr/>
      <dgm:t>
        <a:bodyPr/>
        <a:lstStyle/>
        <a:p>
          <a:endParaRPr lang="es-EC"/>
        </a:p>
      </dgm:t>
    </dgm:pt>
    <dgm:pt modelId="{D130DB54-C0B4-4A05-A620-B82964894B0F}">
      <dgm:prSet phldrT="[Texto]"/>
      <dgm:spPr/>
      <dgm:t>
        <a:bodyPr/>
        <a:lstStyle/>
        <a:p>
          <a:r>
            <a:rPr lang="es-ES" dirty="0"/>
            <a:t>Como dice debe ser una introducción </a:t>
          </a:r>
          <a:endParaRPr lang="es-EC" dirty="0"/>
        </a:p>
      </dgm:t>
    </dgm:pt>
    <dgm:pt modelId="{2A17E52D-355C-46CA-9549-6A681B9EB84D}" type="parTrans" cxnId="{C8FF4023-7EF8-4A43-BBC3-F56A72FA45A7}">
      <dgm:prSet/>
      <dgm:spPr/>
      <dgm:t>
        <a:bodyPr/>
        <a:lstStyle/>
        <a:p>
          <a:endParaRPr lang="es-EC"/>
        </a:p>
      </dgm:t>
    </dgm:pt>
    <dgm:pt modelId="{336C3553-1AB9-43DC-8B04-00756BB08DFA}" type="sibTrans" cxnId="{C8FF4023-7EF8-4A43-BBC3-F56A72FA45A7}">
      <dgm:prSet/>
      <dgm:spPr/>
      <dgm:t>
        <a:bodyPr/>
        <a:lstStyle/>
        <a:p>
          <a:endParaRPr lang="es-EC"/>
        </a:p>
      </dgm:t>
    </dgm:pt>
    <dgm:pt modelId="{69D75846-2262-415E-9C41-2BEDCEA805C8}">
      <dgm:prSet phldrT="[Texto]"/>
      <dgm:spPr/>
      <dgm:t>
        <a:bodyPr/>
        <a:lstStyle/>
        <a:p>
          <a:r>
            <a:rPr lang="es-ES" dirty="0"/>
            <a:t>No escribir contenido demasiado específico que no contribuya </a:t>
          </a:r>
          <a:endParaRPr lang="es-EC" dirty="0"/>
        </a:p>
      </dgm:t>
    </dgm:pt>
    <dgm:pt modelId="{B60C82B2-8960-4B1A-B33F-6A70303044E3}" type="parTrans" cxnId="{014F2F14-A2C5-4A9F-9AF9-333A101C198E}">
      <dgm:prSet/>
      <dgm:spPr/>
      <dgm:t>
        <a:bodyPr/>
        <a:lstStyle/>
        <a:p>
          <a:endParaRPr lang="es-EC"/>
        </a:p>
      </dgm:t>
    </dgm:pt>
    <dgm:pt modelId="{5E79ABE7-80E1-47F9-A93A-D801C438E36F}" type="sibTrans" cxnId="{014F2F14-A2C5-4A9F-9AF9-333A101C198E}">
      <dgm:prSet/>
      <dgm:spPr/>
      <dgm:t>
        <a:bodyPr/>
        <a:lstStyle/>
        <a:p>
          <a:endParaRPr lang="es-EC"/>
        </a:p>
      </dgm:t>
    </dgm:pt>
    <dgm:pt modelId="{8AFBD9A3-46D2-42F1-9EB0-D1963414EA42}">
      <dgm:prSet phldrT="[Texto]"/>
      <dgm:spPr/>
      <dgm:t>
        <a:bodyPr/>
        <a:lstStyle/>
        <a:p>
          <a:r>
            <a:rPr lang="es-ES" dirty="0"/>
            <a:t>Habla sobre las preguntas, objetivos o hipótesis de la investigación </a:t>
          </a:r>
          <a:endParaRPr lang="es-EC" dirty="0"/>
        </a:p>
      </dgm:t>
    </dgm:pt>
    <dgm:pt modelId="{4F674A82-126A-472A-9EF2-8B63077E38B4}" type="parTrans" cxnId="{D4362F86-5F2F-4E18-A63B-8FD157DD37F8}">
      <dgm:prSet/>
      <dgm:spPr/>
      <dgm:t>
        <a:bodyPr/>
        <a:lstStyle/>
        <a:p>
          <a:endParaRPr lang="es-EC"/>
        </a:p>
      </dgm:t>
    </dgm:pt>
    <dgm:pt modelId="{7A6636EE-198D-4FA3-8427-24FBF0DECD13}" type="sibTrans" cxnId="{D4362F86-5F2F-4E18-A63B-8FD157DD37F8}">
      <dgm:prSet/>
      <dgm:spPr/>
      <dgm:t>
        <a:bodyPr/>
        <a:lstStyle/>
        <a:p>
          <a:endParaRPr lang="es-EC"/>
        </a:p>
      </dgm:t>
    </dgm:pt>
    <dgm:pt modelId="{1B471738-A3F3-46EC-83EB-93F8729526C6}">
      <dgm:prSet phldrT="[Texto]"/>
      <dgm:spPr/>
      <dgm:t>
        <a:bodyPr/>
        <a:lstStyle/>
        <a:p>
          <a:r>
            <a:rPr lang="es-ES" dirty="0"/>
            <a:t>Cómo se recopiló y se evaluó la información o datos de la investigación </a:t>
          </a:r>
          <a:endParaRPr lang="es-EC" dirty="0"/>
        </a:p>
      </dgm:t>
    </dgm:pt>
    <dgm:pt modelId="{47A8F0F0-75BF-43A7-BD5C-D3245BC8F6AE}" type="parTrans" cxnId="{213B385F-494C-4AF1-8DE1-20DBE355CEA6}">
      <dgm:prSet/>
      <dgm:spPr/>
      <dgm:t>
        <a:bodyPr/>
        <a:lstStyle/>
        <a:p>
          <a:endParaRPr lang="es-EC"/>
        </a:p>
      </dgm:t>
    </dgm:pt>
    <dgm:pt modelId="{09D00CE6-71DF-4B04-8FA6-BEDCD80E7318}" type="sibTrans" cxnId="{213B385F-494C-4AF1-8DE1-20DBE355CEA6}">
      <dgm:prSet/>
      <dgm:spPr/>
      <dgm:t>
        <a:bodyPr/>
        <a:lstStyle/>
        <a:p>
          <a:endParaRPr lang="es-EC"/>
        </a:p>
      </dgm:t>
    </dgm:pt>
    <dgm:pt modelId="{F284ACA9-102A-40C3-A7BA-FA2BD68933E5}">
      <dgm:prSet phldrT="[Texto]"/>
      <dgm:spPr/>
      <dgm:t>
        <a:bodyPr/>
        <a:lstStyle/>
        <a:p>
          <a:r>
            <a:rPr lang="es-ES" dirty="0"/>
            <a:t>Proporciona el paso a paso que se dio para la investigación </a:t>
          </a:r>
          <a:endParaRPr lang="es-EC" dirty="0"/>
        </a:p>
      </dgm:t>
    </dgm:pt>
    <dgm:pt modelId="{E18023C9-D13E-4D98-A4CD-003AD46A4370}" type="parTrans" cxnId="{CA88A49C-00C5-43B4-A4F1-A4B7B4826427}">
      <dgm:prSet/>
      <dgm:spPr/>
      <dgm:t>
        <a:bodyPr/>
        <a:lstStyle/>
        <a:p>
          <a:endParaRPr lang="es-EC"/>
        </a:p>
      </dgm:t>
    </dgm:pt>
    <dgm:pt modelId="{E02E35DB-26B4-4EC5-ABCE-DA56047D99F2}" type="sibTrans" cxnId="{CA88A49C-00C5-43B4-A4F1-A4B7B4826427}">
      <dgm:prSet/>
      <dgm:spPr/>
      <dgm:t>
        <a:bodyPr/>
        <a:lstStyle/>
        <a:p>
          <a:endParaRPr lang="es-EC"/>
        </a:p>
      </dgm:t>
    </dgm:pt>
    <dgm:pt modelId="{8E729B0B-239D-4F5B-8A6C-5130745DC4F0}">
      <dgm:prSet phldrT="[Texto]"/>
      <dgm:spPr/>
      <dgm:t>
        <a:bodyPr/>
        <a:lstStyle/>
        <a:p>
          <a:r>
            <a:rPr lang="es-ES" dirty="0"/>
            <a:t>Los resultados más relevantes</a:t>
          </a:r>
          <a:endParaRPr lang="es-EC" dirty="0"/>
        </a:p>
      </dgm:t>
    </dgm:pt>
    <dgm:pt modelId="{2DFEC5E3-B1F9-4FE7-89A4-9C4CC3BA47B2}" type="parTrans" cxnId="{7B2431D0-575D-4B10-91A0-86AA18619063}">
      <dgm:prSet/>
      <dgm:spPr/>
      <dgm:t>
        <a:bodyPr/>
        <a:lstStyle/>
        <a:p>
          <a:endParaRPr lang="es-EC"/>
        </a:p>
      </dgm:t>
    </dgm:pt>
    <dgm:pt modelId="{D3022976-D649-4E0D-9B2C-F393DA7D27BA}" type="sibTrans" cxnId="{7B2431D0-575D-4B10-91A0-86AA18619063}">
      <dgm:prSet/>
      <dgm:spPr/>
      <dgm:t>
        <a:bodyPr/>
        <a:lstStyle/>
        <a:p>
          <a:endParaRPr lang="es-EC"/>
        </a:p>
      </dgm:t>
    </dgm:pt>
    <dgm:pt modelId="{8C8976F2-A7E8-4247-BBAF-5E002D14AA3D}">
      <dgm:prSet phldrT="[Texto]"/>
      <dgm:spPr/>
      <dgm:t>
        <a:bodyPr/>
        <a:lstStyle/>
        <a:p>
          <a:r>
            <a:rPr lang="es-ES" dirty="0"/>
            <a:t>Omitir datos del estudio al máximo</a:t>
          </a:r>
          <a:endParaRPr lang="es-EC" dirty="0"/>
        </a:p>
      </dgm:t>
    </dgm:pt>
    <dgm:pt modelId="{93ED4A0D-7E3B-447B-AA26-1F860848E3AB}" type="parTrans" cxnId="{9909491F-B60C-40EC-9B4D-1A98AD840BAA}">
      <dgm:prSet/>
      <dgm:spPr/>
      <dgm:t>
        <a:bodyPr/>
        <a:lstStyle/>
        <a:p>
          <a:endParaRPr lang="es-EC"/>
        </a:p>
      </dgm:t>
    </dgm:pt>
    <dgm:pt modelId="{0F53BC0D-546C-40D7-973D-F68B73C22B5C}" type="sibTrans" cxnId="{9909491F-B60C-40EC-9B4D-1A98AD840BAA}">
      <dgm:prSet/>
      <dgm:spPr/>
      <dgm:t>
        <a:bodyPr/>
        <a:lstStyle/>
        <a:p>
          <a:endParaRPr lang="es-EC"/>
        </a:p>
      </dgm:t>
    </dgm:pt>
    <dgm:pt modelId="{AB942D62-576E-4316-9EB6-96E9E41ACD5A}">
      <dgm:prSet phldrT="[Texto]"/>
      <dgm:spPr/>
      <dgm:t>
        <a:bodyPr/>
        <a:lstStyle/>
        <a:p>
          <a:r>
            <a:rPr lang="es-ES" dirty="0"/>
            <a:t>Responde las preguntas o hipótesis de la investigación original </a:t>
          </a:r>
          <a:endParaRPr lang="es-EC" dirty="0"/>
        </a:p>
      </dgm:t>
    </dgm:pt>
    <dgm:pt modelId="{40DE60F7-67CF-4917-B529-F6B22733FD36}" type="parTrans" cxnId="{E229679C-45A7-4EBC-941B-02B2628CAFBA}">
      <dgm:prSet/>
      <dgm:spPr/>
      <dgm:t>
        <a:bodyPr/>
        <a:lstStyle/>
        <a:p>
          <a:endParaRPr lang="es-EC"/>
        </a:p>
      </dgm:t>
    </dgm:pt>
    <dgm:pt modelId="{7E50AEE8-4E4C-465A-990A-E4962DB3001B}" type="sibTrans" cxnId="{E229679C-45A7-4EBC-941B-02B2628CAFBA}">
      <dgm:prSet/>
      <dgm:spPr/>
      <dgm:t>
        <a:bodyPr/>
        <a:lstStyle/>
        <a:p>
          <a:endParaRPr lang="es-EC"/>
        </a:p>
      </dgm:t>
    </dgm:pt>
    <dgm:pt modelId="{D08ECA32-98E5-484B-83CE-91C7EBB061E1}">
      <dgm:prSet phldrT="[Texto]"/>
      <dgm:spPr/>
      <dgm:t>
        <a:bodyPr/>
        <a:lstStyle/>
        <a:p>
          <a:r>
            <a:rPr lang="es-ES" dirty="0"/>
            <a:t>Evaluación de los resultados, interppre3tar sus implicaciones </a:t>
          </a:r>
          <a:endParaRPr lang="es-EC" dirty="0"/>
        </a:p>
      </dgm:t>
    </dgm:pt>
    <dgm:pt modelId="{006EC399-2C4F-41E9-B455-F22DDEE2DD9A}" type="parTrans" cxnId="{4481A331-C2C2-44A4-AF05-E316DF71F44E}">
      <dgm:prSet/>
      <dgm:spPr/>
      <dgm:t>
        <a:bodyPr/>
        <a:lstStyle/>
        <a:p>
          <a:endParaRPr lang="es-EC"/>
        </a:p>
      </dgm:t>
    </dgm:pt>
    <dgm:pt modelId="{6B43AE48-7698-4B75-B242-53A5240AE6ED}" type="sibTrans" cxnId="{4481A331-C2C2-44A4-AF05-E316DF71F44E}">
      <dgm:prSet/>
      <dgm:spPr/>
      <dgm:t>
        <a:bodyPr/>
        <a:lstStyle/>
        <a:p>
          <a:endParaRPr lang="es-EC"/>
        </a:p>
      </dgm:t>
    </dgm:pt>
    <dgm:pt modelId="{0F618D98-8ACC-4752-98F4-42ADC22394E9}">
      <dgm:prSet phldrT="[Texto]"/>
      <dgm:spPr/>
      <dgm:t>
        <a:bodyPr/>
        <a:lstStyle/>
        <a:p>
          <a:r>
            <a:rPr lang="es-ES" dirty="0"/>
            <a:t>Señala el área de consenso y divergencia del trabajo previo</a:t>
          </a:r>
          <a:endParaRPr lang="es-EC" dirty="0"/>
        </a:p>
      </dgm:t>
    </dgm:pt>
    <dgm:pt modelId="{F37E27B7-B437-4EF7-B072-381D9914596D}" type="parTrans" cxnId="{05359B6C-223F-44CE-98AD-4475D0C65251}">
      <dgm:prSet/>
      <dgm:spPr/>
      <dgm:t>
        <a:bodyPr/>
        <a:lstStyle/>
        <a:p>
          <a:endParaRPr lang="es-EC"/>
        </a:p>
      </dgm:t>
    </dgm:pt>
    <dgm:pt modelId="{2DB071C9-E871-498D-B721-AD764DEBCC13}" type="sibTrans" cxnId="{05359B6C-223F-44CE-98AD-4475D0C65251}">
      <dgm:prSet/>
      <dgm:spPr/>
      <dgm:t>
        <a:bodyPr/>
        <a:lstStyle/>
        <a:p>
          <a:endParaRPr lang="es-EC"/>
        </a:p>
      </dgm:t>
    </dgm:pt>
    <dgm:pt modelId="{9C6EC18D-2D2C-41E5-B81F-E41A6CA82D25}">
      <dgm:prSet phldrT="[Texto]"/>
      <dgm:spPr/>
      <dgm:t>
        <a:bodyPr/>
        <a:lstStyle/>
        <a:p>
          <a:r>
            <a:rPr lang="es-ES" dirty="0"/>
            <a:t>Consideraciones específicas del estudio </a:t>
          </a:r>
          <a:endParaRPr lang="es-EC" dirty="0"/>
        </a:p>
      </dgm:t>
    </dgm:pt>
    <dgm:pt modelId="{61DAA302-915D-487C-9FAD-E669B1C0BAF9}" type="parTrans" cxnId="{EC09A8C9-7429-4E90-B691-F9852A9AF36D}">
      <dgm:prSet/>
      <dgm:spPr/>
      <dgm:t>
        <a:bodyPr/>
        <a:lstStyle/>
        <a:p>
          <a:endParaRPr lang="es-EC"/>
        </a:p>
      </dgm:t>
    </dgm:pt>
    <dgm:pt modelId="{9C2B1390-F9DE-4360-BFB3-14A404E205B9}" type="sibTrans" cxnId="{EC09A8C9-7429-4E90-B691-F9852A9AF36D}">
      <dgm:prSet/>
      <dgm:spPr/>
      <dgm:t>
        <a:bodyPr/>
        <a:lstStyle/>
        <a:p>
          <a:endParaRPr lang="es-EC"/>
        </a:p>
      </dgm:t>
    </dgm:pt>
    <dgm:pt modelId="{10C68EC7-FB8B-4291-A304-D85B180FBB03}" type="pres">
      <dgm:prSet presAssocID="{C280D591-C2E1-467C-B694-0D4A8F0C5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3568B4-2BB2-4700-8AE3-6A8578F3D9B0}" type="pres">
      <dgm:prSet presAssocID="{9C1BAAEC-E505-4AC0-9332-D0D3D25DC29A}" presName="hierRoot1" presStyleCnt="0">
        <dgm:presLayoutVars>
          <dgm:hierBranch val="init"/>
        </dgm:presLayoutVars>
      </dgm:prSet>
      <dgm:spPr/>
    </dgm:pt>
    <dgm:pt modelId="{8A3871B7-6DF4-469B-8EA4-44536565148C}" type="pres">
      <dgm:prSet presAssocID="{9C1BAAEC-E505-4AC0-9332-D0D3D25DC29A}" presName="rootComposite1" presStyleCnt="0"/>
      <dgm:spPr/>
    </dgm:pt>
    <dgm:pt modelId="{8BAF9EF9-19CB-459D-9414-13E6EC876A49}" type="pres">
      <dgm:prSet presAssocID="{9C1BAAEC-E505-4AC0-9332-D0D3D25DC29A}" presName="rootText1" presStyleLbl="node0" presStyleIdx="0" presStyleCnt="1">
        <dgm:presLayoutVars>
          <dgm:chPref val="3"/>
        </dgm:presLayoutVars>
      </dgm:prSet>
      <dgm:spPr/>
    </dgm:pt>
    <dgm:pt modelId="{32A18722-FB73-4712-A5FC-0C0145A84BFB}" type="pres">
      <dgm:prSet presAssocID="{9C1BAAEC-E505-4AC0-9332-D0D3D25DC29A}" presName="rootConnector1" presStyleLbl="node1" presStyleIdx="0" presStyleCnt="0"/>
      <dgm:spPr/>
    </dgm:pt>
    <dgm:pt modelId="{69161108-EC29-4176-8AA3-F3B8109825C4}" type="pres">
      <dgm:prSet presAssocID="{9C1BAAEC-E505-4AC0-9332-D0D3D25DC29A}" presName="hierChild2" presStyleCnt="0"/>
      <dgm:spPr/>
    </dgm:pt>
    <dgm:pt modelId="{1442F9CC-24CE-4883-81E6-CFFB825D37BF}" type="pres">
      <dgm:prSet presAssocID="{F410C6E5-9BCD-41E7-B432-40F56056970A}" presName="Name37" presStyleLbl="parChTrans1D2" presStyleIdx="0" presStyleCnt="4"/>
      <dgm:spPr/>
    </dgm:pt>
    <dgm:pt modelId="{45D27B5E-B8CC-48C5-85EE-2EFDDE125B02}" type="pres">
      <dgm:prSet presAssocID="{AF200F8E-9B16-433D-9213-F19543C404EA}" presName="hierRoot2" presStyleCnt="0">
        <dgm:presLayoutVars>
          <dgm:hierBranch val="init"/>
        </dgm:presLayoutVars>
      </dgm:prSet>
      <dgm:spPr/>
    </dgm:pt>
    <dgm:pt modelId="{37C2CCA7-023A-41D5-B449-C37A6370E325}" type="pres">
      <dgm:prSet presAssocID="{AF200F8E-9B16-433D-9213-F19543C404EA}" presName="rootComposite" presStyleCnt="0"/>
      <dgm:spPr/>
    </dgm:pt>
    <dgm:pt modelId="{1F0A6A8E-F27D-4CC7-9164-F413BD82252C}" type="pres">
      <dgm:prSet presAssocID="{AF200F8E-9B16-433D-9213-F19543C404EA}" presName="rootText" presStyleLbl="node2" presStyleIdx="0" presStyleCnt="4">
        <dgm:presLayoutVars>
          <dgm:chPref val="3"/>
        </dgm:presLayoutVars>
      </dgm:prSet>
      <dgm:spPr/>
    </dgm:pt>
    <dgm:pt modelId="{4993F591-C7EC-4B8B-9189-85D178D874C6}" type="pres">
      <dgm:prSet presAssocID="{AF200F8E-9B16-433D-9213-F19543C404EA}" presName="rootConnector" presStyleLbl="node2" presStyleIdx="0" presStyleCnt="4"/>
      <dgm:spPr/>
    </dgm:pt>
    <dgm:pt modelId="{54108A2C-3972-46BB-AFF6-90FBF7177A0A}" type="pres">
      <dgm:prSet presAssocID="{AF200F8E-9B16-433D-9213-F19543C404EA}" presName="hierChild4" presStyleCnt="0"/>
      <dgm:spPr/>
    </dgm:pt>
    <dgm:pt modelId="{28E67B37-CE24-44D2-8400-FB9C6FC45C3B}" type="pres">
      <dgm:prSet presAssocID="{2A17E52D-355C-46CA-9549-6A681B9EB84D}" presName="Name37" presStyleLbl="parChTrans1D3" presStyleIdx="0" presStyleCnt="11"/>
      <dgm:spPr/>
    </dgm:pt>
    <dgm:pt modelId="{C14EA489-A4C0-472B-9453-1D9531D356E6}" type="pres">
      <dgm:prSet presAssocID="{D130DB54-C0B4-4A05-A620-B82964894B0F}" presName="hierRoot2" presStyleCnt="0">
        <dgm:presLayoutVars>
          <dgm:hierBranch val="init"/>
        </dgm:presLayoutVars>
      </dgm:prSet>
      <dgm:spPr/>
    </dgm:pt>
    <dgm:pt modelId="{63E8AB47-C778-41E6-9B31-FA2B122B75D0}" type="pres">
      <dgm:prSet presAssocID="{D130DB54-C0B4-4A05-A620-B82964894B0F}" presName="rootComposite" presStyleCnt="0"/>
      <dgm:spPr/>
    </dgm:pt>
    <dgm:pt modelId="{2D3FBBA7-592F-42BF-915A-DAAA076C4E19}" type="pres">
      <dgm:prSet presAssocID="{D130DB54-C0B4-4A05-A620-B82964894B0F}" presName="rootText" presStyleLbl="node3" presStyleIdx="0" presStyleCnt="11">
        <dgm:presLayoutVars>
          <dgm:chPref val="3"/>
        </dgm:presLayoutVars>
      </dgm:prSet>
      <dgm:spPr/>
    </dgm:pt>
    <dgm:pt modelId="{FD853FBE-7163-4790-A864-36B9187CD329}" type="pres">
      <dgm:prSet presAssocID="{D130DB54-C0B4-4A05-A620-B82964894B0F}" presName="rootConnector" presStyleLbl="node3" presStyleIdx="0" presStyleCnt="11"/>
      <dgm:spPr/>
    </dgm:pt>
    <dgm:pt modelId="{AEB14CCA-10F4-49EE-B235-8D99C8E66542}" type="pres">
      <dgm:prSet presAssocID="{D130DB54-C0B4-4A05-A620-B82964894B0F}" presName="hierChild4" presStyleCnt="0"/>
      <dgm:spPr/>
    </dgm:pt>
    <dgm:pt modelId="{172C1E49-9EE6-4D38-8B99-07E42E50C730}" type="pres">
      <dgm:prSet presAssocID="{D130DB54-C0B4-4A05-A620-B82964894B0F}" presName="hierChild5" presStyleCnt="0"/>
      <dgm:spPr/>
    </dgm:pt>
    <dgm:pt modelId="{B5204A6F-8A2B-4A05-84E5-7521E474E0E9}" type="pres">
      <dgm:prSet presAssocID="{B60C82B2-8960-4B1A-B33F-6A70303044E3}" presName="Name37" presStyleLbl="parChTrans1D3" presStyleIdx="1" presStyleCnt="11"/>
      <dgm:spPr/>
    </dgm:pt>
    <dgm:pt modelId="{17401365-664C-4FE3-AF1D-F1597C8B8CB8}" type="pres">
      <dgm:prSet presAssocID="{69D75846-2262-415E-9C41-2BEDCEA805C8}" presName="hierRoot2" presStyleCnt="0">
        <dgm:presLayoutVars>
          <dgm:hierBranch val="init"/>
        </dgm:presLayoutVars>
      </dgm:prSet>
      <dgm:spPr/>
    </dgm:pt>
    <dgm:pt modelId="{9851862D-C349-40AE-B215-64E4EE09495C}" type="pres">
      <dgm:prSet presAssocID="{69D75846-2262-415E-9C41-2BEDCEA805C8}" presName="rootComposite" presStyleCnt="0"/>
      <dgm:spPr/>
    </dgm:pt>
    <dgm:pt modelId="{AF1C2B5D-CD7B-44C2-8276-DC63A7B0897C}" type="pres">
      <dgm:prSet presAssocID="{69D75846-2262-415E-9C41-2BEDCEA805C8}" presName="rootText" presStyleLbl="node3" presStyleIdx="1" presStyleCnt="11">
        <dgm:presLayoutVars>
          <dgm:chPref val="3"/>
        </dgm:presLayoutVars>
      </dgm:prSet>
      <dgm:spPr/>
    </dgm:pt>
    <dgm:pt modelId="{1B9167A4-7A87-448C-9495-7CA5C9F92D0A}" type="pres">
      <dgm:prSet presAssocID="{69D75846-2262-415E-9C41-2BEDCEA805C8}" presName="rootConnector" presStyleLbl="node3" presStyleIdx="1" presStyleCnt="11"/>
      <dgm:spPr/>
    </dgm:pt>
    <dgm:pt modelId="{9ECAFCA9-F203-458C-97E2-D2B9DD89D51B}" type="pres">
      <dgm:prSet presAssocID="{69D75846-2262-415E-9C41-2BEDCEA805C8}" presName="hierChild4" presStyleCnt="0"/>
      <dgm:spPr/>
    </dgm:pt>
    <dgm:pt modelId="{165E7574-2DC3-4D48-8148-D479D10557F0}" type="pres">
      <dgm:prSet presAssocID="{69D75846-2262-415E-9C41-2BEDCEA805C8}" presName="hierChild5" presStyleCnt="0"/>
      <dgm:spPr/>
    </dgm:pt>
    <dgm:pt modelId="{480427FE-9219-4B7B-9096-C82B31FE354F}" type="pres">
      <dgm:prSet presAssocID="{4F674A82-126A-472A-9EF2-8B63077E38B4}" presName="Name37" presStyleLbl="parChTrans1D3" presStyleIdx="2" presStyleCnt="11"/>
      <dgm:spPr/>
    </dgm:pt>
    <dgm:pt modelId="{6BA13D49-174A-48DE-9D95-33FB1415B4DB}" type="pres">
      <dgm:prSet presAssocID="{8AFBD9A3-46D2-42F1-9EB0-D1963414EA42}" presName="hierRoot2" presStyleCnt="0">
        <dgm:presLayoutVars>
          <dgm:hierBranch val="init"/>
        </dgm:presLayoutVars>
      </dgm:prSet>
      <dgm:spPr/>
    </dgm:pt>
    <dgm:pt modelId="{F2A7FDAC-EC87-4C04-BEB7-15AB5BFB0D71}" type="pres">
      <dgm:prSet presAssocID="{8AFBD9A3-46D2-42F1-9EB0-D1963414EA42}" presName="rootComposite" presStyleCnt="0"/>
      <dgm:spPr/>
    </dgm:pt>
    <dgm:pt modelId="{6142C05B-38FE-4F9B-9327-D3D626106E13}" type="pres">
      <dgm:prSet presAssocID="{8AFBD9A3-46D2-42F1-9EB0-D1963414EA42}" presName="rootText" presStyleLbl="node3" presStyleIdx="2" presStyleCnt="11">
        <dgm:presLayoutVars>
          <dgm:chPref val="3"/>
        </dgm:presLayoutVars>
      </dgm:prSet>
      <dgm:spPr/>
    </dgm:pt>
    <dgm:pt modelId="{7D8BCE04-DCE5-4806-8012-C6CA83F71479}" type="pres">
      <dgm:prSet presAssocID="{8AFBD9A3-46D2-42F1-9EB0-D1963414EA42}" presName="rootConnector" presStyleLbl="node3" presStyleIdx="2" presStyleCnt="11"/>
      <dgm:spPr/>
    </dgm:pt>
    <dgm:pt modelId="{C89A5F84-BC88-4453-A026-7FC83640D2CD}" type="pres">
      <dgm:prSet presAssocID="{8AFBD9A3-46D2-42F1-9EB0-D1963414EA42}" presName="hierChild4" presStyleCnt="0"/>
      <dgm:spPr/>
    </dgm:pt>
    <dgm:pt modelId="{99EA6B94-509B-431B-95AE-505F97441455}" type="pres">
      <dgm:prSet presAssocID="{8AFBD9A3-46D2-42F1-9EB0-D1963414EA42}" presName="hierChild5" presStyleCnt="0"/>
      <dgm:spPr/>
    </dgm:pt>
    <dgm:pt modelId="{82BA99C3-4758-4D8A-B5AB-9FCEC527B651}" type="pres">
      <dgm:prSet presAssocID="{AF200F8E-9B16-433D-9213-F19543C404EA}" presName="hierChild5" presStyleCnt="0"/>
      <dgm:spPr/>
    </dgm:pt>
    <dgm:pt modelId="{138729A6-80CC-4813-8720-CFD6600D4B52}" type="pres">
      <dgm:prSet presAssocID="{13DA9CB7-3BA8-4272-99CA-6C418507947C}" presName="Name37" presStyleLbl="parChTrans1D2" presStyleIdx="1" presStyleCnt="4"/>
      <dgm:spPr/>
    </dgm:pt>
    <dgm:pt modelId="{0CA95563-F926-43CB-8D49-A094B8FB3A51}" type="pres">
      <dgm:prSet presAssocID="{755C4F92-9C96-4772-B6CC-AB1221CAD091}" presName="hierRoot2" presStyleCnt="0">
        <dgm:presLayoutVars>
          <dgm:hierBranch val="init"/>
        </dgm:presLayoutVars>
      </dgm:prSet>
      <dgm:spPr/>
    </dgm:pt>
    <dgm:pt modelId="{0E76EDF3-D712-4D79-93C2-D78DACEC2E01}" type="pres">
      <dgm:prSet presAssocID="{755C4F92-9C96-4772-B6CC-AB1221CAD091}" presName="rootComposite" presStyleCnt="0"/>
      <dgm:spPr/>
    </dgm:pt>
    <dgm:pt modelId="{32985AD1-8966-456A-9394-B26076646730}" type="pres">
      <dgm:prSet presAssocID="{755C4F92-9C96-4772-B6CC-AB1221CAD091}" presName="rootText" presStyleLbl="node2" presStyleIdx="1" presStyleCnt="4">
        <dgm:presLayoutVars>
          <dgm:chPref val="3"/>
        </dgm:presLayoutVars>
      </dgm:prSet>
      <dgm:spPr/>
    </dgm:pt>
    <dgm:pt modelId="{8AFC881E-FD7C-408C-8230-8FC8C785D857}" type="pres">
      <dgm:prSet presAssocID="{755C4F92-9C96-4772-B6CC-AB1221CAD091}" presName="rootConnector" presStyleLbl="node2" presStyleIdx="1" presStyleCnt="4"/>
      <dgm:spPr/>
    </dgm:pt>
    <dgm:pt modelId="{E179CF87-46B9-4DEE-9675-B25703598D16}" type="pres">
      <dgm:prSet presAssocID="{755C4F92-9C96-4772-B6CC-AB1221CAD091}" presName="hierChild4" presStyleCnt="0"/>
      <dgm:spPr/>
    </dgm:pt>
    <dgm:pt modelId="{1FCE3E7D-F959-4F6B-85E4-525BF0788876}" type="pres">
      <dgm:prSet presAssocID="{47A8F0F0-75BF-43A7-BD5C-D3245BC8F6AE}" presName="Name37" presStyleLbl="parChTrans1D3" presStyleIdx="3" presStyleCnt="11"/>
      <dgm:spPr/>
    </dgm:pt>
    <dgm:pt modelId="{F6D96FED-37D9-4B3C-9A03-78072BF10422}" type="pres">
      <dgm:prSet presAssocID="{1B471738-A3F3-46EC-83EB-93F8729526C6}" presName="hierRoot2" presStyleCnt="0">
        <dgm:presLayoutVars>
          <dgm:hierBranch val="init"/>
        </dgm:presLayoutVars>
      </dgm:prSet>
      <dgm:spPr/>
    </dgm:pt>
    <dgm:pt modelId="{B870A6B3-7CDE-4136-93DC-A59FE9F8117B}" type="pres">
      <dgm:prSet presAssocID="{1B471738-A3F3-46EC-83EB-93F8729526C6}" presName="rootComposite" presStyleCnt="0"/>
      <dgm:spPr/>
    </dgm:pt>
    <dgm:pt modelId="{52347E02-1DA5-4EE8-8993-0153554EE222}" type="pres">
      <dgm:prSet presAssocID="{1B471738-A3F3-46EC-83EB-93F8729526C6}" presName="rootText" presStyleLbl="node3" presStyleIdx="3" presStyleCnt="11">
        <dgm:presLayoutVars>
          <dgm:chPref val="3"/>
        </dgm:presLayoutVars>
      </dgm:prSet>
      <dgm:spPr/>
    </dgm:pt>
    <dgm:pt modelId="{5DD851C6-D9C3-4B57-83E7-8749CA708918}" type="pres">
      <dgm:prSet presAssocID="{1B471738-A3F3-46EC-83EB-93F8729526C6}" presName="rootConnector" presStyleLbl="node3" presStyleIdx="3" presStyleCnt="11"/>
      <dgm:spPr/>
    </dgm:pt>
    <dgm:pt modelId="{86A0FD27-0E38-4725-B501-9F23074BC7AA}" type="pres">
      <dgm:prSet presAssocID="{1B471738-A3F3-46EC-83EB-93F8729526C6}" presName="hierChild4" presStyleCnt="0"/>
      <dgm:spPr/>
    </dgm:pt>
    <dgm:pt modelId="{3F8492B2-1E3F-4066-95DD-880009EF0C1F}" type="pres">
      <dgm:prSet presAssocID="{1B471738-A3F3-46EC-83EB-93F8729526C6}" presName="hierChild5" presStyleCnt="0"/>
      <dgm:spPr/>
    </dgm:pt>
    <dgm:pt modelId="{A2F23471-5297-42C1-8A9F-504931D73392}" type="pres">
      <dgm:prSet presAssocID="{E18023C9-D13E-4D98-A4CD-003AD46A4370}" presName="Name37" presStyleLbl="parChTrans1D3" presStyleIdx="4" presStyleCnt="11"/>
      <dgm:spPr/>
    </dgm:pt>
    <dgm:pt modelId="{7FAC8C3F-8D40-424D-A791-6C867AE4C78F}" type="pres">
      <dgm:prSet presAssocID="{F284ACA9-102A-40C3-A7BA-FA2BD68933E5}" presName="hierRoot2" presStyleCnt="0">
        <dgm:presLayoutVars>
          <dgm:hierBranch val="init"/>
        </dgm:presLayoutVars>
      </dgm:prSet>
      <dgm:spPr/>
    </dgm:pt>
    <dgm:pt modelId="{AF24B077-37B0-44C4-B55B-3D2DC7C04CCB}" type="pres">
      <dgm:prSet presAssocID="{F284ACA9-102A-40C3-A7BA-FA2BD68933E5}" presName="rootComposite" presStyleCnt="0"/>
      <dgm:spPr/>
    </dgm:pt>
    <dgm:pt modelId="{7D69B555-EB0C-4A45-BBD9-1C661F140772}" type="pres">
      <dgm:prSet presAssocID="{F284ACA9-102A-40C3-A7BA-FA2BD68933E5}" presName="rootText" presStyleLbl="node3" presStyleIdx="4" presStyleCnt="11">
        <dgm:presLayoutVars>
          <dgm:chPref val="3"/>
        </dgm:presLayoutVars>
      </dgm:prSet>
      <dgm:spPr/>
    </dgm:pt>
    <dgm:pt modelId="{CF7E5683-E12E-4C12-99B8-54E79A7A7381}" type="pres">
      <dgm:prSet presAssocID="{F284ACA9-102A-40C3-A7BA-FA2BD68933E5}" presName="rootConnector" presStyleLbl="node3" presStyleIdx="4" presStyleCnt="11"/>
      <dgm:spPr/>
    </dgm:pt>
    <dgm:pt modelId="{8BA82702-3693-49F3-9589-0C8499DDFD0C}" type="pres">
      <dgm:prSet presAssocID="{F284ACA9-102A-40C3-A7BA-FA2BD68933E5}" presName="hierChild4" presStyleCnt="0"/>
      <dgm:spPr/>
    </dgm:pt>
    <dgm:pt modelId="{4A915EDA-41CA-4EC3-BCF3-3AFC729A85EC}" type="pres">
      <dgm:prSet presAssocID="{F284ACA9-102A-40C3-A7BA-FA2BD68933E5}" presName="hierChild5" presStyleCnt="0"/>
      <dgm:spPr/>
    </dgm:pt>
    <dgm:pt modelId="{658FF523-9216-466C-A8BF-6ADDFECEF786}" type="pres">
      <dgm:prSet presAssocID="{755C4F92-9C96-4772-B6CC-AB1221CAD091}" presName="hierChild5" presStyleCnt="0"/>
      <dgm:spPr/>
    </dgm:pt>
    <dgm:pt modelId="{4B5D34A5-3253-4738-AFF4-4FFB6AF2401C}" type="pres">
      <dgm:prSet presAssocID="{FA81FAD3-3371-4138-B46A-92D694D5A4E7}" presName="Name37" presStyleLbl="parChTrans1D2" presStyleIdx="2" presStyleCnt="4"/>
      <dgm:spPr/>
    </dgm:pt>
    <dgm:pt modelId="{FB0B9ED0-680A-47BD-8B6E-4E50D6160BD3}" type="pres">
      <dgm:prSet presAssocID="{3856B50D-6E20-416F-86E9-3068A500D2D8}" presName="hierRoot2" presStyleCnt="0">
        <dgm:presLayoutVars>
          <dgm:hierBranch val="init"/>
        </dgm:presLayoutVars>
      </dgm:prSet>
      <dgm:spPr/>
    </dgm:pt>
    <dgm:pt modelId="{DBED9361-59CA-4913-8DB5-08B494C0FABA}" type="pres">
      <dgm:prSet presAssocID="{3856B50D-6E20-416F-86E9-3068A500D2D8}" presName="rootComposite" presStyleCnt="0"/>
      <dgm:spPr/>
    </dgm:pt>
    <dgm:pt modelId="{6E76DC2C-D7EC-4B30-AD94-421A8484EFE4}" type="pres">
      <dgm:prSet presAssocID="{3856B50D-6E20-416F-86E9-3068A500D2D8}" presName="rootText" presStyleLbl="node2" presStyleIdx="2" presStyleCnt="4">
        <dgm:presLayoutVars>
          <dgm:chPref val="3"/>
        </dgm:presLayoutVars>
      </dgm:prSet>
      <dgm:spPr/>
    </dgm:pt>
    <dgm:pt modelId="{A5942816-FAEF-4879-928E-B414344DDA3F}" type="pres">
      <dgm:prSet presAssocID="{3856B50D-6E20-416F-86E9-3068A500D2D8}" presName="rootConnector" presStyleLbl="node2" presStyleIdx="2" presStyleCnt="4"/>
      <dgm:spPr/>
    </dgm:pt>
    <dgm:pt modelId="{9ACD98F2-B77F-432E-8174-7C11F20DA584}" type="pres">
      <dgm:prSet presAssocID="{3856B50D-6E20-416F-86E9-3068A500D2D8}" presName="hierChild4" presStyleCnt="0"/>
      <dgm:spPr/>
    </dgm:pt>
    <dgm:pt modelId="{E1EE0BAC-75EF-41F1-8D1C-3CCC7CD22240}" type="pres">
      <dgm:prSet presAssocID="{2DFEC5E3-B1F9-4FE7-89A4-9C4CC3BA47B2}" presName="Name37" presStyleLbl="parChTrans1D3" presStyleIdx="5" presStyleCnt="11"/>
      <dgm:spPr/>
    </dgm:pt>
    <dgm:pt modelId="{19EF6D19-B0BF-444B-AB52-5BB5874427FB}" type="pres">
      <dgm:prSet presAssocID="{8E729B0B-239D-4F5B-8A6C-5130745DC4F0}" presName="hierRoot2" presStyleCnt="0">
        <dgm:presLayoutVars>
          <dgm:hierBranch val="init"/>
        </dgm:presLayoutVars>
      </dgm:prSet>
      <dgm:spPr/>
    </dgm:pt>
    <dgm:pt modelId="{C94CFA2E-3813-4D99-87B0-880FBC738F3A}" type="pres">
      <dgm:prSet presAssocID="{8E729B0B-239D-4F5B-8A6C-5130745DC4F0}" presName="rootComposite" presStyleCnt="0"/>
      <dgm:spPr/>
    </dgm:pt>
    <dgm:pt modelId="{963C6272-8655-41F2-977C-3F0C534F09A3}" type="pres">
      <dgm:prSet presAssocID="{8E729B0B-239D-4F5B-8A6C-5130745DC4F0}" presName="rootText" presStyleLbl="node3" presStyleIdx="5" presStyleCnt="11">
        <dgm:presLayoutVars>
          <dgm:chPref val="3"/>
        </dgm:presLayoutVars>
      </dgm:prSet>
      <dgm:spPr/>
    </dgm:pt>
    <dgm:pt modelId="{20166F56-0046-42E4-A410-17063CB54EAC}" type="pres">
      <dgm:prSet presAssocID="{8E729B0B-239D-4F5B-8A6C-5130745DC4F0}" presName="rootConnector" presStyleLbl="node3" presStyleIdx="5" presStyleCnt="11"/>
      <dgm:spPr/>
    </dgm:pt>
    <dgm:pt modelId="{5A32557B-28DE-431C-8FB4-CCED5E18CF2B}" type="pres">
      <dgm:prSet presAssocID="{8E729B0B-239D-4F5B-8A6C-5130745DC4F0}" presName="hierChild4" presStyleCnt="0"/>
      <dgm:spPr/>
    </dgm:pt>
    <dgm:pt modelId="{A249D375-CE56-4460-B88B-D683773132DA}" type="pres">
      <dgm:prSet presAssocID="{8E729B0B-239D-4F5B-8A6C-5130745DC4F0}" presName="hierChild5" presStyleCnt="0"/>
      <dgm:spPr/>
    </dgm:pt>
    <dgm:pt modelId="{CAE414A6-37DB-49B9-9708-0713BD092D54}" type="pres">
      <dgm:prSet presAssocID="{93ED4A0D-7E3B-447B-AA26-1F860848E3AB}" presName="Name37" presStyleLbl="parChTrans1D3" presStyleIdx="6" presStyleCnt="11"/>
      <dgm:spPr/>
    </dgm:pt>
    <dgm:pt modelId="{4B7090CE-B0CB-4A53-BC40-AF42B7B0FE1D}" type="pres">
      <dgm:prSet presAssocID="{8C8976F2-A7E8-4247-BBAF-5E002D14AA3D}" presName="hierRoot2" presStyleCnt="0">
        <dgm:presLayoutVars>
          <dgm:hierBranch val="init"/>
        </dgm:presLayoutVars>
      </dgm:prSet>
      <dgm:spPr/>
    </dgm:pt>
    <dgm:pt modelId="{6BFA493C-B818-4345-9425-159A0B303B42}" type="pres">
      <dgm:prSet presAssocID="{8C8976F2-A7E8-4247-BBAF-5E002D14AA3D}" presName="rootComposite" presStyleCnt="0"/>
      <dgm:spPr/>
    </dgm:pt>
    <dgm:pt modelId="{DC7A5924-39E2-4459-AE43-3FD10A692053}" type="pres">
      <dgm:prSet presAssocID="{8C8976F2-A7E8-4247-BBAF-5E002D14AA3D}" presName="rootText" presStyleLbl="node3" presStyleIdx="6" presStyleCnt="11">
        <dgm:presLayoutVars>
          <dgm:chPref val="3"/>
        </dgm:presLayoutVars>
      </dgm:prSet>
      <dgm:spPr/>
    </dgm:pt>
    <dgm:pt modelId="{0F9AAA60-AF77-44C8-B4E9-89B043B22B7A}" type="pres">
      <dgm:prSet presAssocID="{8C8976F2-A7E8-4247-BBAF-5E002D14AA3D}" presName="rootConnector" presStyleLbl="node3" presStyleIdx="6" presStyleCnt="11"/>
      <dgm:spPr/>
    </dgm:pt>
    <dgm:pt modelId="{004922A5-75A3-4BAE-AFDA-EE90B193572C}" type="pres">
      <dgm:prSet presAssocID="{8C8976F2-A7E8-4247-BBAF-5E002D14AA3D}" presName="hierChild4" presStyleCnt="0"/>
      <dgm:spPr/>
    </dgm:pt>
    <dgm:pt modelId="{C06C21A4-C43F-4416-A53F-A434B4CB3AB1}" type="pres">
      <dgm:prSet presAssocID="{8C8976F2-A7E8-4247-BBAF-5E002D14AA3D}" presName="hierChild5" presStyleCnt="0"/>
      <dgm:spPr/>
    </dgm:pt>
    <dgm:pt modelId="{7D66EEB0-91B1-4B24-B2A8-A7A3E9980AC7}" type="pres">
      <dgm:prSet presAssocID="{40DE60F7-67CF-4917-B529-F6B22733FD36}" presName="Name37" presStyleLbl="parChTrans1D3" presStyleIdx="7" presStyleCnt="11"/>
      <dgm:spPr/>
    </dgm:pt>
    <dgm:pt modelId="{86B6E511-D2B0-402C-A138-CBFF2D133CCE}" type="pres">
      <dgm:prSet presAssocID="{AB942D62-576E-4316-9EB6-96E9E41ACD5A}" presName="hierRoot2" presStyleCnt="0">
        <dgm:presLayoutVars>
          <dgm:hierBranch val="init"/>
        </dgm:presLayoutVars>
      </dgm:prSet>
      <dgm:spPr/>
    </dgm:pt>
    <dgm:pt modelId="{1221EA55-20EB-49C7-A420-38E7E5A71AF6}" type="pres">
      <dgm:prSet presAssocID="{AB942D62-576E-4316-9EB6-96E9E41ACD5A}" presName="rootComposite" presStyleCnt="0"/>
      <dgm:spPr/>
    </dgm:pt>
    <dgm:pt modelId="{AB60A596-D86C-43C2-AFA6-24BCCE2FC22B}" type="pres">
      <dgm:prSet presAssocID="{AB942D62-576E-4316-9EB6-96E9E41ACD5A}" presName="rootText" presStyleLbl="node3" presStyleIdx="7" presStyleCnt="11">
        <dgm:presLayoutVars>
          <dgm:chPref val="3"/>
        </dgm:presLayoutVars>
      </dgm:prSet>
      <dgm:spPr/>
    </dgm:pt>
    <dgm:pt modelId="{AFA56776-F654-4CC0-BC00-2B1C2D045A84}" type="pres">
      <dgm:prSet presAssocID="{AB942D62-576E-4316-9EB6-96E9E41ACD5A}" presName="rootConnector" presStyleLbl="node3" presStyleIdx="7" presStyleCnt="11"/>
      <dgm:spPr/>
    </dgm:pt>
    <dgm:pt modelId="{B3059084-E1EE-4635-9031-CE0215BAE389}" type="pres">
      <dgm:prSet presAssocID="{AB942D62-576E-4316-9EB6-96E9E41ACD5A}" presName="hierChild4" presStyleCnt="0"/>
      <dgm:spPr/>
    </dgm:pt>
    <dgm:pt modelId="{81E66E0E-3CE4-4F47-8579-738053E6E7AB}" type="pres">
      <dgm:prSet presAssocID="{AB942D62-576E-4316-9EB6-96E9E41ACD5A}" presName="hierChild5" presStyleCnt="0"/>
      <dgm:spPr/>
    </dgm:pt>
    <dgm:pt modelId="{3D9AD1B7-F703-481A-85A2-C0A38015EC53}" type="pres">
      <dgm:prSet presAssocID="{3856B50D-6E20-416F-86E9-3068A500D2D8}" presName="hierChild5" presStyleCnt="0"/>
      <dgm:spPr/>
    </dgm:pt>
    <dgm:pt modelId="{5F0B4E32-6B29-42AE-8FB0-BA988A2976D7}" type="pres">
      <dgm:prSet presAssocID="{29BCFE85-D8AE-45B5-9412-145171D3AC06}" presName="Name37" presStyleLbl="parChTrans1D2" presStyleIdx="3" presStyleCnt="4"/>
      <dgm:spPr/>
    </dgm:pt>
    <dgm:pt modelId="{C77016A0-B3B4-45CA-887A-7199278D38BF}" type="pres">
      <dgm:prSet presAssocID="{9F84DA73-87C5-4CD0-8A77-59FF8C7EE200}" presName="hierRoot2" presStyleCnt="0">
        <dgm:presLayoutVars>
          <dgm:hierBranch val="init"/>
        </dgm:presLayoutVars>
      </dgm:prSet>
      <dgm:spPr/>
    </dgm:pt>
    <dgm:pt modelId="{64FB06DF-D796-40F8-8772-CCEFF85067B8}" type="pres">
      <dgm:prSet presAssocID="{9F84DA73-87C5-4CD0-8A77-59FF8C7EE200}" presName="rootComposite" presStyleCnt="0"/>
      <dgm:spPr/>
    </dgm:pt>
    <dgm:pt modelId="{65F9E58E-83E5-47AE-8BFA-5FED13B6567B}" type="pres">
      <dgm:prSet presAssocID="{9F84DA73-87C5-4CD0-8A77-59FF8C7EE200}" presName="rootText" presStyleLbl="node2" presStyleIdx="3" presStyleCnt="4">
        <dgm:presLayoutVars>
          <dgm:chPref val="3"/>
        </dgm:presLayoutVars>
      </dgm:prSet>
      <dgm:spPr/>
    </dgm:pt>
    <dgm:pt modelId="{E1095C99-3F29-4833-8E9D-3BA6CF6B81EF}" type="pres">
      <dgm:prSet presAssocID="{9F84DA73-87C5-4CD0-8A77-59FF8C7EE200}" presName="rootConnector" presStyleLbl="node2" presStyleIdx="3" presStyleCnt="4"/>
      <dgm:spPr/>
    </dgm:pt>
    <dgm:pt modelId="{3BB2A05F-7D36-4872-AE7B-A8A67C885018}" type="pres">
      <dgm:prSet presAssocID="{9F84DA73-87C5-4CD0-8A77-59FF8C7EE200}" presName="hierChild4" presStyleCnt="0"/>
      <dgm:spPr/>
    </dgm:pt>
    <dgm:pt modelId="{88E48261-30CD-4D10-9B33-039B6E334EFF}" type="pres">
      <dgm:prSet presAssocID="{006EC399-2C4F-41E9-B455-F22DDEE2DD9A}" presName="Name37" presStyleLbl="parChTrans1D3" presStyleIdx="8" presStyleCnt="11"/>
      <dgm:spPr/>
    </dgm:pt>
    <dgm:pt modelId="{5255A5E4-77D7-4CE4-B826-F3ADA428A306}" type="pres">
      <dgm:prSet presAssocID="{D08ECA32-98E5-484B-83CE-91C7EBB061E1}" presName="hierRoot2" presStyleCnt="0">
        <dgm:presLayoutVars>
          <dgm:hierBranch val="init"/>
        </dgm:presLayoutVars>
      </dgm:prSet>
      <dgm:spPr/>
    </dgm:pt>
    <dgm:pt modelId="{7703B15D-4D8E-4AD8-8691-667786D81B6D}" type="pres">
      <dgm:prSet presAssocID="{D08ECA32-98E5-484B-83CE-91C7EBB061E1}" presName="rootComposite" presStyleCnt="0"/>
      <dgm:spPr/>
    </dgm:pt>
    <dgm:pt modelId="{048116EA-AE79-44BA-94EC-59857F96FD27}" type="pres">
      <dgm:prSet presAssocID="{D08ECA32-98E5-484B-83CE-91C7EBB061E1}" presName="rootText" presStyleLbl="node3" presStyleIdx="8" presStyleCnt="11">
        <dgm:presLayoutVars>
          <dgm:chPref val="3"/>
        </dgm:presLayoutVars>
      </dgm:prSet>
      <dgm:spPr/>
    </dgm:pt>
    <dgm:pt modelId="{7751AA4D-3CF3-4C56-A9C3-4A5CC8A9C25F}" type="pres">
      <dgm:prSet presAssocID="{D08ECA32-98E5-484B-83CE-91C7EBB061E1}" presName="rootConnector" presStyleLbl="node3" presStyleIdx="8" presStyleCnt="11"/>
      <dgm:spPr/>
    </dgm:pt>
    <dgm:pt modelId="{CC3CC570-7F80-455C-A4AC-E66FA0D8C2AC}" type="pres">
      <dgm:prSet presAssocID="{D08ECA32-98E5-484B-83CE-91C7EBB061E1}" presName="hierChild4" presStyleCnt="0"/>
      <dgm:spPr/>
    </dgm:pt>
    <dgm:pt modelId="{1E4AD746-8C07-4CC2-BF8E-9616A3AB3BE6}" type="pres">
      <dgm:prSet presAssocID="{D08ECA32-98E5-484B-83CE-91C7EBB061E1}" presName="hierChild5" presStyleCnt="0"/>
      <dgm:spPr/>
    </dgm:pt>
    <dgm:pt modelId="{C9FD3E59-EC7A-4E1A-A26F-235306624FF9}" type="pres">
      <dgm:prSet presAssocID="{F37E27B7-B437-4EF7-B072-381D9914596D}" presName="Name37" presStyleLbl="parChTrans1D3" presStyleIdx="9" presStyleCnt="11"/>
      <dgm:spPr/>
    </dgm:pt>
    <dgm:pt modelId="{28F8DA03-72D8-4B17-91FE-35BDC48F2A40}" type="pres">
      <dgm:prSet presAssocID="{0F618D98-8ACC-4752-98F4-42ADC22394E9}" presName="hierRoot2" presStyleCnt="0">
        <dgm:presLayoutVars>
          <dgm:hierBranch val="init"/>
        </dgm:presLayoutVars>
      </dgm:prSet>
      <dgm:spPr/>
    </dgm:pt>
    <dgm:pt modelId="{C5A793C7-62AD-4ABE-A975-83929A6CCEE9}" type="pres">
      <dgm:prSet presAssocID="{0F618D98-8ACC-4752-98F4-42ADC22394E9}" presName="rootComposite" presStyleCnt="0"/>
      <dgm:spPr/>
    </dgm:pt>
    <dgm:pt modelId="{27A4A2DC-CD27-47C7-B31E-DF4508B17B95}" type="pres">
      <dgm:prSet presAssocID="{0F618D98-8ACC-4752-98F4-42ADC22394E9}" presName="rootText" presStyleLbl="node3" presStyleIdx="9" presStyleCnt="11">
        <dgm:presLayoutVars>
          <dgm:chPref val="3"/>
        </dgm:presLayoutVars>
      </dgm:prSet>
      <dgm:spPr/>
    </dgm:pt>
    <dgm:pt modelId="{A6BE5B78-C00E-40E5-BA61-82F9D4C66F90}" type="pres">
      <dgm:prSet presAssocID="{0F618D98-8ACC-4752-98F4-42ADC22394E9}" presName="rootConnector" presStyleLbl="node3" presStyleIdx="9" presStyleCnt="11"/>
      <dgm:spPr/>
    </dgm:pt>
    <dgm:pt modelId="{8B486C88-942C-498C-AF11-94696CC36884}" type="pres">
      <dgm:prSet presAssocID="{0F618D98-8ACC-4752-98F4-42ADC22394E9}" presName="hierChild4" presStyleCnt="0"/>
      <dgm:spPr/>
    </dgm:pt>
    <dgm:pt modelId="{6C54CD4A-74C5-42DA-BEB0-6E103A325AA6}" type="pres">
      <dgm:prSet presAssocID="{0F618D98-8ACC-4752-98F4-42ADC22394E9}" presName="hierChild5" presStyleCnt="0"/>
      <dgm:spPr/>
    </dgm:pt>
    <dgm:pt modelId="{A010502F-0E39-458A-9A34-1B53369FCFD5}" type="pres">
      <dgm:prSet presAssocID="{61DAA302-915D-487C-9FAD-E669B1C0BAF9}" presName="Name37" presStyleLbl="parChTrans1D3" presStyleIdx="10" presStyleCnt="11"/>
      <dgm:spPr/>
    </dgm:pt>
    <dgm:pt modelId="{D9115360-478B-43D7-BAC6-F846AD58C2D0}" type="pres">
      <dgm:prSet presAssocID="{9C6EC18D-2D2C-41E5-B81F-E41A6CA82D25}" presName="hierRoot2" presStyleCnt="0">
        <dgm:presLayoutVars>
          <dgm:hierBranch val="init"/>
        </dgm:presLayoutVars>
      </dgm:prSet>
      <dgm:spPr/>
    </dgm:pt>
    <dgm:pt modelId="{1BDD9516-1490-4E8E-A947-AB270D65024A}" type="pres">
      <dgm:prSet presAssocID="{9C6EC18D-2D2C-41E5-B81F-E41A6CA82D25}" presName="rootComposite" presStyleCnt="0"/>
      <dgm:spPr/>
    </dgm:pt>
    <dgm:pt modelId="{31C2E0E9-A820-4DE1-A632-3A710F5395ED}" type="pres">
      <dgm:prSet presAssocID="{9C6EC18D-2D2C-41E5-B81F-E41A6CA82D25}" presName="rootText" presStyleLbl="node3" presStyleIdx="10" presStyleCnt="11">
        <dgm:presLayoutVars>
          <dgm:chPref val="3"/>
        </dgm:presLayoutVars>
      </dgm:prSet>
      <dgm:spPr/>
    </dgm:pt>
    <dgm:pt modelId="{C5D99865-EC32-439F-B6C4-F99752DDCE47}" type="pres">
      <dgm:prSet presAssocID="{9C6EC18D-2D2C-41E5-B81F-E41A6CA82D25}" presName="rootConnector" presStyleLbl="node3" presStyleIdx="10" presStyleCnt="11"/>
      <dgm:spPr/>
    </dgm:pt>
    <dgm:pt modelId="{81836F61-89CD-4123-A8CB-DFF14F88C979}" type="pres">
      <dgm:prSet presAssocID="{9C6EC18D-2D2C-41E5-B81F-E41A6CA82D25}" presName="hierChild4" presStyleCnt="0"/>
      <dgm:spPr/>
    </dgm:pt>
    <dgm:pt modelId="{E36A1591-F43D-4860-9321-78D55F377E8B}" type="pres">
      <dgm:prSet presAssocID="{9C6EC18D-2D2C-41E5-B81F-E41A6CA82D25}" presName="hierChild5" presStyleCnt="0"/>
      <dgm:spPr/>
    </dgm:pt>
    <dgm:pt modelId="{14F9750E-B97C-4FF6-8C0A-22D8D00170C3}" type="pres">
      <dgm:prSet presAssocID="{9F84DA73-87C5-4CD0-8A77-59FF8C7EE200}" presName="hierChild5" presStyleCnt="0"/>
      <dgm:spPr/>
    </dgm:pt>
    <dgm:pt modelId="{FBBF6316-28B1-461D-918C-6A1F2D091143}" type="pres">
      <dgm:prSet presAssocID="{9C1BAAEC-E505-4AC0-9332-D0D3D25DC29A}" presName="hierChild3" presStyleCnt="0"/>
      <dgm:spPr/>
    </dgm:pt>
  </dgm:ptLst>
  <dgm:cxnLst>
    <dgm:cxn modelId="{813F0006-2CFA-41B9-B10B-60726F1D0330}" type="presOf" srcId="{1B471738-A3F3-46EC-83EB-93F8729526C6}" destId="{52347E02-1DA5-4EE8-8993-0153554EE222}" srcOrd="0" destOrd="0" presId="urn:microsoft.com/office/officeart/2005/8/layout/orgChart1"/>
    <dgm:cxn modelId="{65D97706-E23C-4097-B344-BD6FF6EFEF41}" type="presOf" srcId="{8AFBD9A3-46D2-42F1-9EB0-D1963414EA42}" destId="{7D8BCE04-DCE5-4806-8012-C6CA83F71479}" srcOrd="1" destOrd="0" presId="urn:microsoft.com/office/officeart/2005/8/layout/orgChart1"/>
    <dgm:cxn modelId="{A996D408-31FD-4239-BDE7-390D21B2BA77}" type="presOf" srcId="{61DAA302-915D-487C-9FAD-E669B1C0BAF9}" destId="{A010502F-0E39-458A-9A34-1B53369FCFD5}" srcOrd="0" destOrd="0" presId="urn:microsoft.com/office/officeart/2005/8/layout/orgChart1"/>
    <dgm:cxn modelId="{88215309-FA0B-49DC-8E8F-08B993344E08}" type="presOf" srcId="{AF200F8E-9B16-433D-9213-F19543C404EA}" destId="{1F0A6A8E-F27D-4CC7-9164-F413BD82252C}" srcOrd="0" destOrd="0" presId="urn:microsoft.com/office/officeart/2005/8/layout/orgChart1"/>
    <dgm:cxn modelId="{6DA0F70A-1639-42B4-A37E-4F5F66B34BD1}" type="presOf" srcId="{9F84DA73-87C5-4CD0-8A77-59FF8C7EE200}" destId="{E1095C99-3F29-4833-8E9D-3BA6CF6B81EF}" srcOrd="1" destOrd="0" presId="urn:microsoft.com/office/officeart/2005/8/layout/orgChart1"/>
    <dgm:cxn modelId="{2E48C20E-342E-4B84-999B-0093B7E76684}" type="presOf" srcId="{F284ACA9-102A-40C3-A7BA-FA2BD68933E5}" destId="{CF7E5683-E12E-4C12-99B8-54E79A7A7381}" srcOrd="1" destOrd="0" presId="urn:microsoft.com/office/officeart/2005/8/layout/orgChart1"/>
    <dgm:cxn modelId="{014F2F14-A2C5-4A9F-9AF9-333A101C198E}" srcId="{AF200F8E-9B16-433D-9213-F19543C404EA}" destId="{69D75846-2262-415E-9C41-2BEDCEA805C8}" srcOrd="1" destOrd="0" parTransId="{B60C82B2-8960-4B1A-B33F-6A70303044E3}" sibTransId="{5E79ABE7-80E1-47F9-A93A-D801C438E36F}"/>
    <dgm:cxn modelId="{E3959119-2FC2-48C8-ADCB-653B692B3157}" type="presOf" srcId="{8C8976F2-A7E8-4247-BBAF-5E002D14AA3D}" destId="{DC7A5924-39E2-4459-AE43-3FD10A692053}" srcOrd="0" destOrd="0" presId="urn:microsoft.com/office/officeart/2005/8/layout/orgChart1"/>
    <dgm:cxn modelId="{A6CC021B-2A45-4A76-B090-4FEB56193832}" type="presOf" srcId="{AB942D62-576E-4316-9EB6-96E9E41ACD5A}" destId="{AB60A596-D86C-43C2-AFA6-24BCCE2FC22B}" srcOrd="0" destOrd="0" presId="urn:microsoft.com/office/officeart/2005/8/layout/orgChart1"/>
    <dgm:cxn modelId="{6E2EFC1D-319C-452F-9020-1E5F03205B29}" type="presOf" srcId="{8E729B0B-239D-4F5B-8A6C-5130745DC4F0}" destId="{963C6272-8655-41F2-977C-3F0C534F09A3}" srcOrd="0" destOrd="0" presId="urn:microsoft.com/office/officeart/2005/8/layout/orgChart1"/>
    <dgm:cxn modelId="{9909491F-B60C-40EC-9B4D-1A98AD840BAA}" srcId="{3856B50D-6E20-416F-86E9-3068A500D2D8}" destId="{8C8976F2-A7E8-4247-BBAF-5E002D14AA3D}" srcOrd="1" destOrd="0" parTransId="{93ED4A0D-7E3B-447B-AA26-1F860848E3AB}" sibTransId="{0F53BC0D-546C-40D7-973D-F68B73C22B5C}"/>
    <dgm:cxn modelId="{C8FF4023-7EF8-4A43-BBC3-F56A72FA45A7}" srcId="{AF200F8E-9B16-433D-9213-F19543C404EA}" destId="{D130DB54-C0B4-4A05-A620-B82964894B0F}" srcOrd="0" destOrd="0" parTransId="{2A17E52D-355C-46CA-9549-6A681B9EB84D}" sibTransId="{336C3553-1AB9-43DC-8B04-00756BB08DFA}"/>
    <dgm:cxn modelId="{0584CD25-111F-488B-B2E0-74995028DE9B}" type="presOf" srcId="{755C4F92-9C96-4772-B6CC-AB1221CAD091}" destId="{8AFC881E-FD7C-408C-8230-8FC8C785D857}" srcOrd="1" destOrd="0" presId="urn:microsoft.com/office/officeart/2005/8/layout/orgChart1"/>
    <dgm:cxn modelId="{ACB5062B-3CAF-4D8B-8726-86178134502D}" srcId="{C280D591-C2E1-467C-B694-0D4A8F0C564F}" destId="{9C1BAAEC-E505-4AC0-9332-D0D3D25DC29A}" srcOrd="0" destOrd="0" parTransId="{189F8975-1480-469E-A49F-1156A93E2336}" sibTransId="{312C6A40-3A89-43C7-AF64-42D9FFAEFEDB}"/>
    <dgm:cxn modelId="{FEA41B2B-F041-45E3-BA50-482A431FBAE3}" type="presOf" srcId="{3856B50D-6E20-416F-86E9-3068A500D2D8}" destId="{A5942816-FAEF-4879-928E-B414344DDA3F}" srcOrd="1" destOrd="0" presId="urn:microsoft.com/office/officeart/2005/8/layout/orgChart1"/>
    <dgm:cxn modelId="{4481A331-C2C2-44A4-AF05-E316DF71F44E}" srcId="{9F84DA73-87C5-4CD0-8A77-59FF8C7EE200}" destId="{D08ECA32-98E5-484B-83CE-91C7EBB061E1}" srcOrd="0" destOrd="0" parTransId="{006EC399-2C4F-41E9-B455-F22DDEE2DD9A}" sibTransId="{6B43AE48-7698-4B75-B242-53A5240AE6ED}"/>
    <dgm:cxn modelId="{4F21B234-A2A2-46DA-B3F0-ECA6F735599D}" type="presOf" srcId="{9C1BAAEC-E505-4AC0-9332-D0D3D25DC29A}" destId="{32A18722-FB73-4712-A5FC-0C0145A84BFB}" srcOrd="1" destOrd="0" presId="urn:microsoft.com/office/officeart/2005/8/layout/orgChart1"/>
    <dgm:cxn modelId="{F3ED7637-0834-4DF1-9847-2B9782E6B446}" type="presOf" srcId="{9C6EC18D-2D2C-41E5-B81F-E41A6CA82D25}" destId="{31C2E0E9-A820-4DE1-A632-3A710F5395ED}" srcOrd="0" destOrd="0" presId="urn:microsoft.com/office/officeart/2005/8/layout/orgChart1"/>
    <dgm:cxn modelId="{A182D95C-50CB-4A4A-AC24-8F7C0ADEEDDB}" type="presOf" srcId="{2DFEC5E3-B1F9-4FE7-89A4-9C4CC3BA47B2}" destId="{E1EE0BAC-75EF-41F1-8D1C-3CCC7CD22240}" srcOrd="0" destOrd="0" presId="urn:microsoft.com/office/officeart/2005/8/layout/orgChart1"/>
    <dgm:cxn modelId="{1298045E-0298-41B3-8FE3-5ACAC90064BD}" type="presOf" srcId="{9C6EC18D-2D2C-41E5-B81F-E41A6CA82D25}" destId="{C5D99865-EC32-439F-B6C4-F99752DDCE47}" srcOrd="1" destOrd="0" presId="urn:microsoft.com/office/officeart/2005/8/layout/orgChart1"/>
    <dgm:cxn modelId="{82C22B5F-643B-4854-83F7-853228E40584}" type="presOf" srcId="{1B471738-A3F3-46EC-83EB-93F8729526C6}" destId="{5DD851C6-D9C3-4B57-83E7-8749CA708918}" srcOrd="1" destOrd="0" presId="urn:microsoft.com/office/officeart/2005/8/layout/orgChart1"/>
    <dgm:cxn modelId="{213B385F-494C-4AF1-8DE1-20DBE355CEA6}" srcId="{755C4F92-9C96-4772-B6CC-AB1221CAD091}" destId="{1B471738-A3F3-46EC-83EB-93F8729526C6}" srcOrd="0" destOrd="0" parTransId="{47A8F0F0-75BF-43A7-BD5C-D3245BC8F6AE}" sibTransId="{09D00CE6-71DF-4B04-8FA6-BEDCD80E7318}"/>
    <dgm:cxn modelId="{5C639A43-C9B0-4807-BD78-2D1B1F70645C}" type="presOf" srcId="{40DE60F7-67CF-4917-B529-F6B22733FD36}" destId="{7D66EEB0-91B1-4B24-B2A8-A7A3E9980AC7}" srcOrd="0" destOrd="0" presId="urn:microsoft.com/office/officeart/2005/8/layout/orgChart1"/>
    <dgm:cxn modelId="{1BB25B65-0EBA-46D3-B39F-973723DF43EC}" type="presOf" srcId="{F37E27B7-B437-4EF7-B072-381D9914596D}" destId="{C9FD3E59-EC7A-4E1A-A26F-235306624FF9}" srcOrd="0" destOrd="0" presId="urn:microsoft.com/office/officeart/2005/8/layout/orgChart1"/>
    <dgm:cxn modelId="{D60C5D66-4630-4FAE-B043-BB498EB9D9B5}" type="presOf" srcId="{69D75846-2262-415E-9C41-2BEDCEA805C8}" destId="{1B9167A4-7A87-448C-9495-7CA5C9F92D0A}" srcOrd="1" destOrd="0" presId="urn:microsoft.com/office/officeart/2005/8/layout/orgChart1"/>
    <dgm:cxn modelId="{56E81B68-0FAF-47EB-92AF-AEBE79BCB892}" type="presOf" srcId="{8C8976F2-A7E8-4247-BBAF-5E002D14AA3D}" destId="{0F9AAA60-AF77-44C8-B4E9-89B043B22B7A}" srcOrd="1" destOrd="0" presId="urn:microsoft.com/office/officeart/2005/8/layout/orgChart1"/>
    <dgm:cxn modelId="{06AD7A49-9DF0-44AC-92E0-323B111487C0}" type="presOf" srcId="{B60C82B2-8960-4B1A-B33F-6A70303044E3}" destId="{B5204A6F-8A2B-4A05-84E5-7521E474E0E9}" srcOrd="0" destOrd="0" presId="urn:microsoft.com/office/officeart/2005/8/layout/orgChart1"/>
    <dgm:cxn modelId="{05359B6C-223F-44CE-98AD-4475D0C65251}" srcId="{9F84DA73-87C5-4CD0-8A77-59FF8C7EE200}" destId="{0F618D98-8ACC-4752-98F4-42ADC22394E9}" srcOrd="1" destOrd="0" parTransId="{F37E27B7-B437-4EF7-B072-381D9914596D}" sibTransId="{2DB071C9-E871-498D-B721-AD764DEBCC13}"/>
    <dgm:cxn modelId="{2409156D-E2C9-415F-BA5A-A9A1B915D2B2}" type="presOf" srcId="{D08ECA32-98E5-484B-83CE-91C7EBB061E1}" destId="{7751AA4D-3CF3-4C56-A9C3-4A5CC8A9C25F}" srcOrd="1" destOrd="0" presId="urn:microsoft.com/office/officeart/2005/8/layout/orgChart1"/>
    <dgm:cxn modelId="{8E4F1651-9350-4B2F-9E9E-85242064254B}" type="presOf" srcId="{D130DB54-C0B4-4A05-A620-B82964894B0F}" destId="{FD853FBE-7163-4790-A864-36B9187CD329}" srcOrd="1" destOrd="0" presId="urn:microsoft.com/office/officeart/2005/8/layout/orgChart1"/>
    <dgm:cxn modelId="{9C495F78-879D-4FAB-8467-FB1C5CED2293}" type="presOf" srcId="{4F674A82-126A-472A-9EF2-8B63077E38B4}" destId="{480427FE-9219-4B7B-9096-C82B31FE354F}" srcOrd="0" destOrd="0" presId="urn:microsoft.com/office/officeart/2005/8/layout/orgChart1"/>
    <dgm:cxn modelId="{D470237B-11DA-4DF2-BA91-51D9B384E5E7}" type="presOf" srcId="{9C1BAAEC-E505-4AC0-9332-D0D3D25DC29A}" destId="{8BAF9EF9-19CB-459D-9414-13E6EC876A49}" srcOrd="0" destOrd="0" presId="urn:microsoft.com/office/officeart/2005/8/layout/orgChart1"/>
    <dgm:cxn modelId="{CE9A337C-F6F1-4C2F-B2A7-78945D52D59F}" type="presOf" srcId="{8E729B0B-239D-4F5B-8A6C-5130745DC4F0}" destId="{20166F56-0046-42E4-A410-17063CB54EAC}" srcOrd="1" destOrd="0" presId="urn:microsoft.com/office/officeart/2005/8/layout/orgChart1"/>
    <dgm:cxn modelId="{D9360F7E-3933-4792-8355-AAD9DED5A72C}" type="presOf" srcId="{AB942D62-576E-4316-9EB6-96E9E41ACD5A}" destId="{AFA56776-F654-4CC0-BC00-2B1C2D045A84}" srcOrd="1" destOrd="0" presId="urn:microsoft.com/office/officeart/2005/8/layout/orgChart1"/>
    <dgm:cxn modelId="{D4362F86-5F2F-4E18-A63B-8FD157DD37F8}" srcId="{AF200F8E-9B16-433D-9213-F19543C404EA}" destId="{8AFBD9A3-46D2-42F1-9EB0-D1963414EA42}" srcOrd="2" destOrd="0" parTransId="{4F674A82-126A-472A-9EF2-8B63077E38B4}" sibTransId="{7A6636EE-198D-4FA3-8427-24FBF0DECD13}"/>
    <dgm:cxn modelId="{A37BC38B-3325-456F-A4C3-FB99E0F0BF2D}" type="presOf" srcId="{755C4F92-9C96-4772-B6CC-AB1221CAD091}" destId="{32985AD1-8966-456A-9394-B26076646730}" srcOrd="0" destOrd="0" presId="urn:microsoft.com/office/officeart/2005/8/layout/orgChart1"/>
    <dgm:cxn modelId="{4436CB90-389B-4B7B-B6B0-2971C1267DD3}" type="presOf" srcId="{0F618D98-8ACC-4752-98F4-42ADC22394E9}" destId="{A6BE5B78-C00E-40E5-BA61-82F9D4C66F90}" srcOrd="1" destOrd="0" presId="urn:microsoft.com/office/officeart/2005/8/layout/orgChart1"/>
    <dgm:cxn modelId="{1098CC95-4A26-4924-9CAE-9B72BE0044A4}" srcId="{9C1BAAEC-E505-4AC0-9332-D0D3D25DC29A}" destId="{755C4F92-9C96-4772-B6CC-AB1221CAD091}" srcOrd="1" destOrd="0" parTransId="{13DA9CB7-3BA8-4272-99CA-6C418507947C}" sibTransId="{3F133B83-2A8F-4D78-8345-20C8E57EB073}"/>
    <dgm:cxn modelId="{E229679C-45A7-4EBC-941B-02B2628CAFBA}" srcId="{3856B50D-6E20-416F-86E9-3068A500D2D8}" destId="{AB942D62-576E-4316-9EB6-96E9E41ACD5A}" srcOrd="2" destOrd="0" parTransId="{40DE60F7-67CF-4917-B529-F6B22733FD36}" sibTransId="{7E50AEE8-4E4C-465A-990A-E4962DB3001B}"/>
    <dgm:cxn modelId="{CA88A49C-00C5-43B4-A4F1-A4B7B4826427}" srcId="{755C4F92-9C96-4772-B6CC-AB1221CAD091}" destId="{F284ACA9-102A-40C3-A7BA-FA2BD68933E5}" srcOrd="1" destOrd="0" parTransId="{E18023C9-D13E-4D98-A4CD-003AD46A4370}" sibTransId="{E02E35DB-26B4-4EC5-ABCE-DA56047D99F2}"/>
    <dgm:cxn modelId="{FC25E6A0-C5A1-4113-8545-C5FC1210411A}" type="presOf" srcId="{8AFBD9A3-46D2-42F1-9EB0-D1963414EA42}" destId="{6142C05B-38FE-4F9B-9327-D3D626106E13}" srcOrd="0" destOrd="0" presId="urn:microsoft.com/office/officeart/2005/8/layout/orgChart1"/>
    <dgm:cxn modelId="{B18E12AD-8D39-4224-9D0F-C15C4E9050C3}" srcId="{9C1BAAEC-E505-4AC0-9332-D0D3D25DC29A}" destId="{3856B50D-6E20-416F-86E9-3068A500D2D8}" srcOrd="2" destOrd="0" parTransId="{FA81FAD3-3371-4138-B46A-92D694D5A4E7}" sibTransId="{0D2BBDC4-9FA9-404E-A64B-44C7457CF7E0}"/>
    <dgm:cxn modelId="{6D31C3AD-2550-47CB-A67A-24235FA533E8}" type="presOf" srcId="{47A8F0F0-75BF-43A7-BD5C-D3245BC8F6AE}" destId="{1FCE3E7D-F959-4F6B-85E4-525BF0788876}" srcOrd="0" destOrd="0" presId="urn:microsoft.com/office/officeart/2005/8/layout/orgChart1"/>
    <dgm:cxn modelId="{DB9D1BB1-AA60-4468-A586-16B52FC594F9}" type="presOf" srcId="{29BCFE85-D8AE-45B5-9412-145171D3AC06}" destId="{5F0B4E32-6B29-42AE-8FB0-BA988A2976D7}" srcOrd="0" destOrd="0" presId="urn:microsoft.com/office/officeart/2005/8/layout/orgChart1"/>
    <dgm:cxn modelId="{70164CB2-EEC2-44E1-A35E-C01179024E97}" type="presOf" srcId="{006EC399-2C4F-41E9-B455-F22DDEE2DD9A}" destId="{88E48261-30CD-4D10-9B33-039B6E334EFF}" srcOrd="0" destOrd="0" presId="urn:microsoft.com/office/officeart/2005/8/layout/orgChart1"/>
    <dgm:cxn modelId="{117D31BB-FAA4-4F66-B4E0-7D781D79D518}" type="presOf" srcId="{69D75846-2262-415E-9C41-2BEDCEA805C8}" destId="{AF1C2B5D-CD7B-44C2-8276-DC63A7B0897C}" srcOrd="0" destOrd="0" presId="urn:microsoft.com/office/officeart/2005/8/layout/orgChart1"/>
    <dgm:cxn modelId="{34AE9FBB-D62A-4B24-93F5-94D42EF48D28}" srcId="{9C1BAAEC-E505-4AC0-9332-D0D3D25DC29A}" destId="{9F84DA73-87C5-4CD0-8A77-59FF8C7EE200}" srcOrd="3" destOrd="0" parTransId="{29BCFE85-D8AE-45B5-9412-145171D3AC06}" sibTransId="{B9DEB939-E181-41F7-816A-DEB6274902BB}"/>
    <dgm:cxn modelId="{0FE3C6C1-EE0B-4D4C-AA55-0EAEC01C72C9}" type="presOf" srcId="{AF200F8E-9B16-433D-9213-F19543C404EA}" destId="{4993F591-C7EC-4B8B-9189-85D178D874C6}" srcOrd="1" destOrd="0" presId="urn:microsoft.com/office/officeart/2005/8/layout/orgChart1"/>
    <dgm:cxn modelId="{BE5F31C5-6E28-4C6B-9907-95F332735F82}" type="presOf" srcId="{F284ACA9-102A-40C3-A7BA-FA2BD68933E5}" destId="{7D69B555-EB0C-4A45-BBD9-1C661F140772}" srcOrd="0" destOrd="0" presId="urn:microsoft.com/office/officeart/2005/8/layout/orgChart1"/>
    <dgm:cxn modelId="{C54AFAC6-E557-4B13-80E2-D446FC00C16F}" type="presOf" srcId="{D130DB54-C0B4-4A05-A620-B82964894B0F}" destId="{2D3FBBA7-592F-42BF-915A-DAAA076C4E19}" srcOrd="0" destOrd="0" presId="urn:microsoft.com/office/officeart/2005/8/layout/orgChart1"/>
    <dgm:cxn modelId="{EC09A8C9-7429-4E90-B691-F9852A9AF36D}" srcId="{9F84DA73-87C5-4CD0-8A77-59FF8C7EE200}" destId="{9C6EC18D-2D2C-41E5-B81F-E41A6CA82D25}" srcOrd="2" destOrd="0" parTransId="{61DAA302-915D-487C-9FAD-E669B1C0BAF9}" sibTransId="{9C2B1390-F9DE-4360-BFB3-14A404E205B9}"/>
    <dgm:cxn modelId="{7B2431D0-575D-4B10-91A0-86AA18619063}" srcId="{3856B50D-6E20-416F-86E9-3068A500D2D8}" destId="{8E729B0B-239D-4F5B-8A6C-5130745DC4F0}" srcOrd="0" destOrd="0" parTransId="{2DFEC5E3-B1F9-4FE7-89A4-9C4CC3BA47B2}" sibTransId="{D3022976-D649-4E0D-9B2C-F393DA7D27BA}"/>
    <dgm:cxn modelId="{FC7931D2-99D0-4FFF-A7B0-D9C05E8836BB}" srcId="{9C1BAAEC-E505-4AC0-9332-D0D3D25DC29A}" destId="{AF200F8E-9B16-433D-9213-F19543C404EA}" srcOrd="0" destOrd="0" parTransId="{F410C6E5-9BCD-41E7-B432-40F56056970A}" sibTransId="{700BA4DE-DD54-46FC-9A85-928A4C5F7A3D}"/>
    <dgm:cxn modelId="{E14FFCD5-BF4A-4263-851E-1E0B45271F92}" type="presOf" srcId="{F410C6E5-9BCD-41E7-B432-40F56056970A}" destId="{1442F9CC-24CE-4883-81E6-CFFB825D37BF}" srcOrd="0" destOrd="0" presId="urn:microsoft.com/office/officeart/2005/8/layout/orgChart1"/>
    <dgm:cxn modelId="{2E8569D9-E941-4BD0-9C9D-B77E1F9E5F80}" type="presOf" srcId="{E18023C9-D13E-4D98-A4CD-003AD46A4370}" destId="{A2F23471-5297-42C1-8A9F-504931D73392}" srcOrd="0" destOrd="0" presId="urn:microsoft.com/office/officeart/2005/8/layout/orgChart1"/>
    <dgm:cxn modelId="{59C7BBD9-F0A1-4058-88C4-1CFB90F070A8}" type="presOf" srcId="{9F84DA73-87C5-4CD0-8A77-59FF8C7EE200}" destId="{65F9E58E-83E5-47AE-8BFA-5FED13B6567B}" srcOrd="0" destOrd="0" presId="urn:microsoft.com/office/officeart/2005/8/layout/orgChart1"/>
    <dgm:cxn modelId="{C06137DB-2939-4E43-BD72-F689E7FA0417}" type="presOf" srcId="{C280D591-C2E1-467C-B694-0D4A8F0C564F}" destId="{10C68EC7-FB8B-4291-A304-D85B180FBB03}" srcOrd="0" destOrd="0" presId="urn:microsoft.com/office/officeart/2005/8/layout/orgChart1"/>
    <dgm:cxn modelId="{4CCDCDDB-4C8F-40A6-8772-D2BB396BFC00}" type="presOf" srcId="{D08ECA32-98E5-484B-83CE-91C7EBB061E1}" destId="{048116EA-AE79-44BA-94EC-59857F96FD27}" srcOrd="0" destOrd="0" presId="urn:microsoft.com/office/officeart/2005/8/layout/orgChart1"/>
    <dgm:cxn modelId="{B291F2DF-0015-43E2-AEE9-B97F7D4A4835}" type="presOf" srcId="{3856B50D-6E20-416F-86E9-3068A500D2D8}" destId="{6E76DC2C-D7EC-4B30-AD94-421A8484EFE4}" srcOrd="0" destOrd="0" presId="urn:microsoft.com/office/officeart/2005/8/layout/orgChart1"/>
    <dgm:cxn modelId="{CD9ACBE7-3E54-46C4-9547-FBA9D49CDECF}" type="presOf" srcId="{2A17E52D-355C-46CA-9549-6A681B9EB84D}" destId="{28E67B37-CE24-44D2-8400-FB9C6FC45C3B}" srcOrd="0" destOrd="0" presId="urn:microsoft.com/office/officeart/2005/8/layout/orgChart1"/>
    <dgm:cxn modelId="{9371CDEF-A148-4FD7-930B-76D0B341CB89}" type="presOf" srcId="{13DA9CB7-3BA8-4272-99CA-6C418507947C}" destId="{138729A6-80CC-4813-8720-CFD6600D4B52}" srcOrd="0" destOrd="0" presId="urn:microsoft.com/office/officeart/2005/8/layout/orgChart1"/>
    <dgm:cxn modelId="{BCFAC4F9-F38A-42C7-8347-0945DDFC191E}" type="presOf" srcId="{FA81FAD3-3371-4138-B46A-92D694D5A4E7}" destId="{4B5D34A5-3253-4738-AFF4-4FFB6AF2401C}" srcOrd="0" destOrd="0" presId="urn:microsoft.com/office/officeart/2005/8/layout/orgChart1"/>
    <dgm:cxn modelId="{D1B7F0FA-0D0F-433C-AE5B-5A258CFF460F}" type="presOf" srcId="{0F618D98-8ACC-4752-98F4-42ADC22394E9}" destId="{27A4A2DC-CD27-47C7-B31E-DF4508B17B95}" srcOrd="0" destOrd="0" presId="urn:microsoft.com/office/officeart/2005/8/layout/orgChart1"/>
    <dgm:cxn modelId="{739AE3FD-84C7-44D7-BEF4-80B052AFC152}" type="presOf" srcId="{93ED4A0D-7E3B-447B-AA26-1F860848E3AB}" destId="{CAE414A6-37DB-49B9-9708-0713BD092D54}" srcOrd="0" destOrd="0" presId="urn:microsoft.com/office/officeart/2005/8/layout/orgChart1"/>
    <dgm:cxn modelId="{B216255F-1DD7-4D94-A443-3E1CC22A0914}" type="presParOf" srcId="{10C68EC7-FB8B-4291-A304-D85B180FBB03}" destId="{143568B4-2BB2-4700-8AE3-6A8578F3D9B0}" srcOrd="0" destOrd="0" presId="urn:microsoft.com/office/officeart/2005/8/layout/orgChart1"/>
    <dgm:cxn modelId="{67494F89-4028-4932-AF6F-D6E110EE1235}" type="presParOf" srcId="{143568B4-2BB2-4700-8AE3-6A8578F3D9B0}" destId="{8A3871B7-6DF4-469B-8EA4-44536565148C}" srcOrd="0" destOrd="0" presId="urn:microsoft.com/office/officeart/2005/8/layout/orgChart1"/>
    <dgm:cxn modelId="{6F314ACC-ED4C-45A5-999C-7913089CEF99}" type="presParOf" srcId="{8A3871B7-6DF4-469B-8EA4-44536565148C}" destId="{8BAF9EF9-19CB-459D-9414-13E6EC876A49}" srcOrd="0" destOrd="0" presId="urn:microsoft.com/office/officeart/2005/8/layout/orgChart1"/>
    <dgm:cxn modelId="{7B4D8626-1E3A-4824-8AE1-0EFA78BEDCA4}" type="presParOf" srcId="{8A3871B7-6DF4-469B-8EA4-44536565148C}" destId="{32A18722-FB73-4712-A5FC-0C0145A84BFB}" srcOrd="1" destOrd="0" presId="urn:microsoft.com/office/officeart/2005/8/layout/orgChart1"/>
    <dgm:cxn modelId="{C51272F2-9DAB-47CA-AED0-FF45BF86AF44}" type="presParOf" srcId="{143568B4-2BB2-4700-8AE3-6A8578F3D9B0}" destId="{69161108-EC29-4176-8AA3-F3B8109825C4}" srcOrd="1" destOrd="0" presId="urn:microsoft.com/office/officeart/2005/8/layout/orgChart1"/>
    <dgm:cxn modelId="{A3B16E0C-6CAF-4515-B40C-867C43A833D5}" type="presParOf" srcId="{69161108-EC29-4176-8AA3-F3B8109825C4}" destId="{1442F9CC-24CE-4883-81E6-CFFB825D37BF}" srcOrd="0" destOrd="0" presId="urn:microsoft.com/office/officeart/2005/8/layout/orgChart1"/>
    <dgm:cxn modelId="{F8B678DB-F526-4C31-A80E-51B5AB99EF81}" type="presParOf" srcId="{69161108-EC29-4176-8AA3-F3B8109825C4}" destId="{45D27B5E-B8CC-48C5-85EE-2EFDDE125B02}" srcOrd="1" destOrd="0" presId="urn:microsoft.com/office/officeart/2005/8/layout/orgChart1"/>
    <dgm:cxn modelId="{012E34B5-D168-4AC7-8F04-E43E6FD33C51}" type="presParOf" srcId="{45D27B5E-B8CC-48C5-85EE-2EFDDE125B02}" destId="{37C2CCA7-023A-41D5-B449-C37A6370E325}" srcOrd="0" destOrd="0" presId="urn:microsoft.com/office/officeart/2005/8/layout/orgChart1"/>
    <dgm:cxn modelId="{044EE351-5C35-4C9A-B02F-E8F1C1BA6EAC}" type="presParOf" srcId="{37C2CCA7-023A-41D5-B449-C37A6370E325}" destId="{1F0A6A8E-F27D-4CC7-9164-F413BD82252C}" srcOrd="0" destOrd="0" presId="urn:microsoft.com/office/officeart/2005/8/layout/orgChart1"/>
    <dgm:cxn modelId="{46882337-C463-4E4F-966B-3C23AE1FF254}" type="presParOf" srcId="{37C2CCA7-023A-41D5-B449-C37A6370E325}" destId="{4993F591-C7EC-4B8B-9189-85D178D874C6}" srcOrd="1" destOrd="0" presId="urn:microsoft.com/office/officeart/2005/8/layout/orgChart1"/>
    <dgm:cxn modelId="{A587CBBF-DC87-4123-9253-C663DB1C23B0}" type="presParOf" srcId="{45D27B5E-B8CC-48C5-85EE-2EFDDE125B02}" destId="{54108A2C-3972-46BB-AFF6-90FBF7177A0A}" srcOrd="1" destOrd="0" presId="urn:microsoft.com/office/officeart/2005/8/layout/orgChart1"/>
    <dgm:cxn modelId="{C1CD29F6-79A9-46B7-A370-30F9F74A0E50}" type="presParOf" srcId="{54108A2C-3972-46BB-AFF6-90FBF7177A0A}" destId="{28E67B37-CE24-44D2-8400-FB9C6FC45C3B}" srcOrd="0" destOrd="0" presId="urn:microsoft.com/office/officeart/2005/8/layout/orgChart1"/>
    <dgm:cxn modelId="{09023CBD-BDC2-4EDA-969A-0FB6B672D611}" type="presParOf" srcId="{54108A2C-3972-46BB-AFF6-90FBF7177A0A}" destId="{C14EA489-A4C0-472B-9453-1D9531D356E6}" srcOrd="1" destOrd="0" presId="urn:microsoft.com/office/officeart/2005/8/layout/orgChart1"/>
    <dgm:cxn modelId="{4AE84737-2CE5-43C4-8789-9973D2138D30}" type="presParOf" srcId="{C14EA489-A4C0-472B-9453-1D9531D356E6}" destId="{63E8AB47-C778-41E6-9B31-FA2B122B75D0}" srcOrd="0" destOrd="0" presId="urn:microsoft.com/office/officeart/2005/8/layout/orgChart1"/>
    <dgm:cxn modelId="{995C01E5-ADAA-43CC-80AF-D99914AD2698}" type="presParOf" srcId="{63E8AB47-C778-41E6-9B31-FA2B122B75D0}" destId="{2D3FBBA7-592F-42BF-915A-DAAA076C4E19}" srcOrd="0" destOrd="0" presId="urn:microsoft.com/office/officeart/2005/8/layout/orgChart1"/>
    <dgm:cxn modelId="{C0F79EF3-00BB-4C53-8E72-2BA8895736B7}" type="presParOf" srcId="{63E8AB47-C778-41E6-9B31-FA2B122B75D0}" destId="{FD853FBE-7163-4790-A864-36B9187CD329}" srcOrd="1" destOrd="0" presId="urn:microsoft.com/office/officeart/2005/8/layout/orgChart1"/>
    <dgm:cxn modelId="{FFC25799-7660-4ED4-99D4-0BF4F5B62C0C}" type="presParOf" srcId="{C14EA489-A4C0-472B-9453-1D9531D356E6}" destId="{AEB14CCA-10F4-49EE-B235-8D99C8E66542}" srcOrd="1" destOrd="0" presId="urn:microsoft.com/office/officeart/2005/8/layout/orgChart1"/>
    <dgm:cxn modelId="{62DBE0AB-C611-4546-8BC2-DDD9F03693D1}" type="presParOf" srcId="{C14EA489-A4C0-472B-9453-1D9531D356E6}" destId="{172C1E49-9EE6-4D38-8B99-07E42E50C730}" srcOrd="2" destOrd="0" presId="urn:microsoft.com/office/officeart/2005/8/layout/orgChart1"/>
    <dgm:cxn modelId="{1B9F7E4C-2E9E-4799-9585-D1DE4CA246CC}" type="presParOf" srcId="{54108A2C-3972-46BB-AFF6-90FBF7177A0A}" destId="{B5204A6F-8A2B-4A05-84E5-7521E474E0E9}" srcOrd="2" destOrd="0" presId="urn:microsoft.com/office/officeart/2005/8/layout/orgChart1"/>
    <dgm:cxn modelId="{89DA71F5-6DC5-4F4C-BF40-36DF1BB2EB24}" type="presParOf" srcId="{54108A2C-3972-46BB-AFF6-90FBF7177A0A}" destId="{17401365-664C-4FE3-AF1D-F1597C8B8CB8}" srcOrd="3" destOrd="0" presId="urn:microsoft.com/office/officeart/2005/8/layout/orgChart1"/>
    <dgm:cxn modelId="{C897400C-8A5B-4BA8-BA8D-2E0ACCF8950A}" type="presParOf" srcId="{17401365-664C-4FE3-AF1D-F1597C8B8CB8}" destId="{9851862D-C349-40AE-B215-64E4EE09495C}" srcOrd="0" destOrd="0" presId="urn:microsoft.com/office/officeart/2005/8/layout/orgChart1"/>
    <dgm:cxn modelId="{36B8894D-7B40-4593-8F8A-24EEB4C5AA9E}" type="presParOf" srcId="{9851862D-C349-40AE-B215-64E4EE09495C}" destId="{AF1C2B5D-CD7B-44C2-8276-DC63A7B0897C}" srcOrd="0" destOrd="0" presId="urn:microsoft.com/office/officeart/2005/8/layout/orgChart1"/>
    <dgm:cxn modelId="{BBAB0637-47D5-4C7B-9AFB-83ACEAF4CE66}" type="presParOf" srcId="{9851862D-C349-40AE-B215-64E4EE09495C}" destId="{1B9167A4-7A87-448C-9495-7CA5C9F92D0A}" srcOrd="1" destOrd="0" presId="urn:microsoft.com/office/officeart/2005/8/layout/orgChart1"/>
    <dgm:cxn modelId="{91CBDF9F-DD65-4E8B-8B07-CB400DB7C0A9}" type="presParOf" srcId="{17401365-664C-4FE3-AF1D-F1597C8B8CB8}" destId="{9ECAFCA9-F203-458C-97E2-D2B9DD89D51B}" srcOrd="1" destOrd="0" presId="urn:microsoft.com/office/officeart/2005/8/layout/orgChart1"/>
    <dgm:cxn modelId="{2349B7D0-CAA4-4765-A9D2-3A90FED89165}" type="presParOf" srcId="{17401365-664C-4FE3-AF1D-F1597C8B8CB8}" destId="{165E7574-2DC3-4D48-8148-D479D10557F0}" srcOrd="2" destOrd="0" presId="urn:microsoft.com/office/officeart/2005/8/layout/orgChart1"/>
    <dgm:cxn modelId="{A007A8E7-5E75-4C21-B23D-0437BB19CD32}" type="presParOf" srcId="{54108A2C-3972-46BB-AFF6-90FBF7177A0A}" destId="{480427FE-9219-4B7B-9096-C82B31FE354F}" srcOrd="4" destOrd="0" presId="urn:microsoft.com/office/officeart/2005/8/layout/orgChart1"/>
    <dgm:cxn modelId="{00B20F47-35AB-4E5D-A9C9-21BC6D0F87B3}" type="presParOf" srcId="{54108A2C-3972-46BB-AFF6-90FBF7177A0A}" destId="{6BA13D49-174A-48DE-9D95-33FB1415B4DB}" srcOrd="5" destOrd="0" presId="urn:microsoft.com/office/officeart/2005/8/layout/orgChart1"/>
    <dgm:cxn modelId="{A2D1A642-DC38-4937-B479-1E8B65458F16}" type="presParOf" srcId="{6BA13D49-174A-48DE-9D95-33FB1415B4DB}" destId="{F2A7FDAC-EC87-4C04-BEB7-15AB5BFB0D71}" srcOrd="0" destOrd="0" presId="urn:microsoft.com/office/officeart/2005/8/layout/orgChart1"/>
    <dgm:cxn modelId="{C518D4D5-0E8D-4E05-A6A5-10285E2F7ACD}" type="presParOf" srcId="{F2A7FDAC-EC87-4C04-BEB7-15AB5BFB0D71}" destId="{6142C05B-38FE-4F9B-9327-D3D626106E13}" srcOrd="0" destOrd="0" presId="urn:microsoft.com/office/officeart/2005/8/layout/orgChart1"/>
    <dgm:cxn modelId="{57D4B880-8847-47EA-963D-37AE9194199C}" type="presParOf" srcId="{F2A7FDAC-EC87-4C04-BEB7-15AB5BFB0D71}" destId="{7D8BCE04-DCE5-4806-8012-C6CA83F71479}" srcOrd="1" destOrd="0" presId="urn:microsoft.com/office/officeart/2005/8/layout/orgChart1"/>
    <dgm:cxn modelId="{154E9F84-A443-47F9-8315-275858A431BB}" type="presParOf" srcId="{6BA13D49-174A-48DE-9D95-33FB1415B4DB}" destId="{C89A5F84-BC88-4453-A026-7FC83640D2CD}" srcOrd="1" destOrd="0" presId="urn:microsoft.com/office/officeart/2005/8/layout/orgChart1"/>
    <dgm:cxn modelId="{CE7D4AC7-3AEE-4F2D-86A0-C1887E4BF1B1}" type="presParOf" srcId="{6BA13D49-174A-48DE-9D95-33FB1415B4DB}" destId="{99EA6B94-509B-431B-95AE-505F97441455}" srcOrd="2" destOrd="0" presId="urn:microsoft.com/office/officeart/2005/8/layout/orgChart1"/>
    <dgm:cxn modelId="{7FAADD17-B590-4EA2-AB93-DF1909553E8D}" type="presParOf" srcId="{45D27B5E-B8CC-48C5-85EE-2EFDDE125B02}" destId="{82BA99C3-4758-4D8A-B5AB-9FCEC527B651}" srcOrd="2" destOrd="0" presId="urn:microsoft.com/office/officeart/2005/8/layout/orgChart1"/>
    <dgm:cxn modelId="{BDBABF5A-FDA1-45D7-BA17-F551F5269543}" type="presParOf" srcId="{69161108-EC29-4176-8AA3-F3B8109825C4}" destId="{138729A6-80CC-4813-8720-CFD6600D4B52}" srcOrd="2" destOrd="0" presId="urn:microsoft.com/office/officeart/2005/8/layout/orgChart1"/>
    <dgm:cxn modelId="{5F87F917-A913-4338-B406-7CE8E51C64BE}" type="presParOf" srcId="{69161108-EC29-4176-8AA3-F3B8109825C4}" destId="{0CA95563-F926-43CB-8D49-A094B8FB3A51}" srcOrd="3" destOrd="0" presId="urn:microsoft.com/office/officeart/2005/8/layout/orgChart1"/>
    <dgm:cxn modelId="{6CAEB887-2617-419D-972D-948B9BD8F36F}" type="presParOf" srcId="{0CA95563-F926-43CB-8D49-A094B8FB3A51}" destId="{0E76EDF3-D712-4D79-93C2-D78DACEC2E01}" srcOrd="0" destOrd="0" presId="urn:microsoft.com/office/officeart/2005/8/layout/orgChart1"/>
    <dgm:cxn modelId="{E26C45CB-19BB-49BA-B678-58D6BAB0AB9F}" type="presParOf" srcId="{0E76EDF3-D712-4D79-93C2-D78DACEC2E01}" destId="{32985AD1-8966-456A-9394-B26076646730}" srcOrd="0" destOrd="0" presId="urn:microsoft.com/office/officeart/2005/8/layout/orgChart1"/>
    <dgm:cxn modelId="{65E2C357-D263-4628-B724-F3EF9FE0C5B7}" type="presParOf" srcId="{0E76EDF3-D712-4D79-93C2-D78DACEC2E01}" destId="{8AFC881E-FD7C-408C-8230-8FC8C785D857}" srcOrd="1" destOrd="0" presId="urn:microsoft.com/office/officeart/2005/8/layout/orgChart1"/>
    <dgm:cxn modelId="{1F873545-C288-4CA9-8D6D-BF15B7D281B2}" type="presParOf" srcId="{0CA95563-F926-43CB-8D49-A094B8FB3A51}" destId="{E179CF87-46B9-4DEE-9675-B25703598D16}" srcOrd="1" destOrd="0" presId="urn:microsoft.com/office/officeart/2005/8/layout/orgChart1"/>
    <dgm:cxn modelId="{475C5285-D4FB-46A8-919E-661ED6AFBA52}" type="presParOf" srcId="{E179CF87-46B9-4DEE-9675-B25703598D16}" destId="{1FCE3E7D-F959-4F6B-85E4-525BF0788876}" srcOrd="0" destOrd="0" presId="urn:microsoft.com/office/officeart/2005/8/layout/orgChart1"/>
    <dgm:cxn modelId="{D63812D3-4CAE-4B6F-9421-5D2D68EC66AB}" type="presParOf" srcId="{E179CF87-46B9-4DEE-9675-B25703598D16}" destId="{F6D96FED-37D9-4B3C-9A03-78072BF10422}" srcOrd="1" destOrd="0" presId="urn:microsoft.com/office/officeart/2005/8/layout/orgChart1"/>
    <dgm:cxn modelId="{6C061A50-8159-4A71-A0EF-51DA9DEE5BD2}" type="presParOf" srcId="{F6D96FED-37D9-4B3C-9A03-78072BF10422}" destId="{B870A6B3-7CDE-4136-93DC-A59FE9F8117B}" srcOrd="0" destOrd="0" presId="urn:microsoft.com/office/officeart/2005/8/layout/orgChart1"/>
    <dgm:cxn modelId="{3F7EFCAB-0EE7-4152-815F-CC0106351BE6}" type="presParOf" srcId="{B870A6B3-7CDE-4136-93DC-A59FE9F8117B}" destId="{52347E02-1DA5-4EE8-8993-0153554EE222}" srcOrd="0" destOrd="0" presId="urn:microsoft.com/office/officeart/2005/8/layout/orgChart1"/>
    <dgm:cxn modelId="{D462FC16-4C22-4796-9F6E-3700950D4A51}" type="presParOf" srcId="{B870A6B3-7CDE-4136-93DC-A59FE9F8117B}" destId="{5DD851C6-D9C3-4B57-83E7-8749CA708918}" srcOrd="1" destOrd="0" presId="urn:microsoft.com/office/officeart/2005/8/layout/orgChart1"/>
    <dgm:cxn modelId="{35DD54A2-3C4F-40ED-81A4-1705EA61913D}" type="presParOf" srcId="{F6D96FED-37D9-4B3C-9A03-78072BF10422}" destId="{86A0FD27-0E38-4725-B501-9F23074BC7AA}" srcOrd="1" destOrd="0" presId="urn:microsoft.com/office/officeart/2005/8/layout/orgChart1"/>
    <dgm:cxn modelId="{3552A2B6-1622-432C-B5E8-3A3517138E46}" type="presParOf" srcId="{F6D96FED-37D9-4B3C-9A03-78072BF10422}" destId="{3F8492B2-1E3F-4066-95DD-880009EF0C1F}" srcOrd="2" destOrd="0" presId="urn:microsoft.com/office/officeart/2005/8/layout/orgChart1"/>
    <dgm:cxn modelId="{6725335B-F6A1-4750-B733-1DDE5236CF51}" type="presParOf" srcId="{E179CF87-46B9-4DEE-9675-B25703598D16}" destId="{A2F23471-5297-42C1-8A9F-504931D73392}" srcOrd="2" destOrd="0" presId="urn:microsoft.com/office/officeart/2005/8/layout/orgChart1"/>
    <dgm:cxn modelId="{75890A0E-852E-42B4-9946-9055EEE0AC13}" type="presParOf" srcId="{E179CF87-46B9-4DEE-9675-B25703598D16}" destId="{7FAC8C3F-8D40-424D-A791-6C867AE4C78F}" srcOrd="3" destOrd="0" presId="urn:microsoft.com/office/officeart/2005/8/layout/orgChart1"/>
    <dgm:cxn modelId="{FED6F0E7-F33C-46FE-AB85-B1031ECD0105}" type="presParOf" srcId="{7FAC8C3F-8D40-424D-A791-6C867AE4C78F}" destId="{AF24B077-37B0-44C4-B55B-3D2DC7C04CCB}" srcOrd="0" destOrd="0" presId="urn:microsoft.com/office/officeart/2005/8/layout/orgChart1"/>
    <dgm:cxn modelId="{4DC663DE-AEBA-49FD-8032-690F3D06C5EA}" type="presParOf" srcId="{AF24B077-37B0-44C4-B55B-3D2DC7C04CCB}" destId="{7D69B555-EB0C-4A45-BBD9-1C661F140772}" srcOrd="0" destOrd="0" presId="urn:microsoft.com/office/officeart/2005/8/layout/orgChart1"/>
    <dgm:cxn modelId="{B765EA7A-4B03-4F7D-A0A4-66E22C0395DE}" type="presParOf" srcId="{AF24B077-37B0-44C4-B55B-3D2DC7C04CCB}" destId="{CF7E5683-E12E-4C12-99B8-54E79A7A7381}" srcOrd="1" destOrd="0" presId="urn:microsoft.com/office/officeart/2005/8/layout/orgChart1"/>
    <dgm:cxn modelId="{2DE79560-C469-4CAF-B0AD-97E59F091028}" type="presParOf" srcId="{7FAC8C3F-8D40-424D-A791-6C867AE4C78F}" destId="{8BA82702-3693-49F3-9589-0C8499DDFD0C}" srcOrd="1" destOrd="0" presId="urn:microsoft.com/office/officeart/2005/8/layout/orgChart1"/>
    <dgm:cxn modelId="{DD745860-3536-4A7B-86A2-99BE230E0739}" type="presParOf" srcId="{7FAC8C3F-8D40-424D-A791-6C867AE4C78F}" destId="{4A915EDA-41CA-4EC3-BCF3-3AFC729A85EC}" srcOrd="2" destOrd="0" presId="urn:microsoft.com/office/officeart/2005/8/layout/orgChart1"/>
    <dgm:cxn modelId="{D2BC80C5-C600-418B-8C84-F4DEF887A333}" type="presParOf" srcId="{0CA95563-F926-43CB-8D49-A094B8FB3A51}" destId="{658FF523-9216-466C-A8BF-6ADDFECEF786}" srcOrd="2" destOrd="0" presId="urn:microsoft.com/office/officeart/2005/8/layout/orgChart1"/>
    <dgm:cxn modelId="{9417F79B-AC8D-4E4F-872D-E96EF067ACF0}" type="presParOf" srcId="{69161108-EC29-4176-8AA3-F3B8109825C4}" destId="{4B5D34A5-3253-4738-AFF4-4FFB6AF2401C}" srcOrd="4" destOrd="0" presId="urn:microsoft.com/office/officeart/2005/8/layout/orgChart1"/>
    <dgm:cxn modelId="{3C2AAD4E-2222-47F6-9DD5-18744FEEC458}" type="presParOf" srcId="{69161108-EC29-4176-8AA3-F3B8109825C4}" destId="{FB0B9ED0-680A-47BD-8B6E-4E50D6160BD3}" srcOrd="5" destOrd="0" presId="urn:microsoft.com/office/officeart/2005/8/layout/orgChart1"/>
    <dgm:cxn modelId="{F9A0F09B-AB8C-4221-80BB-1384B59AAC6D}" type="presParOf" srcId="{FB0B9ED0-680A-47BD-8B6E-4E50D6160BD3}" destId="{DBED9361-59CA-4913-8DB5-08B494C0FABA}" srcOrd="0" destOrd="0" presId="urn:microsoft.com/office/officeart/2005/8/layout/orgChart1"/>
    <dgm:cxn modelId="{00AB6EA7-B944-401C-A60E-C1466A0D813F}" type="presParOf" srcId="{DBED9361-59CA-4913-8DB5-08B494C0FABA}" destId="{6E76DC2C-D7EC-4B30-AD94-421A8484EFE4}" srcOrd="0" destOrd="0" presId="urn:microsoft.com/office/officeart/2005/8/layout/orgChart1"/>
    <dgm:cxn modelId="{1798DFF3-F42E-46FC-B69F-100C3BB4C9E4}" type="presParOf" srcId="{DBED9361-59CA-4913-8DB5-08B494C0FABA}" destId="{A5942816-FAEF-4879-928E-B414344DDA3F}" srcOrd="1" destOrd="0" presId="urn:microsoft.com/office/officeart/2005/8/layout/orgChart1"/>
    <dgm:cxn modelId="{D4130FB7-A6AE-4094-BCCF-8905E508604C}" type="presParOf" srcId="{FB0B9ED0-680A-47BD-8B6E-4E50D6160BD3}" destId="{9ACD98F2-B77F-432E-8174-7C11F20DA584}" srcOrd="1" destOrd="0" presId="urn:microsoft.com/office/officeart/2005/8/layout/orgChart1"/>
    <dgm:cxn modelId="{098F6ECE-D17C-47F4-901D-639869756DE4}" type="presParOf" srcId="{9ACD98F2-B77F-432E-8174-7C11F20DA584}" destId="{E1EE0BAC-75EF-41F1-8D1C-3CCC7CD22240}" srcOrd="0" destOrd="0" presId="urn:microsoft.com/office/officeart/2005/8/layout/orgChart1"/>
    <dgm:cxn modelId="{51E543A2-6931-48A0-BA98-60909A7E6E66}" type="presParOf" srcId="{9ACD98F2-B77F-432E-8174-7C11F20DA584}" destId="{19EF6D19-B0BF-444B-AB52-5BB5874427FB}" srcOrd="1" destOrd="0" presId="urn:microsoft.com/office/officeart/2005/8/layout/orgChart1"/>
    <dgm:cxn modelId="{C7C63F2F-2D72-43D1-8DB0-337CF503526D}" type="presParOf" srcId="{19EF6D19-B0BF-444B-AB52-5BB5874427FB}" destId="{C94CFA2E-3813-4D99-87B0-880FBC738F3A}" srcOrd="0" destOrd="0" presId="urn:microsoft.com/office/officeart/2005/8/layout/orgChart1"/>
    <dgm:cxn modelId="{00B7BF59-F684-411C-AD92-655F5DF79798}" type="presParOf" srcId="{C94CFA2E-3813-4D99-87B0-880FBC738F3A}" destId="{963C6272-8655-41F2-977C-3F0C534F09A3}" srcOrd="0" destOrd="0" presId="urn:microsoft.com/office/officeart/2005/8/layout/orgChart1"/>
    <dgm:cxn modelId="{0F1F9583-29AA-4585-B9F6-B63700EE7838}" type="presParOf" srcId="{C94CFA2E-3813-4D99-87B0-880FBC738F3A}" destId="{20166F56-0046-42E4-A410-17063CB54EAC}" srcOrd="1" destOrd="0" presId="urn:microsoft.com/office/officeart/2005/8/layout/orgChart1"/>
    <dgm:cxn modelId="{2AC7B4F9-E73A-4A23-86BB-7563652474EC}" type="presParOf" srcId="{19EF6D19-B0BF-444B-AB52-5BB5874427FB}" destId="{5A32557B-28DE-431C-8FB4-CCED5E18CF2B}" srcOrd="1" destOrd="0" presId="urn:microsoft.com/office/officeart/2005/8/layout/orgChart1"/>
    <dgm:cxn modelId="{23742E33-2966-4FEE-BF8C-D8DD11724D7C}" type="presParOf" srcId="{19EF6D19-B0BF-444B-AB52-5BB5874427FB}" destId="{A249D375-CE56-4460-B88B-D683773132DA}" srcOrd="2" destOrd="0" presId="urn:microsoft.com/office/officeart/2005/8/layout/orgChart1"/>
    <dgm:cxn modelId="{D91BDC2E-000E-42E2-8FCE-47A7EF1F3CC6}" type="presParOf" srcId="{9ACD98F2-B77F-432E-8174-7C11F20DA584}" destId="{CAE414A6-37DB-49B9-9708-0713BD092D54}" srcOrd="2" destOrd="0" presId="urn:microsoft.com/office/officeart/2005/8/layout/orgChart1"/>
    <dgm:cxn modelId="{17EA454E-AED0-450D-A013-45DF908B958C}" type="presParOf" srcId="{9ACD98F2-B77F-432E-8174-7C11F20DA584}" destId="{4B7090CE-B0CB-4A53-BC40-AF42B7B0FE1D}" srcOrd="3" destOrd="0" presId="urn:microsoft.com/office/officeart/2005/8/layout/orgChart1"/>
    <dgm:cxn modelId="{D84E6F71-3C48-40A9-AE24-85EADB7EF198}" type="presParOf" srcId="{4B7090CE-B0CB-4A53-BC40-AF42B7B0FE1D}" destId="{6BFA493C-B818-4345-9425-159A0B303B42}" srcOrd="0" destOrd="0" presId="urn:microsoft.com/office/officeart/2005/8/layout/orgChart1"/>
    <dgm:cxn modelId="{69A68EBF-0202-4300-ADAF-7320A7BD1484}" type="presParOf" srcId="{6BFA493C-B818-4345-9425-159A0B303B42}" destId="{DC7A5924-39E2-4459-AE43-3FD10A692053}" srcOrd="0" destOrd="0" presId="urn:microsoft.com/office/officeart/2005/8/layout/orgChart1"/>
    <dgm:cxn modelId="{EB6BFF2E-91BF-4D4D-80AA-FD733AB208ED}" type="presParOf" srcId="{6BFA493C-B818-4345-9425-159A0B303B42}" destId="{0F9AAA60-AF77-44C8-B4E9-89B043B22B7A}" srcOrd="1" destOrd="0" presId="urn:microsoft.com/office/officeart/2005/8/layout/orgChart1"/>
    <dgm:cxn modelId="{030761FB-1D81-49EF-BF7D-0911D55D7ED0}" type="presParOf" srcId="{4B7090CE-B0CB-4A53-BC40-AF42B7B0FE1D}" destId="{004922A5-75A3-4BAE-AFDA-EE90B193572C}" srcOrd="1" destOrd="0" presId="urn:microsoft.com/office/officeart/2005/8/layout/orgChart1"/>
    <dgm:cxn modelId="{7FD24D52-40E6-4CFD-991F-3B6132C57866}" type="presParOf" srcId="{4B7090CE-B0CB-4A53-BC40-AF42B7B0FE1D}" destId="{C06C21A4-C43F-4416-A53F-A434B4CB3AB1}" srcOrd="2" destOrd="0" presId="urn:microsoft.com/office/officeart/2005/8/layout/orgChart1"/>
    <dgm:cxn modelId="{153E0482-0F7A-4DA7-82A4-2BB7472CBDF3}" type="presParOf" srcId="{9ACD98F2-B77F-432E-8174-7C11F20DA584}" destId="{7D66EEB0-91B1-4B24-B2A8-A7A3E9980AC7}" srcOrd="4" destOrd="0" presId="urn:microsoft.com/office/officeart/2005/8/layout/orgChart1"/>
    <dgm:cxn modelId="{54F2795F-03D3-4A1D-81E9-F77D3C7AE2E3}" type="presParOf" srcId="{9ACD98F2-B77F-432E-8174-7C11F20DA584}" destId="{86B6E511-D2B0-402C-A138-CBFF2D133CCE}" srcOrd="5" destOrd="0" presId="urn:microsoft.com/office/officeart/2005/8/layout/orgChart1"/>
    <dgm:cxn modelId="{2B7EE7A7-B9FC-4A1C-9A12-7E4810B45B78}" type="presParOf" srcId="{86B6E511-D2B0-402C-A138-CBFF2D133CCE}" destId="{1221EA55-20EB-49C7-A420-38E7E5A71AF6}" srcOrd="0" destOrd="0" presId="urn:microsoft.com/office/officeart/2005/8/layout/orgChart1"/>
    <dgm:cxn modelId="{647B0C19-AABC-4273-A118-C7CE860D96DA}" type="presParOf" srcId="{1221EA55-20EB-49C7-A420-38E7E5A71AF6}" destId="{AB60A596-D86C-43C2-AFA6-24BCCE2FC22B}" srcOrd="0" destOrd="0" presId="urn:microsoft.com/office/officeart/2005/8/layout/orgChart1"/>
    <dgm:cxn modelId="{AB6CF6A8-5975-401B-A252-F46D1707D090}" type="presParOf" srcId="{1221EA55-20EB-49C7-A420-38E7E5A71AF6}" destId="{AFA56776-F654-4CC0-BC00-2B1C2D045A84}" srcOrd="1" destOrd="0" presId="urn:microsoft.com/office/officeart/2005/8/layout/orgChart1"/>
    <dgm:cxn modelId="{3BB71076-7D6B-4166-93AC-812AB442717F}" type="presParOf" srcId="{86B6E511-D2B0-402C-A138-CBFF2D133CCE}" destId="{B3059084-E1EE-4635-9031-CE0215BAE389}" srcOrd="1" destOrd="0" presId="urn:microsoft.com/office/officeart/2005/8/layout/orgChart1"/>
    <dgm:cxn modelId="{2142AEAE-43CC-4E12-8F05-276D2827EF0F}" type="presParOf" srcId="{86B6E511-D2B0-402C-A138-CBFF2D133CCE}" destId="{81E66E0E-3CE4-4F47-8579-738053E6E7AB}" srcOrd="2" destOrd="0" presId="urn:microsoft.com/office/officeart/2005/8/layout/orgChart1"/>
    <dgm:cxn modelId="{9AB6626E-E5C1-4678-AEDD-55BEAA6E97CD}" type="presParOf" srcId="{FB0B9ED0-680A-47BD-8B6E-4E50D6160BD3}" destId="{3D9AD1B7-F703-481A-85A2-C0A38015EC53}" srcOrd="2" destOrd="0" presId="urn:microsoft.com/office/officeart/2005/8/layout/orgChart1"/>
    <dgm:cxn modelId="{4F0FF7E4-C091-4AEB-AA15-FAED04603135}" type="presParOf" srcId="{69161108-EC29-4176-8AA3-F3B8109825C4}" destId="{5F0B4E32-6B29-42AE-8FB0-BA988A2976D7}" srcOrd="6" destOrd="0" presId="urn:microsoft.com/office/officeart/2005/8/layout/orgChart1"/>
    <dgm:cxn modelId="{A1F4D26D-0F4E-40CC-B175-DBCFF8DCB92F}" type="presParOf" srcId="{69161108-EC29-4176-8AA3-F3B8109825C4}" destId="{C77016A0-B3B4-45CA-887A-7199278D38BF}" srcOrd="7" destOrd="0" presId="urn:microsoft.com/office/officeart/2005/8/layout/orgChart1"/>
    <dgm:cxn modelId="{4A80E141-8F9B-41FD-A0DC-B0CB801C7567}" type="presParOf" srcId="{C77016A0-B3B4-45CA-887A-7199278D38BF}" destId="{64FB06DF-D796-40F8-8772-CCEFF85067B8}" srcOrd="0" destOrd="0" presId="urn:microsoft.com/office/officeart/2005/8/layout/orgChart1"/>
    <dgm:cxn modelId="{3119E33D-4946-47C5-9D5C-3AEE14B9487A}" type="presParOf" srcId="{64FB06DF-D796-40F8-8772-CCEFF85067B8}" destId="{65F9E58E-83E5-47AE-8BFA-5FED13B6567B}" srcOrd="0" destOrd="0" presId="urn:microsoft.com/office/officeart/2005/8/layout/orgChart1"/>
    <dgm:cxn modelId="{857317BB-20E0-49E6-B3DC-C7E731CC09B3}" type="presParOf" srcId="{64FB06DF-D796-40F8-8772-CCEFF85067B8}" destId="{E1095C99-3F29-4833-8E9D-3BA6CF6B81EF}" srcOrd="1" destOrd="0" presId="urn:microsoft.com/office/officeart/2005/8/layout/orgChart1"/>
    <dgm:cxn modelId="{3F56B0D3-C874-47B3-9F30-894CCA3205B5}" type="presParOf" srcId="{C77016A0-B3B4-45CA-887A-7199278D38BF}" destId="{3BB2A05F-7D36-4872-AE7B-A8A67C885018}" srcOrd="1" destOrd="0" presId="urn:microsoft.com/office/officeart/2005/8/layout/orgChart1"/>
    <dgm:cxn modelId="{3C8674F6-C58D-466B-911F-9CABAFDA7EEF}" type="presParOf" srcId="{3BB2A05F-7D36-4872-AE7B-A8A67C885018}" destId="{88E48261-30CD-4D10-9B33-039B6E334EFF}" srcOrd="0" destOrd="0" presId="urn:microsoft.com/office/officeart/2005/8/layout/orgChart1"/>
    <dgm:cxn modelId="{B6878598-D3AC-4A71-84C3-A3A4F93EF494}" type="presParOf" srcId="{3BB2A05F-7D36-4872-AE7B-A8A67C885018}" destId="{5255A5E4-77D7-4CE4-B826-F3ADA428A306}" srcOrd="1" destOrd="0" presId="urn:microsoft.com/office/officeart/2005/8/layout/orgChart1"/>
    <dgm:cxn modelId="{2CE51D2B-BFBD-4824-9F72-0CE4607B08C0}" type="presParOf" srcId="{5255A5E4-77D7-4CE4-B826-F3ADA428A306}" destId="{7703B15D-4D8E-4AD8-8691-667786D81B6D}" srcOrd="0" destOrd="0" presId="urn:microsoft.com/office/officeart/2005/8/layout/orgChart1"/>
    <dgm:cxn modelId="{F0448B10-B7D6-4E0D-9FA1-C3EA4CB247C4}" type="presParOf" srcId="{7703B15D-4D8E-4AD8-8691-667786D81B6D}" destId="{048116EA-AE79-44BA-94EC-59857F96FD27}" srcOrd="0" destOrd="0" presId="urn:microsoft.com/office/officeart/2005/8/layout/orgChart1"/>
    <dgm:cxn modelId="{4DEC3EEB-022D-45AA-9FF2-77909BC5C42C}" type="presParOf" srcId="{7703B15D-4D8E-4AD8-8691-667786D81B6D}" destId="{7751AA4D-3CF3-4C56-A9C3-4A5CC8A9C25F}" srcOrd="1" destOrd="0" presId="urn:microsoft.com/office/officeart/2005/8/layout/orgChart1"/>
    <dgm:cxn modelId="{E8B7351A-69CA-4950-AEB0-510F13A428CF}" type="presParOf" srcId="{5255A5E4-77D7-4CE4-B826-F3ADA428A306}" destId="{CC3CC570-7F80-455C-A4AC-E66FA0D8C2AC}" srcOrd="1" destOrd="0" presId="urn:microsoft.com/office/officeart/2005/8/layout/orgChart1"/>
    <dgm:cxn modelId="{6BB259F8-DB39-4FFB-B2C4-E73E0053096B}" type="presParOf" srcId="{5255A5E4-77D7-4CE4-B826-F3ADA428A306}" destId="{1E4AD746-8C07-4CC2-BF8E-9616A3AB3BE6}" srcOrd="2" destOrd="0" presId="urn:microsoft.com/office/officeart/2005/8/layout/orgChart1"/>
    <dgm:cxn modelId="{D285B8F8-4718-4ED2-953F-C9F80991970B}" type="presParOf" srcId="{3BB2A05F-7D36-4872-AE7B-A8A67C885018}" destId="{C9FD3E59-EC7A-4E1A-A26F-235306624FF9}" srcOrd="2" destOrd="0" presId="urn:microsoft.com/office/officeart/2005/8/layout/orgChart1"/>
    <dgm:cxn modelId="{D2AF5980-5C3B-4E89-B041-F8EEFE18F5DB}" type="presParOf" srcId="{3BB2A05F-7D36-4872-AE7B-A8A67C885018}" destId="{28F8DA03-72D8-4B17-91FE-35BDC48F2A40}" srcOrd="3" destOrd="0" presId="urn:microsoft.com/office/officeart/2005/8/layout/orgChart1"/>
    <dgm:cxn modelId="{4723843D-F3EC-4CE0-BEF2-31CFF29D8397}" type="presParOf" srcId="{28F8DA03-72D8-4B17-91FE-35BDC48F2A40}" destId="{C5A793C7-62AD-4ABE-A975-83929A6CCEE9}" srcOrd="0" destOrd="0" presId="urn:microsoft.com/office/officeart/2005/8/layout/orgChart1"/>
    <dgm:cxn modelId="{945E3DED-1E6C-4513-9CF9-65670119E896}" type="presParOf" srcId="{C5A793C7-62AD-4ABE-A975-83929A6CCEE9}" destId="{27A4A2DC-CD27-47C7-B31E-DF4508B17B95}" srcOrd="0" destOrd="0" presId="urn:microsoft.com/office/officeart/2005/8/layout/orgChart1"/>
    <dgm:cxn modelId="{0A1FDF5C-967A-4EB4-BC20-82309CF1FAB6}" type="presParOf" srcId="{C5A793C7-62AD-4ABE-A975-83929A6CCEE9}" destId="{A6BE5B78-C00E-40E5-BA61-82F9D4C66F90}" srcOrd="1" destOrd="0" presId="urn:microsoft.com/office/officeart/2005/8/layout/orgChart1"/>
    <dgm:cxn modelId="{90BEC3D0-EBDA-4031-B032-2D7E0982A9DD}" type="presParOf" srcId="{28F8DA03-72D8-4B17-91FE-35BDC48F2A40}" destId="{8B486C88-942C-498C-AF11-94696CC36884}" srcOrd="1" destOrd="0" presId="urn:microsoft.com/office/officeart/2005/8/layout/orgChart1"/>
    <dgm:cxn modelId="{2B9554CA-0196-4D24-ACE9-356CEEA19BB5}" type="presParOf" srcId="{28F8DA03-72D8-4B17-91FE-35BDC48F2A40}" destId="{6C54CD4A-74C5-42DA-BEB0-6E103A325AA6}" srcOrd="2" destOrd="0" presId="urn:microsoft.com/office/officeart/2005/8/layout/orgChart1"/>
    <dgm:cxn modelId="{AEF94EA0-8881-4076-851B-3BF27263652F}" type="presParOf" srcId="{3BB2A05F-7D36-4872-AE7B-A8A67C885018}" destId="{A010502F-0E39-458A-9A34-1B53369FCFD5}" srcOrd="4" destOrd="0" presId="urn:microsoft.com/office/officeart/2005/8/layout/orgChart1"/>
    <dgm:cxn modelId="{942CBBDD-C3C7-46F4-8A28-78021F5CFA21}" type="presParOf" srcId="{3BB2A05F-7D36-4872-AE7B-A8A67C885018}" destId="{D9115360-478B-43D7-BAC6-F846AD58C2D0}" srcOrd="5" destOrd="0" presId="urn:microsoft.com/office/officeart/2005/8/layout/orgChart1"/>
    <dgm:cxn modelId="{C662BB50-E2A9-462C-BE61-8A96AF7E72C4}" type="presParOf" srcId="{D9115360-478B-43D7-BAC6-F846AD58C2D0}" destId="{1BDD9516-1490-4E8E-A947-AB270D65024A}" srcOrd="0" destOrd="0" presId="urn:microsoft.com/office/officeart/2005/8/layout/orgChart1"/>
    <dgm:cxn modelId="{51A5E0CF-153E-48D8-A629-68E37C6EE471}" type="presParOf" srcId="{1BDD9516-1490-4E8E-A947-AB270D65024A}" destId="{31C2E0E9-A820-4DE1-A632-3A710F5395ED}" srcOrd="0" destOrd="0" presId="urn:microsoft.com/office/officeart/2005/8/layout/orgChart1"/>
    <dgm:cxn modelId="{727F9DA6-CDCC-426F-8CC8-CCC16B103867}" type="presParOf" srcId="{1BDD9516-1490-4E8E-A947-AB270D65024A}" destId="{C5D99865-EC32-439F-B6C4-F99752DDCE47}" srcOrd="1" destOrd="0" presId="urn:microsoft.com/office/officeart/2005/8/layout/orgChart1"/>
    <dgm:cxn modelId="{A117B155-C384-470D-82AE-4673124BE949}" type="presParOf" srcId="{D9115360-478B-43D7-BAC6-F846AD58C2D0}" destId="{81836F61-89CD-4123-A8CB-DFF14F88C979}" srcOrd="1" destOrd="0" presId="urn:microsoft.com/office/officeart/2005/8/layout/orgChart1"/>
    <dgm:cxn modelId="{47514A52-D720-4D28-AB4C-148F9114BF42}" type="presParOf" srcId="{D9115360-478B-43D7-BAC6-F846AD58C2D0}" destId="{E36A1591-F43D-4860-9321-78D55F377E8B}" srcOrd="2" destOrd="0" presId="urn:microsoft.com/office/officeart/2005/8/layout/orgChart1"/>
    <dgm:cxn modelId="{ABE23ABE-7870-49C6-BBA3-46896633DA70}" type="presParOf" srcId="{C77016A0-B3B4-45CA-887A-7199278D38BF}" destId="{14F9750E-B97C-4FF6-8C0A-22D8D00170C3}" srcOrd="2" destOrd="0" presId="urn:microsoft.com/office/officeart/2005/8/layout/orgChart1"/>
    <dgm:cxn modelId="{047E115E-D55F-403E-BF99-961B1FEAAA41}" type="presParOf" srcId="{143568B4-2BB2-4700-8AE3-6A8578F3D9B0}" destId="{FBBF6316-28B1-461D-918C-6A1F2D0911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80D591-C2E1-467C-B694-0D4A8F0C564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7C9045-C23A-457B-B29B-15E70760C745}">
      <dgm:prSet phldrT="[Texto]"/>
      <dgm:spPr/>
      <dgm:t>
        <a:bodyPr/>
        <a:lstStyle/>
        <a:p>
          <a:r>
            <a:rPr lang="es-ES" dirty="0"/>
            <a:t>Notas al pie o al final </a:t>
          </a:r>
          <a:endParaRPr lang="es-EC" dirty="0"/>
        </a:p>
      </dgm:t>
    </dgm:pt>
    <dgm:pt modelId="{BFCE938E-D647-442D-903F-FDEA4C15ED2A}" type="parTrans" cxnId="{2F5ABEA4-7029-4ED7-B771-201B3E577677}">
      <dgm:prSet/>
      <dgm:spPr/>
      <dgm:t>
        <a:bodyPr/>
        <a:lstStyle/>
        <a:p>
          <a:endParaRPr lang="es-EC"/>
        </a:p>
      </dgm:t>
    </dgm:pt>
    <dgm:pt modelId="{7A140A85-600D-4B16-A39A-9D8C4DCB25C0}" type="sibTrans" cxnId="{2F5ABEA4-7029-4ED7-B771-201B3E577677}">
      <dgm:prSet/>
      <dgm:spPr/>
      <dgm:t>
        <a:bodyPr/>
        <a:lstStyle/>
        <a:p>
          <a:endParaRPr lang="es-EC"/>
        </a:p>
      </dgm:t>
    </dgm:pt>
    <dgm:pt modelId="{3CAB23C8-FB32-4069-918B-1B699B1AAAA6}">
      <dgm:prSet phldrT="[Texto]"/>
      <dgm:spPr/>
      <dgm:t>
        <a:bodyPr/>
        <a:lstStyle/>
        <a:p>
          <a:r>
            <a:rPr lang="es-ES" dirty="0"/>
            <a:t>Notas de contenido</a:t>
          </a:r>
          <a:endParaRPr lang="es-EC" dirty="0"/>
        </a:p>
      </dgm:t>
    </dgm:pt>
    <dgm:pt modelId="{9707DB7A-677E-4DB1-94F3-1D08E6E11773}" type="parTrans" cxnId="{8C859BC5-FE60-471E-BF61-4F704D2BBADA}">
      <dgm:prSet/>
      <dgm:spPr/>
      <dgm:t>
        <a:bodyPr/>
        <a:lstStyle/>
        <a:p>
          <a:endParaRPr lang="es-EC"/>
        </a:p>
      </dgm:t>
    </dgm:pt>
    <dgm:pt modelId="{224043FD-9746-4EFA-8DFB-315D27DE0593}" type="sibTrans" cxnId="{8C859BC5-FE60-471E-BF61-4F704D2BBADA}">
      <dgm:prSet/>
      <dgm:spPr/>
      <dgm:t>
        <a:bodyPr/>
        <a:lstStyle/>
        <a:p>
          <a:endParaRPr lang="es-EC"/>
        </a:p>
      </dgm:t>
    </dgm:pt>
    <dgm:pt modelId="{0545C7AE-8C56-48C7-848A-128438ED9C47}">
      <dgm:prSet phldrT="[Texto]"/>
      <dgm:spPr/>
      <dgm:t>
        <a:bodyPr/>
        <a:lstStyle/>
        <a:p>
          <a:r>
            <a:rPr lang="es-ES" dirty="0"/>
            <a:t>Nota al pie de copyright </a:t>
          </a:r>
          <a:endParaRPr lang="es-EC" dirty="0"/>
        </a:p>
      </dgm:t>
    </dgm:pt>
    <dgm:pt modelId="{9191BCB2-AB1C-463A-909D-1A355F226656}" type="parTrans" cxnId="{1C2BC093-19DD-4E4F-980E-49095D057330}">
      <dgm:prSet/>
      <dgm:spPr/>
      <dgm:t>
        <a:bodyPr/>
        <a:lstStyle/>
        <a:p>
          <a:endParaRPr lang="es-EC"/>
        </a:p>
      </dgm:t>
    </dgm:pt>
    <dgm:pt modelId="{0542F3BA-5FA0-40C1-BC2E-6CE1DB3D4E3E}" type="sibTrans" cxnId="{1C2BC093-19DD-4E4F-980E-49095D057330}">
      <dgm:prSet/>
      <dgm:spPr/>
      <dgm:t>
        <a:bodyPr/>
        <a:lstStyle/>
        <a:p>
          <a:endParaRPr lang="es-EC"/>
        </a:p>
      </dgm:t>
    </dgm:pt>
    <dgm:pt modelId="{3E995BC1-EB87-4B02-B046-8E1BC68DA882}">
      <dgm:prSet phldrT="[Texto]"/>
      <dgm:spPr/>
      <dgm:t>
        <a:bodyPr/>
        <a:lstStyle/>
        <a:p>
          <a:r>
            <a:rPr lang="es-ES" dirty="0"/>
            <a:t>Para completar o amplificar algún tipo de información </a:t>
          </a:r>
          <a:endParaRPr lang="es-EC" dirty="0"/>
        </a:p>
      </dgm:t>
    </dgm:pt>
    <dgm:pt modelId="{FA50BE1F-0B21-410B-A008-81B98F2237F6}" type="parTrans" cxnId="{AE7D557B-5C08-4C91-B073-E6412B937A19}">
      <dgm:prSet/>
      <dgm:spPr/>
      <dgm:t>
        <a:bodyPr/>
        <a:lstStyle/>
        <a:p>
          <a:endParaRPr lang="es-EC"/>
        </a:p>
      </dgm:t>
    </dgm:pt>
    <dgm:pt modelId="{D24D0E88-A0A8-40F9-ACF1-0B89ADD4DDC1}" type="sibTrans" cxnId="{AE7D557B-5C08-4C91-B073-E6412B937A19}">
      <dgm:prSet/>
      <dgm:spPr/>
      <dgm:t>
        <a:bodyPr/>
        <a:lstStyle/>
        <a:p>
          <a:endParaRPr lang="es-EC"/>
        </a:p>
      </dgm:t>
    </dgm:pt>
    <dgm:pt modelId="{719CB2B8-10B8-4857-8825-93F9E7AF097C}">
      <dgm:prSet phldrT="[Texto]"/>
      <dgm:spPr/>
      <dgm:t>
        <a:bodyPr/>
        <a:lstStyle/>
        <a:p>
          <a:r>
            <a:rPr lang="es-ES" dirty="0"/>
            <a:t>Acreditar permisos referentes a derechos de autor como reproducir una cita más larga de lo normal o imágenes protegidas </a:t>
          </a:r>
          <a:endParaRPr lang="es-EC" dirty="0"/>
        </a:p>
      </dgm:t>
    </dgm:pt>
    <dgm:pt modelId="{D5EB00DF-964C-432A-8595-BB94E0723162}" type="parTrans" cxnId="{44C12B52-6909-443C-A1F3-7DDACD460F5A}">
      <dgm:prSet/>
      <dgm:spPr/>
      <dgm:t>
        <a:bodyPr/>
        <a:lstStyle/>
        <a:p>
          <a:endParaRPr lang="es-EC"/>
        </a:p>
      </dgm:t>
    </dgm:pt>
    <dgm:pt modelId="{3C4EE129-5E54-478F-92BB-B44FA2802BBE}" type="sibTrans" cxnId="{44C12B52-6909-443C-A1F3-7DDACD460F5A}">
      <dgm:prSet/>
      <dgm:spPr/>
      <dgm:t>
        <a:bodyPr/>
        <a:lstStyle/>
        <a:p>
          <a:endParaRPr lang="es-EC"/>
        </a:p>
      </dgm:t>
    </dgm:pt>
    <dgm:pt modelId="{5F43E077-A6D9-4A4B-8415-94687832FF84}" type="pres">
      <dgm:prSet presAssocID="{C280D591-C2E1-467C-B694-0D4A8F0C56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882BB2-BFD9-42BD-9E37-D787D398D6DA}" type="pres">
      <dgm:prSet presAssocID="{F27C9045-C23A-457B-B29B-15E70760C745}" presName="root1" presStyleCnt="0"/>
      <dgm:spPr/>
    </dgm:pt>
    <dgm:pt modelId="{D32ED5EB-018A-4E17-AC41-44BC5FCEAE38}" type="pres">
      <dgm:prSet presAssocID="{F27C9045-C23A-457B-B29B-15E70760C745}" presName="LevelOneTextNode" presStyleLbl="node0" presStyleIdx="0" presStyleCnt="1">
        <dgm:presLayoutVars>
          <dgm:chPref val="3"/>
        </dgm:presLayoutVars>
      </dgm:prSet>
      <dgm:spPr/>
    </dgm:pt>
    <dgm:pt modelId="{39B444EA-81C3-474C-8AAF-36503D67E01A}" type="pres">
      <dgm:prSet presAssocID="{F27C9045-C23A-457B-B29B-15E70760C745}" presName="level2hierChild" presStyleCnt="0"/>
      <dgm:spPr/>
    </dgm:pt>
    <dgm:pt modelId="{9F89DFF0-A652-4313-8B75-1AD66DC0EC1D}" type="pres">
      <dgm:prSet presAssocID="{9707DB7A-677E-4DB1-94F3-1D08E6E11773}" presName="conn2-1" presStyleLbl="parChTrans1D2" presStyleIdx="0" presStyleCnt="2"/>
      <dgm:spPr/>
    </dgm:pt>
    <dgm:pt modelId="{EFCED299-25B1-4F8B-9F7D-D5B3970E4E10}" type="pres">
      <dgm:prSet presAssocID="{9707DB7A-677E-4DB1-94F3-1D08E6E11773}" presName="connTx" presStyleLbl="parChTrans1D2" presStyleIdx="0" presStyleCnt="2"/>
      <dgm:spPr/>
    </dgm:pt>
    <dgm:pt modelId="{C553CF4F-0AF0-4453-B7B0-D4133DFEDBFA}" type="pres">
      <dgm:prSet presAssocID="{3CAB23C8-FB32-4069-918B-1B699B1AAAA6}" presName="root2" presStyleCnt="0"/>
      <dgm:spPr/>
    </dgm:pt>
    <dgm:pt modelId="{DF46EE79-A5E4-4371-807E-ED8AFF38590F}" type="pres">
      <dgm:prSet presAssocID="{3CAB23C8-FB32-4069-918B-1B699B1AAAA6}" presName="LevelTwoTextNode" presStyleLbl="node2" presStyleIdx="0" presStyleCnt="2">
        <dgm:presLayoutVars>
          <dgm:chPref val="3"/>
        </dgm:presLayoutVars>
      </dgm:prSet>
      <dgm:spPr/>
    </dgm:pt>
    <dgm:pt modelId="{2E7D8E03-12D5-4092-B486-B9C66DDD2D17}" type="pres">
      <dgm:prSet presAssocID="{3CAB23C8-FB32-4069-918B-1B699B1AAAA6}" presName="level3hierChild" presStyleCnt="0"/>
      <dgm:spPr/>
    </dgm:pt>
    <dgm:pt modelId="{901EF517-D089-435E-9E63-D2CA5AC2EB62}" type="pres">
      <dgm:prSet presAssocID="{FA50BE1F-0B21-410B-A008-81B98F2237F6}" presName="conn2-1" presStyleLbl="parChTrans1D3" presStyleIdx="0" presStyleCnt="2"/>
      <dgm:spPr/>
    </dgm:pt>
    <dgm:pt modelId="{FB39702A-CE38-4CFE-BFD9-0AAB5D4B1449}" type="pres">
      <dgm:prSet presAssocID="{FA50BE1F-0B21-410B-A008-81B98F2237F6}" presName="connTx" presStyleLbl="parChTrans1D3" presStyleIdx="0" presStyleCnt="2"/>
      <dgm:spPr/>
    </dgm:pt>
    <dgm:pt modelId="{CF0D8D9A-1C91-4EAF-82A7-42D533FF37F2}" type="pres">
      <dgm:prSet presAssocID="{3E995BC1-EB87-4B02-B046-8E1BC68DA882}" presName="root2" presStyleCnt="0"/>
      <dgm:spPr/>
    </dgm:pt>
    <dgm:pt modelId="{58B6A1CF-6052-403F-BA5C-DFACEDB0768F}" type="pres">
      <dgm:prSet presAssocID="{3E995BC1-EB87-4B02-B046-8E1BC68DA882}" presName="LevelTwoTextNode" presStyleLbl="node3" presStyleIdx="0" presStyleCnt="2">
        <dgm:presLayoutVars>
          <dgm:chPref val="3"/>
        </dgm:presLayoutVars>
      </dgm:prSet>
      <dgm:spPr/>
    </dgm:pt>
    <dgm:pt modelId="{30554A55-A299-453B-B7D5-443046E21145}" type="pres">
      <dgm:prSet presAssocID="{3E995BC1-EB87-4B02-B046-8E1BC68DA882}" presName="level3hierChild" presStyleCnt="0"/>
      <dgm:spPr/>
    </dgm:pt>
    <dgm:pt modelId="{314907F8-0EA4-4C7F-89D8-855B3DF93137}" type="pres">
      <dgm:prSet presAssocID="{9191BCB2-AB1C-463A-909D-1A355F226656}" presName="conn2-1" presStyleLbl="parChTrans1D2" presStyleIdx="1" presStyleCnt="2"/>
      <dgm:spPr/>
    </dgm:pt>
    <dgm:pt modelId="{420E19B6-AB5E-41E1-BC5E-902BEE1E40EA}" type="pres">
      <dgm:prSet presAssocID="{9191BCB2-AB1C-463A-909D-1A355F226656}" presName="connTx" presStyleLbl="parChTrans1D2" presStyleIdx="1" presStyleCnt="2"/>
      <dgm:spPr/>
    </dgm:pt>
    <dgm:pt modelId="{C72B4CCD-2C7A-4447-935A-ECB17991AF8B}" type="pres">
      <dgm:prSet presAssocID="{0545C7AE-8C56-48C7-848A-128438ED9C47}" presName="root2" presStyleCnt="0"/>
      <dgm:spPr/>
    </dgm:pt>
    <dgm:pt modelId="{B59B39EB-BBD8-49B3-A79E-FF3EFACD81D3}" type="pres">
      <dgm:prSet presAssocID="{0545C7AE-8C56-48C7-848A-128438ED9C47}" presName="LevelTwoTextNode" presStyleLbl="node2" presStyleIdx="1" presStyleCnt="2">
        <dgm:presLayoutVars>
          <dgm:chPref val="3"/>
        </dgm:presLayoutVars>
      </dgm:prSet>
      <dgm:spPr/>
    </dgm:pt>
    <dgm:pt modelId="{B31293A4-B7AA-4A76-A421-8B6D048F5A08}" type="pres">
      <dgm:prSet presAssocID="{0545C7AE-8C56-48C7-848A-128438ED9C47}" presName="level3hierChild" presStyleCnt="0"/>
      <dgm:spPr/>
    </dgm:pt>
    <dgm:pt modelId="{1C2E1EBD-5272-466B-B7F1-AF5C77DBEFC5}" type="pres">
      <dgm:prSet presAssocID="{D5EB00DF-964C-432A-8595-BB94E0723162}" presName="conn2-1" presStyleLbl="parChTrans1D3" presStyleIdx="1" presStyleCnt="2"/>
      <dgm:spPr/>
    </dgm:pt>
    <dgm:pt modelId="{CC1BC86E-F2C8-48BA-A4C5-3A0AE8C1A57B}" type="pres">
      <dgm:prSet presAssocID="{D5EB00DF-964C-432A-8595-BB94E0723162}" presName="connTx" presStyleLbl="parChTrans1D3" presStyleIdx="1" presStyleCnt="2"/>
      <dgm:spPr/>
    </dgm:pt>
    <dgm:pt modelId="{25480F62-127F-4501-A9E9-5D40128000C5}" type="pres">
      <dgm:prSet presAssocID="{719CB2B8-10B8-4857-8825-93F9E7AF097C}" presName="root2" presStyleCnt="0"/>
      <dgm:spPr/>
    </dgm:pt>
    <dgm:pt modelId="{B584C7CD-FA40-4CF7-A673-8F215B21D826}" type="pres">
      <dgm:prSet presAssocID="{719CB2B8-10B8-4857-8825-93F9E7AF097C}" presName="LevelTwoTextNode" presStyleLbl="node3" presStyleIdx="1" presStyleCnt="2">
        <dgm:presLayoutVars>
          <dgm:chPref val="3"/>
        </dgm:presLayoutVars>
      </dgm:prSet>
      <dgm:spPr/>
    </dgm:pt>
    <dgm:pt modelId="{E17FA0DF-54D3-4B5A-B771-8124230DABBD}" type="pres">
      <dgm:prSet presAssocID="{719CB2B8-10B8-4857-8825-93F9E7AF097C}" presName="level3hierChild" presStyleCnt="0"/>
      <dgm:spPr/>
    </dgm:pt>
  </dgm:ptLst>
  <dgm:cxnLst>
    <dgm:cxn modelId="{8E82FD00-763B-41E9-862E-C1205FA76E40}" type="presOf" srcId="{3E995BC1-EB87-4B02-B046-8E1BC68DA882}" destId="{58B6A1CF-6052-403F-BA5C-DFACEDB0768F}" srcOrd="0" destOrd="0" presId="urn:microsoft.com/office/officeart/2005/8/layout/hierarchy2"/>
    <dgm:cxn modelId="{6F5EBF06-DD96-43EF-9D62-5BEAE3AC6720}" type="presOf" srcId="{0545C7AE-8C56-48C7-848A-128438ED9C47}" destId="{B59B39EB-BBD8-49B3-A79E-FF3EFACD81D3}" srcOrd="0" destOrd="0" presId="urn:microsoft.com/office/officeart/2005/8/layout/hierarchy2"/>
    <dgm:cxn modelId="{C991701A-D4ED-4B15-82B9-3274C6AF8D3C}" type="presOf" srcId="{D5EB00DF-964C-432A-8595-BB94E0723162}" destId="{1C2E1EBD-5272-466B-B7F1-AF5C77DBEFC5}" srcOrd="0" destOrd="0" presId="urn:microsoft.com/office/officeart/2005/8/layout/hierarchy2"/>
    <dgm:cxn modelId="{10535342-70B7-4EE2-A498-86E6DC1323DD}" type="presOf" srcId="{F27C9045-C23A-457B-B29B-15E70760C745}" destId="{D32ED5EB-018A-4E17-AC41-44BC5FCEAE38}" srcOrd="0" destOrd="0" presId="urn:microsoft.com/office/officeart/2005/8/layout/hierarchy2"/>
    <dgm:cxn modelId="{9F384A63-5834-45C6-89A6-14E3323FE861}" type="presOf" srcId="{9191BCB2-AB1C-463A-909D-1A355F226656}" destId="{420E19B6-AB5E-41E1-BC5E-902BEE1E40EA}" srcOrd="1" destOrd="0" presId="urn:microsoft.com/office/officeart/2005/8/layout/hierarchy2"/>
    <dgm:cxn modelId="{206A3048-1F81-427F-97BD-225E0002975A}" type="presOf" srcId="{9191BCB2-AB1C-463A-909D-1A355F226656}" destId="{314907F8-0EA4-4C7F-89D8-855B3DF93137}" srcOrd="0" destOrd="0" presId="urn:microsoft.com/office/officeart/2005/8/layout/hierarchy2"/>
    <dgm:cxn modelId="{E98A4B6B-F6AF-48C8-B4CC-0305D8581F8B}" type="presOf" srcId="{C280D591-C2E1-467C-B694-0D4A8F0C564F}" destId="{5F43E077-A6D9-4A4B-8415-94687832FF84}" srcOrd="0" destOrd="0" presId="urn:microsoft.com/office/officeart/2005/8/layout/hierarchy2"/>
    <dgm:cxn modelId="{3359AC6B-7347-48FB-B6B0-FC46C7F35E9E}" type="presOf" srcId="{3CAB23C8-FB32-4069-918B-1B699B1AAAA6}" destId="{DF46EE79-A5E4-4371-807E-ED8AFF38590F}" srcOrd="0" destOrd="0" presId="urn:microsoft.com/office/officeart/2005/8/layout/hierarchy2"/>
    <dgm:cxn modelId="{D9102F4C-3A51-43D0-A08E-EEFC1645EF0A}" type="presOf" srcId="{D5EB00DF-964C-432A-8595-BB94E0723162}" destId="{CC1BC86E-F2C8-48BA-A4C5-3A0AE8C1A57B}" srcOrd="1" destOrd="0" presId="urn:microsoft.com/office/officeart/2005/8/layout/hierarchy2"/>
    <dgm:cxn modelId="{D990416E-4E37-4E27-A5A1-EFD416596131}" type="presOf" srcId="{719CB2B8-10B8-4857-8825-93F9E7AF097C}" destId="{B584C7CD-FA40-4CF7-A673-8F215B21D826}" srcOrd="0" destOrd="0" presId="urn:microsoft.com/office/officeart/2005/8/layout/hierarchy2"/>
    <dgm:cxn modelId="{44C12B52-6909-443C-A1F3-7DDACD460F5A}" srcId="{0545C7AE-8C56-48C7-848A-128438ED9C47}" destId="{719CB2B8-10B8-4857-8825-93F9E7AF097C}" srcOrd="0" destOrd="0" parTransId="{D5EB00DF-964C-432A-8595-BB94E0723162}" sibTransId="{3C4EE129-5E54-478F-92BB-B44FA2802BBE}"/>
    <dgm:cxn modelId="{5E073C75-1498-4D1D-A22E-6C1E786A127D}" type="presOf" srcId="{9707DB7A-677E-4DB1-94F3-1D08E6E11773}" destId="{9F89DFF0-A652-4313-8B75-1AD66DC0EC1D}" srcOrd="0" destOrd="0" presId="urn:microsoft.com/office/officeart/2005/8/layout/hierarchy2"/>
    <dgm:cxn modelId="{AE7D557B-5C08-4C91-B073-E6412B937A19}" srcId="{3CAB23C8-FB32-4069-918B-1B699B1AAAA6}" destId="{3E995BC1-EB87-4B02-B046-8E1BC68DA882}" srcOrd="0" destOrd="0" parTransId="{FA50BE1F-0B21-410B-A008-81B98F2237F6}" sibTransId="{D24D0E88-A0A8-40F9-ACF1-0B89ADD4DDC1}"/>
    <dgm:cxn modelId="{239A4183-B62F-445D-98EB-EEEC38FCDB52}" type="presOf" srcId="{FA50BE1F-0B21-410B-A008-81B98F2237F6}" destId="{901EF517-D089-435E-9E63-D2CA5AC2EB62}" srcOrd="0" destOrd="0" presId="urn:microsoft.com/office/officeart/2005/8/layout/hierarchy2"/>
    <dgm:cxn modelId="{1C2BC093-19DD-4E4F-980E-49095D057330}" srcId="{F27C9045-C23A-457B-B29B-15E70760C745}" destId="{0545C7AE-8C56-48C7-848A-128438ED9C47}" srcOrd="1" destOrd="0" parTransId="{9191BCB2-AB1C-463A-909D-1A355F226656}" sibTransId="{0542F3BA-5FA0-40C1-BC2E-6CE1DB3D4E3E}"/>
    <dgm:cxn modelId="{2F5ABEA4-7029-4ED7-B771-201B3E577677}" srcId="{C280D591-C2E1-467C-B694-0D4A8F0C564F}" destId="{F27C9045-C23A-457B-B29B-15E70760C745}" srcOrd="0" destOrd="0" parTransId="{BFCE938E-D647-442D-903F-FDEA4C15ED2A}" sibTransId="{7A140A85-600D-4B16-A39A-9D8C4DCB25C0}"/>
    <dgm:cxn modelId="{8C859BC5-FE60-471E-BF61-4F704D2BBADA}" srcId="{F27C9045-C23A-457B-B29B-15E70760C745}" destId="{3CAB23C8-FB32-4069-918B-1B699B1AAAA6}" srcOrd="0" destOrd="0" parTransId="{9707DB7A-677E-4DB1-94F3-1D08E6E11773}" sibTransId="{224043FD-9746-4EFA-8DFB-315D27DE0593}"/>
    <dgm:cxn modelId="{3C9258EC-DC01-4720-825A-140731E43CB8}" type="presOf" srcId="{9707DB7A-677E-4DB1-94F3-1D08E6E11773}" destId="{EFCED299-25B1-4F8B-9F7D-D5B3970E4E10}" srcOrd="1" destOrd="0" presId="urn:microsoft.com/office/officeart/2005/8/layout/hierarchy2"/>
    <dgm:cxn modelId="{547716FD-AD31-40C3-83CE-367FBD6534BB}" type="presOf" srcId="{FA50BE1F-0B21-410B-A008-81B98F2237F6}" destId="{FB39702A-CE38-4CFE-BFD9-0AAB5D4B1449}" srcOrd="1" destOrd="0" presId="urn:microsoft.com/office/officeart/2005/8/layout/hierarchy2"/>
    <dgm:cxn modelId="{D5603202-B0CF-418C-B8F0-D8823AF0DB80}" type="presParOf" srcId="{5F43E077-A6D9-4A4B-8415-94687832FF84}" destId="{FE882BB2-BFD9-42BD-9E37-D787D398D6DA}" srcOrd="0" destOrd="0" presId="urn:microsoft.com/office/officeart/2005/8/layout/hierarchy2"/>
    <dgm:cxn modelId="{11F03FB5-EC49-4117-948B-F31F4B76BF34}" type="presParOf" srcId="{FE882BB2-BFD9-42BD-9E37-D787D398D6DA}" destId="{D32ED5EB-018A-4E17-AC41-44BC5FCEAE38}" srcOrd="0" destOrd="0" presId="urn:microsoft.com/office/officeart/2005/8/layout/hierarchy2"/>
    <dgm:cxn modelId="{F2EB63D6-E077-4C80-A7D1-C06F08A2CAE1}" type="presParOf" srcId="{FE882BB2-BFD9-42BD-9E37-D787D398D6DA}" destId="{39B444EA-81C3-474C-8AAF-36503D67E01A}" srcOrd="1" destOrd="0" presId="urn:microsoft.com/office/officeart/2005/8/layout/hierarchy2"/>
    <dgm:cxn modelId="{F76F045F-D99D-459A-91F3-EADB678764AC}" type="presParOf" srcId="{39B444EA-81C3-474C-8AAF-36503D67E01A}" destId="{9F89DFF0-A652-4313-8B75-1AD66DC0EC1D}" srcOrd="0" destOrd="0" presId="urn:microsoft.com/office/officeart/2005/8/layout/hierarchy2"/>
    <dgm:cxn modelId="{43BC7D2B-EFA5-4AAE-8A34-C26AB3F46997}" type="presParOf" srcId="{9F89DFF0-A652-4313-8B75-1AD66DC0EC1D}" destId="{EFCED299-25B1-4F8B-9F7D-D5B3970E4E10}" srcOrd="0" destOrd="0" presId="urn:microsoft.com/office/officeart/2005/8/layout/hierarchy2"/>
    <dgm:cxn modelId="{49362642-1ED6-411E-885D-6D39A45B4230}" type="presParOf" srcId="{39B444EA-81C3-474C-8AAF-36503D67E01A}" destId="{C553CF4F-0AF0-4453-B7B0-D4133DFEDBFA}" srcOrd="1" destOrd="0" presId="urn:microsoft.com/office/officeart/2005/8/layout/hierarchy2"/>
    <dgm:cxn modelId="{51A3E041-9EB1-4E33-BD70-7D702CCED11A}" type="presParOf" srcId="{C553CF4F-0AF0-4453-B7B0-D4133DFEDBFA}" destId="{DF46EE79-A5E4-4371-807E-ED8AFF38590F}" srcOrd="0" destOrd="0" presId="urn:microsoft.com/office/officeart/2005/8/layout/hierarchy2"/>
    <dgm:cxn modelId="{7DB0121D-1008-4C81-8ECB-952943EC0D22}" type="presParOf" srcId="{C553CF4F-0AF0-4453-B7B0-D4133DFEDBFA}" destId="{2E7D8E03-12D5-4092-B486-B9C66DDD2D17}" srcOrd="1" destOrd="0" presId="urn:microsoft.com/office/officeart/2005/8/layout/hierarchy2"/>
    <dgm:cxn modelId="{24A91F16-A573-4851-9D8F-D8605FF8AB34}" type="presParOf" srcId="{2E7D8E03-12D5-4092-B486-B9C66DDD2D17}" destId="{901EF517-D089-435E-9E63-D2CA5AC2EB62}" srcOrd="0" destOrd="0" presId="urn:microsoft.com/office/officeart/2005/8/layout/hierarchy2"/>
    <dgm:cxn modelId="{F5553B7A-D9A8-41F8-83D0-07771A741584}" type="presParOf" srcId="{901EF517-D089-435E-9E63-D2CA5AC2EB62}" destId="{FB39702A-CE38-4CFE-BFD9-0AAB5D4B1449}" srcOrd="0" destOrd="0" presId="urn:microsoft.com/office/officeart/2005/8/layout/hierarchy2"/>
    <dgm:cxn modelId="{BA82B54C-67BD-4FAD-9C07-42ABA475CFEB}" type="presParOf" srcId="{2E7D8E03-12D5-4092-B486-B9C66DDD2D17}" destId="{CF0D8D9A-1C91-4EAF-82A7-42D533FF37F2}" srcOrd="1" destOrd="0" presId="urn:microsoft.com/office/officeart/2005/8/layout/hierarchy2"/>
    <dgm:cxn modelId="{63964577-A948-4F25-8698-A271F919EE92}" type="presParOf" srcId="{CF0D8D9A-1C91-4EAF-82A7-42D533FF37F2}" destId="{58B6A1CF-6052-403F-BA5C-DFACEDB0768F}" srcOrd="0" destOrd="0" presId="urn:microsoft.com/office/officeart/2005/8/layout/hierarchy2"/>
    <dgm:cxn modelId="{7B4524B1-7533-4667-BE59-C8FCC4757136}" type="presParOf" srcId="{CF0D8D9A-1C91-4EAF-82A7-42D533FF37F2}" destId="{30554A55-A299-453B-B7D5-443046E21145}" srcOrd="1" destOrd="0" presId="urn:microsoft.com/office/officeart/2005/8/layout/hierarchy2"/>
    <dgm:cxn modelId="{F1CD216A-23EB-43FB-88EE-D7BF001208BC}" type="presParOf" srcId="{39B444EA-81C3-474C-8AAF-36503D67E01A}" destId="{314907F8-0EA4-4C7F-89D8-855B3DF93137}" srcOrd="2" destOrd="0" presId="urn:microsoft.com/office/officeart/2005/8/layout/hierarchy2"/>
    <dgm:cxn modelId="{56F725F3-308E-46E0-8233-C2A8C390A16A}" type="presParOf" srcId="{314907F8-0EA4-4C7F-89D8-855B3DF93137}" destId="{420E19B6-AB5E-41E1-BC5E-902BEE1E40EA}" srcOrd="0" destOrd="0" presId="urn:microsoft.com/office/officeart/2005/8/layout/hierarchy2"/>
    <dgm:cxn modelId="{BCB21794-6976-4D54-A957-63EB22A41CFF}" type="presParOf" srcId="{39B444EA-81C3-474C-8AAF-36503D67E01A}" destId="{C72B4CCD-2C7A-4447-935A-ECB17991AF8B}" srcOrd="3" destOrd="0" presId="urn:microsoft.com/office/officeart/2005/8/layout/hierarchy2"/>
    <dgm:cxn modelId="{D3B7DFBE-3D4B-47C4-93BB-7D952CCFFE6C}" type="presParOf" srcId="{C72B4CCD-2C7A-4447-935A-ECB17991AF8B}" destId="{B59B39EB-BBD8-49B3-A79E-FF3EFACD81D3}" srcOrd="0" destOrd="0" presId="urn:microsoft.com/office/officeart/2005/8/layout/hierarchy2"/>
    <dgm:cxn modelId="{8E1AC0A9-CFA8-45C9-A53F-AAC1EB2809D6}" type="presParOf" srcId="{C72B4CCD-2C7A-4447-935A-ECB17991AF8B}" destId="{B31293A4-B7AA-4A76-A421-8B6D048F5A08}" srcOrd="1" destOrd="0" presId="urn:microsoft.com/office/officeart/2005/8/layout/hierarchy2"/>
    <dgm:cxn modelId="{0717B7B6-3B61-4C3E-B579-1C60793852B0}" type="presParOf" srcId="{B31293A4-B7AA-4A76-A421-8B6D048F5A08}" destId="{1C2E1EBD-5272-466B-B7F1-AF5C77DBEFC5}" srcOrd="0" destOrd="0" presId="urn:microsoft.com/office/officeart/2005/8/layout/hierarchy2"/>
    <dgm:cxn modelId="{7452BEB8-8989-478E-9B88-DE702F1956F2}" type="presParOf" srcId="{1C2E1EBD-5272-466B-B7F1-AF5C77DBEFC5}" destId="{CC1BC86E-F2C8-48BA-A4C5-3A0AE8C1A57B}" srcOrd="0" destOrd="0" presId="urn:microsoft.com/office/officeart/2005/8/layout/hierarchy2"/>
    <dgm:cxn modelId="{1E047EEE-785A-4EDD-937E-D60FC8BBECD8}" type="presParOf" srcId="{B31293A4-B7AA-4A76-A421-8B6D048F5A08}" destId="{25480F62-127F-4501-A9E9-5D40128000C5}" srcOrd="1" destOrd="0" presId="urn:microsoft.com/office/officeart/2005/8/layout/hierarchy2"/>
    <dgm:cxn modelId="{0BC4A8E6-AAF8-49FF-B941-A50DFB41D129}" type="presParOf" srcId="{25480F62-127F-4501-A9E9-5D40128000C5}" destId="{B584C7CD-FA40-4CF7-A673-8F215B21D826}" srcOrd="0" destOrd="0" presId="urn:microsoft.com/office/officeart/2005/8/layout/hierarchy2"/>
    <dgm:cxn modelId="{81A64DCB-8AEC-4025-A045-58F9978245F8}" type="presParOf" srcId="{25480F62-127F-4501-A9E9-5D40128000C5}" destId="{E17FA0DF-54D3-4B5A-B771-8124230DAB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8351A-7AA5-4F53-B5E5-DEA4438BDE45}">
      <dsp:nvSpPr>
        <dsp:cNvPr id="0" name=""/>
        <dsp:cNvSpPr/>
      </dsp:nvSpPr>
      <dsp:spPr>
        <a:xfrm>
          <a:off x="1212" y="1290908"/>
          <a:ext cx="4728083" cy="2836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Las normas APA por sus siglas American </a:t>
          </a:r>
          <a:r>
            <a:rPr lang="es-ES" sz="2800" kern="1200" dirty="0" err="1"/>
            <a:t>Psychological</a:t>
          </a:r>
          <a:r>
            <a:rPr lang="es-ES" sz="2800" kern="1200" dirty="0"/>
            <a:t> </a:t>
          </a:r>
          <a:r>
            <a:rPr lang="es-ES" sz="2800" kern="1200" dirty="0" err="1"/>
            <a:t>Association</a:t>
          </a:r>
          <a:r>
            <a:rPr lang="es-ES" sz="2800" kern="1200" dirty="0"/>
            <a:t> son un conjunto de reglas creadas para estandarizar la presentación de trabajos escritos</a:t>
          </a:r>
          <a:endParaRPr lang="es-EC" sz="2800" kern="1200" dirty="0"/>
        </a:p>
      </dsp:txBody>
      <dsp:txXfrm>
        <a:off x="1212" y="1290908"/>
        <a:ext cx="4728083" cy="2836850"/>
      </dsp:txXfrm>
    </dsp:sp>
    <dsp:sp modelId="{A59729FB-1183-4CE6-88F7-E768B7941920}">
      <dsp:nvSpPr>
        <dsp:cNvPr id="0" name=""/>
        <dsp:cNvSpPr/>
      </dsp:nvSpPr>
      <dsp:spPr>
        <a:xfrm>
          <a:off x="5202104" y="1290908"/>
          <a:ext cx="4728083" cy="2836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usa para citar fuentes correctamente de </a:t>
          </a:r>
          <a:r>
            <a:rPr lang="es-ES" sz="2800" kern="1200" dirty="0" err="1"/>
            <a:t>coumentos</a:t>
          </a:r>
          <a:r>
            <a:rPr lang="es-ES" sz="2800" kern="1200" dirty="0"/>
            <a:t>, organizar el contenido, evitar el plagio y facilitar la lectura de textos. </a:t>
          </a:r>
          <a:endParaRPr lang="es-EC" sz="2800" kern="1200" dirty="0"/>
        </a:p>
      </dsp:txBody>
      <dsp:txXfrm>
        <a:off x="5202104" y="1290908"/>
        <a:ext cx="4728083" cy="2836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6AF1F-60B7-4F3A-BECB-6B6D468FF305}">
      <dsp:nvSpPr>
        <dsp:cNvPr id="0" name=""/>
        <dsp:cNvSpPr/>
      </dsp:nvSpPr>
      <dsp:spPr>
        <a:xfrm>
          <a:off x="8256883" y="1586523"/>
          <a:ext cx="196429" cy="60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383"/>
              </a:lnTo>
              <a:lnTo>
                <a:pt x="196429" y="60238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F9729-42E5-4110-9E71-8F3DFF4A4EEF}">
      <dsp:nvSpPr>
        <dsp:cNvPr id="0" name=""/>
        <dsp:cNvSpPr/>
      </dsp:nvSpPr>
      <dsp:spPr>
        <a:xfrm>
          <a:off x="5611633" y="656757"/>
          <a:ext cx="3169061" cy="27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00"/>
              </a:lnTo>
              <a:lnTo>
                <a:pt x="3169061" y="137500"/>
              </a:lnTo>
              <a:lnTo>
                <a:pt x="3169061" y="27500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DDE21-3BF0-4383-9D7D-7EB14E244D5C}">
      <dsp:nvSpPr>
        <dsp:cNvPr id="0" name=""/>
        <dsp:cNvSpPr/>
      </dsp:nvSpPr>
      <dsp:spPr>
        <a:xfrm>
          <a:off x="6672352" y="1586523"/>
          <a:ext cx="196429" cy="153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49"/>
              </a:lnTo>
              <a:lnTo>
                <a:pt x="196429" y="153214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A67AA-C0DA-40C5-8FE6-CCEB380E56EB}">
      <dsp:nvSpPr>
        <dsp:cNvPr id="0" name=""/>
        <dsp:cNvSpPr/>
      </dsp:nvSpPr>
      <dsp:spPr>
        <a:xfrm>
          <a:off x="6672352" y="1586523"/>
          <a:ext cx="196429" cy="60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383"/>
              </a:lnTo>
              <a:lnTo>
                <a:pt x="196429" y="60238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413B8-121C-4684-9497-08F2299D13A2}">
      <dsp:nvSpPr>
        <dsp:cNvPr id="0" name=""/>
        <dsp:cNvSpPr/>
      </dsp:nvSpPr>
      <dsp:spPr>
        <a:xfrm>
          <a:off x="5611633" y="656757"/>
          <a:ext cx="1584530" cy="27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00"/>
              </a:lnTo>
              <a:lnTo>
                <a:pt x="1584530" y="137500"/>
              </a:lnTo>
              <a:lnTo>
                <a:pt x="1584530" y="27500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52C08-1562-43A0-9DE3-864A936E3587}">
      <dsp:nvSpPr>
        <dsp:cNvPr id="0" name=""/>
        <dsp:cNvSpPr/>
      </dsp:nvSpPr>
      <dsp:spPr>
        <a:xfrm>
          <a:off x="5087821" y="1586523"/>
          <a:ext cx="196429" cy="60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383"/>
              </a:lnTo>
              <a:lnTo>
                <a:pt x="196429" y="60238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5A072-70EC-40FC-B08C-F5CC1F2A7B49}">
      <dsp:nvSpPr>
        <dsp:cNvPr id="0" name=""/>
        <dsp:cNvSpPr/>
      </dsp:nvSpPr>
      <dsp:spPr>
        <a:xfrm>
          <a:off x="5565913" y="656757"/>
          <a:ext cx="91440" cy="275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00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7C348-FEFD-419F-BB7B-48D45CFAB629}">
      <dsp:nvSpPr>
        <dsp:cNvPr id="0" name=""/>
        <dsp:cNvSpPr/>
      </dsp:nvSpPr>
      <dsp:spPr>
        <a:xfrm>
          <a:off x="3503291" y="1586523"/>
          <a:ext cx="196429" cy="60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383"/>
              </a:lnTo>
              <a:lnTo>
                <a:pt x="196429" y="60238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686E-E661-4A97-B465-F8C227A08124}">
      <dsp:nvSpPr>
        <dsp:cNvPr id="0" name=""/>
        <dsp:cNvSpPr/>
      </dsp:nvSpPr>
      <dsp:spPr>
        <a:xfrm>
          <a:off x="4027103" y="656757"/>
          <a:ext cx="1584530" cy="275001"/>
        </a:xfrm>
        <a:custGeom>
          <a:avLst/>
          <a:gdLst/>
          <a:ahLst/>
          <a:cxnLst/>
          <a:rect l="0" t="0" r="0" b="0"/>
          <a:pathLst>
            <a:path>
              <a:moveTo>
                <a:pt x="1584530" y="0"/>
              </a:moveTo>
              <a:lnTo>
                <a:pt x="1584530" y="137500"/>
              </a:lnTo>
              <a:lnTo>
                <a:pt x="0" y="137500"/>
              </a:lnTo>
              <a:lnTo>
                <a:pt x="0" y="27500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0AAE-56BD-422D-956B-E4709601AEDE}">
      <dsp:nvSpPr>
        <dsp:cNvPr id="0" name=""/>
        <dsp:cNvSpPr/>
      </dsp:nvSpPr>
      <dsp:spPr>
        <a:xfrm>
          <a:off x="1918760" y="1586523"/>
          <a:ext cx="196429" cy="153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49"/>
              </a:lnTo>
              <a:lnTo>
                <a:pt x="196429" y="153214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320BA-0A9F-4DA3-9638-F02CC977EA43}">
      <dsp:nvSpPr>
        <dsp:cNvPr id="0" name=""/>
        <dsp:cNvSpPr/>
      </dsp:nvSpPr>
      <dsp:spPr>
        <a:xfrm>
          <a:off x="1918760" y="1586523"/>
          <a:ext cx="196429" cy="60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383"/>
              </a:lnTo>
              <a:lnTo>
                <a:pt x="196429" y="60238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DDAC2-FF31-4F75-90ED-27DE09EC5422}">
      <dsp:nvSpPr>
        <dsp:cNvPr id="0" name=""/>
        <dsp:cNvSpPr/>
      </dsp:nvSpPr>
      <dsp:spPr>
        <a:xfrm>
          <a:off x="2442572" y="656757"/>
          <a:ext cx="3169061" cy="275001"/>
        </a:xfrm>
        <a:custGeom>
          <a:avLst/>
          <a:gdLst/>
          <a:ahLst/>
          <a:cxnLst/>
          <a:rect l="0" t="0" r="0" b="0"/>
          <a:pathLst>
            <a:path>
              <a:moveTo>
                <a:pt x="3169061" y="0"/>
              </a:moveTo>
              <a:lnTo>
                <a:pt x="3169061" y="137500"/>
              </a:lnTo>
              <a:lnTo>
                <a:pt x="0" y="137500"/>
              </a:lnTo>
              <a:lnTo>
                <a:pt x="0" y="27500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50C42-4B08-41AF-90E7-39BB2726FBB8}">
      <dsp:nvSpPr>
        <dsp:cNvPr id="0" name=""/>
        <dsp:cNvSpPr/>
      </dsp:nvSpPr>
      <dsp:spPr>
        <a:xfrm>
          <a:off x="4956869" y="1993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Tablas </a:t>
          </a:r>
          <a:endParaRPr lang="es-EC" sz="900" kern="1200" dirty="0"/>
        </a:p>
      </dsp:txBody>
      <dsp:txXfrm>
        <a:off x="4956869" y="1993"/>
        <a:ext cx="1309529" cy="654764"/>
      </dsp:txXfrm>
    </dsp:sp>
    <dsp:sp modelId="{126AE11A-5AB8-4B7D-9778-D055672F1D8D}">
      <dsp:nvSpPr>
        <dsp:cNvPr id="0" name=""/>
        <dsp:cNvSpPr/>
      </dsp:nvSpPr>
      <dsp:spPr>
        <a:xfrm>
          <a:off x="1787807" y="931759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Componentes </a:t>
          </a:r>
          <a:endParaRPr lang="es-EC" sz="900" kern="1200" dirty="0"/>
        </a:p>
      </dsp:txBody>
      <dsp:txXfrm>
        <a:off x="1787807" y="931759"/>
        <a:ext cx="1309529" cy="654764"/>
      </dsp:txXfrm>
    </dsp:sp>
    <dsp:sp modelId="{DB39498A-CCC7-4375-A6AB-E3308C2D2749}">
      <dsp:nvSpPr>
        <dsp:cNvPr id="0" name=""/>
        <dsp:cNvSpPr/>
      </dsp:nvSpPr>
      <dsp:spPr>
        <a:xfrm>
          <a:off x="2115189" y="1861525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Número de tabla (Tabla 1) en negrita</a:t>
          </a:r>
          <a:endParaRPr lang="es-EC" sz="900" kern="1200" dirty="0"/>
        </a:p>
      </dsp:txBody>
      <dsp:txXfrm>
        <a:off x="2115189" y="1861525"/>
        <a:ext cx="1309529" cy="654764"/>
      </dsp:txXfrm>
    </dsp:sp>
    <dsp:sp modelId="{9CEFE84C-0F2F-4E79-B040-F46766015880}">
      <dsp:nvSpPr>
        <dsp:cNvPr id="0" name=""/>
        <dsp:cNvSpPr/>
      </dsp:nvSpPr>
      <dsp:spPr>
        <a:xfrm>
          <a:off x="2115189" y="2791291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enumeran en orden según se mencionan en la investigación </a:t>
          </a:r>
          <a:endParaRPr lang="es-EC" sz="900" kern="1200" dirty="0"/>
        </a:p>
      </dsp:txBody>
      <dsp:txXfrm>
        <a:off x="2115189" y="2791291"/>
        <a:ext cx="1309529" cy="654764"/>
      </dsp:txXfrm>
    </dsp:sp>
    <dsp:sp modelId="{AFC6CAC3-CA90-4943-95B9-C8FE6FA60654}">
      <dsp:nvSpPr>
        <dsp:cNvPr id="0" name=""/>
        <dsp:cNvSpPr/>
      </dsp:nvSpPr>
      <dsp:spPr>
        <a:xfrm>
          <a:off x="3372338" y="931759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Título </a:t>
          </a:r>
          <a:endParaRPr lang="es-EC" sz="900" kern="1200" dirty="0"/>
        </a:p>
      </dsp:txBody>
      <dsp:txXfrm>
        <a:off x="3372338" y="931759"/>
        <a:ext cx="1309529" cy="654764"/>
      </dsp:txXfrm>
    </dsp:sp>
    <dsp:sp modelId="{34966E86-AF4C-4E63-95FF-995CEAD4D89F}">
      <dsp:nvSpPr>
        <dsp:cNvPr id="0" name=""/>
        <dsp:cNvSpPr/>
      </dsp:nvSpPr>
      <dsp:spPr>
        <a:xfrm>
          <a:off x="3699720" y="1861525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En una línea con interlineado doble y debajo del número de tabla y cursiva </a:t>
          </a:r>
          <a:endParaRPr lang="es-EC" sz="900" kern="1200" dirty="0"/>
        </a:p>
      </dsp:txBody>
      <dsp:txXfrm>
        <a:off x="3699720" y="1861525"/>
        <a:ext cx="1309529" cy="654764"/>
      </dsp:txXfrm>
    </dsp:sp>
    <dsp:sp modelId="{0F1831A5-C426-4599-9ED8-0E31CA20E761}">
      <dsp:nvSpPr>
        <dsp:cNvPr id="0" name=""/>
        <dsp:cNvSpPr/>
      </dsp:nvSpPr>
      <dsp:spPr>
        <a:xfrm>
          <a:off x="4956869" y="931759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Encabezado </a:t>
          </a:r>
          <a:endParaRPr lang="es-EC" sz="900" kern="1200" dirty="0"/>
        </a:p>
      </dsp:txBody>
      <dsp:txXfrm>
        <a:off x="4956869" y="931759"/>
        <a:ext cx="1309529" cy="654764"/>
      </dsp:txXfrm>
    </dsp:sp>
    <dsp:sp modelId="{F37521BB-9575-48AD-8B23-017D9720C59B}">
      <dsp:nvSpPr>
        <dsp:cNvPr id="0" name=""/>
        <dsp:cNvSpPr/>
      </dsp:nvSpPr>
      <dsp:spPr>
        <a:xfrm>
          <a:off x="5284251" y="1861525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Centrado el texto </a:t>
          </a:r>
          <a:endParaRPr lang="es-EC" sz="900" kern="1200" dirty="0"/>
        </a:p>
      </dsp:txBody>
      <dsp:txXfrm>
        <a:off x="5284251" y="1861525"/>
        <a:ext cx="1309529" cy="654764"/>
      </dsp:txXfrm>
    </dsp:sp>
    <dsp:sp modelId="{AE1DAAF7-DA0F-4F84-9738-8E797B3C5F62}">
      <dsp:nvSpPr>
        <dsp:cNvPr id="0" name=""/>
        <dsp:cNvSpPr/>
      </dsp:nvSpPr>
      <dsp:spPr>
        <a:xfrm>
          <a:off x="6541399" y="931759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Cuerpo </a:t>
          </a:r>
          <a:endParaRPr lang="es-EC" sz="900" kern="1200" dirty="0"/>
        </a:p>
      </dsp:txBody>
      <dsp:txXfrm>
        <a:off x="6541399" y="931759"/>
        <a:ext cx="1309529" cy="654764"/>
      </dsp:txXfrm>
    </dsp:sp>
    <dsp:sp modelId="{F49510C6-902B-4220-9744-743B7DC0DDE2}">
      <dsp:nvSpPr>
        <dsp:cNvPr id="0" name=""/>
        <dsp:cNvSpPr/>
      </dsp:nvSpPr>
      <dsp:spPr>
        <a:xfrm>
          <a:off x="6868782" y="1861525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Incluye las filas y las columnas, interlineado sencillo, 1,5 o doble</a:t>
          </a:r>
          <a:endParaRPr lang="es-EC" sz="900" kern="1200" dirty="0"/>
        </a:p>
      </dsp:txBody>
      <dsp:txXfrm>
        <a:off x="6868782" y="1861525"/>
        <a:ext cx="1309529" cy="654764"/>
      </dsp:txXfrm>
    </dsp:sp>
    <dsp:sp modelId="{024C123A-C6F6-434B-BDEF-15A143F30558}">
      <dsp:nvSpPr>
        <dsp:cNvPr id="0" name=""/>
        <dsp:cNvSpPr/>
      </dsp:nvSpPr>
      <dsp:spPr>
        <a:xfrm>
          <a:off x="6868782" y="2791291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Centrado o alineado a la </a:t>
          </a:r>
          <a:r>
            <a:rPr lang="es-ES" sz="900" kern="1200" dirty="0" err="1"/>
            <a:t>izquierd</a:t>
          </a:r>
          <a:r>
            <a:rPr lang="es-ES" sz="900" kern="1200" dirty="0"/>
            <a:t> </a:t>
          </a:r>
          <a:endParaRPr lang="es-EC" sz="900" kern="1200" dirty="0"/>
        </a:p>
      </dsp:txBody>
      <dsp:txXfrm>
        <a:off x="6868782" y="2791291"/>
        <a:ext cx="1309529" cy="654764"/>
      </dsp:txXfrm>
    </dsp:sp>
    <dsp:sp modelId="{B42CA91C-6145-407B-9648-0E0AED6CFC35}">
      <dsp:nvSpPr>
        <dsp:cNvPr id="0" name=""/>
        <dsp:cNvSpPr/>
      </dsp:nvSpPr>
      <dsp:spPr>
        <a:xfrm>
          <a:off x="8125930" y="931759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Nota </a:t>
          </a:r>
          <a:endParaRPr lang="es-EC" sz="900" kern="1200" dirty="0"/>
        </a:p>
      </dsp:txBody>
      <dsp:txXfrm>
        <a:off x="8125930" y="931759"/>
        <a:ext cx="1309529" cy="654764"/>
      </dsp:txXfrm>
    </dsp:sp>
    <dsp:sp modelId="{EAFACB49-3B08-447B-83AA-4D67F82E2A46}">
      <dsp:nvSpPr>
        <dsp:cNvPr id="0" name=""/>
        <dsp:cNvSpPr/>
      </dsp:nvSpPr>
      <dsp:spPr>
        <a:xfrm>
          <a:off x="8453312" y="1861525"/>
          <a:ext cx="1309529" cy="6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Describir los contenidos de la tabla que no se pueden entender solo con el título o con los mismo datos. </a:t>
          </a:r>
          <a:endParaRPr lang="es-EC" sz="900" kern="1200" dirty="0"/>
        </a:p>
      </dsp:txBody>
      <dsp:txXfrm>
        <a:off x="8453312" y="1861525"/>
        <a:ext cx="1309529" cy="654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81D58-8309-4D40-B7D7-4E2F73EDF90F}">
      <dsp:nvSpPr>
        <dsp:cNvPr id="0" name=""/>
        <dsp:cNvSpPr/>
      </dsp:nvSpPr>
      <dsp:spPr>
        <a:xfrm>
          <a:off x="2821869" y="1720060"/>
          <a:ext cx="212989" cy="468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5758"/>
              </a:lnTo>
              <a:lnTo>
                <a:pt x="212989" y="4685758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579EC-56B1-4AE3-B674-778B33F349A6}">
      <dsp:nvSpPr>
        <dsp:cNvPr id="0" name=""/>
        <dsp:cNvSpPr/>
      </dsp:nvSpPr>
      <dsp:spPr>
        <a:xfrm>
          <a:off x="2821869" y="1720060"/>
          <a:ext cx="212989" cy="3677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7610"/>
              </a:lnTo>
              <a:lnTo>
                <a:pt x="212989" y="367761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605E6-FD5E-4436-8252-2985F0FB3404}">
      <dsp:nvSpPr>
        <dsp:cNvPr id="0" name=""/>
        <dsp:cNvSpPr/>
      </dsp:nvSpPr>
      <dsp:spPr>
        <a:xfrm>
          <a:off x="2821869" y="1720060"/>
          <a:ext cx="212989" cy="266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462"/>
              </a:lnTo>
              <a:lnTo>
                <a:pt x="212989" y="266946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9463A-AAD9-43C7-80CD-13316412A50A}">
      <dsp:nvSpPr>
        <dsp:cNvPr id="0" name=""/>
        <dsp:cNvSpPr/>
      </dsp:nvSpPr>
      <dsp:spPr>
        <a:xfrm>
          <a:off x="2821869" y="1720060"/>
          <a:ext cx="212989" cy="166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314"/>
              </a:lnTo>
              <a:lnTo>
                <a:pt x="212989" y="166131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7B49B-41D9-4D5A-A204-6B5219EA6101}">
      <dsp:nvSpPr>
        <dsp:cNvPr id="0" name=""/>
        <dsp:cNvSpPr/>
      </dsp:nvSpPr>
      <dsp:spPr>
        <a:xfrm>
          <a:off x="2821869" y="1720060"/>
          <a:ext cx="212989" cy="65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66"/>
              </a:lnTo>
              <a:lnTo>
                <a:pt x="212989" y="65316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0E049-A64B-4EAC-8848-4300D28F178B}">
      <dsp:nvSpPr>
        <dsp:cNvPr id="0" name=""/>
        <dsp:cNvSpPr/>
      </dsp:nvSpPr>
      <dsp:spPr>
        <a:xfrm>
          <a:off x="2530784" y="711911"/>
          <a:ext cx="859055" cy="29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92"/>
              </a:lnTo>
              <a:lnTo>
                <a:pt x="859055" y="149092"/>
              </a:lnTo>
              <a:lnTo>
                <a:pt x="859055" y="29818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87DB8-D8FE-491D-82F9-8C3DBF6D4838}">
      <dsp:nvSpPr>
        <dsp:cNvPr id="0" name=""/>
        <dsp:cNvSpPr/>
      </dsp:nvSpPr>
      <dsp:spPr>
        <a:xfrm>
          <a:off x="1671728" y="711911"/>
          <a:ext cx="859055" cy="298184"/>
        </a:xfrm>
        <a:custGeom>
          <a:avLst/>
          <a:gdLst/>
          <a:ahLst/>
          <a:cxnLst/>
          <a:rect l="0" t="0" r="0" b="0"/>
          <a:pathLst>
            <a:path>
              <a:moveTo>
                <a:pt x="859055" y="0"/>
              </a:moveTo>
              <a:lnTo>
                <a:pt x="859055" y="149092"/>
              </a:lnTo>
              <a:lnTo>
                <a:pt x="0" y="149092"/>
              </a:lnTo>
              <a:lnTo>
                <a:pt x="0" y="29818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1E291-C32F-4FF4-9067-C17F52E65955}">
      <dsp:nvSpPr>
        <dsp:cNvPr id="0" name=""/>
        <dsp:cNvSpPr/>
      </dsp:nvSpPr>
      <dsp:spPr>
        <a:xfrm>
          <a:off x="1820820" y="1948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Figuras </a:t>
          </a:r>
          <a:endParaRPr lang="es-EC" sz="900" kern="1200" dirty="0"/>
        </a:p>
      </dsp:txBody>
      <dsp:txXfrm>
        <a:off x="1820820" y="1948"/>
        <a:ext cx="1419926" cy="709963"/>
      </dsp:txXfrm>
    </dsp:sp>
    <dsp:sp modelId="{648D1240-946E-411A-A592-8E34469F8127}">
      <dsp:nvSpPr>
        <dsp:cNvPr id="0" name=""/>
        <dsp:cNvSpPr/>
      </dsp:nvSpPr>
      <dsp:spPr>
        <a:xfrm>
          <a:off x="961764" y="1010096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Debo agregar una figura a mi trabajo? Solo si aporta </a:t>
          </a:r>
          <a:endParaRPr lang="es-EC" sz="900" kern="1200" dirty="0"/>
        </a:p>
      </dsp:txBody>
      <dsp:txXfrm>
        <a:off x="961764" y="1010096"/>
        <a:ext cx="1419926" cy="709963"/>
      </dsp:txXfrm>
    </dsp:sp>
    <dsp:sp modelId="{22CF0766-6DAD-45E5-8EF9-6505C03217AE}">
      <dsp:nvSpPr>
        <dsp:cNvPr id="0" name=""/>
        <dsp:cNvSpPr/>
      </dsp:nvSpPr>
      <dsp:spPr>
        <a:xfrm>
          <a:off x="2679876" y="1010096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Componentes </a:t>
          </a:r>
          <a:endParaRPr lang="es-EC" sz="900" kern="1200" dirty="0"/>
        </a:p>
      </dsp:txBody>
      <dsp:txXfrm>
        <a:off x="2679876" y="1010096"/>
        <a:ext cx="1419926" cy="709963"/>
      </dsp:txXfrm>
    </dsp:sp>
    <dsp:sp modelId="{465C5599-67FA-4F69-8958-F8CD5313E524}">
      <dsp:nvSpPr>
        <dsp:cNvPr id="0" name=""/>
        <dsp:cNvSpPr/>
      </dsp:nvSpPr>
      <dsp:spPr>
        <a:xfrm>
          <a:off x="3034858" y="2018244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Número de figura (Figura 1) en negrita, enumeradas en orden de aparición en el documento </a:t>
          </a:r>
          <a:endParaRPr lang="es-EC" sz="900" kern="1200" dirty="0"/>
        </a:p>
      </dsp:txBody>
      <dsp:txXfrm>
        <a:off x="3034858" y="2018244"/>
        <a:ext cx="1419926" cy="709963"/>
      </dsp:txXfrm>
    </dsp:sp>
    <dsp:sp modelId="{C7510984-7450-474E-9CCB-7A367DE5F68D}">
      <dsp:nvSpPr>
        <dsp:cNvPr id="0" name=""/>
        <dsp:cNvSpPr/>
      </dsp:nvSpPr>
      <dsp:spPr>
        <a:xfrm>
          <a:off x="3034858" y="3026392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Título:  debajo del número de la figura, en cursiva </a:t>
          </a:r>
          <a:endParaRPr lang="es-EC" sz="900" kern="1200" dirty="0"/>
        </a:p>
      </dsp:txBody>
      <dsp:txXfrm>
        <a:off x="3034858" y="3026392"/>
        <a:ext cx="1419926" cy="709963"/>
      </dsp:txXfrm>
    </dsp:sp>
    <dsp:sp modelId="{6ABCC3AA-E25A-484D-AA2F-C89D79624A42}">
      <dsp:nvSpPr>
        <dsp:cNvPr id="0" name=""/>
        <dsp:cNvSpPr/>
      </dsp:nvSpPr>
      <dsp:spPr>
        <a:xfrm>
          <a:off x="3034858" y="4034540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Imagen: gráfico, fotografía u otra ilustración </a:t>
          </a:r>
          <a:endParaRPr lang="es-EC" sz="900" kern="1200" dirty="0"/>
        </a:p>
      </dsp:txBody>
      <dsp:txXfrm>
        <a:off x="3034858" y="4034540"/>
        <a:ext cx="1419926" cy="709963"/>
      </dsp:txXfrm>
    </dsp:sp>
    <dsp:sp modelId="{2B57ABFB-A687-4F9B-8CF9-C0F61648C903}">
      <dsp:nvSpPr>
        <dsp:cNvPr id="0" name=""/>
        <dsp:cNvSpPr/>
      </dsp:nvSpPr>
      <dsp:spPr>
        <a:xfrm>
          <a:off x="3034858" y="5042688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Leyenda: explicación breve en los bordes de la figura “los cuadrados representan ganancias y los puntos redondos pérdidas”</a:t>
          </a:r>
          <a:endParaRPr lang="es-EC" sz="900" kern="1200" dirty="0"/>
        </a:p>
      </dsp:txBody>
      <dsp:txXfrm>
        <a:off x="3034858" y="5042688"/>
        <a:ext cx="1419926" cy="709963"/>
      </dsp:txXfrm>
    </dsp:sp>
    <dsp:sp modelId="{196D0C87-5C19-4A60-AA8A-5046295B44D7}">
      <dsp:nvSpPr>
        <dsp:cNvPr id="0" name=""/>
        <dsp:cNvSpPr/>
      </dsp:nvSpPr>
      <dsp:spPr>
        <a:xfrm>
          <a:off x="3034858" y="6050837"/>
          <a:ext cx="1419926" cy="709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Notas: Contenido para describir </a:t>
          </a:r>
          <a:endParaRPr lang="es-EC" sz="900" kern="1200" dirty="0"/>
        </a:p>
      </dsp:txBody>
      <dsp:txXfrm>
        <a:off x="3034858" y="6050837"/>
        <a:ext cx="1419926" cy="7099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16BC-5A99-40C2-8C34-858182867D98}">
      <dsp:nvSpPr>
        <dsp:cNvPr id="0" name=""/>
        <dsp:cNvSpPr/>
      </dsp:nvSpPr>
      <dsp:spPr>
        <a:xfrm>
          <a:off x="0" y="0"/>
          <a:ext cx="3349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DE39-4513-4906-98A4-A86D6D7AA201}">
      <dsp:nvSpPr>
        <dsp:cNvPr id="0" name=""/>
        <dsp:cNvSpPr/>
      </dsp:nvSpPr>
      <dsp:spPr>
        <a:xfrm>
          <a:off x="0" y="0"/>
          <a:ext cx="3349625" cy="54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Como referenciar una imagen, fotografía o gráfico </a:t>
          </a:r>
          <a:endParaRPr lang="es-EC" sz="5000" kern="1200" dirty="0"/>
        </a:p>
      </dsp:txBody>
      <dsp:txXfrm>
        <a:off x="0" y="0"/>
        <a:ext cx="3349625" cy="54620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16BC-5A99-40C2-8C34-858182867D98}">
      <dsp:nvSpPr>
        <dsp:cNvPr id="0" name=""/>
        <dsp:cNvSpPr/>
      </dsp:nvSpPr>
      <dsp:spPr>
        <a:xfrm>
          <a:off x="0" y="0"/>
          <a:ext cx="10045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DE39-4513-4906-98A4-A86D6D7AA201}">
      <dsp:nvSpPr>
        <dsp:cNvPr id="0" name=""/>
        <dsp:cNvSpPr/>
      </dsp:nvSpPr>
      <dsp:spPr>
        <a:xfrm>
          <a:off x="0" y="0"/>
          <a:ext cx="2009140" cy="54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Apéndice </a:t>
          </a:r>
          <a:endParaRPr lang="es-EC" sz="3500" kern="1200" dirty="0"/>
        </a:p>
      </dsp:txBody>
      <dsp:txXfrm>
        <a:off x="0" y="0"/>
        <a:ext cx="2009140" cy="5462059"/>
      </dsp:txXfrm>
    </dsp:sp>
    <dsp:sp modelId="{74C17616-7EB1-48EE-B0D9-B68C9DBA089C}">
      <dsp:nvSpPr>
        <dsp:cNvPr id="0" name=""/>
        <dsp:cNvSpPr/>
      </dsp:nvSpPr>
      <dsp:spPr>
        <a:xfrm>
          <a:off x="2159825" y="85344"/>
          <a:ext cx="7885874" cy="170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Durante la investigación se encuentra mucho material complementario que puede distraer al lector </a:t>
          </a:r>
          <a:endParaRPr lang="es-EC" sz="3600" kern="1200" dirty="0"/>
        </a:p>
      </dsp:txBody>
      <dsp:txXfrm>
        <a:off x="2159825" y="85344"/>
        <a:ext cx="7885874" cy="1706893"/>
      </dsp:txXfrm>
    </dsp:sp>
    <dsp:sp modelId="{295B3C4D-9F3F-4252-8A79-CFA2166A4CFA}">
      <dsp:nvSpPr>
        <dsp:cNvPr id="0" name=""/>
        <dsp:cNvSpPr/>
      </dsp:nvSpPr>
      <dsp:spPr>
        <a:xfrm>
          <a:off x="2009140" y="1792238"/>
          <a:ext cx="803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021D-1169-416B-AB02-EE83363DA182}">
      <dsp:nvSpPr>
        <dsp:cNvPr id="0" name=""/>
        <dsp:cNvSpPr/>
      </dsp:nvSpPr>
      <dsp:spPr>
        <a:xfrm>
          <a:off x="2159825" y="1877582"/>
          <a:ext cx="7885874" cy="170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Este material distractor o inapropiado va en el apéndice o en una sección de materiales complementarios</a:t>
          </a:r>
          <a:endParaRPr lang="es-EC" sz="3600" kern="1200" dirty="0"/>
        </a:p>
      </dsp:txBody>
      <dsp:txXfrm>
        <a:off x="2159825" y="1877582"/>
        <a:ext cx="7885874" cy="1706893"/>
      </dsp:txXfrm>
    </dsp:sp>
    <dsp:sp modelId="{E7EEAEAE-3357-4635-9B38-8F6485FE93B0}">
      <dsp:nvSpPr>
        <dsp:cNvPr id="0" name=""/>
        <dsp:cNvSpPr/>
      </dsp:nvSpPr>
      <dsp:spPr>
        <a:xfrm>
          <a:off x="2009140" y="3584476"/>
          <a:ext cx="803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A5F7A-5259-45E2-83B7-9BB24D3485A1}">
      <dsp:nvSpPr>
        <dsp:cNvPr id="0" name=""/>
        <dsp:cNvSpPr/>
      </dsp:nvSpPr>
      <dsp:spPr>
        <a:xfrm>
          <a:off x="2159825" y="3669820"/>
          <a:ext cx="7885874" cy="170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Se puede dividir en subtemas como Apéndice A lista de materiales y Apéndice B lista de entrevistados </a:t>
          </a:r>
          <a:endParaRPr lang="es-EC" sz="3600" kern="1200" dirty="0"/>
        </a:p>
      </dsp:txBody>
      <dsp:txXfrm>
        <a:off x="2159825" y="3669820"/>
        <a:ext cx="7885874" cy="1706893"/>
      </dsp:txXfrm>
    </dsp:sp>
    <dsp:sp modelId="{B07C8575-50C0-40EA-BD66-7E5A66E09E30}">
      <dsp:nvSpPr>
        <dsp:cNvPr id="0" name=""/>
        <dsp:cNvSpPr/>
      </dsp:nvSpPr>
      <dsp:spPr>
        <a:xfrm>
          <a:off x="2009140" y="5376714"/>
          <a:ext cx="803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84CFC-4885-408B-B1E4-61EA45EA58A3}">
      <dsp:nvSpPr>
        <dsp:cNvPr id="0" name=""/>
        <dsp:cNvSpPr/>
      </dsp:nvSpPr>
      <dsp:spPr>
        <a:xfrm>
          <a:off x="9628351" y="3993685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1581-C29F-4800-98F3-EDABF443D75B}">
      <dsp:nvSpPr>
        <dsp:cNvPr id="0" name=""/>
        <dsp:cNvSpPr/>
      </dsp:nvSpPr>
      <dsp:spPr>
        <a:xfrm>
          <a:off x="8636405" y="3124201"/>
          <a:ext cx="1481795" cy="25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5"/>
              </a:lnTo>
              <a:lnTo>
                <a:pt x="1481795" y="128585"/>
              </a:lnTo>
              <a:lnTo>
                <a:pt x="1481795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19E12-C3EE-441D-9E7E-74A026B295EC}">
      <dsp:nvSpPr>
        <dsp:cNvPr id="0" name=""/>
        <dsp:cNvSpPr/>
      </dsp:nvSpPr>
      <dsp:spPr>
        <a:xfrm>
          <a:off x="8590685" y="3124201"/>
          <a:ext cx="91440" cy="257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DEDC3-967D-468F-9F1B-F5459420A9AC}">
      <dsp:nvSpPr>
        <dsp:cNvPr id="0" name=""/>
        <dsp:cNvSpPr/>
      </dsp:nvSpPr>
      <dsp:spPr>
        <a:xfrm>
          <a:off x="6664760" y="3993685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E8C18-ACF4-4D38-985C-563A7AABFA32}">
      <dsp:nvSpPr>
        <dsp:cNvPr id="0" name=""/>
        <dsp:cNvSpPr/>
      </dsp:nvSpPr>
      <dsp:spPr>
        <a:xfrm>
          <a:off x="7154610" y="3124201"/>
          <a:ext cx="1481795" cy="257171"/>
        </a:xfrm>
        <a:custGeom>
          <a:avLst/>
          <a:gdLst/>
          <a:ahLst/>
          <a:cxnLst/>
          <a:rect l="0" t="0" r="0" b="0"/>
          <a:pathLst>
            <a:path>
              <a:moveTo>
                <a:pt x="1481795" y="0"/>
              </a:moveTo>
              <a:lnTo>
                <a:pt x="1481795" y="128585"/>
              </a:lnTo>
              <a:lnTo>
                <a:pt x="0" y="128585"/>
              </a:lnTo>
              <a:lnTo>
                <a:pt x="0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EDADD-9679-4BE8-B327-C4D89173B432}">
      <dsp:nvSpPr>
        <dsp:cNvPr id="0" name=""/>
        <dsp:cNvSpPr/>
      </dsp:nvSpPr>
      <dsp:spPr>
        <a:xfrm>
          <a:off x="6260634" y="2254718"/>
          <a:ext cx="2375771" cy="25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5"/>
              </a:lnTo>
              <a:lnTo>
                <a:pt x="2375771" y="128585"/>
              </a:lnTo>
              <a:lnTo>
                <a:pt x="2375771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EC95C-C8F5-488C-9637-E9A26B927289}">
      <dsp:nvSpPr>
        <dsp:cNvPr id="0" name=""/>
        <dsp:cNvSpPr/>
      </dsp:nvSpPr>
      <dsp:spPr>
        <a:xfrm>
          <a:off x="4876809" y="3124201"/>
          <a:ext cx="183693" cy="230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293"/>
              </a:lnTo>
              <a:lnTo>
                <a:pt x="183693" y="230229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A3C76-3ABA-4A1A-8FAF-71EC73B81957}">
      <dsp:nvSpPr>
        <dsp:cNvPr id="0" name=""/>
        <dsp:cNvSpPr/>
      </dsp:nvSpPr>
      <dsp:spPr>
        <a:xfrm>
          <a:off x="4876809" y="3124201"/>
          <a:ext cx="183693" cy="1432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10"/>
              </a:lnTo>
              <a:lnTo>
                <a:pt x="183693" y="143281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B81DE-D864-441B-AB75-6395506E7F08}">
      <dsp:nvSpPr>
        <dsp:cNvPr id="0" name=""/>
        <dsp:cNvSpPr/>
      </dsp:nvSpPr>
      <dsp:spPr>
        <a:xfrm>
          <a:off x="4876809" y="3124201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A99C6-6DFE-40B3-B86E-B276B8E13A1B}">
      <dsp:nvSpPr>
        <dsp:cNvPr id="0" name=""/>
        <dsp:cNvSpPr/>
      </dsp:nvSpPr>
      <dsp:spPr>
        <a:xfrm>
          <a:off x="5366658" y="2254718"/>
          <a:ext cx="893975" cy="257171"/>
        </a:xfrm>
        <a:custGeom>
          <a:avLst/>
          <a:gdLst/>
          <a:ahLst/>
          <a:cxnLst/>
          <a:rect l="0" t="0" r="0" b="0"/>
          <a:pathLst>
            <a:path>
              <a:moveTo>
                <a:pt x="893975" y="0"/>
              </a:moveTo>
              <a:lnTo>
                <a:pt x="893975" y="128585"/>
              </a:lnTo>
              <a:lnTo>
                <a:pt x="0" y="128585"/>
              </a:lnTo>
              <a:lnTo>
                <a:pt x="0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CE840-12E4-4A89-939F-2C246FD5FDEB}">
      <dsp:nvSpPr>
        <dsp:cNvPr id="0" name=""/>
        <dsp:cNvSpPr/>
      </dsp:nvSpPr>
      <dsp:spPr>
        <a:xfrm>
          <a:off x="3395013" y="3124201"/>
          <a:ext cx="183693" cy="230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293"/>
              </a:lnTo>
              <a:lnTo>
                <a:pt x="183693" y="230229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EE5F-04C6-4546-9ADD-959680724E3B}">
      <dsp:nvSpPr>
        <dsp:cNvPr id="0" name=""/>
        <dsp:cNvSpPr/>
      </dsp:nvSpPr>
      <dsp:spPr>
        <a:xfrm>
          <a:off x="3395013" y="3124201"/>
          <a:ext cx="183693" cy="1432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10"/>
              </a:lnTo>
              <a:lnTo>
                <a:pt x="183693" y="143281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C9A2-D8B7-4D90-83A4-7CB123AB352A}">
      <dsp:nvSpPr>
        <dsp:cNvPr id="0" name=""/>
        <dsp:cNvSpPr/>
      </dsp:nvSpPr>
      <dsp:spPr>
        <a:xfrm>
          <a:off x="3395013" y="3124201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2C1EA-AAF3-482A-9732-60B87AD80637}">
      <dsp:nvSpPr>
        <dsp:cNvPr id="0" name=""/>
        <dsp:cNvSpPr/>
      </dsp:nvSpPr>
      <dsp:spPr>
        <a:xfrm>
          <a:off x="3884863" y="2254718"/>
          <a:ext cx="2375771" cy="257171"/>
        </a:xfrm>
        <a:custGeom>
          <a:avLst/>
          <a:gdLst/>
          <a:ahLst/>
          <a:cxnLst/>
          <a:rect l="0" t="0" r="0" b="0"/>
          <a:pathLst>
            <a:path>
              <a:moveTo>
                <a:pt x="2375771" y="0"/>
              </a:moveTo>
              <a:lnTo>
                <a:pt x="2375771" y="128585"/>
              </a:lnTo>
              <a:lnTo>
                <a:pt x="0" y="128585"/>
              </a:lnTo>
              <a:lnTo>
                <a:pt x="0" y="2571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76740-D3A2-4921-B70B-9BBCE2EC7F6E}">
      <dsp:nvSpPr>
        <dsp:cNvPr id="0" name=""/>
        <dsp:cNvSpPr/>
      </dsp:nvSpPr>
      <dsp:spPr>
        <a:xfrm>
          <a:off x="3437875" y="1385235"/>
          <a:ext cx="2822758" cy="25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5"/>
              </a:lnTo>
              <a:lnTo>
                <a:pt x="2822758" y="128585"/>
              </a:lnTo>
              <a:lnTo>
                <a:pt x="2822758" y="2571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1A430-AEE5-4FE5-B4AE-DD1F99A3959F}">
      <dsp:nvSpPr>
        <dsp:cNvPr id="0" name=""/>
        <dsp:cNvSpPr/>
      </dsp:nvSpPr>
      <dsp:spPr>
        <a:xfrm>
          <a:off x="1607062" y="2254718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6A09-F7D3-40C6-A7AD-98E45ED9D067}">
      <dsp:nvSpPr>
        <dsp:cNvPr id="0" name=""/>
        <dsp:cNvSpPr/>
      </dsp:nvSpPr>
      <dsp:spPr>
        <a:xfrm>
          <a:off x="2096912" y="1385235"/>
          <a:ext cx="1340963" cy="257171"/>
        </a:xfrm>
        <a:custGeom>
          <a:avLst/>
          <a:gdLst/>
          <a:ahLst/>
          <a:cxnLst/>
          <a:rect l="0" t="0" r="0" b="0"/>
          <a:pathLst>
            <a:path>
              <a:moveTo>
                <a:pt x="1340963" y="0"/>
              </a:moveTo>
              <a:lnTo>
                <a:pt x="1340963" y="128585"/>
              </a:lnTo>
              <a:lnTo>
                <a:pt x="0" y="128585"/>
              </a:lnTo>
              <a:lnTo>
                <a:pt x="0" y="2571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6F5B1-8489-4156-BF61-F9E05785248A}">
      <dsp:nvSpPr>
        <dsp:cNvPr id="0" name=""/>
        <dsp:cNvSpPr/>
      </dsp:nvSpPr>
      <dsp:spPr>
        <a:xfrm>
          <a:off x="125267" y="2254718"/>
          <a:ext cx="183693" cy="1432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10"/>
              </a:lnTo>
              <a:lnTo>
                <a:pt x="183693" y="143281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F6400-50F5-49C9-8B78-DB7FDD38FD88}">
      <dsp:nvSpPr>
        <dsp:cNvPr id="0" name=""/>
        <dsp:cNvSpPr/>
      </dsp:nvSpPr>
      <dsp:spPr>
        <a:xfrm>
          <a:off x="125267" y="2254718"/>
          <a:ext cx="183693" cy="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27"/>
              </a:lnTo>
              <a:lnTo>
                <a:pt x="183693" y="5633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137D7-C4FF-49CF-B82F-E4300A70AB84}">
      <dsp:nvSpPr>
        <dsp:cNvPr id="0" name=""/>
        <dsp:cNvSpPr/>
      </dsp:nvSpPr>
      <dsp:spPr>
        <a:xfrm>
          <a:off x="615116" y="1385235"/>
          <a:ext cx="2822758" cy="257171"/>
        </a:xfrm>
        <a:custGeom>
          <a:avLst/>
          <a:gdLst/>
          <a:ahLst/>
          <a:cxnLst/>
          <a:rect l="0" t="0" r="0" b="0"/>
          <a:pathLst>
            <a:path>
              <a:moveTo>
                <a:pt x="2822758" y="0"/>
              </a:moveTo>
              <a:lnTo>
                <a:pt x="2822758" y="128585"/>
              </a:lnTo>
              <a:lnTo>
                <a:pt x="0" y="128585"/>
              </a:lnTo>
              <a:lnTo>
                <a:pt x="0" y="2571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D48F-6567-4020-B51D-815BAEB95141}">
      <dsp:nvSpPr>
        <dsp:cNvPr id="0" name=""/>
        <dsp:cNvSpPr/>
      </dsp:nvSpPr>
      <dsp:spPr>
        <a:xfrm>
          <a:off x="2825563" y="77292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Formato </a:t>
          </a:r>
          <a:endParaRPr lang="es-EC" sz="1300" kern="1200" dirty="0"/>
        </a:p>
      </dsp:txBody>
      <dsp:txXfrm>
        <a:off x="2825563" y="772923"/>
        <a:ext cx="1224624" cy="612312"/>
      </dsp:txXfrm>
    </dsp:sp>
    <dsp:sp modelId="{1C74AEA7-65D2-48A6-BB67-9B32F49B64D1}">
      <dsp:nvSpPr>
        <dsp:cNvPr id="0" name=""/>
        <dsp:cNvSpPr/>
      </dsp:nvSpPr>
      <dsp:spPr>
        <a:xfrm>
          <a:off x="2804" y="164240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Tamaño de papel </a:t>
          </a:r>
          <a:endParaRPr lang="es-EC" sz="1300" kern="1200" dirty="0"/>
        </a:p>
      </dsp:txBody>
      <dsp:txXfrm>
        <a:off x="2804" y="1642406"/>
        <a:ext cx="1224624" cy="612312"/>
      </dsp:txXfrm>
    </dsp:sp>
    <dsp:sp modelId="{E1495E71-12C2-40D4-900C-789C345B5076}">
      <dsp:nvSpPr>
        <dsp:cNvPr id="0" name=""/>
        <dsp:cNvSpPr/>
      </dsp:nvSpPr>
      <dsp:spPr>
        <a:xfrm>
          <a:off x="308960" y="251188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Carta </a:t>
          </a:r>
          <a:endParaRPr lang="es-EC" sz="1300" kern="1200" dirty="0"/>
        </a:p>
      </dsp:txBody>
      <dsp:txXfrm>
        <a:off x="308960" y="2511889"/>
        <a:ext cx="1224624" cy="612312"/>
      </dsp:txXfrm>
    </dsp:sp>
    <dsp:sp modelId="{2B29E89F-681A-4D3B-ACBE-0253579903EA}">
      <dsp:nvSpPr>
        <dsp:cNvPr id="0" name=""/>
        <dsp:cNvSpPr/>
      </dsp:nvSpPr>
      <dsp:spPr>
        <a:xfrm>
          <a:off x="308960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21.59 cm x 27.94 cm </a:t>
          </a:r>
          <a:endParaRPr lang="es-EC" sz="1300" kern="1200" dirty="0"/>
        </a:p>
      </dsp:txBody>
      <dsp:txXfrm>
        <a:off x="308960" y="3381373"/>
        <a:ext cx="1224624" cy="612312"/>
      </dsp:txXfrm>
    </dsp:sp>
    <dsp:sp modelId="{917AB706-3211-43CE-9A72-84E0D136394C}">
      <dsp:nvSpPr>
        <dsp:cNvPr id="0" name=""/>
        <dsp:cNvSpPr/>
      </dsp:nvSpPr>
      <dsp:spPr>
        <a:xfrm>
          <a:off x="1484600" y="164240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Márgenes </a:t>
          </a:r>
          <a:endParaRPr lang="es-EC" sz="1300" kern="1200" dirty="0"/>
        </a:p>
      </dsp:txBody>
      <dsp:txXfrm>
        <a:off x="1484600" y="1642406"/>
        <a:ext cx="1224624" cy="612312"/>
      </dsp:txXfrm>
    </dsp:sp>
    <dsp:sp modelId="{76746D82-B09B-4E3B-8D14-D99D808FA5A9}">
      <dsp:nvSpPr>
        <dsp:cNvPr id="0" name=""/>
        <dsp:cNvSpPr/>
      </dsp:nvSpPr>
      <dsp:spPr>
        <a:xfrm>
          <a:off x="1790756" y="251188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2,54 cm (1 pulgada) de todos los lados </a:t>
          </a:r>
          <a:endParaRPr lang="es-EC" sz="1300" kern="1200" dirty="0"/>
        </a:p>
      </dsp:txBody>
      <dsp:txXfrm>
        <a:off x="1790756" y="2511889"/>
        <a:ext cx="1224624" cy="612312"/>
      </dsp:txXfrm>
    </dsp:sp>
    <dsp:sp modelId="{25C52425-E26A-437E-A767-843445F482BE}">
      <dsp:nvSpPr>
        <dsp:cNvPr id="0" name=""/>
        <dsp:cNvSpPr/>
      </dsp:nvSpPr>
      <dsp:spPr>
        <a:xfrm>
          <a:off x="5648322" y="164240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Tipo y tamaño de fuerte </a:t>
          </a:r>
          <a:endParaRPr lang="es-EC" sz="1300" kern="1200" dirty="0"/>
        </a:p>
      </dsp:txBody>
      <dsp:txXfrm>
        <a:off x="5648322" y="1642406"/>
        <a:ext cx="1224624" cy="612312"/>
      </dsp:txXfrm>
    </dsp:sp>
    <dsp:sp modelId="{8104F94E-2B26-4DDD-9E1C-02BB9D6963CE}">
      <dsp:nvSpPr>
        <dsp:cNvPr id="0" name=""/>
        <dsp:cNvSpPr/>
      </dsp:nvSpPr>
      <dsp:spPr>
        <a:xfrm>
          <a:off x="3272551" y="251188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Sin </a:t>
          </a:r>
          <a:r>
            <a:rPr lang="es-ES" sz="1300" kern="1200" dirty="0" err="1"/>
            <a:t>serifas</a:t>
          </a:r>
          <a:r>
            <a:rPr lang="es-ES" sz="1300" kern="1200" dirty="0"/>
            <a:t> </a:t>
          </a:r>
          <a:endParaRPr lang="es-EC" sz="1300" kern="1200" dirty="0"/>
        </a:p>
      </dsp:txBody>
      <dsp:txXfrm>
        <a:off x="3272551" y="2511889"/>
        <a:ext cx="1224624" cy="612312"/>
      </dsp:txXfrm>
    </dsp:sp>
    <dsp:sp modelId="{9E754172-2FCA-4090-B74A-13A44A712DE6}">
      <dsp:nvSpPr>
        <dsp:cNvPr id="0" name=""/>
        <dsp:cNvSpPr/>
      </dsp:nvSpPr>
      <dsp:spPr>
        <a:xfrm>
          <a:off x="3578707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Calibri de 11 puntos </a:t>
          </a:r>
          <a:endParaRPr lang="es-EC" sz="1300" kern="1200" dirty="0"/>
        </a:p>
      </dsp:txBody>
      <dsp:txXfrm>
        <a:off x="3578707" y="3381373"/>
        <a:ext cx="1224624" cy="612312"/>
      </dsp:txXfrm>
    </dsp:sp>
    <dsp:sp modelId="{B53BD0C3-C498-4917-AA56-1B5419E3E1DC}">
      <dsp:nvSpPr>
        <dsp:cNvPr id="0" name=""/>
        <dsp:cNvSpPr/>
      </dsp:nvSpPr>
      <dsp:spPr>
        <a:xfrm>
          <a:off x="3578707" y="425085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Arial de 11 puntos </a:t>
          </a:r>
          <a:endParaRPr lang="es-EC" sz="1300" kern="1200" dirty="0"/>
        </a:p>
      </dsp:txBody>
      <dsp:txXfrm>
        <a:off x="3578707" y="4250856"/>
        <a:ext cx="1224624" cy="612312"/>
      </dsp:txXfrm>
    </dsp:sp>
    <dsp:sp modelId="{A991485E-88AB-4909-8DAC-C3B5842B15BB}">
      <dsp:nvSpPr>
        <dsp:cNvPr id="0" name=""/>
        <dsp:cNvSpPr/>
      </dsp:nvSpPr>
      <dsp:spPr>
        <a:xfrm>
          <a:off x="3578707" y="512033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Lúcida Sans Unicode de 10 puntos </a:t>
          </a:r>
          <a:endParaRPr lang="es-EC" sz="1300" kern="1200" dirty="0"/>
        </a:p>
      </dsp:txBody>
      <dsp:txXfrm>
        <a:off x="3578707" y="5120339"/>
        <a:ext cx="1224624" cy="612312"/>
      </dsp:txXfrm>
    </dsp:sp>
    <dsp:sp modelId="{3AAE38DA-90D8-418B-B81C-AB7E7394FCA9}">
      <dsp:nvSpPr>
        <dsp:cNvPr id="0" name=""/>
        <dsp:cNvSpPr/>
      </dsp:nvSpPr>
      <dsp:spPr>
        <a:xfrm>
          <a:off x="4754346" y="251188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Con </a:t>
          </a:r>
          <a:r>
            <a:rPr lang="es-ES" sz="1300" kern="1200" dirty="0" err="1"/>
            <a:t>serifas</a:t>
          </a:r>
          <a:r>
            <a:rPr lang="es-ES" sz="1300" kern="1200" dirty="0"/>
            <a:t> </a:t>
          </a:r>
          <a:endParaRPr lang="es-EC" sz="1300" kern="1200" dirty="0"/>
        </a:p>
      </dsp:txBody>
      <dsp:txXfrm>
        <a:off x="4754346" y="2511889"/>
        <a:ext cx="1224624" cy="612312"/>
      </dsp:txXfrm>
    </dsp:sp>
    <dsp:sp modelId="{CBE0A928-E85E-4848-A0EB-B8E409321F92}">
      <dsp:nvSpPr>
        <dsp:cNvPr id="0" name=""/>
        <dsp:cNvSpPr/>
      </dsp:nvSpPr>
      <dsp:spPr>
        <a:xfrm>
          <a:off x="5060502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Times New </a:t>
          </a:r>
          <a:r>
            <a:rPr lang="es-ES" sz="1300" kern="1200" dirty="0" err="1"/>
            <a:t>Roman</a:t>
          </a:r>
          <a:r>
            <a:rPr lang="es-ES" sz="1300" kern="1200" dirty="0"/>
            <a:t> de 12 puntos </a:t>
          </a:r>
          <a:endParaRPr lang="es-EC" sz="1300" kern="1200" dirty="0"/>
        </a:p>
      </dsp:txBody>
      <dsp:txXfrm>
        <a:off x="5060502" y="3381373"/>
        <a:ext cx="1224624" cy="612312"/>
      </dsp:txXfrm>
    </dsp:sp>
    <dsp:sp modelId="{2A736B90-59F3-41A6-8E02-F89EB77BACD0}">
      <dsp:nvSpPr>
        <dsp:cNvPr id="0" name=""/>
        <dsp:cNvSpPr/>
      </dsp:nvSpPr>
      <dsp:spPr>
        <a:xfrm>
          <a:off x="5060502" y="425085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Georgia de 11 puntos </a:t>
          </a:r>
          <a:endParaRPr lang="es-EC" sz="1300" kern="1200" dirty="0"/>
        </a:p>
      </dsp:txBody>
      <dsp:txXfrm>
        <a:off x="5060502" y="4250856"/>
        <a:ext cx="1224624" cy="612312"/>
      </dsp:txXfrm>
    </dsp:sp>
    <dsp:sp modelId="{3420ACE3-2FC7-484A-B107-E5826BA37816}">
      <dsp:nvSpPr>
        <dsp:cNvPr id="0" name=""/>
        <dsp:cNvSpPr/>
      </dsp:nvSpPr>
      <dsp:spPr>
        <a:xfrm>
          <a:off x="5060502" y="512033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Computer</a:t>
          </a:r>
          <a:r>
            <a:rPr lang="es-ES" sz="1300" kern="1200" dirty="0"/>
            <a:t> Modern normal de 10 puntos </a:t>
          </a:r>
          <a:endParaRPr lang="es-EC" sz="1300" kern="1200" dirty="0"/>
        </a:p>
      </dsp:txBody>
      <dsp:txXfrm>
        <a:off x="5060502" y="5120339"/>
        <a:ext cx="1224624" cy="612312"/>
      </dsp:txXfrm>
    </dsp:sp>
    <dsp:sp modelId="{41ED2F28-3B8A-4694-B057-313B868BB80A}">
      <dsp:nvSpPr>
        <dsp:cNvPr id="0" name=""/>
        <dsp:cNvSpPr/>
      </dsp:nvSpPr>
      <dsp:spPr>
        <a:xfrm>
          <a:off x="8024093" y="2511889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Excepciones </a:t>
          </a:r>
          <a:endParaRPr lang="es-EC" sz="1300" kern="1200" dirty="0"/>
        </a:p>
      </dsp:txBody>
      <dsp:txXfrm>
        <a:off x="8024093" y="2511889"/>
        <a:ext cx="1224624" cy="612312"/>
      </dsp:txXfrm>
    </dsp:sp>
    <dsp:sp modelId="{9BB96448-693E-41DE-9A70-D83FB903CE89}">
      <dsp:nvSpPr>
        <dsp:cNvPr id="0" name=""/>
        <dsp:cNvSpPr/>
      </dsp:nvSpPr>
      <dsp:spPr>
        <a:xfrm>
          <a:off x="6542298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Figuras</a:t>
          </a:r>
          <a:endParaRPr lang="es-EC" sz="1300" kern="1200" dirty="0"/>
        </a:p>
      </dsp:txBody>
      <dsp:txXfrm>
        <a:off x="6542298" y="3381373"/>
        <a:ext cx="1224624" cy="612312"/>
      </dsp:txXfrm>
    </dsp:sp>
    <dsp:sp modelId="{102BDE36-6F6A-4D57-87BB-0267E407A979}">
      <dsp:nvSpPr>
        <dsp:cNvPr id="0" name=""/>
        <dsp:cNvSpPr/>
      </dsp:nvSpPr>
      <dsp:spPr>
        <a:xfrm>
          <a:off x="6848454" y="425085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Fuente sin </a:t>
          </a:r>
          <a:r>
            <a:rPr lang="es-ES" sz="1300" kern="1200" dirty="0" err="1"/>
            <a:t>serifa</a:t>
          </a:r>
          <a:r>
            <a:rPr lang="es-ES" sz="1300" kern="1200" dirty="0"/>
            <a:t> con tamaño de 8 y 14 puntos </a:t>
          </a:r>
          <a:endParaRPr lang="es-EC" sz="1300" kern="1200" dirty="0"/>
        </a:p>
      </dsp:txBody>
      <dsp:txXfrm>
        <a:off x="6848454" y="4250856"/>
        <a:ext cx="1224624" cy="612312"/>
      </dsp:txXfrm>
    </dsp:sp>
    <dsp:sp modelId="{DE157F67-E7CA-44CC-A4D8-AE986560125A}">
      <dsp:nvSpPr>
        <dsp:cNvPr id="0" name=""/>
        <dsp:cNvSpPr/>
      </dsp:nvSpPr>
      <dsp:spPr>
        <a:xfrm>
          <a:off x="8024093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Lenguajes de programación </a:t>
          </a:r>
          <a:endParaRPr lang="es-EC" sz="1300" kern="1200" dirty="0"/>
        </a:p>
      </dsp:txBody>
      <dsp:txXfrm>
        <a:off x="8024093" y="3381373"/>
        <a:ext cx="1224624" cy="612312"/>
      </dsp:txXfrm>
    </dsp:sp>
    <dsp:sp modelId="{99E4DB25-7491-4280-AA09-F6551154B49E}">
      <dsp:nvSpPr>
        <dsp:cNvPr id="0" name=""/>
        <dsp:cNvSpPr/>
      </dsp:nvSpPr>
      <dsp:spPr>
        <a:xfrm>
          <a:off x="9505888" y="3381373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Notas al pie de página </a:t>
          </a:r>
          <a:endParaRPr lang="es-EC" sz="1300" kern="1200" dirty="0"/>
        </a:p>
      </dsp:txBody>
      <dsp:txXfrm>
        <a:off x="9505888" y="3381373"/>
        <a:ext cx="1224624" cy="612312"/>
      </dsp:txXfrm>
    </dsp:sp>
    <dsp:sp modelId="{2A39204E-BCA3-4ECB-85FB-5AE5618E534E}">
      <dsp:nvSpPr>
        <dsp:cNvPr id="0" name=""/>
        <dsp:cNvSpPr/>
      </dsp:nvSpPr>
      <dsp:spPr>
        <a:xfrm>
          <a:off x="9812045" y="4250856"/>
          <a:ext cx="1224624" cy="612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Fuentes más pequeñas </a:t>
          </a:r>
          <a:endParaRPr lang="es-EC" sz="1300" kern="1200" dirty="0"/>
        </a:p>
      </dsp:txBody>
      <dsp:txXfrm>
        <a:off x="9812045" y="4250856"/>
        <a:ext cx="1224624" cy="6123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D3582-A79B-4556-B560-1F6EE6F6994C}">
      <dsp:nvSpPr>
        <dsp:cNvPr id="0" name=""/>
        <dsp:cNvSpPr/>
      </dsp:nvSpPr>
      <dsp:spPr>
        <a:xfrm>
          <a:off x="10207813" y="866328"/>
          <a:ext cx="91440" cy="328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005B6-1EC5-4F3C-9E17-C3493668258C}">
      <dsp:nvSpPr>
        <dsp:cNvPr id="0" name=""/>
        <dsp:cNvSpPr/>
      </dsp:nvSpPr>
      <dsp:spPr>
        <a:xfrm>
          <a:off x="7734058" y="1977401"/>
          <a:ext cx="234733" cy="405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068"/>
              </a:lnTo>
              <a:lnTo>
                <a:pt x="234733" y="4053068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FEB0F-8E68-4C68-B671-699EAAE12CCF}">
      <dsp:nvSpPr>
        <dsp:cNvPr id="0" name=""/>
        <dsp:cNvSpPr/>
      </dsp:nvSpPr>
      <dsp:spPr>
        <a:xfrm>
          <a:off x="7734058" y="1977401"/>
          <a:ext cx="234733" cy="294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995"/>
              </a:lnTo>
              <a:lnTo>
                <a:pt x="234733" y="294199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2843-3D7A-4609-8D75-9E638B363054}">
      <dsp:nvSpPr>
        <dsp:cNvPr id="0" name=""/>
        <dsp:cNvSpPr/>
      </dsp:nvSpPr>
      <dsp:spPr>
        <a:xfrm>
          <a:off x="7734058" y="1977401"/>
          <a:ext cx="234733" cy="183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922"/>
              </a:lnTo>
              <a:lnTo>
                <a:pt x="234733" y="183092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4EEF0-F132-48E7-9D1B-6F76BB8165BA}">
      <dsp:nvSpPr>
        <dsp:cNvPr id="0" name=""/>
        <dsp:cNvSpPr/>
      </dsp:nvSpPr>
      <dsp:spPr>
        <a:xfrm>
          <a:off x="7734058" y="1977401"/>
          <a:ext cx="234733" cy="71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849"/>
              </a:lnTo>
              <a:lnTo>
                <a:pt x="234733" y="71984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23A8D-BC52-4148-AD78-D5FCEEBEAB04}">
      <dsp:nvSpPr>
        <dsp:cNvPr id="0" name=""/>
        <dsp:cNvSpPr/>
      </dsp:nvSpPr>
      <dsp:spPr>
        <a:xfrm>
          <a:off x="7413255" y="866328"/>
          <a:ext cx="946759" cy="32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13"/>
              </a:lnTo>
              <a:lnTo>
                <a:pt x="946759" y="164313"/>
              </a:lnTo>
              <a:lnTo>
                <a:pt x="946759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853EC-D046-4473-86B6-38BF046CA750}">
      <dsp:nvSpPr>
        <dsp:cNvPr id="0" name=""/>
        <dsp:cNvSpPr/>
      </dsp:nvSpPr>
      <dsp:spPr>
        <a:xfrm>
          <a:off x="6466496" y="866328"/>
          <a:ext cx="946759" cy="328627"/>
        </a:xfrm>
        <a:custGeom>
          <a:avLst/>
          <a:gdLst/>
          <a:ahLst/>
          <a:cxnLst/>
          <a:rect l="0" t="0" r="0" b="0"/>
          <a:pathLst>
            <a:path>
              <a:moveTo>
                <a:pt x="946759" y="0"/>
              </a:moveTo>
              <a:lnTo>
                <a:pt x="946759" y="164313"/>
              </a:lnTo>
              <a:lnTo>
                <a:pt x="0" y="164313"/>
              </a:lnTo>
              <a:lnTo>
                <a:pt x="0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66CF2-FC3C-4A09-9E6A-850BEC812052}">
      <dsp:nvSpPr>
        <dsp:cNvPr id="0" name=""/>
        <dsp:cNvSpPr/>
      </dsp:nvSpPr>
      <dsp:spPr>
        <a:xfrm>
          <a:off x="3947021" y="1977401"/>
          <a:ext cx="234733" cy="71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849"/>
              </a:lnTo>
              <a:lnTo>
                <a:pt x="234733" y="71984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F55BF-CBC2-424C-B771-34FCC07E14D6}">
      <dsp:nvSpPr>
        <dsp:cNvPr id="0" name=""/>
        <dsp:cNvSpPr/>
      </dsp:nvSpPr>
      <dsp:spPr>
        <a:xfrm>
          <a:off x="2679459" y="866328"/>
          <a:ext cx="1893518" cy="32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13"/>
              </a:lnTo>
              <a:lnTo>
                <a:pt x="1893518" y="164313"/>
              </a:lnTo>
              <a:lnTo>
                <a:pt x="1893518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2855E-6991-4644-8C8F-255F5D961EBF}">
      <dsp:nvSpPr>
        <dsp:cNvPr id="0" name=""/>
        <dsp:cNvSpPr/>
      </dsp:nvSpPr>
      <dsp:spPr>
        <a:xfrm>
          <a:off x="2633739" y="866328"/>
          <a:ext cx="91440" cy="328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8D05-29E3-41C2-8F2D-974EBA1F1A4B}">
      <dsp:nvSpPr>
        <dsp:cNvPr id="0" name=""/>
        <dsp:cNvSpPr/>
      </dsp:nvSpPr>
      <dsp:spPr>
        <a:xfrm>
          <a:off x="785940" y="866328"/>
          <a:ext cx="1893518" cy="328627"/>
        </a:xfrm>
        <a:custGeom>
          <a:avLst/>
          <a:gdLst/>
          <a:ahLst/>
          <a:cxnLst/>
          <a:rect l="0" t="0" r="0" b="0"/>
          <a:pathLst>
            <a:path>
              <a:moveTo>
                <a:pt x="1893518" y="0"/>
              </a:moveTo>
              <a:lnTo>
                <a:pt x="1893518" y="164313"/>
              </a:lnTo>
              <a:lnTo>
                <a:pt x="0" y="164313"/>
              </a:lnTo>
              <a:lnTo>
                <a:pt x="0" y="32862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F9A95-D7A0-4D2C-9602-2939315D78C1}">
      <dsp:nvSpPr>
        <dsp:cNvPr id="0" name=""/>
        <dsp:cNvSpPr/>
      </dsp:nvSpPr>
      <dsp:spPr>
        <a:xfrm>
          <a:off x="1897013" y="83882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Encabezado </a:t>
          </a:r>
          <a:endParaRPr lang="es-EC" sz="1100" kern="1200" dirty="0"/>
        </a:p>
      </dsp:txBody>
      <dsp:txXfrm>
        <a:off x="1897013" y="83882"/>
        <a:ext cx="1564891" cy="782445"/>
      </dsp:txXfrm>
    </dsp:sp>
    <dsp:sp modelId="{446460FF-37FB-4827-872A-B84E034636E1}">
      <dsp:nvSpPr>
        <dsp:cNvPr id="0" name=""/>
        <dsp:cNvSpPr/>
      </dsp:nvSpPr>
      <dsp:spPr>
        <a:xfrm>
          <a:off x="3495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Para estudiantes solo es el número de página </a:t>
          </a:r>
          <a:endParaRPr lang="es-EC" sz="1100" kern="1200" dirty="0"/>
        </a:p>
      </dsp:txBody>
      <dsp:txXfrm>
        <a:off x="3495" y="1194955"/>
        <a:ext cx="1564891" cy="782445"/>
      </dsp:txXfrm>
    </dsp:sp>
    <dsp:sp modelId="{CA94913A-A7A7-4A3F-BC9B-5A83B56217BA}">
      <dsp:nvSpPr>
        <dsp:cNvPr id="0" name=""/>
        <dsp:cNvSpPr/>
      </dsp:nvSpPr>
      <dsp:spPr>
        <a:xfrm>
          <a:off x="1897013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Para profesionales incluye un título corto </a:t>
          </a:r>
          <a:endParaRPr lang="es-EC" sz="1100" kern="1200" dirty="0"/>
        </a:p>
      </dsp:txBody>
      <dsp:txXfrm>
        <a:off x="1897013" y="1194955"/>
        <a:ext cx="1564891" cy="782445"/>
      </dsp:txXfrm>
    </dsp:sp>
    <dsp:sp modelId="{C6798EBC-F2E1-4517-83C4-B66BEA0382DD}">
      <dsp:nvSpPr>
        <dsp:cNvPr id="0" name=""/>
        <dsp:cNvSpPr/>
      </dsp:nvSpPr>
      <dsp:spPr>
        <a:xfrm>
          <a:off x="3790532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Numero de páginas </a:t>
          </a:r>
          <a:endParaRPr lang="es-EC" sz="1100" kern="1200" dirty="0"/>
        </a:p>
      </dsp:txBody>
      <dsp:txXfrm>
        <a:off x="3790532" y="1194955"/>
        <a:ext cx="1564891" cy="782445"/>
      </dsp:txXfrm>
    </dsp:sp>
    <dsp:sp modelId="{B86F2AD3-563B-4B4E-B28E-3AB5C8D9610C}">
      <dsp:nvSpPr>
        <dsp:cNvPr id="0" name=""/>
        <dsp:cNvSpPr/>
      </dsp:nvSpPr>
      <dsp:spPr>
        <a:xfrm>
          <a:off x="4181754" y="2306028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Aparecer en todas las páginas al lado derecho superior y la portada lleva el número de página 1 </a:t>
          </a:r>
          <a:endParaRPr lang="es-EC" sz="1100" kern="1200" dirty="0"/>
        </a:p>
      </dsp:txBody>
      <dsp:txXfrm>
        <a:off x="4181754" y="2306028"/>
        <a:ext cx="1564891" cy="782445"/>
      </dsp:txXfrm>
    </dsp:sp>
    <dsp:sp modelId="{ED8D7A6E-54A7-4B9C-A8BC-2479F31AB31A}">
      <dsp:nvSpPr>
        <dsp:cNvPr id="0" name=""/>
        <dsp:cNvSpPr/>
      </dsp:nvSpPr>
      <dsp:spPr>
        <a:xfrm>
          <a:off x="6630809" y="83882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Interlineado </a:t>
          </a:r>
          <a:endParaRPr lang="es-EC" sz="1100" kern="1200" dirty="0"/>
        </a:p>
      </dsp:txBody>
      <dsp:txXfrm>
        <a:off x="6630809" y="83882"/>
        <a:ext cx="1564891" cy="782445"/>
      </dsp:txXfrm>
    </dsp:sp>
    <dsp:sp modelId="{C9E1F854-B3A7-4BA2-BE1D-798AC3AD0274}">
      <dsp:nvSpPr>
        <dsp:cNvPr id="0" name=""/>
        <dsp:cNvSpPr/>
      </dsp:nvSpPr>
      <dsp:spPr>
        <a:xfrm>
          <a:off x="5684050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Doble</a:t>
          </a:r>
          <a:endParaRPr lang="es-EC" sz="1100" kern="1200" dirty="0"/>
        </a:p>
      </dsp:txBody>
      <dsp:txXfrm>
        <a:off x="5684050" y="1194955"/>
        <a:ext cx="1564891" cy="782445"/>
      </dsp:txXfrm>
    </dsp:sp>
    <dsp:sp modelId="{B08BC28B-815D-4376-9254-A321332609A1}">
      <dsp:nvSpPr>
        <dsp:cNvPr id="0" name=""/>
        <dsp:cNvSpPr/>
      </dsp:nvSpPr>
      <dsp:spPr>
        <a:xfrm>
          <a:off x="7577569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Excepciones </a:t>
          </a:r>
          <a:endParaRPr lang="es-EC" sz="1100" kern="1200" dirty="0"/>
        </a:p>
      </dsp:txBody>
      <dsp:txXfrm>
        <a:off x="7577569" y="1194955"/>
        <a:ext cx="1564891" cy="782445"/>
      </dsp:txXfrm>
    </dsp:sp>
    <dsp:sp modelId="{9BFA117F-E62E-49A7-9596-0F38892E17AE}">
      <dsp:nvSpPr>
        <dsp:cNvPr id="0" name=""/>
        <dsp:cNvSpPr/>
      </dsp:nvSpPr>
      <dsp:spPr>
        <a:xfrm>
          <a:off x="7968791" y="2306028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Portada (doble espacio entre el título de la investigación y los datos del autor</a:t>
          </a:r>
          <a:endParaRPr lang="es-EC" sz="1100" kern="1200" dirty="0"/>
        </a:p>
      </dsp:txBody>
      <dsp:txXfrm>
        <a:off x="7968791" y="2306028"/>
        <a:ext cx="1564891" cy="782445"/>
      </dsp:txXfrm>
    </dsp:sp>
    <dsp:sp modelId="{DF01244E-AA31-462B-9CCF-A23088CB9EB9}">
      <dsp:nvSpPr>
        <dsp:cNvPr id="0" name=""/>
        <dsp:cNvSpPr/>
      </dsp:nvSpPr>
      <dsp:spPr>
        <a:xfrm>
          <a:off x="7968791" y="3417101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Tablas: sencillo, 1,5 o doble </a:t>
          </a:r>
          <a:endParaRPr lang="es-EC" sz="1100" kern="1200" dirty="0"/>
        </a:p>
      </dsp:txBody>
      <dsp:txXfrm>
        <a:off x="7968791" y="3417101"/>
        <a:ext cx="1564891" cy="782445"/>
      </dsp:txXfrm>
    </dsp:sp>
    <dsp:sp modelId="{C4153296-7039-41C2-A8DF-EB5F9D9C7B3B}">
      <dsp:nvSpPr>
        <dsp:cNvPr id="0" name=""/>
        <dsp:cNvSpPr/>
      </dsp:nvSpPr>
      <dsp:spPr>
        <a:xfrm>
          <a:off x="7968791" y="4528173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Figuras: interlineado sencillo, 1,5 o doble </a:t>
          </a:r>
          <a:endParaRPr lang="es-EC" sz="1100" kern="1200" dirty="0"/>
        </a:p>
      </dsp:txBody>
      <dsp:txXfrm>
        <a:off x="7968791" y="4528173"/>
        <a:ext cx="1564891" cy="782445"/>
      </dsp:txXfrm>
    </dsp:sp>
    <dsp:sp modelId="{C0AC055D-3084-4948-8EF8-E6336D9095AE}">
      <dsp:nvSpPr>
        <dsp:cNvPr id="0" name=""/>
        <dsp:cNvSpPr/>
      </dsp:nvSpPr>
      <dsp:spPr>
        <a:xfrm>
          <a:off x="7968791" y="5639246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Notas: </a:t>
          </a:r>
          <a:r>
            <a:rPr lang="es-ES" sz="1100" kern="1200" dirty="0" err="1"/>
            <a:t>intelineado</a:t>
          </a:r>
          <a:r>
            <a:rPr lang="es-ES" sz="1100" kern="1200" dirty="0"/>
            <a:t> sencillo </a:t>
          </a:r>
          <a:endParaRPr lang="es-EC" sz="1100" kern="1200" dirty="0"/>
        </a:p>
      </dsp:txBody>
      <dsp:txXfrm>
        <a:off x="7968791" y="5639246"/>
        <a:ext cx="1564891" cy="782445"/>
      </dsp:txXfrm>
    </dsp:sp>
    <dsp:sp modelId="{4E480305-47F0-47D0-941E-85538F44CA4D}">
      <dsp:nvSpPr>
        <dsp:cNvPr id="0" name=""/>
        <dsp:cNvSpPr/>
      </dsp:nvSpPr>
      <dsp:spPr>
        <a:xfrm>
          <a:off x="9471087" y="83882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Alineación </a:t>
          </a:r>
          <a:endParaRPr lang="es-EC" sz="1100" kern="1200" dirty="0"/>
        </a:p>
      </dsp:txBody>
      <dsp:txXfrm>
        <a:off x="9471087" y="83882"/>
        <a:ext cx="1564891" cy="782445"/>
      </dsp:txXfrm>
    </dsp:sp>
    <dsp:sp modelId="{141713EA-12F2-4D59-A8FC-43E9E7A0D763}">
      <dsp:nvSpPr>
        <dsp:cNvPr id="0" name=""/>
        <dsp:cNvSpPr/>
      </dsp:nvSpPr>
      <dsp:spPr>
        <a:xfrm>
          <a:off x="9471087" y="1194955"/>
          <a:ext cx="1564891" cy="782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 la izquierda</a:t>
          </a:r>
          <a:endParaRPr lang="es-EC" sz="1100" kern="1200" dirty="0"/>
        </a:p>
      </dsp:txBody>
      <dsp:txXfrm>
        <a:off x="9471087" y="1194955"/>
        <a:ext cx="1564891" cy="7824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6D004-42F0-4C40-A5E5-E3D2EAB530FE}">
      <dsp:nvSpPr>
        <dsp:cNvPr id="0" name=""/>
        <dsp:cNvSpPr/>
      </dsp:nvSpPr>
      <dsp:spPr>
        <a:xfrm>
          <a:off x="761999" y="130"/>
          <a:ext cx="6810376" cy="737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Jerarquía de títulos APA</a:t>
          </a:r>
          <a:endParaRPr lang="es-EC" sz="3500" kern="1200" dirty="0"/>
        </a:p>
      </dsp:txBody>
      <dsp:txXfrm>
        <a:off x="761999" y="130"/>
        <a:ext cx="6810376" cy="7373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C073-6513-4DB0-B689-7BD253A775AC}">
      <dsp:nvSpPr>
        <dsp:cNvPr id="0" name=""/>
        <dsp:cNvSpPr/>
      </dsp:nvSpPr>
      <dsp:spPr>
        <a:xfrm>
          <a:off x="74" y="3859624"/>
          <a:ext cx="582975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Citas en APA</a:t>
          </a:r>
          <a:endParaRPr lang="es-EC" sz="900" kern="1200" dirty="0"/>
        </a:p>
      </dsp:txBody>
      <dsp:txXfrm>
        <a:off x="17149" y="3876699"/>
        <a:ext cx="548825" cy="741207"/>
      </dsp:txXfrm>
    </dsp:sp>
    <dsp:sp modelId="{C82F403C-7A0C-47E4-A54A-85111F62E289}">
      <dsp:nvSpPr>
        <dsp:cNvPr id="0" name=""/>
        <dsp:cNvSpPr/>
      </dsp:nvSpPr>
      <dsp:spPr>
        <a:xfrm rot="17810170">
          <a:off x="206186" y="3624222"/>
          <a:ext cx="1374013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374013" y="1006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858843" y="3599935"/>
        <a:ext cx="68700" cy="68700"/>
      </dsp:txXfrm>
    </dsp:sp>
    <dsp:sp modelId="{1E08148C-16E4-4A3B-9724-76ACE58E6EE8}">
      <dsp:nvSpPr>
        <dsp:cNvPr id="0" name=""/>
        <dsp:cNvSpPr/>
      </dsp:nvSpPr>
      <dsp:spPr>
        <a:xfrm>
          <a:off x="1203336" y="2633590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Citas textuales </a:t>
          </a:r>
          <a:endParaRPr lang="es-EC" sz="900" kern="1200" dirty="0"/>
        </a:p>
      </dsp:txBody>
      <dsp:txXfrm>
        <a:off x="1226045" y="2656299"/>
        <a:ext cx="1505296" cy="729939"/>
      </dsp:txXfrm>
    </dsp:sp>
    <dsp:sp modelId="{394015B1-F32A-4DF6-B9D0-7F834A3E4AC2}">
      <dsp:nvSpPr>
        <dsp:cNvPr id="0" name=""/>
        <dsp:cNvSpPr/>
      </dsp:nvSpPr>
      <dsp:spPr>
        <a:xfrm rot="17500715">
          <a:off x="2224606" y="2231002"/>
          <a:ext cx="1679173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679173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022214" y="2199086"/>
        <a:ext cx="83958" cy="83958"/>
      </dsp:txXfrm>
    </dsp:sp>
    <dsp:sp modelId="{C42080F2-BA7A-4DBF-8048-FA36F1A3967E}">
      <dsp:nvSpPr>
        <dsp:cNvPr id="0" name=""/>
        <dsp:cNvSpPr/>
      </dsp:nvSpPr>
      <dsp:spPr>
        <a:xfrm>
          <a:off x="3374336" y="1073184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Donde se reproduce exactamente las palabras del autor </a:t>
          </a:r>
          <a:endParaRPr lang="es-EC" sz="900" kern="1200" dirty="0"/>
        </a:p>
      </dsp:txBody>
      <dsp:txXfrm>
        <a:off x="3397045" y="1095893"/>
        <a:ext cx="1505296" cy="729939"/>
      </dsp:txXfrm>
    </dsp:sp>
    <dsp:sp modelId="{EF8E6058-D214-4C45-9F77-D9456B040F55}">
      <dsp:nvSpPr>
        <dsp:cNvPr id="0" name=""/>
        <dsp:cNvSpPr/>
      </dsp:nvSpPr>
      <dsp:spPr>
        <a:xfrm rot="18770822">
          <a:off x="2608130" y="2676832"/>
          <a:ext cx="912126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912126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041390" y="2664093"/>
        <a:ext cx="45606" cy="45606"/>
      </dsp:txXfrm>
    </dsp:sp>
    <dsp:sp modelId="{7E2C7629-9EF1-46DF-AB1C-B1137B049568}">
      <dsp:nvSpPr>
        <dsp:cNvPr id="0" name=""/>
        <dsp:cNvSpPr/>
      </dsp:nvSpPr>
      <dsp:spPr>
        <a:xfrm>
          <a:off x="3374336" y="1964844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Citas de menos de 40 palabras </a:t>
          </a:r>
          <a:endParaRPr lang="es-EC" sz="900" kern="1200" dirty="0"/>
        </a:p>
      </dsp:txBody>
      <dsp:txXfrm>
        <a:off x="3397045" y="1987553"/>
        <a:ext cx="1505296" cy="729939"/>
      </dsp:txXfrm>
    </dsp:sp>
    <dsp:sp modelId="{0B8BA3E8-95CB-4802-BA3F-8D019E2F65E8}">
      <dsp:nvSpPr>
        <dsp:cNvPr id="0" name=""/>
        <dsp:cNvSpPr/>
      </dsp:nvSpPr>
      <dsp:spPr>
        <a:xfrm rot="18289469">
          <a:off x="4692097" y="1896629"/>
          <a:ext cx="1086192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086192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08038" y="1879538"/>
        <a:ext cx="54309" cy="54309"/>
      </dsp:txXfrm>
    </dsp:sp>
    <dsp:sp modelId="{A7AD2E79-A03A-454E-864E-98F48193BE4A}">
      <dsp:nvSpPr>
        <dsp:cNvPr id="0" name=""/>
        <dsp:cNvSpPr/>
      </dsp:nvSpPr>
      <dsp:spPr>
        <a:xfrm>
          <a:off x="5545336" y="1073184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escribe en el texto, entre comillas y sin cursiva </a:t>
          </a:r>
          <a:endParaRPr lang="es-EC" sz="900" kern="1200" dirty="0"/>
        </a:p>
      </dsp:txBody>
      <dsp:txXfrm>
        <a:off x="5568045" y="1095893"/>
        <a:ext cx="1505296" cy="729939"/>
      </dsp:txXfrm>
    </dsp:sp>
    <dsp:sp modelId="{30D7565F-3CE7-49AA-981C-E9ADBAC999BE}">
      <dsp:nvSpPr>
        <dsp:cNvPr id="0" name=""/>
        <dsp:cNvSpPr/>
      </dsp:nvSpPr>
      <dsp:spPr>
        <a:xfrm>
          <a:off x="4925050" y="2342460"/>
          <a:ext cx="620285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620285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19686" y="2337016"/>
        <a:ext cx="31014" cy="31014"/>
      </dsp:txXfrm>
    </dsp:sp>
    <dsp:sp modelId="{851674D6-B3B7-48AF-BD71-9E36995A0FC4}">
      <dsp:nvSpPr>
        <dsp:cNvPr id="0" name=""/>
        <dsp:cNvSpPr/>
      </dsp:nvSpPr>
      <dsp:spPr>
        <a:xfrm>
          <a:off x="5545336" y="1964844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nombra primero al autor, el año entre paréntesis y la cita entre comillas; al final se pone entre paréntesis el numero de página donde se encuentra la cita </a:t>
          </a:r>
          <a:endParaRPr lang="es-EC" sz="900" kern="1200" dirty="0"/>
        </a:p>
      </dsp:txBody>
      <dsp:txXfrm>
        <a:off x="5568045" y="1987553"/>
        <a:ext cx="1505296" cy="729939"/>
      </dsp:txXfrm>
    </dsp:sp>
    <dsp:sp modelId="{5A2A2173-A36E-4C91-8997-5AC0F1423FEB}">
      <dsp:nvSpPr>
        <dsp:cNvPr id="0" name=""/>
        <dsp:cNvSpPr/>
      </dsp:nvSpPr>
      <dsp:spPr>
        <a:xfrm rot="3310531">
          <a:off x="4692097" y="2788290"/>
          <a:ext cx="1086192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086192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08038" y="2771199"/>
        <a:ext cx="54309" cy="54309"/>
      </dsp:txXfrm>
    </dsp:sp>
    <dsp:sp modelId="{05852DB9-F681-4C73-88E0-26572C66FBAF}">
      <dsp:nvSpPr>
        <dsp:cNvPr id="0" name=""/>
        <dsp:cNvSpPr/>
      </dsp:nvSpPr>
      <dsp:spPr>
        <a:xfrm>
          <a:off x="5545336" y="2856505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 se pone al final entre paréntesis el nombre del autor, fecha, número de página. </a:t>
          </a:r>
          <a:endParaRPr lang="es-EC" sz="900" kern="1200" dirty="0"/>
        </a:p>
      </dsp:txBody>
      <dsp:txXfrm>
        <a:off x="5568045" y="2879214"/>
        <a:ext cx="1505296" cy="729939"/>
      </dsp:txXfrm>
    </dsp:sp>
    <dsp:sp modelId="{B01A36ED-668D-4D43-AB2C-82218CF7F199}">
      <dsp:nvSpPr>
        <dsp:cNvPr id="0" name=""/>
        <dsp:cNvSpPr/>
      </dsp:nvSpPr>
      <dsp:spPr>
        <a:xfrm rot="4099285">
          <a:off x="2224606" y="3791408"/>
          <a:ext cx="1679173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679173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022214" y="3759492"/>
        <a:ext cx="83958" cy="83958"/>
      </dsp:txXfrm>
    </dsp:sp>
    <dsp:sp modelId="{56A4D4D6-4D16-44E3-B888-A7271A38B698}">
      <dsp:nvSpPr>
        <dsp:cNvPr id="0" name=""/>
        <dsp:cNvSpPr/>
      </dsp:nvSpPr>
      <dsp:spPr>
        <a:xfrm>
          <a:off x="3374336" y="4193996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Citas de más de 40 palabras </a:t>
          </a:r>
          <a:endParaRPr lang="es-EC" sz="900" kern="1200" dirty="0"/>
        </a:p>
      </dsp:txBody>
      <dsp:txXfrm>
        <a:off x="3397045" y="4216705"/>
        <a:ext cx="1505296" cy="729939"/>
      </dsp:txXfrm>
    </dsp:sp>
    <dsp:sp modelId="{F2102415-880F-45BD-851C-1D67629FDEA5}">
      <dsp:nvSpPr>
        <dsp:cNvPr id="0" name=""/>
        <dsp:cNvSpPr/>
      </dsp:nvSpPr>
      <dsp:spPr>
        <a:xfrm rot="19457599">
          <a:off x="4853251" y="4348696"/>
          <a:ext cx="763884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763884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16096" y="4339663"/>
        <a:ext cx="38194" cy="38194"/>
      </dsp:txXfrm>
    </dsp:sp>
    <dsp:sp modelId="{3482D490-996E-4928-8DF2-20AC7A035325}">
      <dsp:nvSpPr>
        <dsp:cNvPr id="0" name=""/>
        <dsp:cNvSpPr/>
      </dsp:nvSpPr>
      <dsp:spPr>
        <a:xfrm>
          <a:off x="5545336" y="3748166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escriben a parte del texto con sangría, sin comillas, sin cursiva, con mismo tipo y tamaño de fuente </a:t>
          </a:r>
          <a:endParaRPr lang="es-EC" sz="900" kern="1200" dirty="0"/>
        </a:p>
      </dsp:txBody>
      <dsp:txXfrm>
        <a:off x="5568045" y="3770875"/>
        <a:ext cx="1505296" cy="729939"/>
      </dsp:txXfrm>
    </dsp:sp>
    <dsp:sp modelId="{2A30963D-21A8-42E7-9AFB-C387088E86FF}">
      <dsp:nvSpPr>
        <dsp:cNvPr id="0" name=""/>
        <dsp:cNvSpPr/>
      </dsp:nvSpPr>
      <dsp:spPr>
        <a:xfrm rot="2142401">
          <a:off x="4853251" y="4794527"/>
          <a:ext cx="763884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763884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16096" y="4785493"/>
        <a:ext cx="38194" cy="38194"/>
      </dsp:txXfrm>
    </dsp:sp>
    <dsp:sp modelId="{5BF6256A-B8B7-4525-92AE-DADEBD1D1946}">
      <dsp:nvSpPr>
        <dsp:cNvPr id="0" name=""/>
        <dsp:cNvSpPr/>
      </dsp:nvSpPr>
      <dsp:spPr>
        <a:xfrm>
          <a:off x="5545336" y="4639827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Al final de la citas se ponen los datos </a:t>
          </a:r>
          <a:endParaRPr lang="es-EC" sz="900" kern="1200" dirty="0"/>
        </a:p>
      </dsp:txBody>
      <dsp:txXfrm>
        <a:off x="5568045" y="4662536"/>
        <a:ext cx="1505296" cy="729939"/>
      </dsp:txXfrm>
    </dsp:sp>
    <dsp:sp modelId="{BF5726B9-3CD6-46BB-B41A-F3F3DB7F3E66}">
      <dsp:nvSpPr>
        <dsp:cNvPr id="0" name=""/>
        <dsp:cNvSpPr/>
      </dsp:nvSpPr>
      <dsp:spPr>
        <a:xfrm rot="3789830">
          <a:off x="206186" y="4850256"/>
          <a:ext cx="1374013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1374013" y="1006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858843" y="4825969"/>
        <a:ext cx="68700" cy="68700"/>
      </dsp:txXfrm>
    </dsp:sp>
    <dsp:sp modelId="{71585B8E-3E2F-4524-8734-2D646EB96FE5}">
      <dsp:nvSpPr>
        <dsp:cNvPr id="0" name=""/>
        <dsp:cNvSpPr/>
      </dsp:nvSpPr>
      <dsp:spPr>
        <a:xfrm>
          <a:off x="1203336" y="5085657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Citas parafraseadas </a:t>
          </a:r>
          <a:endParaRPr lang="es-EC" sz="900" kern="1200" dirty="0"/>
        </a:p>
      </dsp:txBody>
      <dsp:txXfrm>
        <a:off x="1226045" y="5108366"/>
        <a:ext cx="1505296" cy="729939"/>
      </dsp:txXfrm>
    </dsp:sp>
    <dsp:sp modelId="{679E4338-DE8B-4209-B8ED-B5A7E21E3472}">
      <dsp:nvSpPr>
        <dsp:cNvPr id="0" name=""/>
        <dsp:cNvSpPr/>
      </dsp:nvSpPr>
      <dsp:spPr>
        <a:xfrm>
          <a:off x="2754050" y="5463272"/>
          <a:ext cx="620285" cy="20126"/>
        </a:xfrm>
        <a:custGeom>
          <a:avLst/>
          <a:gdLst/>
          <a:ahLst/>
          <a:cxnLst/>
          <a:rect l="0" t="0" r="0" b="0"/>
          <a:pathLst>
            <a:path>
              <a:moveTo>
                <a:pt x="0" y="10063"/>
              </a:moveTo>
              <a:lnTo>
                <a:pt x="620285" y="1006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048686" y="5457829"/>
        <a:ext cx="31014" cy="31014"/>
      </dsp:txXfrm>
    </dsp:sp>
    <dsp:sp modelId="{4815467A-CD27-481E-99BA-DA00E42F4C2B}">
      <dsp:nvSpPr>
        <dsp:cNvPr id="0" name=""/>
        <dsp:cNvSpPr/>
      </dsp:nvSpPr>
      <dsp:spPr>
        <a:xfrm>
          <a:off x="3374336" y="5085657"/>
          <a:ext cx="1550714" cy="77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Cuando se cuenta, en palabras propias, las ideas de otro autor, como un resumen </a:t>
          </a:r>
          <a:endParaRPr lang="es-EC" sz="900" kern="1200" dirty="0"/>
        </a:p>
      </dsp:txBody>
      <dsp:txXfrm>
        <a:off x="3397045" y="5108366"/>
        <a:ext cx="1505296" cy="7299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5A218-ECC3-4C69-875B-F9131DFD6CC1}">
      <dsp:nvSpPr>
        <dsp:cNvPr id="0" name=""/>
        <dsp:cNvSpPr/>
      </dsp:nvSpPr>
      <dsp:spPr>
        <a:xfrm>
          <a:off x="4895753" y="1636989"/>
          <a:ext cx="2772512" cy="1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35"/>
              </a:lnTo>
              <a:lnTo>
                <a:pt x="2772512" y="96235"/>
              </a:lnTo>
              <a:lnTo>
                <a:pt x="2772512" y="1924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F1674-2F69-456C-8C37-23F90CF9DE97}">
      <dsp:nvSpPr>
        <dsp:cNvPr id="0" name=""/>
        <dsp:cNvSpPr/>
      </dsp:nvSpPr>
      <dsp:spPr>
        <a:xfrm>
          <a:off x="6747150" y="2938466"/>
          <a:ext cx="137479" cy="107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343"/>
              </a:lnTo>
              <a:lnTo>
                <a:pt x="137479" y="107234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18611-D5D1-4D3E-8526-093DF5AD17A8}">
      <dsp:nvSpPr>
        <dsp:cNvPr id="0" name=""/>
        <dsp:cNvSpPr/>
      </dsp:nvSpPr>
      <dsp:spPr>
        <a:xfrm>
          <a:off x="6747150" y="2938466"/>
          <a:ext cx="137479" cy="4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05"/>
              </a:lnTo>
              <a:lnTo>
                <a:pt x="137479" y="4216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C9C8B-8719-47F2-B65F-E2B57AD984C7}">
      <dsp:nvSpPr>
        <dsp:cNvPr id="0" name=""/>
        <dsp:cNvSpPr/>
      </dsp:nvSpPr>
      <dsp:spPr>
        <a:xfrm>
          <a:off x="6559261" y="2287728"/>
          <a:ext cx="554502" cy="1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35"/>
              </a:lnTo>
              <a:lnTo>
                <a:pt x="554502" y="96235"/>
              </a:lnTo>
              <a:lnTo>
                <a:pt x="554502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9AE5D-9D22-4E4C-8AA3-F817CDFA9E53}">
      <dsp:nvSpPr>
        <dsp:cNvPr id="0" name=""/>
        <dsp:cNvSpPr/>
      </dsp:nvSpPr>
      <dsp:spPr>
        <a:xfrm>
          <a:off x="5638145" y="2938466"/>
          <a:ext cx="137479" cy="4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05"/>
              </a:lnTo>
              <a:lnTo>
                <a:pt x="137479" y="4216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ED3EA-9ECC-4E42-AA82-9CFA8C9694C0}">
      <dsp:nvSpPr>
        <dsp:cNvPr id="0" name=""/>
        <dsp:cNvSpPr/>
      </dsp:nvSpPr>
      <dsp:spPr>
        <a:xfrm>
          <a:off x="6004759" y="2287728"/>
          <a:ext cx="554502" cy="192471"/>
        </a:xfrm>
        <a:custGeom>
          <a:avLst/>
          <a:gdLst/>
          <a:ahLst/>
          <a:cxnLst/>
          <a:rect l="0" t="0" r="0" b="0"/>
          <a:pathLst>
            <a:path>
              <a:moveTo>
                <a:pt x="554502" y="0"/>
              </a:moveTo>
              <a:lnTo>
                <a:pt x="554502" y="96235"/>
              </a:lnTo>
              <a:lnTo>
                <a:pt x="0" y="96235"/>
              </a:lnTo>
              <a:lnTo>
                <a:pt x="0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C09A9-EC0F-426E-9C12-573E39086072}">
      <dsp:nvSpPr>
        <dsp:cNvPr id="0" name=""/>
        <dsp:cNvSpPr/>
      </dsp:nvSpPr>
      <dsp:spPr>
        <a:xfrm>
          <a:off x="4895753" y="1636989"/>
          <a:ext cx="1663507" cy="1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35"/>
              </a:lnTo>
              <a:lnTo>
                <a:pt x="1663507" y="96235"/>
              </a:lnTo>
              <a:lnTo>
                <a:pt x="1663507" y="1924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5208B-751E-44C9-B7C7-4DD18F5E0572}">
      <dsp:nvSpPr>
        <dsp:cNvPr id="0" name=""/>
        <dsp:cNvSpPr/>
      </dsp:nvSpPr>
      <dsp:spPr>
        <a:xfrm>
          <a:off x="4300007" y="2287728"/>
          <a:ext cx="137479" cy="4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05"/>
              </a:lnTo>
              <a:lnTo>
                <a:pt x="137479" y="4216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7E343-8CD1-40A0-B549-775BD411BAD5}">
      <dsp:nvSpPr>
        <dsp:cNvPr id="0" name=""/>
        <dsp:cNvSpPr/>
      </dsp:nvSpPr>
      <dsp:spPr>
        <a:xfrm>
          <a:off x="4666620" y="1636989"/>
          <a:ext cx="229133" cy="192471"/>
        </a:xfrm>
        <a:custGeom>
          <a:avLst/>
          <a:gdLst/>
          <a:ahLst/>
          <a:cxnLst/>
          <a:rect l="0" t="0" r="0" b="0"/>
          <a:pathLst>
            <a:path>
              <a:moveTo>
                <a:pt x="229133" y="0"/>
              </a:moveTo>
              <a:lnTo>
                <a:pt x="229133" y="96235"/>
              </a:lnTo>
              <a:lnTo>
                <a:pt x="0" y="96235"/>
              </a:lnTo>
              <a:lnTo>
                <a:pt x="0" y="1924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6D272-E412-44B3-B4AF-3003BCBEDDEF}">
      <dsp:nvSpPr>
        <dsp:cNvPr id="0" name=""/>
        <dsp:cNvSpPr/>
      </dsp:nvSpPr>
      <dsp:spPr>
        <a:xfrm>
          <a:off x="2123240" y="2287728"/>
          <a:ext cx="1663507" cy="1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35"/>
              </a:lnTo>
              <a:lnTo>
                <a:pt x="1663507" y="96235"/>
              </a:lnTo>
              <a:lnTo>
                <a:pt x="1663507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36FD-5647-413D-AADE-967425AEC791}">
      <dsp:nvSpPr>
        <dsp:cNvPr id="0" name=""/>
        <dsp:cNvSpPr/>
      </dsp:nvSpPr>
      <dsp:spPr>
        <a:xfrm>
          <a:off x="2123240" y="2287728"/>
          <a:ext cx="554502" cy="1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35"/>
              </a:lnTo>
              <a:lnTo>
                <a:pt x="554502" y="96235"/>
              </a:lnTo>
              <a:lnTo>
                <a:pt x="554502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F0859-024B-49EE-94CE-D9EC56609DAE}">
      <dsp:nvSpPr>
        <dsp:cNvPr id="0" name=""/>
        <dsp:cNvSpPr/>
      </dsp:nvSpPr>
      <dsp:spPr>
        <a:xfrm>
          <a:off x="1568738" y="2287728"/>
          <a:ext cx="554502" cy="192471"/>
        </a:xfrm>
        <a:custGeom>
          <a:avLst/>
          <a:gdLst/>
          <a:ahLst/>
          <a:cxnLst/>
          <a:rect l="0" t="0" r="0" b="0"/>
          <a:pathLst>
            <a:path>
              <a:moveTo>
                <a:pt x="554502" y="0"/>
              </a:moveTo>
              <a:lnTo>
                <a:pt x="554502" y="96235"/>
              </a:lnTo>
              <a:lnTo>
                <a:pt x="0" y="96235"/>
              </a:lnTo>
              <a:lnTo>
                <a:pt x="0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EC9C8-4591-4C72-9BB3-F731D7BCB188}">
      <dsp:nvSpPr>
        <dsp:cNvPr id="0" name=""/>
        <dsp:cNvSpPr/>
      </dsp:nvSpPr>
      <dsp:spPr>
        <a:xfrm>
          <a:off x="93119" y="2938466"/>
          <a:ext cx="137479" cy="4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05"/>
              </a:lnTo>
              <a:lnTo>
                <a:pt x="137479" y="4216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CC3EE-B6DF-4C73-9E18-EDF58E9FD716}">
      <dsp:nvSpPr>
        <dsp:cNvPr id="0" name=""/>
        <dsp:cNvSpPr/>
      </dsp:nvSpPr>
      <dsp:spPr>
        <a:xfrm>
          <a:off x="459733" y="2287728"/>
          <a:ext cx="1663507" cy="192471"/>
        </a:xfrm>
        <a:custGeom>
          <a:avLst/>
          <a:gdLst/>
          <a:ahLst/>
          <a:cxnLst/>
          <a:rect l="0" t="0" r="0" b="0"/>
          <a:pathLst>
            <a:path>
              <a:moveTo>
                <a:pt x="1663507" y="0"/>
              </a:moveTo>
              <a:lnTo>
                <a:pt x="1663507" y="96235"/>
              </a:lnTo>
              <a:lnTo>
                <a:pt x="0" y="96235"/>
              </a:lnTo>
              <a:lnTo>
                <a:pt x="0" y="19247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5F316-D196-4A68-8A28-8CE3686C88F5}">
      <dsp:nvSpPr>
        <dsp:cNvPr id="0" name=""/>
        <dsp:cNvSpPr/>
      </dsp:nvSpPr>
      <dsp:spPr>
        <a:xfrm>
          <a:off x="2123240" y="1636989"/>
          <a:ext cx="2772512" cy="192471"/>
        </a:xfrm>
        <a:custGeom>
          <a:avLst/>
          <a:gdLst/>
          <a:ahLst/>
          <a:cxnLst/>
          <a:rect l="0" t="0" r="0" b="0"/>
          <a:pathLst>
            <a:path>
              <a:moveTo>
                <a:pt x="2772512" y="0"/>
              </a:moveTo>
              <a:lnTo>
                <a:pt x="2772512" y="96235"/>
              </a:lnTo>
              <a:lnTo>
                <a:pt x="0" y="96235"/>
              </a:lnTo>
              <a:lnTo>
                <a:pt x="0" y="19247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FCFAB-5873-4C52-8520-18DE7E6EA905}">
      <dsp:nvSpPr>
        <dsp:cNvPr id="0" name=""/>
        <dsp:cNvSpPr/>
      </dsp:nvSpPr>
      <dsp:spPr>
        <a:xfrm>
          <a:off x="4437487" y="1178723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Referencias </a:t>
          </a:r>
          <a:endParaRPr lang="es-EC" sz="700" kern="1200" dirty="0"/>
        </a:p>
      </dsp:txBody>
      <dsp:txXfrm>
        <a:off x="4437487" y="1178723"/>
        <a:ext cx="916533" cy="458266"/>
      </dsp:txXfrm>
    </dsp:sp>
    <dsp:sp modelId="{37AEDA1C-4836-4706-A963-A91719D1D970}">
      <dsp:nvSpPr>
        <dsp:cNvPr id="0" name=""/>
        <dsp:cNvSpPr/>
      </dsp:nvSpPr>
      <dsp:spPr>
        <a:xfrm>
          <a:off x="1664974" y="1829461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Elementos </a:t>
          </a:r>
          <a:endParaRPr lang="es-EC" sz="700" kern="1200" dirty="0"/>
        </a:p>
      </dsp:txBody>
      <dsp:txXfrm>
        <a:off x="1664974" y="1829461"/>
        <a:ext cx="916533" cy="458266"/>
      </dsp:txXfrm>
    </dsp:sp>
    <dsp:sp modelId="{A9CE58B2-60F1-4A1C-B017-BD78D27D03F2}">
      <dsp:nvSpPr>
        <dsp:cNvPr id="0" name=""/>
        <dsp:cNvSpPr/>
      </dsp:nvSpPr>
      <dsp:spPr>
        <a:xfrm>
          <a:off x="1466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Información del autor </a:t>
          </a:r>
          <a:endParaRPr lang="es-EC" sz="700" kern="1200" dirty="0"/>
        </a:p>
      </dsp:txBody>
      <dsp:txXfrm>
        <a:off x="1466" y="2480200"/>
        <a:ext cx="916533" cy="458266"/>
      </dsp:txXfrm>
    </dsp:sp>
    <dsp:sp modelId="{69045308-81E5-4CC3-8E98-0B068C6E45E0}">
      <dsp:nvSpPr>
        <dsp:cNvPr id="0" name=""/>
        <dsp:cNvSpPr/>
      </dsp:nvSpPr>
      <dsp:spPr>
        <a:xfrm>
          <a:off x="230599" y="3130938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Apellido seguido por las </a:t>
          </a:r>
          <a:r>
            <a:rPr lang="es-ES" sz="700" kern="1200" dirty="0" err="1"/>
            <a:t>inicales</a:t>
          </a:r>
          <a:r>
            <a:rPr lang="es-ES" sz="700" kern="1200" dirty="0"/>
            <a:t> del nombre o nombres. </a:t>
          </a:r>
          <a:endParaRPr lang="es-EC" sz="700" kern="1200" dirty="0"/>
        </a:p>
      </dsp:txBody>
      <dsp:txXfrm>
        <a:off x="230599" y="3130938"/>
        <a:ext cx="916533" cy="458266"/>
      </dsp:txXfrm>
    </dsp:sp>
    <dsp:sp modelId="{9D89BBC2-E1ED-4209-9D71-29B4129A6F50}">
      <dsp:nvSpPr>
        <dsp:cNvPr id="0" name=""/>
        <dsp:cNvSpPr/>
      </dsp:nvSpPr>
      <dsp:spPr>
        <a:xfrm>
          <a:off x="1110471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Año </a:t>
          </a:r>
          <a:endParaRPr lang="es-EC" sz="700" kern="1200" dirty="0"/>
        </a:p>
      </dsp:txBody>
      <dsp:txXfrm>
        <a:off x="1110471" y="2480200"/>
        <a:ext cx="916533" cy="458266"/>
      </dsp:txXfrm>
    </dsp:sp>
    <dsp:sp modelId="{2CD28826-FC74-4A7D-A41B-71ACDEA051B6}">
      <dsp:nvSpPr>
        <dsp:cNvPr id="0" name=""/>
        <dsp:cNvSpPr/>
      </dsp:nvSpPr>
      <dsp:spPr>
        <a:xfrm>
          <a:off x="2219476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Título </a:t>
          </a:r>
          <a:endParaRPr lang="es-EC" sz="700" kern="1200" dirty="0"/>
        </a:p>
      </dsp:txBody>
      <dsp:txXfrm>
        <a:off x="2219476" y="2480200"/>
        <a:ext cx="916533" cy="458266"/>
      </dsp:txXfrm>
    </dsp:sp>
    <dsp:sp modelId="{4C89AFB7-39E2-43D4-911C-FA28E05221F7}">
      <dsp:nvSpPr>
        <dsp:cNvPr id="0" name=""/>
        <dsp:cNvSpPr/>
      </dsp:nvSpPr>
      <dsp:spPr>
        <a:xfrm>
          <a:off x="3328482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Fuente </a:t>
          </a:r>
          <a:endParaRPr lang="es-EC" sz="700" kern="1200" dirty="0"/>
        </a:p>
      </dsp:txBody>
      <dsp:txXfrm>
        <a:off x="3328482" y="2480200"/>
        <a:ext cx="916533" cy="458266"/>
      </dsp:txXfrm>
    </dsp:sp>
    <dsp:sp modelId="{B6E3EE6E-82C3-4EFE-ADD3-0F19FC5CD7CC}">
      <dsp:nvSpPr>
        <dsp:cNvPr id="0" name=""/>
        <dsp:cNvSpPr/>
      </dsp:nvSpPr>
      <dsp:spPr>
        <a:xfrm>
          <a:off x="4208353" y="1829461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Orden </a:t>
          </a:r>
          <a:endParaRPr lang="es-EC" sz="700" kern="1200" dirty="0"/>
        </a:p>
      </dsp:txBody>
      <dsp:txXfrm>
        <a:off x="4208353" y="1829461"/>
        <a:ext cx="916533" cy="458266"/>
      </dsp:txXfrm>
    </dsp:sp>
    <dsp:sp modelId="{FA125993-07E2-4E20-A8D0-00B38E7988E5}">
      <dsp:nvSpPr>
        <dsp:cNvPr id="0" name=""/>
        <dsp:cNvSpPr/>
      </dsp:nvSpPr>
      <dsp:spPr>
        <a:xfrm>
          <a:off x="4437487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Alfabéticamente </a:t>
          </a:r>
          <a:endParaRPr lang="es-EC" sz="700" kern="1200" dirty="0"/>
        </a:p>
      </dsp:txBody>
      <dsp:txXfrm>
        <a:off x="4437487" y="2480200"/>
        <a:ext cx="916533" cy="458266"/>
      </dsp:txXfrm>
    </dsp:sp>
    <dsp:sp modelId="{CE18E5CD-9C12-4CD7-BC2D-D37AC1B465DF}">
      <dsp:nvSpPr>
        <dsp:cNvPr id="0" name=""/>
        <dsp:cNvSpPr/>
      </dsp:nvSpPr>
      <dsp:spPr>
        <a:xfrm>
          <a:off x="6100995" y="1829461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Con más de un autor </a:t>
          </a:r>
          <a:endParaRPr lang="es-EC" sz="700" kern="1200" dirty="0"/>
        </a:p>
      </dsp:txBody>
      <dsp:txXfrm>
        <a:off x="6100995" y="1829461"/>
        <a:ext cx="916533" cy="458266"/>
      </dsp:txXfrm>
    </dsp:sp>
    <dsp:sp modelId="{3EAA1B6E-F716-42EE-BD4B-C388B1FE27DA}">
      <dsp:nvSpPr>
        <dsp:cNvPr id="0" name=""/>
        <dsp:cNvSpPr/>
      </dsp:nvSpPr>
      <dsp:spPr>
        <a:xfrm>
          <a:off x="5546492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Hasta 20 </a:t>
          </a:r>
          <a:endParaRPr lang="es-EC" sz="700" kern="1200" dirty="0"/>
        </a:p>
      </dsp:txBody>
      <dsp:txXfrm>
        <a:off x="5546492" y="2480200"/>
        <a:ext cx="916533" cy="458266"/>
      </dsp:txXfrm>
    </dsp:sp>
    <dsp:sp modelId="{9F425628-AC4D-40C6-A615-92193A74A9DE}">
      <dsp:nvSpPr>
        <dsp:cNvPr id="0" name=""/>
        <dsp:cNvSpPr/>
      </dsp:nvSpPr>
      <dsp:spPr>
        <a:xfrm>
          <a:off x="5775625" y="3130938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Apellido, Nombre </a:t>
          </a:r>
          <a:endParaRPr lang="es-EC" sz="700" kern="1200" dirty="0"/>
        </a:p>
      </dsp:txBody>
      <dsp:txXfrm>
        <a:off x="5775625" y="3130938"/>
        <a:ext cx="916533" cy="458266"/>
      </dsp:txXfrm>
    </dsp:sp>
    <dsp:sp modelId="{A197520D-0805-4FE0-844D-A8099A92C947}">
      <dsp:nvSpPr>
        <dsp:cNvPr id="0" name=""/>
        <dsp:cNvSpPr/>
      </dsp:nvSpPr>
      <dsp:spPr>
        <a:xfrm>
          <a:off x="6655497" y="2480200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Más de 20 </a:t>
          </a:r>
          <a:endParaRPr lang="es-EC" sz="700" kern="1200" dirty="0"/>
        </a:p>
      </dsp:txBody>
      <dsp:txXfrm>
        <a:off x="6655497" y="2480200"/>
        <a:ext cx="916533" cy="458266"/>
      </dsp:txXfrm>
    </dsp:sp>
    <dsp:sp modelId="{628A51E6-CEC0-4480-9B46-57E180AEC56A}">
      <dsp:nvSpPr>
        <dsp:cNvPr id="0" name=""/>
        <dsp:cNvSpPr/>
      </dsp:nvSpPr>
      <dsp:spPr>
        <a:xfrm>
          <a:off x="6884630" y="3130938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Se nombra los primeros 19 y usar puntos suspensivos después del número 19</a:t>
          </a:r>
          <a:endParaRPr lang="es-EC" sz="700" kern="1200" dirty="0"/>
        </a:p>
      </dsp:txBody>
      <dsp:txXfrm>
        <a:off x="6884630" y="3130938"/>
        <a:ext cx="916533" cy="458266"/>
      </dsp:txXfrm>
    </dsp:sp>
    <dsp:sp modelId="{B7BCD14C-5319-4794-B608-87BA821515ED}">
      <dsp:nvSpPr>
        <dsp:cNvPr id="0" name=""/>
        <dsp:cNvSpPr/>
      </dsp:nvSpPr>
      <dsp:spPr>
        <a:xfrm>
          <a:off x="6884630" y="3781677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Luego se pone el nombre del último autor  </a:t>
          </a:r>
          <a:endParaRPr lang="es-EC" sz="700" kern="1200" dirty="0"/>
        </a:p>
      </dsp:txBody>
      <dsp:txXfrm>
        <a:off x="6884630" y="3781677"/>
        <a:ext cx="916533" cy="458266"/>
      </dsp:txXfrm>
    </dsp:sp>
    <dsp:sp modelId="{F01C828B-0A0F-4C7F-8883-D7F5F7D7EF9A}">
      <dsp:nvSpPr>
        <dsp:cNvPr id="0" name=""/>
        <dsp:cNvSpPr/>
      </dsp:nvSpPr>
      <dsp:spPr>
        <a:xfrm>
          <a:off x="7210000" y="1829461"/>
          <a:ext cx="916533" cy="458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 dirty="0"/>
        </a:p>
      </dsp:txBody>
      <dsp:txXfrm>
        <a:off x="7210000" y="1829461"/>
        <a:ext cx="916533" cy="45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682B9-4338-40F8-A3BD-817A9D8DEB34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112C-A576-49A9-A982-E45BC0DC299A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Estructura</a:t>
          </a:r>
          <a:endParaRPr lang="es-EC" sz="2500" kern="1200" dirty="0"/>
        </a:p>
      </dsp:txBody>
      <dsp:txXfrm>
        <a:off x="0" y="0"/>
        <a:ext cx="1625600" cy="5418667"/>
      </dsp:txXfrm>
    </dsp:sp>
    <dsp:sp modelId="{FB572056-D24A-4E07-B1C0-76CD724B0132}">
      <dsp:nvSpPr>
        <dsp:cNvPr id="0" name=""/>
        <dsp:cNvSpPr/>
      </dsp:nvSpPr>
      <dsp:spPr>
        <a:xfrm>
          <a:off x="1747520" y="32047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Portada</a:t>
          </a:r>
          <a:endParaRPr lang="es-EC" sz="3100" kern="1200" dirty="0"/>
        </a:p>
      </dsp:txBody>
      <dsp:txXfrm>
        <a:off x="1747520" y="32047"/>
        <a:ext cx="6380480" cy="640953"/>
      </dsp:txXfrm>
    </dsp:sp>
    <dsp:sp modelId="{B51B9DB2-7CB5-45E0-9D63-5F4C226CF242}">
      <dsp:nvSpPr>
        <dsp:cNvPr id="0" name=""/>
        <dsp:cNvSpPr/>
      </dsp:nvSpPr>
      <dsp:spPr>
        <a:xfrm>
          <a:off x="1625599" y="673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55A8C-7AF4-4D47-8187-B1290692A6E6}">
      <dsp:nvSpPr>
        <dsp:cNvPr id="0" name=""/>
        <dsp:cNvSpPr/>
      </dsp:nvSpPr>
      <dsp:spPr>
        <a:xfrm>
          <a:off x="1747520" y="705048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Resumen</a:t>
          </a:r>
          <a:endParaRPr lang="es-EC" sz="3100" kern="1200" dirty="0"/>
        </a:p>
      </dsp:txBody>
      <dsp:txXfrm>
        <a:off x="1747520" y="705048"/>
        <a:ext cx="6380480" cy="640953"/>
      </dsp:txXfrm>
    </dsp:sp>
    <dsp:sp modelId="{04992A58-EC46-4888-BF66-C0D023D058C6}">
      <dsp:nvSpPr>
        <dsp:cNvPr id="0" name=""/>
        <dsp:cNvSpPr/>
      </dsp:nvSpPr>
      <dsp:spPr>
        <a:xfrm>
          <a:off x="1625599" y="134600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74DC-1FC3-417F-A511-0E491BC56084}">
      <dsp:nvSpPr>
        <dsp:cNvPr id="0" name=""/>
        <dsp:cNvSpPr/>
      </dsp:nvSpPr>
      <dsp:spPr>
        <a:xfrm>
          <a:off x="1747520" y="1378049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Texto</a:t>
          </a:r>
          <a:endParaRPr lang="es-EC" sz="3100" kern="1200" dirty="0"/>
        </a:p>
      </dsp:txBody>
      <dsp:txXfrm>
        <a:off x="1747520" y="1378049"/>
        <a:ext cx="6380480" cy="640953"/>
      </dsp:txXfrm>
    </dsp:sp>
    <dsp:sp modelId="{F7BF1812-7498-4D92-8B0C-FDF83C1F82BF}">
      <dsp:nvSpPr>
        <dsp:cNvPr id="0" name=""/>
        <dsp:cNvSpPr/>
      </dsp:nvSpPr>
      <dsp:spPr>
        <a:xfrm>
          <a:off x="1625599" y="201900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126D2-372F-4500-A080-AC1951FF1CB7}">
      <dsp:nvSpPr>
        <dsp:cNvPr id="0" name=""/>
        <dsp:cNvSpPr/>
      </dsp:nvSpPr>
      <dsp:spPr>
        <a:xfrm>
          <a:off x="1747520" y="2051050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Referencias</a:t>
          </a:r>
          <a:endParaRPr lang="es-EC" sz="3100" kern="1200" dirty="0"/>
        </a:p>
      </dsp:txBody>
      <dsp:txXfrm>
        <a:off x="1747520" y="2051050"/>
        <a:ext cx="6380480" cy="640953"/>
      </dsp:txXfrm>
    </dsp:sp>
    <dsp:sp modelId="{5BC5A52A-982E-4C9F-9CF9-FCC6B600F550}">
      <dsp:nvSpPr>
        <dsp:cNvPr id="0" name=""/>
        <dsp:cNvSpPr/>
      </dsp:nvSpPr>
      <dsp:spPr>
        <a:xfrm>
          <a:off x="1625599" y="269200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A698-4302-4D48-A021-AD6AC0D70C8C}">
      <dsp:nvSpPr>
        <dsp:cNvPr id="0" name=""/>
        <dsp:cNvSpPr/>
      </dsp:nvSpPr>
      <dsp:spPr>
        <a:xfrm>
          <a:off x="1747520" y="2724050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Notas</a:t>
          </a:r>
          <a:endParaRPr lang="es-EC" sz="3100" kern="1200" dirty="0"/>
        </a:p>
      </dsp:txBody>
      <dsp:txXfrm>
        <a:off x="1747520" y="2724050"/>
        <a:ext cx="6380480" cy="640953"/>
      </dsp:txXfrm>
    </dsp:sp>
    <dsp:sp modelId="{99920E32-CF2B-4508-970F-B320EEBD2169}">
      <dsp:nvSpPr>
        <dsp:cNvPr id="0" name=""/>
        <dsp:cNvSpPr/>
      </dsp:nvSpPr>
      <dsp:spPr>
        <a:xfrm>
          <a:off x="1625599" y="336500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8C49-413E-4AF9-8470-5853844F66F6}">
      <dsp:nvSpPr>
        <dsp:cNvPr id="0" name=""/>
        <dsp:cNvSpPr/>
      </dsp:nvSpPr>
      <dsp:spPr>
        <a:xfrm>
          <a:off x="1747520" y="3397051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Tablas</a:t>
          </a:r>
          <a:endParaRPr lang="es-EC" sz="3100" kern="1200" dirty="0"/>
        </a:p>
      </dsp:txBody>
      <dsp:txXfrm>
        <a:off x="1747520" y="3397051"/>
        <a:ext cx="6380480" cy="640953"/>
      </dsp:txXfrm>
    </dsp:sp>
    <dsp:sp modelId="{BEDAF2A7-74C3-4C42-A75B-8A36F041B503}">
      <dsp:nvSpPr>
        <dsp:cNvPr id="0" name=""/>
        <dsp:cNvSpPr/>
      </dsp:nvSpPr>
      <dsp:spPr>
        <a:xfrm>
          <a:off x="1625599" y="403800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21DAD-8CF9-4A78-A11E-FB9840CE190E}">
      <dsp:nvSpPr>
        <dsp:cNvPr id="0" name=""/>
        <dsp:cNvSpPr/>
      </dsp:nvSpPr>
      <dsp:spPr>
        <a:xfrm>
          <a:off x="1747520" y="4070052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Figuras</a:t>
          </a:r>
          <a:endParaRPr lang="es-EC" sz="3100" kern="1200" dirty="0"/>
        </a:p>
      </dsp:txBody>
      <dsp:txXfrm>
        <a:off x="1747520" y="4070052"/>
        <a:ext cx="6380480" cy="640953"/>
      </dsp:txXfrm>
    </dsp:sp>
    <dsp:sp modelId="{44F4F41B-B5C7-460A-B223-8F46D30E3E00}">
      <dsp:nvSpPr>
        <dsp:cNvPr id="0" name=""/>
        <dsp:cNvSpPr/>
      </dsp:nvSpPr>
      <dsp:spPr>
        <a:xfrm>
          <a:off x="1625599" y="4711005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06B64-C47F-46EC-831A-E54935851D83}">
      <dsp:nvSpPr>
        <dsp:cNvPr id="0" name=""/>
        <dsp:cNvSpPr/>
      </dsp:nvSpPr>
      <dsp:spPr>
        <a:xfrm>
          <a:off x="1747520" y="4743053"/>
          <a:ext cx="638048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Apéndice </a:t>
          </a:r>
          <a:endParaRPr lang="es-EC" sz="3100" kern="1200" dirty="0"/>
        </a:p>
      </dsp:txBody>
      <dsp:txXfrm>
        <a:off x="1747520" y="4743053"/>
        <a:ext cx="6380480" cy="640953"/>
      </dsp:txXfrm>
    </dsp:sp>
    <dsp:sp modelId="{D5658D71-9C3D-4C5B-A35D-A08EE4D33D23}">
      <dsp:nvSpPr>
        <dsp:cNvPr id="0" name=""/>
        <dsp:cNvSpPr/>
      </dsp:nvSpPr>
      <dsp:spPr>
        <a:xfrm>
          <a:off x="1625599" y="53840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91B4-D64E-4142-95ED-022BB74EA8C7}">
      <dsp:nvSpPr>
        <dsp:cNvPr id="0" name=""/>
        <dsp:cNvSpPr/>
      </dsp:nvSpPr>
      <dsp:spPr>
        <a:xfrm>
          <a:off x="0" y="0"/>
          <a:ext cx="3930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22C84-6742-45CE-A300-3A54FF1CE80D}">
      <dsp:nvSpPr>
        <dsp:cNvPr id="0" name=""/>
        <dsp:cNvSpPr/>
      </dsp:nvSpPr>
      <dsp:spPr>
        <a:xfrm>
          <a:off x="0" y="0"/>
          <a:ext cx="78613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Portada </a:t>
          </a:r>
          <a:endParaRPr lang="es-EC" sz="1500" kern="1200" dirty="0"/>
        </a:p>
      </dsp:txBody>
      <dsp:txXfrm>
        <a:off x="0" y="0"/>
        <a:ext cx="786130" cy="5418667"/>
      </dsp:txXfrm>
    </dsp:sp>
    <dsp:sp modelId="{A248CB11-B245-4CAB-B29E-2A0772B09D04}">
      <dsp:nvSpPr>
        <dsp:cNvPr id="0" name=""/>
        <dsp:cNvSpPr/>
      </dsp:nvSpPr>
      <dsp:spPr>
        <a:xfrm>
          <a:off x="845089" y="32047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Título del trabajo </a:t>
          </a:r>
          <a:endParaRPr lang="es-EC" sz="1300" kern="1200" dirty="0"/>
        </a:p>
      </dsp:txBody>
      <dsp:txXfrm>
        <a:off x="845089" y="32047"/>
        <a:ext cx="3085560" cy="640953"/>
      </dsp:txXfrm>
    </dsp:sp>
    <dsp:sp modelId="{41D12DC9-E855-4D1C-8288-5C7E2506D5ED}">
      <dsp:nvSpPr>
        <dsp:cNvPr id="0" name=""/>
        <dsp:cNvSpPr/>
      </dsp:nvSpPr>
      <dsp:spPr>
        <a:xfrm>
          <a:off x="786130" y="673000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0B342-71F2-47E4-BD15-21DF1BDC99EA}">
      <dsp:nvSpPr>
        <dsp:cNvPr id="0" name=""/>
        <dsp:cNvSpPr/>
      </dsp:nvSpPr>
      <dsp:spPr>
        <a:xfrm>
          <a:off x="845089" y="705048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Nombres del autor o autores </a:t>
          </a:r>
          <a:endParaRPr lang="es-EC" sz="1300" kern="1200" dirty="0"/>
        </a:p>
      </dsp:txBody>
      <dsp:txXfrm>
        <a:off x="845089" y="705048"/>
        <a:ext cx="3085560" cy="640953"/>
      </dsp:txXfrm>
    </dsp:sp>
    <dsp:sp modelId="{4B72BC44-E9FE-4E15-8BA1-EAF754F53482}">
      <dsp:nvSpPr>
        <dsp:cNvPr id="0" name=""/>
        <dsp:cNvSpPr/>
      </dsp:nvSpPr>
      <dsp:spPr>
        <a:xfrm>
          <a:off x="786130" y="1346001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E09AC-31E5-437D-8AE2-7417B0A71CF1}">
      <dsp:nvSpPr>
        <dsp:cNvPr id="0" name=""/>
        <dsp:cNvSpPr/>
      </dsp:nvSpPr>
      <dsp:spPr>
        <a:xfrm>
          <a:off x="845089" y="1378049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Afiliación del autor (nombre de la universidad) </a:t>
          </a:r>
          <a:endParaRPr lang="es-EC" sz="1300" kern="1200" dirty="0"/>
        </a:p>
      </dsp:txBody>
      <dsp:txXfrm>
        <a:off x="845089" y="1378049"/>
        <a:ext cx="3085560" cy="640953"/>
      </dsp:txXfrm>
    </dsp:sp>
    <dsp:sp modelId="{ADBB7269-3291-44C6-B38B-A14500D634A6}">
      <dsp:nvSpPr>
        <dsp:cNvPr id="0" name=""/>
        <dsp:cNvSpPr/>
      </dsp:nvSpPr>
      <dsp:spPr>
        <a:xfrm>
          <a:off x="786130" y="2019002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F3402-3FEB-4826-9200-CB5B1222265A}">
      <dsp:nvSpPr>
        <dsp:cNvPr id="0" name=""/>
        <dsp:cNvSpPr/>
      </dsp:nvSpPr>
      <dsp:spPr>
        <a:xfrm>
          <a:off x="845089" y="2051050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Nombre del curso </a:t>
          </a:r>
          <a:endParaRPr lang="es-EC" sz="1300" kern="1200" dirty="0"/>
        </a:p>
      </dsp:txBody>
      <dsp:txXfrm>
        <a:off x="845089" y="2051050"/>
        <a:ext cx="3085560" cy="640953"/>
      </dsp:txXfrm>
    </dsp:sp>
    <dsp:sp modelId="{2A37997A-B401-4CFA-9DC8-44FF2BE671B0}">
      <dsp:nvSpPr>
        <dsp:cNvPr id="0" name=""/>
        <dsp:cNvSpPr/>
      </dsp:nvSpPr>
      <dsp:spPr>
        <a:xfrm>
          <a:off x="786130" y="2692003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E8C5-B371-49FF-99EF-57162EA84E5E}">
      <dsp:nvSpPr>
        <dsp:cNvPr id="0" name=""/>
        <dsp:cNvSpPr/>
      </dsp:nvSpPr>
      <dsp:spPr>
        <a:xfrm>
          <a:off x="845089" y="2724050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Profesor/orientador por el cual se presenta el trabajo </a:t>
          </a:r>
          <a:endParaRPr lang="es-EC" sz="1300" kern="1200" dirty="0"/>
        </a:p>
      </dsp:txBody>
      <dsp:txXfrm>
        <a:off x="845089" y="2724050"/>
        <a:ext cx="3085560" cy="640953"/>
      </dsp:txXfrm>
    </dsp:sp>
    <dsp:sp modelId="{56C3E211-EB1E-4B08-8438-1B82418BF6D5}">
      <dsp:nvSpPr>
        <dsp:cNvPr id="0" name=""/>
        <dsp:cNvSpPr/>
      </dsp:nvSpPr>
      <dsp:spPr>
        <a:xfrm>
          <a:off x="786130" y="3365004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B3AAF-7EF8-43E8-91F6-82000BC50F04}">
      <dsp:nvSpPr>
        <dsp:cNvPr id="0" name=""/>
        <dsp:cNvSpPr/>
      </dsp:nvSpPr>
      <dsp:spPr>
        <a:xfrm>
          <a:off x="845089" y="3397051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Fecha </a:t>
          </a:r>
          <a:endParaRPr lang="es-EC" sz="1300" kern="1200" dirty="0"/>
        </a:p>
      </dsp:txBody>
      <dsp:txXfrm>
        <a:off x="845089" y="3397051"/>
        <a:ext cx="3085560" cy="640953"/>
      </dsp:txXfrm>
    </dsp:sp>
    <dsp:sp modelId="{E5F931DE-C43B-4005-9E4E-47DB6FEAA201}">
      <dsp:nvSpPr>
        <dsp:cNvPr id="0" name=""/>
        <dsp:cNvSpPr/>
      </dsp:nvSpPr>
      <dsp:spPr>
        <a:xfrm>
          <a:off x="786130" y="4038004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EFC81-7CBB-431D-A959-0432DF7F3A51}">
      <dsp:nvSpPr>
        <dsp:cNvPr id="0" name=""/>
        <dsp:cNvSpPr/>
      </dsp:nvSpPr>
      <dsp:spPr>
        <a:xfrm>
          <a:off x="845089" y="4070052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Número de página </a:t>
          </a:r>
          <a:endParaRPr lang="es-EC" sz="1300" kern="1200" dirty="0"/>
        </a:p>
      </dsp:txBody>
      <dsp:txXfrm>
        <a:off x="845089" y="4070052"/>
        <a:ext cx="3085560" cy="640953"/>
      </dsp:txXfrm>
    </dsp:sp>
    <dsp:sp modelId="{136788E2-B8D8-4E09-94C1-896452A34E83}">
      <dsp:nvSpPr>
        <dsp:cNvPr id="0" name=""/>
        <dsp:cNvSpPr/>
      </dsp:nvSpPr>
      <dsp:spPr>
        <a:xfrm>
          <a:off x="786130" y="4711005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26975-C9AA-49FD-A4BD-19C5B55D91E9}">
      <dsp:nvSpPr>
        <dsp:cNvPr id="0" name=""/>
        <dsp:cNvSpPr/>
      </dsp:nvSpPr>
      <dsp:spPr>
        <a:xfrm>
          <a:off x="845089" y="4743053"/>
          <a:ext cx="3085560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La portada de los estudiantes no incluye encabezado a menos que lo indique la institución </a:t>
          </a:r>
          <a:endParaRPr lang="es-EC" sz="1300" kern="1200" dirty="0"/>
        </a:p>
      </dsp:txBody>
      <dsp:txXfrm>
        <a:off x="845089" y="4743053"/>
        <a:ext cx="3085560" cy="640953"/>
      </dsp:txXfrm>
    </dsp:sp>
    <dsp:sp modelId="{22835499-79A2-421E-AAB5-6A465B3AD2A4}">
      <dsp:nvSpPr>
        <dsp:cNvPr id="0" name=""/>
        <dsp:cNvSpPr/>
      </dsp:nvSpPr>
      <dsp:spPr>
        <a:xfrm>
          <a:off x="786130" y="5384006"/>
          <a:ext cx="3144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A62E-F7EB-4D86-B699-82B21E3EB588}">
      <dsp:nvSpPr>
        <dsp:cNvPr id="0" name=""/>
        <dsp:cNvSpPr/>
      </dsp:nvSpPr>
      <dsp:spPr>
        <a:xfrm>
          <a:off x="6602305" y="1998592"/>
          <a:ext cx="247487" cy="758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961"/>
              </a:lnTo>
              <a:lnTo>
                <a:pt x="247487" y="75896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DB065-94B3-469D-9519-25264EFB50D1}">
      <dsp:nvSpPr>
        <dsp:cNvPr id="0" name=""/>
        <dsp:cNvSpPr/>
      </dsp:nvSpPr>
      <dsp:spPr>
        <a:xfrm>
          <a:off x="5265872" y="827151"/>
          <a:ext cx="1996399" cy="34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41"/>
              </a:lnTo>
              <a:lnTo>
                <a:pt x="1996399" y="173241"/>
              </a:lnTo>
              <a:lnTo>
                <a:pt x="1996399" y="34648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01551-2F09-4030-A699-04E083393569}">
      <dsp:nvSpPr>
        <dsp:cNvPr id="0" name=""/>
        <dsp:cNvSpPr/>
      </dsp:nvSpPr>
      <dsp:spPr>
        <a:xfrm>
          <a:off x="4605906" y="1998592"/>
          <a:ext cx="247487" cy="3101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843"/>
              </a:lnTo>
              <a:lnTo>
                <a:pt x="247487" y="310184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FCB6-9899-4A1C-97F2-79E26E35BCE8}">
      <dsp:nvSpPr>
        <dsp:cNvPr id="0" name=""/>
        <dsp:cNvSpPr/>
      </dsp:nvSpPr>
      <dsp:spPr>
        <a:xfrm>
          <a:off x="4605906" y="1998592"/>
          <a:ext cx="247487" cy="193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402"/>
              </a:lnTo>
              <a:lnTo>
                <a:pt x="247487" y="193040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B2678-1871-436D-98AD-3F1B55E8C17D}">
      <dsp:nvSpPr>
        <dsp:cNvPr id="0" name=""/>
        <dsp:cNvSpPr/>
      </dsp:nvSpPr>
      <dsp:spPr>
        <a:xfrm>
          <a:off x="4605906" y="1998592"/>
          <a:ext cx="247487" cy="758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961"/>
              </a:lnTo>
              <a:lnTo>
                <a:pt x="247487" y="75896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343B9-6573-4657-B3C3-8801B01FE9A5}">
      <dsp:nvSpPr>
        <dsp:cNvPr id="0" name=""/>
        <dsp:cNvSpPr/>
      </dsp:nvSpPr>
      <dsp:spPr>
        <a:xfrm>
          <a:off x="5220152" y="827151"/>
          <a:ext cx="91440" cy="346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48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42498-197C-4017-ADBA-524EB6DE1011}">
      <dsp:nvSpPr>
        <dsp:cNvPr id="0" name=""/>
        <dsp:cNvSpPr/>
      </dsp:nvSpPr>
      <dsp:spPr>
        <a:xfrm>
          <a:off x="2609506" y="1998592"/>
          <a:ext cx="247487" cy="427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3284"/>
              </a:lnTo>
              <a:lnTo>
                <a:pt x="247487" y="427328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27613-A8DF-4BB5-8F73-035FDE3275FB}">
      <dsp:nvSpPr>
        <dsp:cNvPr id="0" name=""/>
        <dsp:cNvSpPr/>
      </dsp:nvSpPr>
      <dsp:spPr>
        <a:xfrm>
          <a:off x="2609506" y="1998592"/>
          <a:ext cx="247487" cy="3101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843"/>
              </a:lnTo>
              <a:lnTo>
                <a:pt x="247487" y="310184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5DF8C-702E-408A-BF18-3562701F8929}">
      <dsp:nvSpPr>
        <dsp:cNvPr id="0" name=""/>
        <dsp:cNvSpPr/>
      </dsp:nvSpPr>
      <dsp:spPr>
        <a:xfrm>
          <a:off x="2609506" y="1998592"/>
          <a:ext cx="247487" cy="193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402"/>
              </a:lnTo>
              <a:lnTo>
                <a:pt x="247487" y="193040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A5DB0-4E3B-49BE-8304-A5E2F900A984}">
      <dsp:nvSpPr>
        <dsp:cNvPr id="0" name=""/>
        <dsp:cNvSpPr/>
      </dsp:nvSpPr>
      <dsp:spPr>
        <a:xfrm>
          <a:off x="2609506" y="1998592"/>
          <a:ext cx="247487" cy="758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961"/>
              </a:lnTo>
              <a:lnTo>
                <a:pt x="247487" y="75896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EC71F-3F6A-4CB9-BD56-B479BBAFF276}">
      <dsp:nvSpPr>
        <dsp:cNvPr id="0" name=""/>
        <dsp:cNvSpPr/>
      </dsp:nvSpPr>
      <dsp:spPr>
        <a:xfrm>
          <a:off x="3269473" y="827151"/>
          <a:ext cx="1996399" cy="346482"/>
        </a:xfrm>
        <a:custGeom>
          <a:avLst/>
          <a:gdLst/>
          <a:ahLst/>
          <a:cxnLst/>
          <a:rect l="0" t="0" r="0" b="0"/>
          <a:pathLst>
            <a:path>
              <a:moveTo>
                <a:pt x="1996399" y="0"/>
              </a:moveTo>
              <a:lnTo>
                <a:pt x="1996399" y="173241"/>
              </a:lnTo>
              <a:lnTo>
                <a:pt x="0" y="173241"/>
              </a:lnTo>
              <a:lnTo>
                <a:pt x="0" y="34648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3065C-42A4-4E20-8A27-A0BEADAD345F}">
      <dsp:nvSpPr>
        <dsp:cNvPr id="0" name=""/>
        <dsp:cNvSpPr/>
      </dsp:nvSpPr>
      <dsp:spPr>
        <a:xfrm>
          <a:off x="4440914" y="2193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Título </a:t>
          </a:r>
          <a:endParaRPr lang="es-EC" sz="1200" kern="1200" dirty="0"/>
        </a:p>
      </dsp:txBody>
      <dsp:txXfrm>
        <a:off x="4440914" y="2193"/>
        <a:ext cx="1649916" cy="824958"/>
      </dsp:txXfrm>
    </dsp:sp>
    <dsp:sp modelId="{84747F6F-DA7E-4CE0-805E-DC4D330F4C0D}">
      <dsp:nvSpPr>
        <dsp:cNvPr id="0" name=""/>
        <dsp:cNvSpPr/>
      </dsp:nvSpPr>
      <dsp:spPr>
        <a:xfrm>
          <a:off x="2444515" y="1173634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Características</a:t>
          </a:r>
          <a:endParaRPr lang="es-EC" sz="1200" kern="1200" dirty="0"/>
        </a:p>
      </dsp:txBody>
      <dsp:txXfrm>
        <a:off x="2444515" y="1173634"/>
        <a:ext cx="1649916" cy="824958"/>
      </dsp:txXfrm>
    </dsp:sp>
    <dsp:sp modelId="{DA67384A-849C-4C8B-859E-96827D243F51}">
      <dsp:nvSpPr>
        <dsp:cNvPr id="0" name=""/>
        <dsp:cNvSpPr/>
      </dsp:nvSpPr>
      <dsp:spPr>
        <a:xfrm>
          <a:off x="2856994" y="2345075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Resume la idea principal </a:t>
          </a:r>
          <a:endParaRPr lang="es-EC" sz="1200" kern="1200" dirty="0"/>
        </a:p>
      </dsp:txBody>
      <dsp:txXfrm>
        <a:off x="2856994" y="2345075"/>
        <a:ext cx="1649916" cy="824958"/>
      </dsp:txXfrm>
    </dsp:sp>
    <dsp:sp modelId="{DD9F49E7-29AA-41BE-BBD2-75EEBB8CF365}">
      <dsp:nvSpPr>
        <dsp:cNvPr id="0" name=""/>
        <dsp:cNvSpPr/>
      </dsp:nvSpPr>
      <dsp:spPr>
        <a:xfrm>
          <a:off x="2856994" y="3516516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Es conciso e identifica el tema de investigación </a:t>
          </a:r>
          <a:endParaRPr lang="es-EC" sz="1200" kern="1200" dirty="0"/>
        </a:p>
      </dsp:txBody>
      <dsp:txXfrm>
        <a:off x="2856994" y="3516516"/>
        <a:ext cx="1649916" cy="824958"/>
      </dsp:txXfrm>
    </dsp:sp>
    <dsp:sp modelId="{99174D23-7694-4D8F-AC03-C658422ECA8E}">
      <dsp:nvSpPr>
        <dsp:cNvPr id="0" name=""/>
        <dsp:cNvSpPr/>
      </dsp:nvSpPr>
      <dsp:spPr>
        <a:xfrm>
          <a:off x="2856994" y="4687957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Debe ser totalmente explicativo por si solo</a:t>
          </a:r>
          <a:endParaRPr lang="es-EC" sz="1200" kern="1200" dirty="0"/>
        </a:p>
      </dsp:txBody>
      <dsp:txXfrm>
        <a:off x="2856994" y="4687957"/>
        <a:ext cx="1649916" cy="824958"/>
      </dsp:txXfrm>
    </dsp:sp>
    <dsp:sp modelId="{075CD70E-FDD7-45DA-86E1-EEB05B45C367}">
      <dsp:nvSpPr>
        <dsp:cNvPr id="0" name=""/>
        <dsp:cNvSpPr/>
      </dsp:nvSpPr>
      <dsp:spPr>
        <a:xfrm>
          <a:off x="2856994" y="5859398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Informa a los lectores del estudio</a:t>
          </a:r>
          <a:endParaRPr lang="es-EC" sz="1200" kern="1200" dirty="0"/>
        </a:p>
      </dsp:txBody>
      <dsp:txXfrm>
        <a:off x="2856994" y="5859398"/>
        <a:ext cx="1649916" cy="824958"/>
      </dsp:txXfrm>
    </dsp:sp>
    <dsp:sp modelId="{16865715-3D43-4E91-BDF1-61CB658F164A}">
      <dsp:nvSpPr>
        <dsp:cNvPr id="0" name=""/>
        <dsp:cNvSpPr/>
      </dsp:nvSpPr>
      <dsp:spPr>
        <a:xfrm>
          <a:off x="4440914" y="1173634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Que evitar </a:t>
          </a:r>
          <a:endParaRPr lang="es-EC" sz="1200" kern="1200" dirty="0"/>
        </a:p>
      </dsp:txBody>
      <dsp:txXfrm>
        <a:off x="4440914" y="1173634"/>
        <a:ext cx="1649916" cy="824958"/>
      </dsp:txXfrm>
    </dsp:sp>
    <dsp:sp modelId="{5A45EF05-EF8E-43F2-BC92-58C5571C98C2}">
      <dsp:nvSpPr>
        <dsp:cNvPr id="0" name=""/>
        <dsp:cNvSpPr/>
      </dsp:nvSpPr>
      <dsp:spPr>
        <a:xfrm>
          <a:off x="4853393" y="2345075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Palabras no útiles o que aumentan la longitud </a:t>
          </a:r>
          <a:endParaRPr lang="es-EC" sz="1200" kern="1200" dirty="0"/>
        </a:p>
      </dsp:txBody>
      <dsp:txXfrm>
        <a:off x="4853393" y="2345075"/>
        <a:ext cx="1649916" cy="824958"/>
      </dsp:txXfrm>
    </dsp:sp>
    <dsp:sp modelId="{963E4548-B989-4EA3-8A2E-A83DC587D876}">
      <dsp:nvSpPr>
        <dsp:cNvPr id="0" name=""/>
        <dsp:cNvSpPr/>
      </dsp:nvSpPr>
      <dsp:spPr>
        <a:xfrm>
          <a:off x="4853393" y="3516516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Las palabras método y resultados, un estudio de o una investigación experimental de NO SE USAN </a:t>
          </a:r>
          <a:endParaRPr lang="es-EC" sz="1200" kern="1200" dirty="0"/>
        </a:p>
      </dsp:txBody>
      <dsp:txXfrm>
        <a:off x="4853393" y="3516516"/>
        <a:ext cx="1649916" cy="824958"/>
      </dsp:txXfrm>
    </dsp:sp>
    <dsp:sp modelId="{BE12A194-67F5-41F2-8D1E-778B222A9AD9}">
      <dsp:nvSpPr>
        <dsp:cNvPr id="0" name=""/>
        <dsp:cNvSpPr/>
      </dsp:nvSpPr>
      <dsp:spPr>
        <a:xfrm>
          <a:off x="4853393" y="4687957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No abreviaturas</a:t>
          </a:r>
          <a:endParaRPr lang="es-EC" sz="1200" kern="1200" dirty="0"/>
        </a:p>
      </dsp:txBody>
      <dsp:txXfrm>
        <a:off x="4853393" y="4687957"/>
        <a:ext cx="1649916" cy="824958"/>
      </dsp:txXfrm>
    </dsp:sp>
    <dsp:sp modelId="{6AF0A057-AAFB-4D22-976B-0E93EC44F444}">
      <dsp:nvSpPr>
        <dsp:cNvPr id="0" name=""/>
        <dsp:cNvSpPr/>
      </dsp:nvSpPr>
      <dsp:spPr>
        <a:xfrm>
          <a:off x="6437313" y="1173634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Tamaño recomendado </a:t>
          </a:r>
          <a:endParaRPr lang="es-EC" sz="1200" kern="1200" dirty="0"/>
        </a:p>
      </dsp:txBody>
      <dsp:txXfrm>
        <a:off x="6437313" y="1173634"/>
        <a:ext cx="1649916" cy="824958"/>
      </dsp:txXfrm>
    </dsp:sp>
    <dsp:sp modelId="{814B1579-5380-48F1-AFAF-0FC15C888323}">
      <dsp:nvSpPr>
        <dsp:cNvPr id="0" name=""/>
        <dsp:cNvSpPr/>
      </dsp:nvSpPr>
      <dsp:spPr>
        <a:xfrm>
          <a:off x="6849792" y="2345075"/>
          <a:ext cx="1649916" cy="82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12 palabras en mayúsculas y minúsculas, centrado y en la mitad superior de la página</a:t>
          </a:r>
          <a:endParaRPr lang="es-EC" sz="1200" kern="1200" dirty="0"/>
        </a:p>
      </dsp:txBody>
      <dsp:txXfrm>
        <a:off x="6849792" y="2345075"/>
        <a:ext cx="1649916" cy="824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D9CE9-1230-4425-BE7B-25778368D0CB}">
      <dsp:nvSpPr>
        <dsp:cNvPr id="0" name=""/>
        <dsp:cNvSpPr/>
      </dsp:nvSpPr>
      <dsp:spPr>
        <a:xfrm>
          <a:off x="0" y="0"/>
          <a:ext cx="6257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488AB-0A15-44A0-A021-4BF8F86C3C15}">
      <dsp:nvSpPr>
        <dsp:cNvPr id="0" name=""/>
        <dsp:cNvSpPr/>
      </dsp:nvSpPr>
      <dsp:spPr>
        <a:xfrm>
          <a:off x="0" y="0"/>
          <a:ext cx="1251585" cy="33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Nombre del autor </a:t>
          </a:r>
          <a:endParaRPr lang="es-EC" sz="1700" kern="1200" dirty="0"/>
        </a:p>
      </dsp:txBody>
      <dsp:txXfrm>
        <a:off x="0" y="0"/>
        <a:ext cx="1251585" cy="3343274"/>
      </dsp:txXfrm>
    </dsp:sp>
    <dsp:sp modelId="{77C2A1AC-1DB6-4E50-842F-6A2EE4EE928C}">
      <dsp:nvSpPr>
        <dsp:cNvPr id="0" name=""/>
        <dsp:cNvSpPr/>
      </dsp:nvSpPr>
      <dsp:spPr>
        <a:xfrm>
          <a:off x="1345454" y="39301"/>
          <a:ext cx="4912471" cy="7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Primer nombre</a:t>
          </a:r>
          <a:endParaRPr lang="es-EC" sz="1800" kern="1200" dirty="0"/>
        </a:p>
      </dsp:txBody>
      <dsp:txXfrm>
        <a:off x="1345454" y="39301"/>
        <a:ext cx="4912471" cy="786028"/>
      </dsp:txXfrm>
    </dsp:sp>
    <dsp:sp modelId="{29224B16-0669-4C15-89C2-0E42A092C445}">
      <dsp:nvSpPr>
        <dsp:cNvPr id="0" name=""/>
        <dsp:cNvSpPr/>
      </dsp:nvSpPr>
      <dsp:spPr>
        <a:xfrm>
          <a:off x="1251585" y="825330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5C07B-7F83-44A5-8412-D75584C544B0}">
      <dsp:nvSpPr>
        <dsp:cNvPr id="0" name=""/>
        <dsp:cNvSpPr/>
      </dsp:nvSpPr>
      <dsp:spPr>
        <a:xfrm>
          <a:off x="1345454" y="864631"/>
          <a:ext cx="4912471" cy="7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Inicial (es) del nombre del medio y apellido </a:t>
          </a:r>
          <a:endParaRPr lang="es-EC" sz="1800" kern="1200" dirty="0"/>
        </a:p>
      </dsp:txBody>
      <dsp:txXfrm>
        <a:off x="1345454" y="864631"/>
        <a:ext cx="4912471" cy="786028"/>
      </dsp:txXfrm>
    </dsp:sp>
    <dsp:sp modelId="{2CB9898D-7A32-4482-B1E9-6D3AA00F2EF1}">
      <dsp:nvSpPr>
        <dsp:cNvPr id="0" name=""/>
        <dsp:cNvSpPr/>
      </dsp:nvSpPr>
      <dsp:spPr>
        <a:xfrm>
          <a:off x="1251585" y="1650660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1CA45-7D65-4421-B944-09AEF260CDCC}">
      <dsp:nvSpPr>
        <dsp:cNvPr id="0" name=""/>
        <dsp:cNvSpPr/>
      </dsp:nvSpPr>
      <dsp:spPr>
        <a:xfrm>
          <a:off x="1345454" y="1689961"/>
          <a:ext cx="4912471" cy="7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Omitir títulos que se tiene y los grados. </a:t>
          </a:r>
          <a:endParaRPr lang="es-EC" sz="1800" kern="1200" dirty="0"/>
        </a:p>
      </dsp:txBody>
      <dsp:txXfrm>
        <a:off x="1345454" y="1689961"/>
        <a:ext cx="4912471" cy="786028"/>
      </dsp:txXfrm>
    </dsp:sp>
    <dsp:sp modelId="{7E452FFC-2148-4542-A828-7F1C0AF02334}">
      <dsp:nvSpPr>
        <dsp:cNvPr id="0" name=""/>
        <dsp:cNvSpPr/>
      </dsp:nvSpPr>
      <dsp:spPr>
        <a:xfrm>
          <a:off x="1251585" y="2293339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F6386-7F46-4C6E-80B1-94740C6904FF}">
      <dsp:nvSpPr>
        <dsp:cNvPr id="0" name=""/>
        <dsp:cNvSpPr/>
      </dsp:nvSpPr>
      <dsp:spPr>
        <a:xfrm>
          <a:off x="1345454" y="2515292"/>
          <a:ext cx="4912471" cy="7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Juan P. Rodríguez </a:t>
          </a:r>
          <a:endParaRPr lang="es-EC" sz="1800" kern="1200" dirty="0"/>
        </a:p>
      </dsp:txBody>
      <dsp:txXfrm>
        <a:off x="1345454" y="2515292"/>
        <a:ext cx="4912471" cy="786028"/>
      </dsp:txXfrm>
    </dsp:sp>
    <dsp:sp modelId="{806A9849-2711-4FFB-8CBD-1A074BF77F5C}">
      <dsp:nvSpPr>
        <dsp:cNvPr id="0" name=""/>
        <dsp:cNvSpPr/>
      </dsp:nvSpPr>
      <dsp:spPr>
        <a:xfrm>
          <a:off x="1251585" y="3301320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7B054-5FC2-4B09-B9EA-C35D0AEAC65A}">
      <dsp:nvSpPr>
        <dsp:cNvPr id="0" name=""/>
        <dsp:cNvSpPr/>
      </dsp:nvSpPr>
      <dsp:spPr>
        <a:xfrm>
          <a:off x="0" y="3057525"/>
          <a:ext cx="6257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8BC9E-6633-44FE-B948-619E293B103E}">
      <dsp:nvSpPr>
        <dsp:cNvPr id="0" name=""/>
        <dsp:cNvSpPr/>
      </dsp:nvSpPr>
      <dsp:spPr>
        <a:xfrm>
          <a:off x="0" y="3343274"/>
          <a:ext cx="1251585" cy="33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Afiliación institucional </a:t>
          </a:r>
          <a:endParaRPr lang="es-EC" sz="1700" kern="1200" dirty="0"/>
        </a:p>
      </dsp:txBody>
      <dsp:txXfrm>
        <a:off x="0" y="3343274"/>
        <a:ext cx="1251585" cy="3343274"/>
      </dsp:txXfrm>
    </dsp:sp>
    <dsp:sp modelId="{8D78C744-920B-40E9-82FD-FD09B8F3A29C}">
      <dsp:nvSpPr>
        <dsp:cNvPr id="0" name=""/>
        <dsp:cNvSpPr/>
      </dsp:nvSpPr>
      <dsp:spPr>
        <a:xfrm>
          <a:off x="1345454" y="3374781"/>
          <a:ext cx="4912471" cy="63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Donde se encontraban los autores cuando se realizó la investigación </a:t>
          </a:r>
          <a:endParaRPr lang="es-EC" sz="1800" kern="1200" dirty="0"/>
        </a:p>
      </dsp:txBody>
      <dsp:txXfrm>
        <a:off x="1345454" y="3374781"/>
        <a:ext cx="4912471" cy="630128"/>
      </dsp:txXfrm>
    </dsp:sp>
    <dsp:sp modelId="{A53C8182-2E68-48DB-8F7B-F2339CA744A0}">
      <dsp:nvSpPr>
        <dsp:cNvPr id="0" name=""/>
        <dsp:cNvSpPr/>
      </dsp:nvSpPr>
      <dsp:spPr>
        <a:xfrm>
          <a:off x="1251585" y="4004910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4136E-285E-4930-905A-28146C088BA2}">
      <dsp:nvSpPr>
        <dsp:cNvPr id="0" name=""/>
        <dsp:cNvSpPr/>
      </dsp:nvSpPr>
      <dsp:spPr>
        <a:xfrm>
          <a:off x="1345454" y="4036416"/>
          <a:ext cx="4912471" cy="63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Nombre de la universidad o instituciones que contribuyeron </a:t>
          </a:r>
          <a:endParaRPr lang="es-EC" sz="1800" kern="1200" dirty="0"/>
        </a:p>
      </dsp:txBody>
      <dsp:txXfrm>
        <a:off x="1345454" y="4036416"/>
        <a:ext cx="4912471" cy="630128"/>
      </dsp:txXfrm>
    </dsp:sp>
    <dsp:sp modelId="{32796918-3FC1-498D-A88C-7B0219043631}">
      <dsp:nvSpPr>
        <dsp:cNvPr id="0" name=""/>
        <dsp:cNvSpPr/>
      </dsp:nvSpPr>
      <dsp:spPr>
        <a:xfrm>
          <a:off x="1251585" y="4666545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E52E2-6074-48B5-A164-7A691544CA45}">
      <dsp:nvSpPr>
        <dsp:cNvPr id="0" name=""/>
        <dsp:cNvSpPr/>
      </dsp:nvSpPr>
      <dsp:spPr>
        <a:xfrm>
          <a:off x="1345454" y="4698052"/>
          <a:ext cx="4912471" cy="63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 un autor no tiene afiliación se indica la ciudad y el estado </a:t>
          </a:r>
          <a:endParaRPr lang="es-EC" sz="1800" kern="1200" dirty="0"/>
        </a:p>
      </dsp:txBody>
      <dsp:txXfrm>
        <a:off x="1345454" y="4698052"/>
        <a:ext cx="4912471" cy="630128"/>
      </dsp:txXfrm>
    </dsp:sp>
    <dsp:sp modelId="{6B7F5565-7277-42A5-8E61-959D98AB22CE}">
      <dsp:nvSpPr>
        <dsp:cNvPr id="0" name=""/>
        <dsp:cNvSpPr/>
      </dsp:nvSpPr>
      <dsp:spPr>
        <a:xfrm>
          <a:off x="1251585" y="5328181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83D26-D2B8-4488-9712-3C618E5A1958}">
      <dsp:nvSpPr>
        <dsp:cNvPr id="0" name=""/>
        <dsp:cNvSpPr/>
      </dsp:nvSpPr>
      <dsp:spPr>
        <a:xfrm>
          <a:off x="1345454" y="5359687"/>
          <a:ext cx="4912471" cy="63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Los nombres deben ir en el orden de sus contribuciones </a:t>
          </a:r>
          <a:endParaRPr lang="es-EC" sz="1800" kern="1200" dirty="0"/>
        </a:p>
      </dsp:txBody>
      <dsp:txXfrm>
        <a:off x="1345454" y="5359687"/>
        <a:ext cx="4912471" cy="630128"/>
      </dsp:txXfrm>
    </dsp:sp>
    <dsp:sp modelId="{DE56A711-E49B-4AC0-B135-4F2DA0D265B9}">
      <dsp:nvSpPr>
        <dsp:cNvPr id="0" name=""/>
        <dsp:cNvSpPr/>
      </dsp:nvSpPr>
      <dsp:spPr>
        <a:xfrm>
          <a:off x="1251585" y="5989816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902B6-4C77-404B-9451-9E0EF2887176}">
      <dsp:nvSpPr>
        <dsp:cNvPr id="0" name=""/>
        <dsp:cNvSpPr/>
      </dsp:nvSpPr>
      <dsp:spPr>
        <a:xfrm>
          <a:off x="1345454" y="6021323"/>
          <a:ext cx="4912471" cy="63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Centrado entre los márgenes laterales, centrado bajo el nombre del autor en la siguiente línea </a:t>
          </a:r>
          <a:endParaRPr lang="es-EC" sz="1800" kern="1200" dirty="0"/>
        </a:p>
      </dsp:txBody>
      <dsp:txXfrm>
        <a:off x="1345454" y="6021323"/>
        <a:ext cx="4912471" cy="630128"/>
      </dsp:txXfrm>
    </dsp:sp>
    <dsp:sp modelId="{9C60444E-7313-4ADE-88E4-5C13904CF88C}">
      <dsp:nvSpPr>
        <dsp:cNvPr id="0" name=""/>
        <dsp:cNvSpPr/>
      </dsp:nvSpPr>
      <dsp:spPr>
        <a:xfrm>
          <a:off x="1251585" y="6651452"/>
          <a:ext cx="5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00FF-6442-4F92-992A-DA439AEBD61D}">
      <dsp:nvSpPr>
        <dsp:cNvPr id="0" name=""/>
        <dsp:cNvSpPr/>
      </dsp:nvSpPr>
      <dsp:spPr>
        <a:xfrm>
          <a:off x="0" y="0"/>
          <a:ext cx="1037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1DA81-3E7D-4C55-BF27-6971AEE4479A}">
      <dsp:nvSpPr>
        <dsp:cNvPr id="0" name=""/>
        <dsp:cNvSpPr/>
      </dsp:nvSpPr>
      <dsp:spPr>
        <a:xfrm>
          <a:off x="0" y="0"/>
          <a:ext cx="2075815" cy="615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Resumen </a:t>
          </a:r>
          <a:endParaRPr lang="es-EC" sz="3500" kern="1200" dirty="0"/>
        </a:p>
      </dsp:txBody>
      <dsp:txXfrm>
        <a:off x="0" y="0"/>
        <a:ext cx="2075815" cy="6157384"/>
      </dsp:txXfrm>
    </dsp:sp>
    <dsp:sp modelId="{13FE814D-3866-46CD-9BAC-AD2AEF9400EE}">
      <dsp:nvSpPr>
        <dsp:cNvPr id="0" name=""/>
        <dsp:cNvSpPr/>
      </dsp:nvSpPr>
      <dsp:spPr>
        <a:xfrm>
          <a:off x="2231501" y="58026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Texto breve y claro del contenido del artículo</a:t>
          </a:r>
          <a:endParaRPr lang="es-EC" sz="3000" kern="1200" dirty="0"/>
        </a:p>
      </dsp:txBody>
      <dsp:txXfrm>
        <a:off x="2231501" y="58026"/>
        <a:ext cx="3995943" cy="1160522"/>
      </dsp:txXfrm>
    </dsp:sp>
    <dsp:sp modelId="{BDBF3C00-B94C-4CA4-9D3A-F6D981E647BA}">
      <dsp:nvSpPr>
        <dsp:cNvPr id="0" name=""/>
        <dsp:cNvSpPr/>
      </dsp:nvSpPr>
      <dsp:spPr>
        <a:xfrm>
          <a:off x="2075815" y="1218548"/>
          <a:ext cx="83032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08BB-BAB2-47D9-BF0E-E2B897CF2F94}">
      <dsp:nvSpPr>
        <dsp:cNvPr id="0" name=""/>
        <dsp:cNvSpPr/>
      </dsp:nvSpPr>
      <dsp:spPr>
        <a:xfrm>
          <a:off x="2231501" y="1276574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Permite entender el contenido rápidamente</a:t>
          </a:r>
          <a:endParaRPr lang="es-EC" sz="3000" kern="1200" dirty="0"/>
        </a:p>
      </dsp:txBody>
      <dsp:txXfrm>
        <a:off x="2231501" y="1276574"/>
        <a:ext cx="3995943" cy="1160522"/>
      </dsp:txXfrm>
    </dsp:sp>
    <dsp:sp modelId="{DEB51106-7810-49A3-B41A-8E6AF5056322}">
      <dsp:nvSpPr>
        <dsp:cNvPr id="0" name=""/>
        <dsp:cNvSpPr/>
      </dsp:nvSpPr>
      <dsp:spPr>
        <a:xfrm>
          <a:off x="2075815" y="2437097"/>
          <a:ext cx="83032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C023E-4DB2-4E45-9EDA-E9E081B90ACD}">
      <dsp:nvSpPr>
        <dsp:cNvPr id="0" name=""/>
        <dsp:cNvSpPr/>
      </dsp:nvSpPr>
      <dsp:spPr>
        <a:xfrm>
          <a:off x="2231501" y="2495123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Carácterísticas</a:t>
          </a:r>
          <a:r>
            <a:rPr lang="es-ES" sz="3000" kern="1200" dirty="0"/>
            <a:t> </a:t>
          </a:r>
          <a:endParaRPr lang="es-EC" sz="3000" kern="1200" dirty="0"/>
        </a:p>
      </dsp:txBody>
      <dsp:txXfrm>
        <a:off x="2231501" y="2495123"/>
        <a:ext cx="3995943" cy="1160522"/>
      </dsp:txXfrm>
    </dsp:sp>
    <dsp:sp modelId="{1FBF4B9A-A7C4-4D8F-9B91-641C9680A05D}">
      <dsp:nvSpPr>
        <dsp:cNvPr id="0" name=""/>
        <dsp:cNvSpPr/>
      </dsp:nvSpPr>
      <dsp:spPr>
        <a:xfrm>
          <a:off x="6383131" y="2495123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Preciso, refleja un propósito, no incluir nada que no aparezca en el cuerpo del escrito; si necesita referencias se pone el nombre del autor y año, solo </a:t>
          </a:r>
          <a:r>
            <a:rPr lang="es-ES" sz="1200" kern="1200" dirty="0" err="1"/>
            <a:t>inrma</a:t>
          </a:r>
          <a:endParaRPr lang="es-EC" sz="1200" kern="1200" dirty="0"/>
        </a:p>
      </dsp:txBody>
      <dsp:txXfrm>
        <a:off x="6383131" y="2495123"/>
        <a:ext cx="3995943" cy="1160522"/>
      </dsp:txXfrm>
    </dsp:sp>
    <dsp:sp modelId="{DBD7840D-6AD3-443B-A879-838AC99BC44F}">
      <dsp:nvSpPr>
        <dsp:cNvPr id="0" name=""/>
        <dsp:cNvSpPr/>
      </dsp:nvSpPr>
      <dsp:spPr>
        <a:xfrm>
          <a:off x="2075815" y="3655646"/>
          <a:ext cx="83032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87819-A3D5-492D-B064-2884F9E925DC}">
      <dsp:nvSpPr>
        <dsp:cNvPr id="0" name=""/>
        <dsp:cNvSpPr/>
      </dsp:nvSpPr>
      <dsp:spPr>
        <a:xfrm>
          <a:off x="2231501" y="3713672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Límite de palabras 150 a 200 </a:t>
          </a:r>
          <a:endParaRPr lang="es-EC" sz="3000" kern="1200" dirty="0"/>
        </a:p>
      </dsp:txBody>
      <dsp:txXfrm>
        <a:off x="2231501" y="3713672"/>
        <a:ext cx="3995943" cy="1160522"/>
      </dsp:txXfrm>
    </dsp:sp>
    <dsp:sp modelId="{7A530C90-7BDC-4CBF-8AF3-BE5B707C907A}">
      <dsp:nvSpPr>
        <dsp:cNvPr id="0" name=""/>
        <dsp:cNvSpPr/>
      </dsp:nvSpPr>
      <dsp:spPr>
        <a:xfrm>
          <a:off x="2075815" y="4874194"/>
          <a:ext cx="83032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A4133-9021-40D4-A281-A1987AC24964}">
      <dsp:nvSpPr>
        <dsp:cNvPr id="0" name=""/>
        <dsp:cNvSpPr/>
      </dsp:nvSpPr>
      <dsp:spPr>
        <a:xfrm>
          <a:off x="2231501" y="4932220"/>
          <a:ext cx="3995943" cy="116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Formato </a:t>
          </a:r>
          <a:endParaRPr lang="es-EC" sz="3000" kern="1200" dirty="0"/>
        </a:p>
      </dsp:txBody>
      <dsp:txXfrm>
        <a:off x="2231501" y="4932220"/>
        <a:ext cx="3995943" cy="1160522"/>
      </dsp:txXfrm>
    </dsp:sp>
    <dsp:sp modelId="{98E1665D-A359-43B6-B330-9B33C0FF3CD4}">
      <dsp:nvSpPr>
        <dsp:cNvPr id="0" name=""/>
        <dsp:cNvSpPr/>
      </dsp:nvSpPr>
      <dsp:spPr>
        <a:xfrm>
          <a:off x="6383131" y="4932220"/>
          <a:ext cx="3995943" cy="29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 una nueva página</a:t>
          </a:r>
          <a:endParaRPr lang="es-EC" sz="1200" kern="1200" dirty="0"/>
        </a:p>
      </dsp:txBody>
      <dsp:txXfrm>
        <a:off x="6383131" y="4932220"/>
        <a:ext cx="3995943" cy="290130"/>
      </dsp:txXfrm>
    </dsp:sp>
    <dsp:sp modelId="{7AC6838E-33B6-4AD5-AA48-F3782B90C6E1}">
      <dsp:nvSpPr>
        <dsp:cNvPr id="0" name=""/>
        <dsp:cNvSpPr/>
      </dsp:nvSpPr>
      <dsp:spPr>
        <a:xfrm>
          <a:off x="6227445" y="5222351"/>
          <a:ext cx="3995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C444D-C48F-4F37-BB79-B965425B182C}">
      <dsp:nvSpPr>
        <dsp:cNvPr id="0" name=""/>
        <dsp:cNvSpPr/>
      </dsp:nvSpPr>
      <dsp:spPr>
        <a:xfrm>
          <a:off x="6383131" y="5222351"/>
          <a:ext cx="3995943" cy="29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Encabezado identificado y número de página 2 </a:t>
          </a:r>
          <a:endParaRPr lang="es-EC" sz="1200" kern="1200" dirty="0"/>
        </a:p>
      </dsp:txBody>
      <dsp:txXfrm>
        <a:off x="6383131" y="5222351"/>
        <a:ext cx="3995943" cy="290130"/>
      </dsp:txXfrm>
    </dsp:sp>
    <dsp:sp modelId="{BEB0F66E-93D7-46C1-A0A7-213892007479}">
      <dsp:nvSpPr>
        <dsp:cNvPr id="0" name=""/>
        <dsp:cNvSpPr/>
      </dsp:nvSpPr>
      <dsp:spPr>
        <a:xfrm>
          <a:off x="6227445" y="5512482"/>
          <a:ext cx="3995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2E644-78EE-42CF-A43B-DD9D15927169}">
      <dsp:nvSpPr>
        <dsp:cNvPr id="0" name=""/>
        <dsp:cNvSpPr/>
      </dsp:nvSpPr>
      <dsp:spPr>
        <a:xfrm>
          <a:off x="6383131" y="5512482"/>
          <a:ext cx="3995943" cy="29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Etiqueta RESUMEN centrado en la parte superior con negrita </a:t>
          </a:r>
          <a:endParaRPr lang="es-EC" sz="1200" kern="1200" dirty="0"/>
        </a:p>
      </dsp:txBody>
      <dsp:txXfrm>
        <a:off x="6383131" y="5512482"/>
        <a:ext cx="3995943" cy="290130"/>
      </dsp:txXfrm>
    </dsp:sp>
    <dsp:sp modelId="{584F3CD0-C3C5-4C8D-A514-6880173A3E68}">
      <dsp:nvSpPr>
        <dsp:cNvPr id="0" name=""/>
        <dsp:cNvSpPr/>
      </dsp:nvSpPr>
      <dsp:spPr>
        <a:xfrm>
          <a:off x="6227445" y="5802612"/>
          <a:ext cx="3995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72BD9-1DA8-4AC2-A026-1D7354F61E6D}">
      <dsp:nvSpPr>
        <dsp:cNvPr id="0" name=""/>
        <dsp:cNvSpPr/>
      </dsp:nvSpPr>
      <dsp:spPr>
        <a:xfrm>
          <a:off x="6383131" y="5802612"/>
          <a:ext cx="3995943" cy="29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 un solo párrafo sin sangría </a:t>
          </a:r>
          <a:endParaRPr lang="es-EC" sz="1200" kern="1200" dirty="0"/>
        </a:p>
      </dsp:txBody>
      <dsp:txXfrm>
        <a:off x="6383131" y="5802612"/>
        <a:ext cx="3995943" cy="290130"/>
      </dsp:txXfrm>
    </dsp:sp>
    <dsp:sp modelId="{BFB7DBC8-CB12-4485-BFE9-C0B3E024CD87}">
      <dsp:nvSpPr>
        <dsp:cNvPr id="0" name=""/>
        <dsp:cNvSpPr/>
      </dsp:nvSpPr>
      <dsp:spPr>
        <a:xfrm>
          <a:off x="2075815" y="6092743"/>
          <a:ext cx="83032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4C2E-B2AE-4FD0-A364-7DD84193747A}">
      <dsp:nvSpPr>
        <dsp:cNvPr id="0" name=""/>
        <dsp:cNvSpPr/>
      </dsp:nvSpPr>
      <dsp:spPr>
        <a:xfrm>
          <a:off x="0" y="0"/>
          <a:ext cx="5092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8916-7B2A-4F72-BBD2-7F091425ACCD}">
      <dsp:nvSpPr>
        <dsp:cNvPr id="0" name=""/>
        <dsp:cNvSpPr/>
      </dsp:nvSpPr>
      <dsp:spPr>
        <a:xfrm>
          <a:off x="0" y="0"/>
          <a:ext cx="1018540" cy="615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Palabras claves </a:t>
          </a:r>
          <a:endParaRPr lang="es-EC" sz="1800" kern="1200" dirty="0"/>
        </a:p>
      </dsp:txBody>
      <dsp:txXfrm>
        <a:off x="0" y="0"/>
        <a:ext cx="1018540" cy="6157384"/>
      </dsp:txXfrm>
    </dsp:sp>
    <dsp:sp modelId="{80F2FC61-BCF3-4C29-BE3B-0652E7D99411}">
      <dsp:nvSpPr>
        <dsp:cNvPr id="0" name=""/>
        <dsp:cNvSpPr/>
      </dsp:nvSpPr>
      <dsp:spPr>
        <a:xfrm>
          <a:off x="1094930" y="143111"/>
          <a:ext cx="1960689" cy="286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Formato </a:t>
          </a:r>
          <a:endParaRPr lang="es-EC" sz="3500" kern="1200" dirty="0"/>
        </a:p>
      </dsp:txBody>
      <dsp:txXfrm>
        <a:off x="1094930" y="143111"/>
        <a:ext cx="1960689" cy="2862221"/>
      </dsp:txXfrm>
    </dsp:sp>
    <dsp:sp modelId="{68FE710C-D88D-4BA8-BC73-158CB2E9910E}">
      <dsp:nvSpPr>
        <dsp:cNvPr id="0" name=""/>
        <dsp:cNvSpPr/>
      </dsp:nvSpPr>
      <dsp:spPr>
        <a:xfrm>
          <a:off x="3132011" y="143111"/>
          <a:ext cx="1960689" cy="143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Sangría </a:t>
          </a:r>
          <a:endParaRPr lang="es-EC" sz="2300" kern="1200" dirty="0"/>
        </a:p>
      </dsp:txBody>
      <dsp:txXfrm>
        <a:off x="3132011" y="143111"/>
        <a:ext cx="1960689" cy="1431110"/>
      </dsp:txXfrm>
    </dsp:sp>
    <dsp:sp modelId="{EE313170-873A-4420-B646-69B8CB05FAB3}">
      <dsp:nvSpPr>
        <dsp:cNvPr id="0" name=""/>
        <dsp:cNvSpPr/>
      </dsp:nvSpPr>
      <dsp:spPr>
        <a:xfrm>
          <a:off x="3055620" y="1574221"/>
          <a:ext cx="1960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29B6B-1F36-4E4D-AEA3-71CC84E98494}">
      <dsp:nvSpPr>
        <dsp:cNvPr id="0" name=""/>
        <dsp:cNvSpPr/>
      </dsp:nvSpPr>
      <dsp:spPr>
        <a:xfrm>
          <a:off x="3132011" y="1574221"/>
          <a:ext cx="1960689" cy="143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Palabras clave (en cursiva y negrita) </a:t>
          </a:r>
          <a:endParaRPr lang="es-EC" sz="2300" kern="1200" dirty="0"/>
        </a:p>
      </dsp:txBody>
      <dsp:txXfrm>
        <a:off x="3132011" y="1574221"/>
        <a:ext cx="1960689" cy="1431110"/>
      </dsp:txXfrm>
    </dsp:sp>
    <dsp:sp modelId="{A8ED162E-DE1B-4851-A6B8-BD98C710618C}">
      <dsp:nvSpPr>
        <dsp:cNvPr id="0" name=""/>
        <dsp:cNvSpPr/>
      </dsp:nvSpPr>
      <dsp:spPr>
        <a:xfrm>
          <a:off x="1018540" y="3005332"/>
          <a:ext cx="4074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0FF3B-40DA-47E8-A772-D77CEA00374A}">
      <dsp:nvSpPr>
        <dsp:cNvPr id="0" name=""/>
        <dsp:cNvSpPr/>
      </dsp:nvSpPr>
      <dsp:spPr>
        <a:xfrm>
          <a:off x="1094930" y="3148443"/>
          <a:ext cx="1960689" cy="286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Palabras </a:t>
          </a:r>
          <a:endParaRPr lang="es-EC" sz="3500" kern="1200" dirty="0"/>
        </a:p>
      </dsp:txBody>
      <dsp:txXfrm>
        <a:off x="1094930" y="3148443"/>
        <a:ext cx="1960689" cy="2862221"/>
      </dsp:txXfrm>
    </dsp:sp>
    <dsp:sp modelId="{19569313-6BF0-496A-B56E-74410FB48AEF}">
      <dsp:nvSpPr>
        <dsp:cNvPr id="0" name=""/>
        <dsp:cNvSpPr/>
      </dsp:nvSpPr>
      <dsp:spPr>
        <a:xfrm>
          <a:off x="3132011" y="3148443"/>
          <a:ext cx="1960689" cy="143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En referencia al texto</a:t>
          </a:r>
          <a:endParaRPr lang="es-EC" sz="2300" kern="1200" dirty="0"/>
        </a:p>
      </dsp:txBody>
      <dsp:txXfrm>
        <a:off x="3132011" y="3148443"/>
        <a:ext cx="1960689" cy="1431110"/>
      </dsp:txXfrm>
    </dsp:sp>
    <dsp:sp modelId="{5F5DC408-0F09-4671-915F-4374E94AD777}">
      <dsp:nvSpPr>
        <dsp:cNvPr id="0" name=""/>
        <dsp:cNvSpPr/>
      </dsp:nvSpPr>
      <dsp:spPr>
        <a:xfrm>
          <a:off x="3055620" y="4579554"/>
          <a:ext cx="1960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9917D-CD64-46BB-8923-362F448ECFBB}">
      <dsp:nvSpPr>
        <dsp:cNvPr id="0" name=""/>
        <dsp:cNvSpPr/>
      </dsp:nvSpPr>
      <dsp:spPr>
        <a:xfrm>
          <a:off x="3132011" y="4579554"/>
          <a:ext cx="1960689" cy="143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Ayuda a que investigadores encuentren su trabajo </a:t>
          </a:r>
          <a:endParaRPr lang="es-EC" sz="2300" kern="1200" dirty="0"/>
        </a:p>
      </dsp:txBody>
      <dsp:txXfrm>
        <a:off x="3132011" y="4579554"/>
        <a:ext cx="1960689" cy="1431110"/>
      </dsp:txXfrm>
    </dsp:sp>
    <dsp:sp modelId="{226E4C6A-CE82-42EB-8A59-2CD0F2B6C8AD}">
      <dsp:nvSpPr>
        <dsp:cNvPr id="0" name=""/>
        <dsp:cNvSpPr/>
      </dsp:nvSpPr>
      <dsp:spPr>
        <a:xfrm>
          <a:off x="1018540" y="6010665"/>
          <a:ext cx="4074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0502F-0E39-458A-9A34-1B53369FCFD5}">
      <dsp:nvSpPr>
        <dsp:cNvPr id="0" name=""/>
        <dsp:cNvSpPr/>
      </dsp:nvSpPr>
      <dsp:spPr>
        <a:xfrm>
          <a:off x="6156672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D3E59-EC7A-4E1A-A26F-235306624FF9}">
      <dsp:nvSpPr>
        <dsp:cNvPr id="0" name=""/>
        <dsp:cNvSpPr/>
      </dsp:nvSpPr>
      <dsp:spPr>
        <a:xfrm>
          <a:off x="6156672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48261-30CD-4D10-9B33-039B6E334EFF}">
      <dsp:nvSpPr>
        <dsp:cNvPr id="0" name=""/>
        <dsp:cNvSpPr/>
      </dsp:nvSpPr>
      <dsp:spPr>
        <a:xfrm>
          <a:off x="6156672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B4E32-6B29-42AE-8FB0-BA988A2976D7}">
      <dsp:nvSpPr>
        <dsp:cNvPr id="0" name=""/>
        <dsp:cNvSpPr/>
      </dsp:nvSpPr>
      <dsp:spPr>
        <a:xfrm>
          <a:off x="3861221" y="811328"/>
          <a:ext cx="2944341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2944341" y="170333"/>
              </a:lnTo>
              <a:lnTo>
                <a:pt x="2944341" y="34066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6EEB0-91B1-4B24-B2A8-A7A3E9980AC7}">
      <dsp:nvSpPr>
        <dsp:cNvPr id="0" name=""/>
        <dsp:cNvSpPr/>
      </dsp:nvSpPr>
      <dsp:spPr>
        <a:xfrm>
          <a:off x="4193778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414A6-37DB-49B9-9708-0713BD092D54}">
      <dsp:nvSpPr>
        <dsp:cNvPr id="0" name=""/>
        <dsp:cNvSpPr/>
      </dsp:nvSpPr>
      <dsp:spPr>
        <a:xfrm>
          <a:off x="4193778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E0BAC-75EF-41F1-8D1C-3CCC7CD22240}">
      <dsp:nvSpPr>
        <dsp:cNvPr id="0" name=""/>
        <dsp:cNvSpPr/>
      </dsp:nvSpPr>
      <dsp:spPr>
        <a:xfrm>
          <a:off x="4193778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D34A5-3253-4738-AFF4-4FFB6AF2401C}">
      <dsp:nvSpPr>
        <dsp:cNvPr id="0" name=""/>
        <dsp:cNvSpPr/>
      </dsp:nvSpPr>
      <dsp:spPr>
        <a:xfrm>
          <a:off x="3861221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981447" y="170333"/>
              </a:lnTo>
              <a:lnTo>
                <a:pt x="981447" y="34066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23471-5297-42C1-8A9F-504931D73392}">
      <dsp:nvSpPr>
        <dsp:cNvPr id="0" name=""/>
        <dsp:cNvSpPr/>
      </dsp:nvSpPr>
      <dsp:spPr>
        <a:xfrm>
          <a:off x="2230883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E3E7D-F959-4F6B-85E4-525BF0788876}">
      <dsp:nvSpPr>
        <dsp:cNvPr id="0" name=""/>
        <dsp:cNvSpPr/>
      </dsp:nvSpPr>
      <dsp:spPr>
        <a:xfrm>
          <a:off x="2230883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729A6-80CC-4813-8720-CFD6600D4B52}">
      <dsp:nvSpPr>
        <dsp:cNvPr id="0" name=""/>
        <dsp:cNvSpPr/>
      </dsp:nvSpPr>
      <dsp:spPr>
        <a:xfrm>
          <a:off x="2879774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981447" y="0"/>
              </a:moveTo>
              <a:lnTo>
                <a:pt x="981447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427FE-9219-4B7B-9096-C82B31FE354F}">
      <dsp:nvSpPr>
        <dsp:cNvPr id="0" name=""/>
        <dsp:cNvSpPr/>
      </dsp:nvSpPr>
      <dsp:spPr>
        <a:xfrm>
          <a:off x="267989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04A6F-8A2B-4A05-84E5-7521E474E0E9}">
      <dsp:nvSpPr>
        <dsp:cNvPr id="0" name=""/>
        <dsp:cNvSpPr/>
      </dsp:nvSpPr>
      <dsp:spPr>
        <a:xfrm>
          <a:off x="267989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67B37-CE24-44D2-8400-FB9C6FC45C3B}">
      <dsp:nvSpPr>
        <dsp:cNvPr id="0" name=""/>
        <dsp:cNvSpPr/>
      </dsp:nvSpPr>
      <dsp:spPr>
        <a:xfrm>
          <a:off x="267989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2F9CC-24CE-4883-81E6-CFFB825D37BF}">
      <dsp:nvSpPr>
        <dsp:cNvPr id="0" name=""/>
        <dsp:cNvSpPr/>
      </dsp:nvSpPr>
      <dsp:spPr>
        <a:xfrm>
          <a:off x="916880" y="811328"/>
          <a:ext cx="2944341" cy="340667"/>
        </a:xfrm>
        <a:custGeom>
          <a:avLst/>
          <a:gdLst/>
          <a:ahLst/>
          <a:cxnLst/>
          <a:rect l="0" t="0" r="0" b="0"/>
          <a:pathLst>
            <a:path>
              <a:moveTo>
                <a:pt x="2944341" y="0"/>
              </a:moveTo>
              <a:lnTo>
                <a:pt x="2944341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F9EF9-19CB-459D-9414-13E6EC876A49}">
      <dsp:nvSpPr>
        <dsp:cNvPr id="0" name=""/>
        <dsp:cNvSpPr/>
      </dsp:nvSpPr>
      <dsp:spPr>
        <a:xfrm>
          <a:off x="3050108" y="215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Texto </a:t>
          </a:r>
          <a:endParaRPr lang="es-EC" sz="1400" kern="1200" dirty="0"/>
        </a:p>
      </dsp:txBody>
      <dsp:txXfrm>
        <a:off x="3050108" y="215"/>
        <a:ext cx="1622226" cy="811113"/>
      </dsp:txXfrm>
    </dsp:sp>
    <dsp:sp modelId="{1F0A6A8E-F27D-4CC7-9164-F413BD82252C}">
      <dsp:nvSpPr>
        <dsp:cNvPr id="0" name=""/>
        <dsp:cNvSpPr/>
      </dsp:nvSpPr>
      <dsp:spPr>
        <a:xfrm>
          <a:off x="105767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Introducción </a:t>
          </a:r>
          <a:endParaRPr lang="es-EC" sz="1400" kern="1200" dirty="0"/>
        </a:p>
      </dsp:txBody>
      <dsp:txXfrm>
        <a:off x="105767" y="1151996"/>
        <a:ext cx="1622226" cy="811113"/>
      </dsp:txXfrm>
    </dsp:sp>
    <dsp:sp modelId="{2D3FBBA7-592F-42BF-915A-DAAA076C4E19}">
      <dsp:nvSpPr>
        <dsp:cNvPr id="0" name=""/>
        <dsp:cNvSpPr/>
      </dsp:nvSpPr>
      <dsp:spPr>
        <a:xfrm>
          <a:off x="511323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Como dice debe ser una introducción </a:t>
          </a:r>
          <a:endParaRPr lang="es-EC" sz="1400" kern="1200" dirty="0"/>
        </a:p>
      </dsp:txBody>
      <dsp:txXfrm>
        <a:off x="511323" y="2303776"/>
        <a:ext cx="1622226" cy="811113"/>
      </dsp:txXfrm>
    </dsp:sp>
    <dsp:sp modelId="{AF1C2B5D-CD7B-44C2-8276-DC63A7B0897C}">
      <dsp:nvSpPr>
        <dsp:cNvPr id="0" name=""/>
        <dsp:cNvSpPr/>
      </dsp:nvSpPr>
      <dsp:spPr>
        <a:xfrm>
          <a:off x="511323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 escribir contenido demasiado específico que no contribuya </a:t>
          </a:r>
          <a:endParaRPr lang="es-EC" sz="1400" kern="1200" dirty="0"/>
        </a:p>
      </dsp:txBody>
      <dsp:txXfrm>
        <a:off x="511323" y="3455557"/>
        <a:ext cx="1622226" cy="811113"/>
      </dsp:txXfrm>
    </dsp:sp>
    <dsp:sp modelId="{6142C05B-38FE-4F9B-9327-D3D626106E13}">
      <dsp:nvSpPr>
        <dsp:cNvPr id="0" name=""/>
        <dsp:cNvSpPr/>
      </dsp:nvSpPr>
      <dsp:spPr>
        <a:xfrm>
          <a:off x="511323" y="4607338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Habla sobre las preguntas, objetivos o hipótesis de la investigación </a:t>
          </a:r>
          <a:endParaRPr lang="es-EC" sz="1400" kern="1200" dirty="0"/>
        </a:p>
      </dsp:txBody>
      <dsp:txXfrm>
        <a:off x="511323" y="4607338"/>
        <a:ext cx="1622226" cy="811113"/>
      </dsp:txXfrm>
    </dsp:sp>
    <dsp:sp modelId="{32985AD1-8966-456A-9394-B26076646730}">
      <dsp:nvSpPr>
        <dsp:cNvPr id="0" name=""/>
        <dsp:cNvSpPr/>
      </dsp:nvSpPr>
      <dsp:spPr>
        <a:xfrm>
          <a:off x="2068661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Método </a:t>
          </a:r>
          <a:endParaRPr lang="es-EC" sz="1400" kern="1200" dirty="0"/>
        </a:p>
      </dsp:txBody>
      <dsp:txXfrm>
        <a:off x="2068661" y="1151996"/>
        <a:ext cx="1622226" cy="811113"/>
      </dsp:txXfrm>
    </dsp:sp>
    <dsp:sp modelId="{52347E02-1DA5-4EE8-8993-0153554EE222}">
      <dsp:nvSpPr>
        <dsp:cNvPr id="0" name=""/>
        <dsp:cNvSpPr/>
      </dsp:nvSpPr>
      <dsp:spPr>
        <a:xfrm>
          <a:off x="2474217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Cómo se recopiló y se evaluó la información o datos de la investigación </a:t>
          </a:r>
          <a:endParaRPr lang="es-EC" sz="1400" kern="1200" dirty="0"/>
        </a:p>
      </dsp:txBody>
      <dsp:txXfrm>
        <a:off x="2474217" y="2303776"/>
        <a:ext cx="1622226" cy="811113"/>
      </dsp:txXfrm>
    </dsp:sp>
    <dsp:sp modelId="{7D69B555-EB0C-4A45-BBD9-1C661F140772}">
      <dsp:nvSpPr>
        <dsp:cNvPr id="0" name=""/>
        <dsp:cNvSpPr/>
      </dsp:nvSpPr>
      <dsp:spPr>
        <a:xfrm>
          <a:off x="2474217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Proporciona el paso a paso que se dio para la investigación </a:t>
          </a:r>
          <a:endParaRPr lang="es-EC" sz="1400" kern="1200" dirty="0"/>
        </a:p>
      </dsp:txBody>
      <dsp:txXfrm>
        <a:off x="2474217" y="3455557"/>
        <a:ext cx="1622226" cy="811113"/>
      </dsp:txXfrm>
    </dsp:sp>
    <dsp:sp modelId="{6E76DC2C-D7EC-4B30-AD94-421A8484EFE4}">
      <dsp:nvSpPr>
        <dsp:cNvPr id="0" name=""/>
        <dsp:cNvSpPr/>
      </dsp:nvSpPr>
      <dsp:spPr>
        <a:xfrm>
          <a:off x="4031555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Resultados</a:t>
          </a:r>
          <a:endParaRPr lang="es-EC" sz="1400" kern="1200" dirty="0"/>
        </a:p>
      </dsp:txBody>
      <dsp:txXfrm>
        <a:off x="4031555" y="1151996"/>
        <a:ext cx="1622226" cy="811113"/>
      </dsp:txXfrm>
    </dsp:sp>
    <dsp:sp modelId="{963C6272-8655-41F2-977C-3F0C534F09A3}">
      <dsp:nvSpPr>
        <dsp:cNvPr id="0" name=""/>
        <dsp:cNvSpPr/>
      </dsp:nvSpPr>
      <dsp:spPr>
        <a:xfrm>
          <a:off x="4437112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Los resultados más relevantes</a:t>
          </a:r>
          <a:endParaRPr lang="es-EC" sz="1400" kern="1200" dirty="0"/>
        </a:p>
      </dsp:txBody>
      <dsp:txXfrm>
        <a:off x="4437112" y="2303776"/>
        <a:ext cx="1622226" cy="811113"/>
      </dsp:txXfrm>
    </dsp:sp>
    <dsp:sp modelId="{DC7A5924-39E2-4459-AE43-3FD10A692053}">
      <dsp:nvSpPr>
        <dsp:cNvPr id="0" name=""/>
        <dsp:cNvSpPr/>
      </dsp:nvSpPr>
      <dsp:spPr>
        <a:xfrm>
          <a:off x="4437112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Omitir datos del estudio al máximo</a:t>
          </a:r>
          <a:endParaRPr lang="es-EC" sz="1400" kern="1200" dirty="0"/>
        </a:p>
      </dsp:txBody>
      <dsp:txXfrm>
        <a:off x="4437112" y="3455557"/>
        <a:ext cx="1622226" cy="811113"/>
      </dsp:txXfrm>
    </dsp:sp>
    <dsp:sp modelId="{AB60A596-D86C-43C2-AFA6-24BCCE2FC22B}">
      <dsp:nvSpPr>
        <dsp:cNvPr id="0" name=""/>
        <dsp:cNvSpPr/>
      </dsp:nvSpPr>
      <dsp:spPr>
        <a:xfrm>
          <a:off x="4437112" y="4607338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Responde las preguntas o hipótesis de la investigación original </a:t>
          </a:r>
          <a:endParaRPr lang="es-EC" sz="1400" kern="1200" dirty="0"/>
        </a:p>
      </dsp:txBody>
      <dsp:txXfrm>
        <a:off x="4437112" y="4607338"/>
        <a:ext cx="1622226" cy="811113"/>
      </dsp:txXfrm>
    </dsp:sp>
    <dsp:sp modelId="{65F9E58E-83E5-47AE-8BFA-5FED13B6567B}">
      <dsp:nvSpPr>
        <dsp:cNvPr id="0" name=""/>
        <dsp:cNvSpPr/>
      </dsp:nvSpPr>
      <dsp:spPr>
        <a:xfrm>
          <a:off x="5994449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Discusión </a:t>
          </a:r>
          <a:endParaRPr lang="es-EC" sz="1400" kern="1200" dirty="0"/>
        </a:p>
      </dsp:txBody>
      <dsp:txXfrm>
        <a:off x="5994449" y="1151996"/>
        <a:ext cx="1622226" cy="811113"/>
      </dsp:txXfrm>
    </dsp:sp>
    <dsp:sp modelId="{048116EA-AE79-44BA-94EC-59857F96FD27}">
      <dsp:nvSpPr>
        <dsp:cNvPr id="0" name=""/>
        <dsp:cNvSpPr/>
      </dsp:nvSpPr>
      <dsp:spPr>
        <a:xfrm>
          <a:off x="6400006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Evaluación de los resultados, interppre3tar sus implicaciones </a:t>
          </a:r>
          <a:endParaRPr lang="es-EC" sz="1400" kern="1200" dirty="0"/>
        </a:p>
      </dsp:txBody>
      <dsp:txXfrm>
        <a:off x="6400006" y="2303776"/>
        <a:ext cx="1622226" cy="811113"/>
      </dsp:txXfrm>
    </dsp:sp>
    <dsp:sp modelId="{27A4A2DC-CD27-47C7-B31E-DF4508B17B95}">
      <dsp:nvSpPr>
        <dsp:cNvPr id="0" name=""/>
        <dsp:cNvSpPr/>
      </dsp:nvSpPr>
      <dsp:spPr>
        <a:xfrm>
          <a:off x="6400006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Señala el área de consenso y divergencia del trabajo previo</a:t>
          </a:r>
          <a:endParaRPr lang="es-EC" sz="1400" kern="1200" dirty="0"/>
        </a:p>
      </dsp:txBody>
      <dsp:txXfrm>
        <a:off x="6400006" y="3455557"/>
        <a:ext cx="1622226" cy="811113"/>
      </dsp:txXfrm>
    </dsp:sp>
    <dsp:sp modelId="{31C2E0E9-A820-4DE1-A632-3A710F5395ED}">
      <dsp:nvSpPr>
        <dsp:cNvPr id="0" name=""/>
        <dsp:cNvSpPr/>
      </dsp:nvSpPr>
      <dsp:spPr>
        <a:xfrm>
          <a:off x="6400006" y="4607338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Consideraciones específicas del estudio </a:t>
          </a:r>
          <a:endParaRPr lang="es-EC" sz="1400" kern="1200" dirty="0"/>
        </a:p>
      </dsp:txBody>
      <dsp:txXfrm>
        <a:off x="6400006" y="4607338"/>
        <a:ext cx="1622226" cy="8111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D5EB-018A-4E17-AC41-44BC5FCEAE38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Notas al pie o al final </a:t>
          </a:r>
          <a:endParaRPr lang="es-EC" sz="1400" kern="1200" dirty="0"/>
        </a:p>
      </dsp:txBody>
      <dsp:txXfrm>
        <a:off x="33423" y="2206182"/>
        <a:ext cx="2075219" cy="1006302"/>
      </dsp:txXfrm>
    </dsp:sp>
    <dsp:sp modelId="{9F89DFF0-A652-4313-8B75-1AD66DC0EC1D}">
      <dsp:nvSpPr>
        <dsp:cNvPr id="0" name=""/>
        <dsp:cNvSpPr/>
      </dsp:nvSpPr>
      <dsp:spPr>
        <a:xfrm rot="19457599">
          <a:off x="2040966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41189" y="2375692"/>
        <a:ext cx="52654" cy="52654"/>
      </dsp:txXfrm>
    </dsp:sp>
    <dsp:sp modelId="{DF46EE79-A5E4-4371-807E-ED8AFF38590F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Notas de contenido</a:t>
          </a:r>
          <a:endParaRPr lang="es-EC" sz="1400" kern="1200" dirty="0"/>
        </a:p>
      </dsp:txBody>
      <dsp:txXfrm>
        <a:off x="3026390" y="1591555"/>
        <a:ext cx="2075219" cy="1006302"/>
      </dsp:txXfrm>
    </dsp:sp>
    <dsp:sp modelId="{901EF517-D089-435E-9E63-D2CA5AC2EB62}">
      <dsp:nvSpPr>
        <dsp:cNvPr id="0" name=""/>
        <dsp:cNvSpPr/>
      </dsp:nvSpPr>
      <dsp:spPr>
        <a:xfrm>
          <a:off x="5132916" y="207695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539105" y="2073328"/>
        <a:ext cx="42756" cy="42756"/>
      </dsp:txXfrm>
    </dsp:sp>
    <dsp:sp modelId="{58B6A1CF-6052-403F-BA5C-DFACEDB0768F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Para completar o amplificar algún tipo de información </a:t>
          </a:r>
          <a:endParaRPr lang="es-EC" sz="1400" kern="1200" dirty="0"/>
        </a:p>
      </dsp:txBody>
      <dsp:txXfrm>
        <a:off x="6019357" y="1591555"/>
        <a:ext cx="2075219" cy="1006302"/>
      </dsp:txXfrm>
    </dsp:sp>
    <dsp:sp modelId="{314907F8-0EA4-4C7F-89D8-855B3DF93137}">
      <dsp:nvSpPr>
        <dsp:cNvPr id="0" name=""/>
        <dsp:cNvSpPr/>
      </dsp:nvSpPr>
      <dsp:spPr>
        <a:xfrm rot="2142401">
          <a:off x="2040966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41189" y="2990319"/>
        <a:ext cx="52654" cy="52654"/>
      </dsp:txXfrm>
    </dsp:sp>
    <dsp:sp modelId="{B59B39EB-BBD8-49B3-A79E-FF3EFACD81D3}">
      <dsp:nvSpPr>
        <dsp:cNvPr id="0" name=""/>
        <dsp:cNvSpPr/>
      </dsp:nvSpPr>
      <dsp:spPr>
        <a:xfrm>
          <a:off x="2995083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Nota al pie de copyright </a:t>
          </a:r>
          <a:endParaRPr lang="es-EC" sz="1400" kern="1200" dirty="0"/>
        </a:p>
      </dsp:txBody>
      <dsp:txXfrm>
        <a:off x="3026390" y="2820809"/>
        <a:ext cx="2075219" cy="1006302"/>
      </dsp:txXfrm>
    </dsp:sp>
    <dsp:sp modelId="{1C2E1EBD-5272-466B-B7F1-AF5C77DBEFC5}">
      <dsp:nvSpPr>
        <dsp:cNvPr id="0" name=""/>
        <dsp:cNvSpPr/>
      </dsp:nvSpPr>
      <dsp:spPr>
        <a:xfrm>
          <a:off x="5132916" y="3306206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539105" y="3302582"/>
        <a:ext cx="42756" cy="42756"/>
      </dsp:txXfrm>
    </dsp:sp>
    <dsp:sp modelId="{B584C7CD-FA40-4CF7-A673-8F215B21D826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Acreditar permisos referentes a derechos de autor como reproducir una cita más larga de lo normal o imágenes protegidas </a:t>
          </a:r>
          <a:endParaRPr lang="es-EC" sz="1400" kern="1200" dirty="0"/>
        </a:p>
      </dsp:txBody>
      <dsp:txXfrm>
        <a:off x="6019357" y="2820809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3E0D1-F4DC-4481-B4DC-7C7FF61D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Normas apa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DAD598-9A3E-4255-949D-1A9ADF5E3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Generalidades y estructura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711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0027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07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905950"/>
              </p:ext>
            </p:extLst>
          </p:nvPr>
        </p:nvGraphicFramePr>
        <p:xfrm>
          <a:off x="765175" y="95251"/>
          <a:ext cx="11550650" cy="344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7B4E66C-57FD-44E4-9D10-90E2379C16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72" t="45278" r="58515" b="21667"/>
          <a:stretch/>
        </p:blipFill>
        <p:spPr>
          <a:xfrm>
            <a:off x="4257862" y="3781425"/>
            <a:ext cx="456527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032898"/>
              </p:ext>
            </p:extLst>
          </p:nvPr>
        </p:nvGraphicFramePr>
        <p:xfrm>
          <a:off x="765176" y="95251"/>
          <a:ext cx="5416550" cy="676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F6D738A-148D-4102-9205-5835641DE5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31" t="44584" r="61797" b="18055"/>
          <a:stretch/>
        </p:blipFill>
        <p:spPr>
          <a:xfrm>
            <a:off x="6889693" y="1752599"/>
            <a:ext cx="5302307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9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15D5B2-ED17-4051-A018-7150C6C25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447184"/>
              </p:ext>
            </p:extLst>
          </p:nvPr>
        </p:nvGraphicFramePr>
        <p:xfrm>
          <a:off x="1460500" y="805391"/>
          <a:ext cx="3349625" cy="546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0096E05-45BB-4E03-91DC-9C9033BDCA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28" t="39167" r="57032" b="11744"/>
          <a:stretch/>
        </p:blipFill>
        <p:spPr>
          <a:xfrm>
            <a:off x="5784077" y="976312"/>
            <a:ext cx="6065024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15D5B2-ED17-4051-A018-7150C6C25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079581"/>
              </p:ext>
            </p:extLst>
          </p:nvPr>
        </p:nvGraphicFramePr>
        <p:xfrm>
          <a:off x="1460500" y="805391"/>
          <a:ext cx="10045700" cy="546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01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243E6F2-87BF-4E4E-93C4-3E9655D78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481914"/>
              </p:ext>
            </p:extLst>
          </p:nvPr>
        </p:nvGraphicFramePr>
        <p:xfrm>
          <a:off x="990601" y="266700"/>
          <a:ext cx="1103947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32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243E6F2-87BF-4E4E-93C4-3E9655D78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58869"/>
              </p:ext>
            </p:extLst>
          </p:nvPr>
        </p:nvGraphicFramePr>
        <p:xfrm>
          <a:off x="990601" y="266700"/>
          <a:ext cx="1103947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55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B3760-AAB3-462D-A25B-B1B61130E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8473" r="58984" b="17360"/>
          <a:stretch/>
        </p:blipFill>
        <p:spPr>
          <a:xfrm>
            <a:off x="920482" y="1128712"/>
            <a:ext cx="5591394" cy="5424488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FB12AF-6AFB-47D2-A96F-A13E741F7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991"/>
              </p:ext>
            </p:extLst>
          </p:nvPr>
        </p:nvGraphicFramePr>
        <p:xfrm>
          <a:off x="2686049" y="81493"/>
          <a:ext cx="8334376" cy="73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1C63157-9121-4EC8-8AA6-86C398CF7B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813" t="39584" r="59843" b="10834"/>
          <a:stretch/>
        </p:blipFill>
        <p:spPr>
          <a:xfrm>
            <a:off x="6853237" y="1069181"/>
            <a:ext cx="5434850" cy="55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0519B3-9080-4C72-B105-514BF5137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995052"/>
              </p:ext>
            </p:extLst>
          </p:nvPr>
        </p:nvGraphicFramePr>
        <p:xfrm>
          <a:off x="1000125" y="0"/>
          <a:ext cx="7096126" cy="693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FC0D8A9-B5CF-4017-B3BC-BA651D658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9" t="42775" r="54538" b="5966"/>
          <a:stretch/>
        </p:blipFill>
        <p:spPr>
          <a:xfrm>
            <a:off x="8201025" y="409575"/>
            <a:ext cx="4095750" cy="28564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EE2681-8947-4EE8-8D7A-3C1B26B2A1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63" t="50000" r="56483" b="25556"/>
          <a:stretch/>
        </p:blipFill>
        <p:spPr>
          <a:xfrm>
            <a:off x="8096251" y="4943475"/>
            <a:ext cx="45053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323176-5981-4CF8-B9C1-9D35742FB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0039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7A392EB-77EB-4866-8AB2-77F4A4235D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57" t="51805" r="62031" b="32084"/>
          <a:stretch/>
        </p:blipFill>
        <p:spPr>
          <a:xfrm>
            <a:off x="8963025" y="719666"/>
            <a:ext cx="3086100" cy="11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7F83D0E-1CB5-4C99-B3BB-999CD088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102649"/>
              </p:ext>
            </p:extLst>
          </p:nvPr>
        </p:nvGraphicFramePr>
        <p:xfrm>
          <a:off x="1784350" y="719666"/>
          <a:ext cx="9931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78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4347-75C4-42DF-BE01-637B2FF7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2BA83E-E2C5-473E-BEA6-55C94F451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1" t="35263" r="61036" b="6375"/>
          <a:stretch/>
        </p:blipFill>
        <p:spPr>
          <a:xfrm>
            <a:off x="6096000" y="152857"/>
            <a:ext cx="5295901" cy="65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1791007-14D4-413F-A91B-F69EE4C63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8016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9783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6690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Dávila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3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Campoverde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1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7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54326A2-4C86-4B2C-AF56-170D980B1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9393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75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4AE540-5E51-431E-9349-2EA379280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80283"/>
              </p:ext>
            </p:extLst>
          </p:nvPr>
        </p:nvGraphicFramePr>
        <p:xfrm>
          <a:off x="1517650" y="481541"/>
          <a:ext cx="39306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762D0E6-7D50-4BB8-8106-33E469B252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96" t="34781" r="62945" b="35311"/>
          <a:stretch/>
        </p:blipFill>
        <p:spPr>
          <a:xfrm>
            <a:off x="5994202" y="1076325"/>
            <a:ext cx="6197798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37154"/>
              </p:ext>
            </p:extLst>
          </p:nvPr>
        </p:nvGraphicFramePr>
        <p:xfrm>
          <a:off x="876299" y="171450"/>
          <a:ext cx="10944225" cy="66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8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872504"/>
              </p:ext>
            </p:extLst>
          </p:nvPr>
        </p:nvGraphicFramePr>
        <p:xfrm>
          <a:off x="876300" y="171450"/>
          <a:ext cx="6257926" cy="66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96A2851-2537-4DC1-B121-B6B7E85A35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96" t="34781" r="62945" b="35311"/>
          <a:stretch/>
        </p:blipFill>
        <p:spPr>
          <a:xfrm>
            <a:off x="7303869" y="1519237"/>
            <a:ext cx="5031006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4AE540-5E51-431E-9349-2EA379280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661467"/>
              </p:ext>
            </p:extLst>
          </p:nvPr>
        </p:nvGraphicFramePr>
        <p:xfrm>
          <a:off x="1517649" y="481541"/>
          <a:ext cx="10379075" cy="615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30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4AE540-5E51-431E-9349-2EA379280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164828"/>
              </p:ext>
            </p:extLst>
          </p:nvPr>
        </p:nvGraphicFramePr>
        <p:xfrm>
          <a:off x="1003299" y="350308"/>
          <a:ext cx="5092701" cy="615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9DACA0E-1EB6-4C50-A8C7-8C274DDF85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84" t="37917" r="62734" b="25417"/>
          <a:stretch/>
        </p:blipFill>
        <p:spPr>
          <a:xfrm>
            <a:off x="6267450" y="1085849"/>
            <a:ext cx="5547878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EC08FA-7623-4413-8D56-DCDFF40AE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3207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36662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2733</TotalTime>
  <Words>1081</Words>
  <Application>Microsoft Office PowerPoint</Application>
  <PresentationFormat>Panorámica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Franklin Gothic Book</vt:lpstr>
      <vt:lpstr>Recorte</vt:lpstr>
      <vt:lpstr>Normas apa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apa</dc:title>
  <dc:creator>samantha ruiz</dc:creator>
  <cp:lastModifiedBy>samantha ruiz</cp:lastModifiedBy>
  <cp:revision>14</cp:revision>
  <dcterms:created xsi:type="dcterms:W3CDTF">2025-04-25T17:42:10Z</dcterms:created>
  <dcterms:modified xsi:type="dcterms:W3CDTF">2025-04-28T21:17:03Z</dcterms:modified>
</cp:coreProperties>
</file>