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92" r:id="rId3"/>
    <p:sldId id="297" r:id="rId4"/>
    <p:sldId id="261" r:id="rId5"/>
    <p:sldId id="296" r:id="rId6"/>
    <p:sldId id="294" r:id="rId7"/>
    <p:sldId id="299" r:id="rId8"/>
    <p:sldId id="301" r:id="rId9"/>
    <p:sldId id="263" r:id="rId10"/>
    <p:sldId id="264" r:id="rId11"/>
    <p:sldId id="300" r:id="rId12"/>
    <p:sldId id="266" r:id="rId13"/>
    <p:sldId id="267" r:id="rId14"/>
    <p:sldId id="269" r:id="rId15"/>
    <p:sldId id="270" r:id="rId16"/>
    <p:sldId id="271" r:id="rId17"/>
    <p:sldId id="304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0" autoAdjust="0"/>
    <p:restoredTop sz="94660"/>
  </p:normalViewPr>
  <p:slideViewPr>
    <p:cSldViewPr snapToGrid="0">
      <p:cViewPr varScale="1">
        <p:scale>
          <a:sx n="79" d="100"/>
          <a:sy n="79" d="100"/>
        </p:scale>
        <p:origin x="6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B851E-FDAF-4C35-AE7A-218DF2304241}" type="doc">
      <dgm:prSet loTypeId="urn:microsoft.com/office/officeart/2005/8/layout/default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183AD9E0-F593-40A3-934E-F9ABF1ADBAD8}">
      <dgm:prSet phldrT="[Texto]"/>
      <dgm:spPr/>
      <dgm:t>
        <a:bodyPr/>
        <a:lstStyle/>
        <a:p>
          <a:r>
            <a:rPr lang="es-EC" b="0" i="0" dirty="0">
              <a:effectLst/>
              <a:latin typeface="fkGroteskNeue"/>
            </a:rPr>
            <a:t>Estudia  la conducta humana y su relación con las nociones de bien y mal, el deber, la felicidad y el bienestar común</a:t>
          </a:r>
          <a:endParaRPr lang="es-EC" dirty="0"/>
        </a:p>
      </dgm:t>
    </dgm:pt>
    <dgm:pt modelId="{85337FE2-CF16-46CF-AE16-1F8A72E4B0E1}" type="parTrans" cxnId="{B715E9A2-08E3-44E7-9DAA-63B55632640F}">
      <dgm:prSet/>
      <dgm:spPr/>
      <dgm:t>
        <a:bodyPr/>
        <a:lstStyle/>
        <a:p>
          <a:endParaRPr lang="es-EC"/>
        </a:p>
      </dgm:t>
    </dgm:pt>
    <dgm:pt modelId="{ACE28E41-57B7-44D6-BADC-53120A3C01B6}" type="sibTrans" cxnId="{B715E9A2-08E3-44E7-9DAA-63B55632640F}">
      <dgm:prSet/>
      <dgm:spPr/>
      <dgm:t>
        <a:bodyPr/>
        <a:lstStyle/>
        <a:p>
          <a:endParaRPr lang="es-EC"/>
        </a:p>
      </dgm:t>
    </dgm:pt>
    <dgm:pt modelId="{6DFFEDCF-52E4-4EDF-927C-C11942E73BE7}" type="pres">
      <dgm:prSet presAssocID="{FB4B851E-FDAF-4C35-AE7A-218DF2304241}" presName="diagram" presStyleCnt="0">
        <dgm:presLayoutVars>
          <dgm:dir/>
          <dgm:resizeHandles val="exact"/>
        </dgm:presLayoutVars>
      </dgm:prSet>
      <dgm:spPr/>
    </dgm:pt>
    <dgm:pt modelId="{DD32CBCA-BF2D-4695-8190-78C058CA6F34}" type="pres">
      <dgm:prSet presAssocID="{183AD9E0-F593-40A3-934E-F9ABF1ADBAD8}" presName="node" presStyleLbl="node1" presStyleIdx="0" presStyleCnt="1">
        <dgm:presLayoutVars>
          <dgm:bulletEnabled val="1"/>
        </dgm:presLayoutVars>
      </dgm:prSet>
      <dgm:spPr/>
    </dgm:pt>
  </dgm:ptLst>
  <dgm:cxnLst>
    <dgm:cxn modelId="{1B457221-81AC-4E9C-962A-9FE96A1B0A0B}" type="presOf" srcId="{183AD9E0-F593-40A3-934E-F9ABF1ADBAD8}" destId="{DD32CBCA-BF2D-4695-8190-78C058CA6F34}" srcOrd="0" destOrd="0" presId="urn:microsoft.com/office/officeart/2005/8/layout/default"/>
    <dgm:cxn modelId="{B89AB689-2E6D-456E-B3B3-759C46A17B76}" type="presOf" srcId="{FB4B851E-FDAF-4C35-AE7A-218DF2304241}" destId="{6DFFEDCF-52E4-4EDF-927C-C11942E73BE7}" srcOrd="0" destOrd="0" presId="urn:microsoft.com/office/officeart/2005/8/layout/default"/>
    <dgm:cxn modelId="{B715E9A2-08E3-44E7-9DAA-63B55632640F}" srcId="{FB4B851E-FDAF-4C35-AE7A-218DF2304241}" destId="{183AD9E0-F593-40A3-934E-F9ABF1ADBAD8}" srcOrd="0" destOrd="0" parTransId="{85337FE2-CF16-46CF-AE16-1F8A72E4B0E1}" sibTransId="{ACE28E41-57B7-44D6-BADC-53120A3C01B6}"/>
    <dgm:cxn modelId="{4497DA81-B5D2-48B7-B194-FC8B604F851A}" type="presParOf" srcId="{6DFFEDCF-52E4-4EDF-927C-C11942E73BE7}" destId="{DD32CBCA-BF2D-4695-8190-78C058CA6F3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360FF9-C453-40C1-8A0E-DED12B045D14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A681F69D-A7A5-4098-98BF-9540B4E49D45}">
      <dgm:prSet/>
      <dgm:spPr/>
      <dgm:t>
        <a:bodyPr/>
        <a:lstStyle/>
        <a:p>
          <a:r>
            <a:rPr lang="es-EC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“ética” proviene del griego </a:t>
          </a:r>
          <a:r>
            <a:rPr lang="es-EC" b="1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ethos </a:t>
          </a:r>
          <a:r>
            <a:rPr lang="es-EC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y significa carácter, comportamiento</a:t>
          </a:r>
          <a:endParaRPr lang="es-EC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611B0F5-86E8-4580-824C-10353EE1AAF0}" type="parTrans" cxnId="{B86EEF9C-DB29-4035-AA9E-4E24FD3EDF3A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4D190AD-0182-45C1-B727-228655E1F860}" type="sibTrans" cxnId="{B86EEF9C-DB29-4035-AA9E-4E24FD3EDF3A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2815E3A-6B40-42EF-A387-E09D17AC5528}">
      <dgm:prSet/>
      <dgm:spPr/>
      <dgm:t>
        <a:bodyPr/>
        <a:lstStyle/>
        <a:p>
          <a:r>
            <a:rPr lang="es-EC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Padre de la Ética – Sócrates</a:t>
          </a:r>
        </a:p>
        <a:p>
          <a:r>
            <a:rPr lang="es-EC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Se baso en la verdad universal ( en el autoconocimiento) </a:t>
          </a:r>
          <a:endParaRPr lang="es-EC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6D5A9AA-6E4B-4D78-A891-E3B7A3065004}" type="parTrans" cxnId="{99532F0D-4EEE-4A9A-9CE5-9873B5E797FA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3082FFE-CBA4-4ADB-B8C3-D17713BF5A4C}" type="sibTrans" cxnId="{99532F0D-4EEE-4A9A-9CE5-9873B5E797FA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741E849-0705-4199-A365-645D808948F6}" type="pres">
      <dgm:prSet presAssocID="{40360FF9-C453-40C1-8A0E-DED12B045D14}" presName="vert0" presStyleCnt="0">
        <dgm:presLayoutVars>
          <dgm:dir/>
          <dgm:animOne val="branch"/>
          <dgm:animLvl val="lvl"/>
        </dgm:presLayoutVars>
      </dgm:prSet>
      <dgm:spPr/>
    </dgm:pt>
    <dgm:pt modelId="{772BFAA6-A7B6-454C-A9D1-735A8E3E200E}" type="pres">
      <dgm:prSet presAssocID="{A681F69D-A7A5-4098-98BF-9540B4E49D45}" presName="thickLine" presStyleLbl="alignNode1" presStyleIdx="0" presStyleCnt="2"/>
      <dgm:spPr/>
    </dgm:pt>
    <dgm:pt modelId="{3799CF75-9476-418D-BC46-B380AFFFF84E}" type="pres">
      <dgm:prSet presAssocID="{A681F69D-A7A5-4098-98BF-9540B4E49D45}" presName="horz1" presStyleCnt="0"/>
      <dgm:spPr/>
    </dgm:pt>
    <dgm:pt modelId="{094C6BD4-246C-4950-8900-A5822D6E25FA}" type="pres">
      <dgm:prSet presAssocID="{A681F69D-A7A5-4098-98BF-9540B4E49D45}" presName="tx1" presStyleLbl="revTx" presStyleIdx="0" presStyleCnt="2"/>
      <dgm:spPr/>
    </dgm:pt>
    <dgm:pt modelId="{22827678-2217-491D-9075-42601E0D273A}" type="pres">
      <dgm:prSet presAssocID="{A681F69D-A7A5-4098-98BF-9540B4E49D45}" presName="vert1" presStyleCnt="0"/>
      <dgm:spPr/>
    </dgm:pt>
    <dgm:pt modelId="{146108E4-F924-40EE-BFC9-EFA1D868A8D6}" type="pres">
      <dgm:prSet presAssocID="{22815E3A-6B40-42EF-A387-E09D17AC5528}" presName="thickLine" presStyleLbl="alignNode1" presStyleIdx="1" presStyleCnt="2"/>
      <dgm:spPr/>
    </dgm:pt>
    <dgm:pt modelId="{E06D55B0-3773-4C5C-BCC2-48322A691D73}" type="pres">
      <dgm:prSet presAssocID="{22815E3A-6B40-42EF-A387-E09D17AC5528}" presName="horz1" presStyleCnt="0"/>
      <dgm:spPr/>
    </dgm:pt>
    <dgm:pt modelId="{A0D1DD0A-2AE1-4F8A-95E1-1FA42158EE42}" type="pres">
      <dgm:prSet presAssocID="{22815E3A-6B40-42EF-A387-E09D17AC5528}" presName="tx1" presStyleLbl="revTx" presStyleIdx="1" presStyleCnt="2"/>
      <dgm:spPr/>
    </dgm:pt>
    <dgm:pt modelId="{EF0513E4-9E26-47B7-A29A-154A9BF5B332}" type="pres">
      <dgm:prSet presAssocID="{22815E3A-6B40-42EF-A387-E09D17AC5528}" presName="vert1" presStyleCnt="0"/>
      <dgm:spPr/>
    </dgm:pt>
  </dgm:ptLst>
  <dgm:cxnLst>
    <dgm:cxn modelId="{99532F0D-4EEE-4A9A-9CE5-9873B5E797FA}" srcId="{40360FF9-C453-40C1-8A0E-DED12B045D14}" destId="{22815E3A-6B40-42EF-A387-E09D17AC5528}" srcOrd="1" destOrd="0" parTransId="{56D5A9AA-6E4B-4D78-A891-E3B7A3065004}" sibTransId="{D3082FFE-CBA4-4ADB-B8C3-D17713BF5A4C}"/>
    <dgm:cxn modelId="{7318DC42-0E32-42ED-88FA-2B68CC065568}" type="presOf" srcId="{A681F69D-A7A5-4098-98BF-9540B4E49D45}" destId="{094C6BD4-246C-4950-8900-A5822D6E25FA}" srcOrd="0" destOrd="0" presId="urn:microsoft.com/office/officeart/2008/layout/LinedList"/>
    <dgm:cxn modelId="{A6271B48-EA32-4ABF-BD74-E57ED5F4BADB}" type="presOf" srcId="{40360FF9-C453-40C1-8A0E-DED12B045D14}" destId="{3741E849-0705-4199-A365-645D808948F6}" srcOrd="0" destOrd="0" presId="urn:microsoft.com/office/officeart/2008/layout/LinedList"/>
    <dgm:cxn modelId="{8F790882-9F48-4097-9C55-BD8D66579771}" type="presOf" srcId="{22815E3A-6B40-42EF-A387-E09D17AC5528}" destId="{A0D1DD0A-2AE1-4F8A-95E1-1FA42158EE42}" srcOrd="0" destOrd="0" presId="urn:microsoft.com/office/officeart/2008/layout/LinedList"/>
    <dgm:cxn modelId="{B86EEF9C-DB29-4035-AA9E-4E24FD3EDF3A}" srcId="{40360FF9-C453-40C1-8A0E-DED12B045D14}" destId="{A681F69D-A7A5-4098-98BF-9540B4E49D45}" srcOrd="0" destOrd="0" parTransId="{0611B0F5-86E8-4580-824C-10353EE1AAF0}" sibTransId="{44D190AD-0182-45C1-B727-228655E1F860}"/>
    <dgm:cxn modelId="{12ED7C0C-EF0A-4064-B780-7BBCD1D3CE69}" type="presParOf" srcId="{3741E849-0705-4199-A365-645D808948F6}" destId="{772BFAA6-A7B6-454C-A9D1-735A8E3E200E}" srcOrd="0" destOrd="0" presId="urn:microsoft.com/office/officeart/2008/layout/LinedList"/>
    <dgm:cxn modelId="{E228C964-E930-4203-8B19-92067441DD83}" type="presParOf" srcId="{3741E849-0705-4199-A365-645D808948F6}" destId="{3799CF75-9476-418D-BC46-B380AFFFF84E}" srcOrd="1" destOrd="0" presId="urn:microsoft.com/office/officeart/2008/layout/LinedList"/>
    <dgm:cxn modelId="{2CBAA15D-E21F-4915-8DD9-AC12775F6C44}" type="presParOf" srcId="{3799CF75-9476-418D-BC46-B380AFFFF84E}" destId="{094C6BD4-246C-4950-8900-A5822D6E25FA}" srcOrd="0" destOrd="0" presId="urn:microsoft.com/office/officeart/2008/layout/LinedList"/>
    <dgm:cxn modelId="{32D9CDEF-A118-4270-9BE6-42E2889BFAB2}" type="presParOf" srcId="{3799CF75-9476-418D-BC46-B380AFFFF84E}" destId="{22827678-2217-491D-9075-42601E0D273A}" srcOrd="1" destOrd="0" presId="urn:microsoft.com/office/officeart/2008/layout/LinedList"/>
    <dgm:cxn modelId="{AD09CED1-9321-4916-8DB7-6EAFBBD47C19}" type="presParOf" srcId="{3741E849-0705-4199-A365-645D808948F6}" destId="{146108E4-F924-40EE-BFC9-EFA1D868A8D6}" srcOrd="2" destOrd="0" presId="urn:microsoft.com/office/officeart/2008/layout/LinedList"/>
    <dgm:cxn modelId="{BD895F7A-B1BD-4CCC-B6C0-808B11206190}" type="presParOf" srcId="{3741E849-0705-4199-A365-645D808948F6}" destId="{E06D55B0-3773-4C5C-BCC2-48322A691D73}" srcOrd="3" destOrd="0" presId="urn:microsoft.com/office/officeart/2008/layout/LinedList"/>
    <dgm:cxn modelId="{BCC56D11-6423-4D30-B4E6-6B50FC910484}" type="presParOf" srcId="{E06D55B0-3773-4C5C-BCC2-48322A691D73}" destId="{A0D1DD0A-2AE1-4F8A-95E1-1FA42158EE42}" srcOrd="0" destOrd="0" presId="urn:microsoft.com/office/officeart/2008/layout/LinedList"/>
    <dgm:cxn modelId="{B1E327CB-2754-4CE0-8031-E552D4E7AB01}" type="presParOf" srcId="{E06D55B0-3773-4C5C-BCC2-48322A691D73}" destId="{EF0513E4-9E26-47B7-A29A-154A9BF5B33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B7D307-E3DF-4271-9297-33C29E8D65DD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05F7471F-192A-4B81-9E5F-4C8CF9564C53}">
      <dgm:prSet phldrT="[Texto]" custT="1"/>
      <dgm:spPr/>
      <dgm:t>
        <a:bodyPr/>
        <a:lstStyle/>
        <a:p>
          <a:r>
            <a:rPr lang="es-EC" sz="1800" dirty="0"/>
            <a:t>Considerado el padre de la filosofía occidental </a:t>
          </a:r>
        </a:p>
      </dgm:t>
    </dgm:pt>
    <dgm:pt modelId="{51EAD34B-8D99-4D02-9DCB-2E45FCFB14A6}" type="parTrans" cxnId="{F5D3DB61-919C-45F4-9C92-D29B2A9F26B1}">
      <dgm:prSet/>
      <dgm:spPr/>
      <dgm:t>
        <a:bodyPr/>
        <a:lstStyle/>
        <a:p>
          <a:endParaRPr lang="es-EC" sz="1800"/>
        </a:p>
      </dgm:t>
    </dgm:pt>
    <dgm:pt modelId="{47ADA675-3C90-4FC6-AFF2-2DC5D10D100F}" type="sibTrans" cxnId="{F5D3DB61-919C-45F4-9C92-D29B2A9F26B1}">
      <dgm:prSet/>
      <dgm:spPr/>
      <dgm:t>
        <a:bodyPr/>
        <a:lstStyle/>
        <a:p>
          <a:endParaRPr lang="es-EC" sz="1800"/>
        </a:p>
      </dgm:t>
    </dgm:pt>
    <dgm:pt modelId="{A65CFE02-8498-408C-BE02-41DACD0111E2}">
      <dgm:prSet phldrT="[Texto]" custT="1"/>
      <dgm:spPr/>
      <dgm:t>
        <a:bodyPr/>
        <a:lstStyle/>
        <a:p>
          <a:r>
            <a:rPr lang="es-EC" sz="1800" i="1" dirty="0"/>
            <a:t>Obra: “Corpus </a:t>
          </a:r>
          <a:r>
            <a:rPr lang="es-EC" sz="1800" i="1" dirty="0" err="1"/>
            <a:t>Aristotelicum</a:t>
          </a:r>
          <a:r>
            <a:rPr lang="es-EC" sz="1800" i="1" dirty="0"/>
            <a:t>”</a:t>
          </a:r>
          <a:r>
            <a:rPr lang="es-EC" sz="1800" dirty="0"/>
            <a:t> </a:t>
          </a:r>
        </a:p>
      </dgm:t>
    </dgm:pt>
    <dgm:pt modelId="{BDD26D06-DC75-4D70-8F03-4D243319EDE6}" type="parTrans" cxnId="{02DFBDF0-03D8-4A27-B1FA-221BCC346D04}">
      <dgm:prSet/>
      <dgm:spPr/>
      <dgm:t>
        <a:bodyPr/>
        <a:lstStyle/>
        <a:p>
          <a:endParaRPr lang="es-EC" sz="1800"/>
        </a:p>
      </dgm:t>
    </dgm:pt>
    <dgm:pt modelId="{58C18DED-D2CE-4221-9AC9-2EB4CAA45C2D}" type="sibTrans" cxnId="{02DFBDF0-03D8-4A27-B1FA-221BCC346D04}">
      <dgm:prSet/>
      <dgm:spPr/>
      <dgm:t>
        <a:bodyPr/>
        <a:lstStyle/>
        <a:p>
          <a:endParaRPr lang="es-EC" sz="1800"/>
        </a:p>
      </dgm:t>
    </dgm:pt>
    <dgm:pt modelId="{AA8929A9-208A-4B7B-8735-D3ED20F96460}">
      <dgm:prSet phldrT="[Texto]" custT="1"/>
      <dgm:spPr/>
      <dgm:t>
        <a:bodyPr/>
        <a:lstStyle/>
        <a:p>
          <a:r>
            <a:rPr lang="es-EC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Obra: Ética a Nicómaco</a:t>
          </a:r>
          <a:r>
            <a: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endParaRPr lang="es-EC" sz="1800" dirty="0"/>
        </a:p>
      </dgm:t>
    </dgm:pt>
    <dgm:pt modelId="{79E9B68B-DE4F-4DDE-BD29-7326EB72286B}" type="parTrans" cxnId="{D5FA8C5D-33C2-4EB4-8A95-39CDEF7DBDE2}">
      <dgm:prSet/>
      <dgm:spPr/>
      <dgm:t>
        <a:bodyPr/>
        <a:lstStyle/>
        <a:p>
          <a:endParaRPr lang="es-EC" sz="1800"/>
        </a:p>
      </dgm:t>
    </dgm:pt>
    <dgm:pt modelId="{85F17647-7E56-42F7-93F0-3E574E858834}" type="sibTrans" cxnId="{D5FA8C5D-33C2-4EB4-8A95-39CDEF7DBDE2}">
      <dgm:prSet/>
      <dgm:spPr/>
      <dgm:t>
        <a:bodyPr/>
        <a:lstStyle/>
        <a:p>
          <a:endParaRPr lang="es-EC" sz="1800"/>
        </a:p>
      </dgm:t>
    </dgm:pt>
    <dgm:pt modelId="{3FB91150-AFD7-4225-8546-44828FA3E5BA}" type="pres">
      <dgm:prSet presAssocID="{E8B7D307-E3DF-4271-9297-33C29E8D65DD}" presName="linear" presStyleCnt="0">
        <dgm:presLayoutVars>
          <dgm:dir/>
          <dgm:animLvl val="lvl"/>
          <dgm:resizeHandles val="exact"/>
        </dgm:presLayoutVars>
      </dgm:prSet>
      <dgm:spPr/>
    </dgm:pt>
    <dgm:pt modelId="{C2FB8EE8-B959-45A9-A7F6-EB7E49F265C4}" type="pres">
      <dgm:prSet presAssocID="{05F7471F-192A-4B81-9E5F-4C8CF9564C53}" presName="parentLin" presStyleCnt="0"/>
      <dgm:spPr/>
    </dgm:pt>
    <dgm:pt modelId="{41B88723-4313-43C4-9322-BFB93FEECE78}" type="pres">
      <dgm:prSet presAssocID="{05F7471F-192A-4B81-9E5F-4C8CF9564C53}" presName="parentLeftMargin" presStyleLbl="node1" presStyleIdx="0" presStyleCnt="3"/>
      <dgm:spPr/>
    </dgm:pt>
    <dgm:pt modelId="{D5E3B846-42A1-4070-A95E-4015E630FB72}" type="pres">
      <dgm:prSet presAssocID="{05F7471F-192A-4B81-9E5F-4C8CF9564C5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DF348DF-1126-4D09-8077-FE48001EFE42}" type="pres">
      <dgm:prSet presAssocID="{05F7471F-192A-4B81-9E5F-4C8CF9564C53}" presName="negativeSpace" presStyleCnt="0"/>
      <dgm:spPr/>
    </dgm:pt>
    <dgm:pt modelId="{15C558A5-51BF-4706-8BEA-01135F81BBDB}" type="pres">
      <dgm:prSet presAssocID="{05F7471F-192A-4B81-9E5F-4C8CF9564C53}" presName="childText" presStyleLbl="conFgAcc1" presStyleIdx="0" presStyleCnt="3">
        <dgm:presLayoutVars>
          <dgm:bulletEnabled val="1"/>
        </dgm:presLayoutVars>
      </dgm:prSet>
      <dgm:spPr/>
    </dgm:pt>
    <dgm:pt modelId="{C5F0015E-1686-49C0-9D3C-7ED7698771B8}" type="pres">
      <dgm:prSet presAssocID="{47ADA675-3C90-4FC6-AFF2-2DC5D10D100F}" presName="spaceBetweenRectangles" presStyleCnt="0"/>
      <dgm:spPr/>
    </dgm:pt>
    <dgm:pt modelId="{D8CA2C90-CFBD-4C72-AAAE-4DB25843684B}" type="pres">
      <dgm:prSet presAssocID="{A65CFE02-8498-408C-BE02-41DACD0111E2}" presName="parentLin" presStyleCnt="0"/>
      <dgm:spPr/>
    </dgm:pt>
    <dgm:pt modelId="{B328F99E-05DF-4F83-8D3E-72F32954E157}" type="pres">
      <dgm:prSet presAssocID="{A65CFE02-8498-408C-BE02-41DACD0111E2}" presName="parentLeftMargin" presStyleLbl="node1" presStyleIdx="0" presStyleCnt="3"/>
      <dgm:spPr/>
    </dgm:pt>
    <dgm:pt modelId="{745B6F47-5055-48CA-AE7C-69C22CC7DF52}" type="pres">
      <dgm:prSet presAssocID="{A65CFE02-8498-408C-BE02-41DACD0111E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CAFE668-DEF8-41B1-AEBF-530C2AE95B8A}" type="pres">
      <dgm:prSet presAssocID="{A65CFE02-8498-408C-BE02-41DACD0111E2}" presName="negativeSpace" presStyleCnt="0"/>
      <dgm:spPr/>
    </dgm:pt>
    <dgm:pt modelId="{86BB5047-9F5D-4D52-9504-085B71E8F13D}" type="pres">
      <dgm:prSet presAssocID="{A65CFE02-8498-408C-BE02-41DACD0111E2}" presName="childText" presStyleLbl="conFgAcc1" presStyleIdx="1" presStyleCnt="3">
        <dgm:presLayoutVars>
          <dgm:bulletEnabled val="1"/>
        </dgm:presLayoutVars>
      </dgm:prSet>
      <dgm:spPr/>
    </dgm:pt>
    <dgm:pt modelId="{8B2B2CB1-4D68-431D-8936-24EE2EC05976}" type="pres">
      <dgm:prSet presAssocID="{58C18DED-D2CE-4221-9AC9-2EB4CAA45C2D}" presName="spaceBetweenRectangles" presStyleCnt="0"/>
      <dgm:spPr/>
    </dgm:pt>
    <dgm:pt modelId="{A5763BEE-0942-493C-AD73-A7556191BEA4}" type="pres">
      <dgm:prSet presAssocID="{AA8929A9-208A-4B7B-8735-D3ED20F96460}" presName="parentLin" presStyleCnt="0"/>
      <dgm:spPr/>
    </dgm:pt>
    <dgm:pt modelId="{2A1D3D72-40C1-42D9-B142-BD8FA228B3EE}" type="pres">
      <dgm:prSet presAssocID="{AA8929A9-208A-4B7B-8735-D3ED20F96460}" presName="parentLeftMargin" presStyleLbl="node1" presStyleIdx="1" presStyleCnt="3"/>
      <dgm:spPr/>
    </dgm:pt>
    <dgm:pt modelId="{5B1CC8EC-9AEE-4645-A7E3-DFADE0F08888}" type="pres">
      <dgm:prSet presAssocID="{AA8929A9-208A-4B7B-8735-D3ED20F9646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1D9FC33-DCD8-41CE-9EAB-71AF92B80B23}" type="pres">
      <dgm:prSet presAssocID="{AA8929A9-208A-4B7B-8735-D3ED20F96460}" presName="negativeSpace" presStyleCnt="0"/>
      <dgm:spPr/>
    </dgm:pt>
    <dgm:pt modelId="{B00B095B-CBA8-4E66-A121-F2623A253928}" type="pres">
      <dgm:prSet presAssocID="{AA8929A9-208A-4B7B-8735-D3ED20F9646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D6FAB2A-502F-4161-8127-42AC172CDF99}" type="presOf" srcId="{05F7471F-192A-4B81-9E5F-4C8CF9564C53}" destId="{D5E3B846-42A1-4070-A95E-4015E630FB72}" srcOrd="1" destOrd="0" presId="urn:microsoft.com/office/officeart/2005/8/layout/list1"/>
    <dgm:cxn modelId="{3ED40E33-75F3-4171-910C-AE95984D2132}" type="presOf" srcId="{A65CFE02-8498-408C-BE02-41DACD0111E2}" destId="{B328F99E-05DF-4F83-8D3E-72F32954E157}" srcOrd="0" destOrd="0" presId="urn:microsoft.com/office/officeart/2005/8/layout/list1"/>
    <dgm:cxn modelId="{D5FA8C5D-33C2-4EB4-8A95-39CDEF7DBDE2}" srcId="{E8B7D307-E3DF-4271-9297-33C29E8D65DD}" destId="{AA8929A9-208A-4B7B-8735-D3ED20F96460}" srcOrd="2" destOrd="0" parTransId="{79E9B68B-DE4F-4DDE-BD29-7326EB72286B}" sibTransId="{85F17647-7E56-42F7-93F0-3E574E858834}"/>
    <dgm:cxn modelId="{F5D3DB61-919C-45F4-9C92-D29B2A9F26B1}" srcId="{E8B7D307-E3DF-4271-9297-33C29E8D65DD}" destId="{05F7471F-192A-4B81-9E5F-4C8CF9564C53}" srcOrd="0" destOrd="0" parTransId="{51EAD34B-8D99-4D02-9DCB-2E45FCFB14A6}" sibTransId="{47ADA675-3C90-4FC6-AFF2-2DC5D10D100F}"/>
    <dgm:cxn modelId="{7D34DC48-9738-427D-8CE0-9B9D8AE55CBF}" type="presOf" srcId="{A65CFE02-8498-408C-BE02-41DACD0111E2}" destId="{745B6F47-5055-48CA-AE7C-69C22CC7DF52}" srcOrd="1" destOrd="0" presId="urn:microsoft.com/office/officeart/2005/8/layout/list1"/>
    <dgm:cxn modelId="{C3A21A6A-B976-42A4-8ECF-87396F02FEE4}" type="presOf" srcId="{05F7471F-192A-4B81-9E5F-4C8CF9564C53}" destId="{41B88723-4313-43C4-9322-BFB93FEECE78}" srcOrd="0" destOrd="0" presId="urn:microsoft.com/office/officeart/2005/8/layout/list1"/>
    <dgm:cxn modelId="{87738597-B161-4AD0-8CB8-1F86C3B0BEA0}" type="presOf" srcId="{E8B7D307-E3DF-4271-9297-33C29E8D65DD}" destId="{3FB91150-AFD7-4225-8546-44828FA3E5BA}" srcOrd="0" destOrd="0" presId="urn:microsoft.com/office/officeart/2005/8/layout/list1"/>
    <dgm:cxn modelId="{F54232A7-FB9C-417C-96FE-D416890991B1}" type="presOf" srcId="{AA8929A9-208A-4B7B-8735-D3ED20F96460}" destId="{2A1D3D72-40C1-42D9-B142-BD8FA228B3EE}" srcOrd="0" destOrd="0" presId="urn:microsoft.com/office/officeart/2005/8/layout/list1"/>
    <dgm:cxn modelId="{DD87B4CF-245E-4BD7-B4B8-4457DE597AD4}" type="presOf" srcId="{AA8929A9-208A-4B7B-8735-D3ED20F96460}" destId="{5B1CC8EC-9AEE-4645-A7E3-DFADE0F08888}" srcOrd="1" destOrd="0" presId="urn:microsoft.com/office/officeart/2005/8/layout/list1"/>
    <dgm:cxn modelId="{02DFBDF0-03D8-4A27-B1FA-221BCC346D04}" srcId="{E8B7D307-E3DF-4271-9297-33C29E8D65DD}" destId="{A65CFE02-8498-408C-BE02-41DACD0111E2}" srcOrd="1" destOrd="0" parTransId="{BDD26D06-DC75-4D70-8F03-4D243319EDE6}" sibTransId="{58C18DED-D2CE-4221-9AC9-2EB4CAA45C2D}"/>
    <dgm:cxn modelId="{1B087305-898E-4F12-89B5-1483213AEB09}" type="presParOf" srcId="{3FB91150-AFD7-4225-8546-44828FA3E5BA}" destId="{C2FB8EE8-B959-45A9-A7F6-EB7E49F265C4}" srcOrd="0" destOrd="0" presId="urn:microsoft.com/office/officeart/2005/8/layout/list1"/>
    <dgm:cxn modelId="{098F2C5F-4489-40E6-89E7-1ED819C5ABBB}" type="presParOf" srcId="{C2FB8EE8-B959-45A9-A7F6-EB7E49F265C4}" destId="{41B88723-4313-43C4-9322-BFB93FEECE78}" srcOrd="0" destOrd="0" presId="urn:microsoft.com/office/officeart/2005/8/layout/list1"/>
    <dgm:cxn modelId="{134D2CE5-ED30-4FDF-BA20-EECF9AE8B5A4}" type="presParOf" srcId="{C2FB8EE8-B959-45A9-A7F6-EB7E49F265C4}" destId="{D5E3B846-42A1-4070-A95E-4015E630FB72}" srcOrd="1" destOrd="0" presId="urn:microsoft.com/office/officeart/2005/8/layout/list1"/>
    <dgm:cxn modelId="{D1B2DDC0-3A44-4F51-951D-EC603EA5715A}" type="presParOf" srcId="{3FB91150-AFD7-4225-8546-44828FA3E5BA}" destId="{FDF348DF-1126-4D09-8077-FE48001EFE42}" srcOrd="1" destOrd="0" presId="urn:microsoft.com/office/officeart/2005/8/layout/list1"/>
    <dgm:cxn modelId="{E633E814-10E7-4CDF-B60C-719764876A10}" type="presParOf" srcId="{3FB91150-AFD7-4225-8546-44828FA3E5BA}" destId="{15C558A5-51BF-4706-8BEA-01135F81BBDB}" srcOrd="2" destOrd="0" presId="urn:microsoft.com/office/officeart/2005/8/layout/list1"/>
    <dgm:cxn modelId="{DA6E936E-02C4-42A2-808A-92FBEB54B172}" type="presParOf" srcId="{3FB91150-AFD7-4225-8546-44828FA3E5BA}" destId="{C5F0015E-1686-49C0-9D3C-7ED7698771B8}" srcOrd="3" destOrd="0" presId="urn:microsoft.com/office/officeart/2005/8/layout/list1"/>
    <dgm:cxn modelId="{BCBCDBE8-6F65-480C-BD2F-A08E57E1D63C}" type="presParOf" srcId="{3FB91150-AFD7-4225-8546-44828FA3E5BA}" destId="{D8CA2C90-CFBD-4C72-AAAE-4DB25843684B}" srcOrd="4" destOrd="0" presId="urn:microsoft.com/office/officeart/2005/8/layout/list1"/>
    <dgm:cxn modelId="{234EE060-6909-45BC-98EA-7B72E3449CC0}" type="presParOf" srcId="{D8CA2C90-CFBD-4C72-AAAE-4DB25843684B}" destId="{B328F99E-05DF-4F83-8D3E-72F32954E157}" srcOrd="0" destOrd="0" presId="urn:microsoft.com/office/officeart/2005/8/layout/list1"/>
    <dgm:cxn modelId="{F2DD43FD-CA3A-458E-9A1E-A736FDFF3B94}" type="presParOf" srcId="{D8CA2C90-CFBD-4C72-AAAE-4DB25843684B}" destId="{745B6F47-5055-48CA-AE7C-69C22CC7DF52}" srcOrd="1" destOrd="0" presId="urn:microsoft.com/office/officeart/2005/8/layout/list1"/>
    <dgm:cxn modelId="{E1301412-22F7-4853-BADF-713CEF1F09E7}" type="presParOf" srcId="{3FB91150-AFD7-4225-8546-44828FA3E5BA}" destId="{4CAFE668-DEF8-41B1-AEBF-530C2AE95B8A}" srcOrd="5" destOrd="0" presId="urn:microsoft.com/office/officeart/2005/8/layout/list1"/>
    <dgm:cxn modelId="{4987629A-01B0-475C-BDC9-DAECA39859B7}" type="presParOf" srcId="{3FB91150-AFD7-4225-8546-44828FA3E5BA}" destId="{86BB5047-9F5D-4D52-9504-085B71E8F13D}" srcOrd="6" destOrd="0" presId="urn:microsoft.com/office/officeart/2005/8/layout/list1"/>
    <dgm:cxn modelId="{454E3625-0897-439F-83AE-5FA210008B2E}" type="presParOf" srcId="{3FB91150-AFD7-4225-8546-44828FA3E5BA}" destId="{8B2B2CB1-4D68-431D-8936-24EE2EC05976}" srcOrd="7" destOrd="0" presId="urn:microsoft.com/office/officeart/2005/8/layout/list1"/>
    <dgm:cxn modelId="{B0C92FCE-EE98-4C01-A045-D9314DD8B40E}" type="presParOf" srcId="{3FB91150-AFD7-4225-8546-44828FA3E5BA}" destId="{A5763BEE-0942-493C-AD73-A7556191BEA4}" srcOrd="8" destOrd="0" presId="urn:microsoft.com/office/officeart/2005/8/layout/list1"/>
    <dgm:cxn modelId="{BD485AA8-6BB8-47CE-96D5-CFA0D39FF64E}" type="presParOf" srcId="{A5763BEE-0942-493C-AD73-A7556191BEA4}" destId="{2A1D3D72-40C1-42D9-B142-BD8FA228B3EE}" srcOrd="0" destOrd="0" presId="urn:microsoft.com/office/officeart/2005/8/layout/list1"/>
    <dgm:cxn modelId="{8225C77A-A6B4-4C79-B56E-7618CB822AA6}" type="presParOf" srcId="{A5763BEE-0942-493C-AD73-A7556191BEA4}" destId="{5B1CC8EC-9AEE-4645-A7E3-DFADE0F08888}" srcOrd="1" destOrd="0" presId="urn:microsoft.com/office/officeart/2005/8/layout/list1"/>
    <dgm:cxn modelId="{9446FA95-07DD-4712-B77D-AFF6071E0216}" type="presParOf" srcId="{3FB91150-AFD7-4225-8546-44828FA3E5BA}" destId="{31D9FC33-DCD8-41CE-9EAB-71AF92B80B23}" srcOrd="9" destOrd="0" presId="urn:microsoft.com/office/officeart/2005/8/layout/list1"/>
    <dgm:cxn modelId="{B1ED0912-7D36-476B-8859-F6832EA83A94}" type="presParOf" srcId="{3FB91150-AFD7-4225-8546-44828FA3E5BA}" destId="{B00B095B-CBA8-4E66-A121-F2623A25392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DC18CB-81F7-4474-AF27-5B1661C5B6E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7FC6244-8B63-4000-AC35-8A933BE15810}">
      <dgm:prSet phldrT="[Texto]"/>
      <dgm:spPr/>
      <dgm:t>
        <a:bodyPr/>
        <a:lstStyle/>
        <a:p>
          <a:r>
            <a:rPr lang="es-EC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METAÉTICA:</a:t>
          </a:r>
          <a:r>
            <a: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endParaRPr lang="es-EC" dirty="0"/>
        </a:p>
      </dgm:t>
    </dgm:pt>
    <dgm:pt modelId="{D22D3972-DE9E-47EE-8447-289AECE8FEBF}" type="parTrans" cxnId="{980F1747-7557-4F08-8A23-0FDEB46B34C6}">
      <dgm:prSet/>
      <dgm:spPr/>
      <dgm:t>
        <a:bodyPr/>
        <a:lstStyle/>
        <a:p>
          <a:endParaRPr lang="es-EC"/>
        </a:p>
      </dgm:t>
    </dgm:pt>
    <dgm:pt modelId="{0A07F700-80D0-43F3-AF43-4155C3A2CCFD}" type="sibTrans" cxnId="{980F1747-7557-4F08-8A23-0FDEB46B34C6}">
      <dgm:prSet/>
      <dgm:spPr/>
      <dgm:t>
        <a:bodyPr/>
        <a:lstStyle/>
        <a:p>
          <a:endParaRPr lang="es-EC"/>
        </a:p>
      </dgm:t>
    </dgm:pt>
    <dgm:pt modelId="{DA0E9689-F754-4A89-91B9-E9BAFC6AA117}">
      <dgm:prSet phldrT="[Texto]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Estudia la naturaleza, origen y significado de los conceptos éticos básicos. Por ejemplo, la pregunta por la felicidad, Bien o mal.</a:t>
          </a:r>
          <a:endParaRPr lang="es-EC" dirty="0"/>
        </a:p>
      </dgm:t>
    </dgm:pt>
    <dgm:pt modelId="{F5DA378A-3560-490A-B4DA-844BCD272521}" type="parTrans" cxnId="{09C9AB07-673E-43AB-8BA8-52DF40D70975}">
      <dgm:prSet/>
      <dgm:spPr/>
      <dgm:t>
        <a:bodyPr/>
        <a:lstStyle/>
        <a:p>
          <a:endParaRPr lang="es-EC"/>
        </a:p>
      </dgm:t>
    </dgm:pt>
    <dgm:pt modelId="{AF9B03AF-3472-4250-BC2E-A8D716072967}" type="sibTrans" cxnId="{09C9AB07-673E-43AB-8BA8-52DF40D70975}">
      <dgm:prSet/>
      <dgm:spPr/>
      <dgm:t>
        <a:bodyPr/>
        <a:lstStyle/>
        <a:p>
          <a:endParaRPr lang="es-EC"/>
        </a:p>
      </dgm:t>
    </dgm:pt>
    <dgm:pt modelId="{0005CA52-25EA-4B67-84E2-26585AD8CE53}">
      <dgm:prSet phldrT="[Texto]"/>
      <dgm:spPr/>
      <dgm:t>
        <a:bodyPr/>
        <a:lstStyle/>
        <a:p>
          <a:r>
            <a:rPr lang="es-EC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ÉTICA NORMATIVA</a:t>
          </a:r>
          <a:endParaRPr lang="es-EC" dirty="0"/>
        </a:p>
      </dgm:t>
    </dgm:pt>
    <dgm:pt modelId="{9E79765A-2F9F-4E26-A922-19CEE6D97C48}" type="parTrans" cxnId="{3F58498F-A8E1-44A3-90CE-649ED241F497}">
      <dgm:prSet/>
      <dgm:spPr/>
      <dgm:t>
        <a:bodyPr/>
        <a:lstStyle/>
        <a:p>
          <a:endParaRPr lang="es-EC"/>
        </a:p>
      </dgm:t>
    </dgm:pt>
    <dgm:pt modelId="{91CA4D3B-1C32-4F21-947C-EB9C06BC52E2}" type="sibTrans" cxnId="{3F58498F-A8E1-44A3-90CE-649ED241F497}">
      <dgm:prSet/>
      <dgm:spPr/>
      <dgm:t>
        <a:bodyPr/>
        <a:lstStyle/>
        <a:p>
          <a:endParaRPr lang="es-EC"/>
        </a:p>
      </dgm:t>
    </dgm:pt>
    <dgm:pt modelId="{A9A3A57D-ABD9-4168-83D0-92E6E49C4429}">
      <dgm:prSet phldrT="[Texto]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Estudia e interpreta los criterios  que rigen a los sistemas que regulan la conducta humana. Por ejemplo, los códigos civiles, código de médicos </a:t>
          </a:r>
          <a:endParaRPr lang="es-EC" dirty="0"/>
        </a:p>
      </dgm:t>
    </dgm:pt>
    <dgm:pt modelId="{461FDB5E-2DE0-4A59-8754-11F24680DC47}" type="parTrans" cxnId="{E229611B-F701-4309-BD7C-5CE8D438F289}">
      <dgm:prSet/>
      <dgm:spPr/>
      <dgm:t>
        <a:bodyPr/>
        <a:lstStyle/>
        <a:p>
          <a:endParaRPr lang="es-EC"/>
        </a:p>
      </dgm:t>
    </dgm:pt>
    <dgm:pt modelId="{B555FBDC-F1BE-4872-8C52-D115B5583E7A}" type="sibTrans" cxnId="{E229611B-F701-4309-BD7C-5CE8D438F289}">
      <dgm:prSet/>
      <dgm:spPr/>
      <dgm:t>
        <a:bodyPr/>
        <a:lstStyle/>
        <a:p>
          <a:endParaRPr lang="es-EC"/>
        </a:p>
      </dgm:t>
    </dgm:pt>
    <dgm:pt modelId="{6EF34D82-8F94-4752-BBED-BCC645260997}">
      <dgm:prSet phldrT="[Texto]"/>
      <dgm:spPr/>
      <dgm:t>
        <a:bodyPr/>
        <a:lstStyle/>
        <a:p>
          <a:r>
            <a:rPr lang="es-EC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ÉTICA APLICADA:</a:t>
          </a:r>
          <a:r>
            <a: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endParaRPr lang="es-EC" dirty="0"/>
        </a:p>
      </dgm:t>
    </dgm:pt>
    <dgm:pt modelId="{84320CBA-47A4-4F93-86FE-BAE89F73F3BB}" type="parTrans" cxnId="{E0F425DF-339D-42B8-B30F-40B10E19884A}">
      <dgm:prSet/>
      <dgm:spPr/>
      <dgm:t>
        <a:bodyPr/>
        <a:lstStyle/>
        <a:p>
          <a:endParaRPr lang="es-EC"/>
        </a:p>
      </dgm:t>
    </dgm:pt>
    <dgm:pt modelId="{7DD2D092-4E43-42F5-8A02-D2BB0B7C27D3}" type="sibTrans" cxnId="{E0F425DF-339D-42B8-B30F-40B10E19884A}">
      <dgm:prSet/>
      <dgm:spPr/>
      <dgm:t>
        <a:bodyPr/>
        <a:lstStyle/>
        <a:p>
          <a:endParaRPr lang="es-EC"/>
        </a:p>
      </dgm:t>
    </dgm:pt>
    <dgm:pt modelId="{254A523D-AF12-4441-B718-E43193C81705}">
      <dgm:prSet phldrT="[Texto]"/>
      <dgm:spPr/>
      <dgm:t>
        <a:bodyPr/>
        <a:lstStyle/>
        <a:p>
          <a:pPr>
            <a:buSzPts val="1000"/>
            <a:buFont typeface="Symbol" panose="05050102010706020507" pitchFamily="18" charset="2"/>
            <a:buNone/>
          </a:pPr>
          <a:r>
            <a: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  Estudia e interpreta casos y controversias éticas específicas de la vida real. Por ejemplo, las disputas en torno al consumo animal. </a:t>
          </a:r>
          <a:endParaRPr lang="es-EC" dirty="0"/>
        </a:p>
      </dgm:t>
    </dgm:pt>
    <dgm:pt modelId="{7A0E9FA4-5A4F-4782-A7E8-0AD35E542FF2}" type="parTrans" cxnId="{F4C91204-2E9B-4E4B-84F8-1CAFA175D13B}">
      <dgm:prSet/>
      <dgm:spPr/>
      <dgm:t>
        <a:bodyPr/>
        <a:lstStyle/>
        <a:p>
          <a:endParaRPr lang="es-EC"/>
        </a:p>
      </dgm:t>
    </dgm:pt>
    <dgm:pt modelId="{1A99A64C-1422-4EE9-B8DD-E8CC1FCDC103}" type="sibTrans" cxnId="{F4C91204-2E9B-4E4B-84F8-1CAFA175D13B}">
      <dgm:prSet/>
      <dgm:spPr/>
      <dgm:t>
        <a:bodyPr/>
        <a:lstStyle/>
        <a:p>
          <a:endParaRPr lang="es-EC"/>
        </a:p>
      </dgm:t>
    </dgm:pt>
    <dgm:pt modelId="{46783C2A-B8AA-470C-AA92-2B64CBD43549}">
      <dgm:prSet/>
      <dgm:spPr/>
      <dgm:t>
        <a:bodyPr/>
        <a:lstStyle/>
        <a:p>
          <a:endParaRPr lang="es-EC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B4408A54-9A11-4560-9846-A1A49B61A489}" type="parTrans" cxnId="{B0013E66-AD51-4BA6-9386-88FB32C68C47}">
      <dgm:prSet/>
      <dgm:spPr/>
      <dgm:t>
        <a:bodyPr/>
        <a:lstStyle/>
        <a:p>
          <a:endParaRPr lang="es-EC"/>
        </a:p>
      </dgm:t>
    </dgm:pt>
    <dgm:pt modelId="{75830194-EF8C-44C0-8282-AEE12ECA847A}" type="sibTrans" cxnId="{B0013E66-AD51-4BA6-9386-88FB32C68C47}">
      <dgm:prSet/>
      <dgm:spPr/>
      <dgm:t>
        <a:bodyPr/>
        <a:lstStyle/>
        <a:p>
          <a:endParaRPr lang="es-EC"/>
        </a:p>
      </dgm:t>
    </dgm:pt>
    <dgm:pt modelId="{69CFD408-0FD2-41DA-80A1-CDD6144165C4}" type="pres">
      <dgm:prSet presAssocID="{FBDC18CB-81F7-4474-AF27-5B1661C5B6E1}" presName="Name0" presStyleCnt="0">
        <dgm:presLayoutVars>
          <dgm:dir/>
          <dgm:animLvl val="lvl"/>
          <dgm:resizeHandles val="exact"/>
        </dgm:presLayoutVars>
      </dgm:prSet>
      <dgm:spPr/>
    </dgm:pt>
    <dgm:pt modelId="{E3526351-8E30-4D36-853B-861F806E9AFC}" type="pres">
      <dgm:prSet presAssocID="{37FC6244-8B63-4000-AC35-8A933BE15810}" presName="composite" presStyleCnt="0"/>
      <dgm:spPr/>
    </dgm:pt>
    <dgm:pt modelId="{B51C983E-7D17-4903-BBED-94BCEC256846}" type="pres">
      <dgm:prSet presAssocID="{37FC6244-8B63-4000-AC35-8A933BE1581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C3EB6BB-C326-4A81-9DA1-3667D51B5852}" type="pres">
      <dgm:prSet presAssocID="{37FC6244-8B63-4000-AC35-8A933BE15810}" presName="desTx" presStyleLbl="alignAccFollowNode1" presStyleIdx="0" presStyleCnt="3">
        <dgm:presLayoutVars>
          <dgm:bulletEnabled val="1"/>
        </dgm:presLayoutVars>
      </dgm:prSet>
      <dgm:spPr/>
    </dgm:pt>
    <dgm:pt modelId="{F2AEF5B0-B3BF-4633-82E4-84238C401B96}" type="pres">
      <dgm:prSet presAssocID="{0A07F700-80D0-43F3-AF43-4155C3A2CCFD}" presName="space" presStyleCnt="0"/>
      <dgm:spPr/>
    </dgm:pt>
    <dgm:pt modelId="{AE8CCE3C-2B0F-4223-9694-8DC8BF7FCFF8}" type="pres">
      <dgm:prSet presAssocID="{0005CA52-25EA-4B67-84E2-26585AD8CE53}" presName="composite" presStyleCnt="0"/>
      <dgm:spPr/>
    </dgm:pt>
    <dgm:pt modelId="{7301B45A-2147-4099-874D-7AF6D3A9DD38}" type="pres">
      <dgm:prSet presAssocID="{0005CA52-25EA-4B67-84E2-26585AD8CE5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0AF1D3A-91A7-46B4-9FF1-35DAAC9AF9EC}" type="pres">
      <dgm:prSet presAssocID="{0005CA52-25EA-4B67-84E2-26585AD8CE53}" presName="desTx" presStyleLbl="alignAccFollowNode1" presStyleIdx="1" presStyleCnt="3">
        <dgm:presLayoutVars>
          <dgm:bulletEnabled val="1"/>
        </dgm:presLayoutVars>
      </dgm:prSet>
      <dgm:spPr/>
    </dgm:pt>
    <dgm:pt modelId="{BFF9388C-E634-46D2-9C8A-31EDB3B31893}" type="pres">
      <dgm:prSet presAssocID="{91CA4D3B-1C32-4F21-947C-EB9C06BC52E2}" presName="space" presStyleCnt="0"/>
      <dgm:spPr/>
    </dgm:pt>
    <dgm:pt modelId="{BA01BDCA-C860-46B7-8F35-9FEEE12DB3D1}" type="pres">
      <dgm:prSet presAssocID="{6EF34D82-8F94-4752-BBED-BCC645260997}" presName="composite" presStyleCnt="0"/>
      <dgm:spPr/>
    </dgm:pt>
    <dgm:pt modelId="{C6A46429-97FE-4CD5-85AC-A3892B802AD7}" type="pres">
      <dgm:prSet presAssocID="{6EF34D82-8F94-4752-BBED-BCC64526099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BBB722D-E212-4915-9791-45716FE1B9A7}" type="pres">
      <dgm:prSet presAssocID="{6EF34D82-8F94-4752-BBED-BCC64526099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4C91204-2E9B-4E4B-84F8-1CAFA175D13B}" srcId="{6EF34D82-8F94-4752-BBED-BCC645260997}" destId="{254A523D-AF12-4441-B718-E43193C81705}" srcOrd="0" destOrd="0" parTransId="{7A0E9FA4-5A4F-4782-A7E8-0AD35E542FF2}" sibTransId="{1A99A64C-1422-4EE9-B8DD-E8CC1FCDC103}"/>
    <dgm:cxn modelId="{09C9AB07-673E-43AB-8BA8-52DF40D70975}" srcId="{37FC6244-8B63-4000-AC35-8A933BE15810}" destId="{DA0E9689-F754-4A89-91B9-E9BAFC6AA117}" srcOrd="0" destOrd="0" parTransId="{F5DA378A-3560-490A-B4DA-844BCD272521}" sibTransId="{AF9B03AF-3472-4250-BC2E-A8D716072967}"/>
    <dgm:cxn modelId="{E229611B-F701-4309-BD7C-5CE8D438F289}" srcId="{0005CA52-25EA-4B67-84E2-26585AD8CE53}" destId="{A9A3A57D-ABD9-4168-83D0-92E6E49C4429}" srcOrd="0" destOrd="0" parTransId="{461FDB5E-2DE0-4A59-8754-11F24680DC47}" sibTransId="{B555FBDC-F1BE-4872-8C52-D115B5583E7A}"/>
    <dgm:cxn modelId="{2F79D91C-7436-44C9-AA31-0731961C3670}" type="presOf" srcId="{37FC6244-8B63-4000-AC35-8A933BE15810}" destId="{B51C983E-7D17-4903-BBED-94BCEC256846}" srcOrd="0" destOrd="0" presId="urn:microsoft.com/office/officeart/2005/8/layout/hList1"/>
    <dgm:cxn modelId="{B3D4A625-761F-462C-A1EA-60B503A15A69}" type="presOf" srcId="{A9A3A57D-ABD9-4168-83D0-92E6E49C4429}" destId="{00AF1D3A-91A7-46B4-9FF1-35DAAC9AF9EC}" srcOrd="0" destOrd="0" presId="urn:microsoft.com/office/officeart/2005/8/layout/hList1"/>
    <dgm:cxn modelId="{5EE44E5B-9B73-42D8-B289-047D5BC55B12}" type="presOf" srcId="{0005CA52-25EA-4B67-84E2-26585AD8CE53}" destId="{7301B45A-2147-4099-874D-7AF6D3A9DD38}" srcOrd="0" destOrd="0" presId="urn:microsoft.com/office/officeart/2005/8/layout/hList1"/>
    <dgm:cxn modelId="{B0013E66-AD51-4BA6-9386-88FB32C68C47}" srcId="{0005CA52-25EA-4B67-84E2-26585AD8CE53}" destId="{46783C2A-B8AA-470C-AA92-2B64CBD43549}" srcOrd="1" destOrd="0" parTransId="{B4408A54-9A11-4560-9846-A1A49B61A489}" sibTransId="{75830194-EF8C-44C0-8282-AEE12ECA847A}"/>
    <dgm:cxn modelId="{980F1747-7557-4F08-8A23-0FDEB46B34C6}" srcId="{FBDC18CB-81F7-4474-AF27-5B1661C5B6E1}" destId="{37FC6244-8B63-4000-AC35-8A933BE15810}" srcOrd="0" destOrd="0" parTransId="{D22D3972-DE9E-47EE-8447-289AECE8FEBF}" sibTransId="{0A07F700-80D0-43F3-AF43-4155C3A2CCFD}"/>
    <dgm:cxn modelId="{2BFCA47B-DEC4-40A3-9528-9E0761F9166E}" type="presOf" srcId="{6EF34D82-8F94-4752-BBED-BCC645260997}" destId="{C6A46429-97FE-4CD5-85AC-A3892B802AD7}" srcOrd="0" destOrd="0" presId="urn:microsoft.com/office/officeart/2005/8/layout/hList1"/>
    <dgm:cxn modelId="{3F58498F-A8E1-44A3-90CE-649ED241F497}" srcId="{FBDC18CB-81F7-4474-AF27-5B1661C5B6E1}" destId="{0005CA52-25EA-4B67-84E2-26585AD8CE53}" srcOrd="1" destOrd="0" parTransId="{9E79765A-2F9F-4E26-A922-19CEE6D97C48}" sibTransId="{91CA4D3B-1C32-4F21-947C-EB9C06BC52E2}"/>
    <dgm:cxn modelId="{C1B7779D-8478-4DCE-8069-0133CBF246DD}" type="presOf" srcId="{DA0E9689-F754-4A89-91B9-E9BAFC6AA117}" destId="{FC3EB6BB-C326-4A81-9DA1-3667D51B5852}" srcOrd="0" destOrd="0" presId="urn:microsoft.com/office/officeart/2005/8/layout/hList1"/>
    <dgm:cxn modelId="{15F850A3-B202-4A12-B583-EF29AD2798E5}" type="presOf" srcId="{254A523D-AF12-4441-B718-E43193C81705}" destId="{2BBB722D-E212-4915-9791-45716FE1B9A7}" srcOrd="0" destOrd="0" presId="urn:microsoft.com/office/officeart/2005/8/layout/hList1"/>
    <dgm:cxn modelId="{1F0229AC-3E6C-433B-9A66-C834880BC0FC}" type="presOf" srcId="{46783C2A-B8AA-470C-AA92-2B64CBD43549}" destId="{00AF1D3A-91A7-46B4-9FF1-35DAAC9AF9EC}" srcOrd="0" destOrd="1" presId="urn:microsoft.com/office/officeart/2005/8/layout/hList1"/>
    <dgm:cxn modelId="{E0F425DF-339D-42B8-B30F-40B10E19884A}" srcId="{FBDC18CB-81F7-4474-AF27-5B1661C5B6E1}" destId="{6EF34D82-8F94-4752-BBED-BCC645260997}" srcOrd="2" destOrd="0" parTransId="{84320CBA-47A4-4F93-86FE-BAE89F73F3BB}" sibTransId="{7DD2D092-4E43-42F5-8A02-D2BB0B7C27D3}"/>
    <dgm:cxn modelId="{8AA233F6-40B1-4915-AB17-A6C62F83B803}" type="presOf" srcId="{FBDC18CB-81F7-4474-AF27-5B1661C5B6E1}" destId="{69CFD408-0FD2-41DA-80A1-CDD6144165C4}" srcOrd="0" destOrd="0" presId="urn:microsoft.com/office/officeart/2005/8/layout/hList1"/>
    <dgm:cxn modelId="{6AEC2719-BBB3-49B7-9551-9AB016FB7EA6}" type="presParOf" srcId="{69CFD408-0FD2-41DA-80A1-CDD6144165C4}" destId="{E3526351-8E30-4D36-853B-861F806E9AFC}" srcOrd="0" destOrd="0" presId="urn:microsoft.com/office/officeart/2005/8/layout/hList1"/>
    <dgm:cxn modelId="{A5AFCCA4-DE5A-4A07-BE48-44CF07D32218}" type="presParOf" srcId="{E3526351-8E30-4D36-853B-861F806E9AFC}" destId="{B51C983E-7D17-4903-BBED-94BCEC256846}" srcOrd="0" destOrd="0" presId="urn:microsoft.com/office/officeart/2005/8/layout/hList1"/>
    <dgm:cxn modelId="{2D11A1D1-89A3-4100-BF3A-F9DD3D065182}" type="presParOf" srcId="{E3526351-8E30-4D36-853B-861F806E9AFC}" destId="{FC3EB6BB-C326-4A81-9DA1-3667D51B5852}" srcOrd="1" destOrd="0" presId="urn:microsoft.com/office/officeart/2005/8/layout/hList1"/>
    <dgm:cxn modelId="{181D6AB1-C785-4150-8E28-DF93B8318006}" type="presParOf" srcId="{69CFD408-0FD2-41DA-80A1-CDD6144165C4}" destId="{F2AEF5B0-B3BF-4633-82E4-84238C401B96}" srcOrd="1" destOrd="0" presId="urn:microsoft.com/office/officeart/2005/8/layout/hList1"/>
    <dgm:cxn modelId="{AEB31A4A-0158-408F-BBAA-C89521428739}" type="presParOf" srcId="{69CFD408-0FD2-41DA-80A1-CDD6144165C4}" destId="{AE8CCE3C-2B0F-4223-9694-8DC8BF7FCFF8}" srcOrd="2" destOrd="0" presId="urn:microsoft.com/office/officeart/2005/8/layout/hList1"/>
    <dgm:cxn modelId="{4BB77132-B1F2-44D6-8C6D-A91EE94EC49F}" type="presParOf" srcId="{AE8CCE3C-2B0F-4223-9694-8DC8BF7FCFF8}" destId="{7301B45A-2147-4099-874D-7AF6D3A9DD38}" srcOrd="0" destOrd="0" presId="urn:microsoft.com/office/officeart/2005/8/layout/hList1"/>
    <dgm:cxn modelId="{2D318421-0F09-40E2-AF5F-0B0E83E8F40D}" type="presParOf" srcId="{AE8CCE3C-2B0F-4223-9694-8DC8BF7FCFF8}" destId="{00AF1D3A-91A7-46B4-9FF1-35DAAC9AF9EC}" srcOrd="1" destOrd="0" presId="urn:microsoft.com/office/officeart/2005/8/layout/hList1"/>
    <dgm:cxn modelId="{00B0B175-8006-46F2-A759-FCEA3F299FBF}" type="presParOf" srcId="{69CFD408-0FD2-41DA-80A1-CDD6144165C4}" destId="{BFF9388C-E634-46D2-9C8A-31EDB3B31893}" srcOrd="3" destOrd="0" presId="urn:microsoft.com/office/officeart/2005/8/layout/hList1"/>
    <dgm:cxn modelId="{055CDEAB-D144-4DDE-A827-F2CB7E4E406C}" type="presParOf" srcId="{69CFD408-0FD2-41DA-80A1-CDD6144165C4}" destId="{BA01BDCA-C860-46B7-8F35-9FEEE12DB3D1}" srcOrd="4" destOrd="0" presId="urn:microsoft.com/office/officeart/2005/8/layout/hList1"/>
    <dgm:cxn modelId="{38D974B0-F581-4205-AE49-5AEBC0A08132}" type="presParOf" srcId="{BA01BDCA-C860-46B7-8F35-9FEEE12DB3D1}" destId="{C6A46429-97FE-4CD5-85AC-A3892B802AD7}" srcOrd="0" destOrd="0" presId="urn:microsoft.com/office/officeart/2005/8/layout/hList1"/>
    <dgm:cxn modelId="{74C2383A-6234-4449-AAC1-34266C752566}" type="presParOf" srcId="{BA01BDCA-C860-46B7-8F35-9FEEE12DB3D1}" destId="{2BBB722D-E212-4915-9791-45716FE1B9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4BB854-1E95-41FF-80CD-4360E45527A6}" type="doc">
      <dgm:prSet loTypeId="urn:microsoft.com/office/officeart/2005/8/layout/radial1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4711A6C-0158-4688-82E0-B95D8BBECB7C}">
      <dgm:prSet phldrT="[Texto]" custT="1"/>
      <dgm:spPr/>
      <dgm:t>
        <a:bodyPr/>
        <a:lstStyle/>
        <a:p>
          <a:r>
            <a:rPr lang="es-EC" sz="3200" dirty="0">
              <a:solidFill>
                <a:schemeClr val="tx1"/>
              </a:solidFill>
            </a:rPr>
            <a:t>TIPOS DE PLAGIO </a:t>
          </a:r>
        </a:p>
      </dgm:t>
    </dgm:pt>
    <dgm:pt modelId="{E0370369-C3AB-4366-BE51-9A0D959101E1}" type="parTrans" cxnId="{28981193-E134-43B4-967A-C2295F894864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128553A8-539C-4A91-A5C1-4A0276ACB575}" type="sibTrans" cxnId="{28981193-E134-43B4-967A-C2295F894864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44C66EF7-F6BF-4D8D-B5EC-946D773F7310}">
      <dgm:prSet phldrT="[Texto]" custT="1"/>
      <dgm:spPr/>
      <dgm:t>
        <a:bodyPr/>
        <a:lstStyle/>
        <a:p>
          <a:r>
            <a:rPr lang="es-EC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Autoplagio</a:t>
          </a:r>
          <a:endParaRPr lang="es-EC" sz="1800" dirty="0">
            <a:solidFill>
              <a:schemeClr val="tx1"/>
            </a:solidFill>
          </a:endParaRPr>
        </a:p>
      </dgm:t>
    </dgm:pt>
    <dgm:pt modelId="{FDF2CA07-0F04-4468-93FF-A7CE3FDBF049}" type="parTrans" cxnId="{A4326B13-59C8-4FA3-B76A-525B9B15E940}">
      <dgm:prSet custT="1"/>
      <dgm:spPr/>
      <dgm:t>
        <a:bodyPr/>
        <a:lstStyle/>
        <a:p>
          <a:endParaRPr lang="es-EC" sz="700">
            <a:solidFill>
              <a:schemeClr val="tx1"/>
            </a:solidFill>
          </a:endParaRPr>
        </a:p>
      </dgm:t>
    </dgm:pt>
    <dgm:pt modelId="{9658CBC2-E57C-41D4-84F4-7C5D67DB0611}" type="sibTrans" cxnId="{A4326B13-59C8-4FA3-B76A-525B9B15E940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6264A9E9-FE3C-44CD-9B7D-E2016726460F}">
      <dgm:prSet phldrT="[Texto]" custT="1"/>
      <dgm:spPr/>
      <dgm:t>
        <a:bodyPr/>
        <a:lstStyle/>
        <a:p>
          <a:r>
            <a:rPr lang="es-EC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Copiar y pegar</a:t>
          </a:r>
          <a:endParaRPr lang="es-EC" sz="1800" dirty="0">
            <a:solidFill>
              <a:schemeClr val="tx1"/>
            </a:solidFill>
          </a:endParaRPr>
        </a:p>
      </dgm:t>
    </dgm:pt>
    <dgm:pt modelId="{58C769E7-7E3C-4082-9248-D35EF459DF05}" type="parTrans" cxnId="{93B0DD20-DB56-4701-9082-8F3ECE8E9108}">
      <dgm:prSet custT="1"/>
      <dgm:spPr/>
      <dgm:t>
        <a:bodyPr/>
        <a:lstStyle/>
        <a:p>
          <a:endParaRPr lang="es-EC" sz="700">
            <a:solidFill>
              <a:schemeClr val="tx1"/>
            </a:solidFill>
          </a:endParaRPr>
        </a:p>
      </dgm:t>
    </dgm:pt>
    <dgm:pt modelId="{C9A1FD6B-1E54-4765-B8FC-8F06EF4D263C}" type="sibTrans" cxnId="{93B0DD20-DB56-4701-9082-8F3ECE8E9108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2830FB3A-4124-4965-A1E1-8BCF8D4A205D}">
      <dgm:prSet phldrT="[Texto]" custT="1"/>
      <dgm:spPr/>
      <dgm:t>
        <a:bodyPr/>
        <a:lstStyle/>
        <a:p>
          <a:r>
            <a:rPr lang="es-EC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Referencia perdida</a:t>
          </a:r>
          <a:endParaRPr lang="es-EC" sz="1800" dirty="0">
            <a:solidFill>
              <a:schemeClr val="tx1"/>
            </a:solidFill>
          </a:endParaRPr>
        </a:p>
      </dgm:t>
    </dgm:pt>
    <dgm:pt modelId="{E39E946E-9C77-4246-B1AC-1DDC423EB312}" type="parTrans" cxnId="{0980B225-0ABA-4205-9E60-CB6C0BC2C44F}">
      <dgm:prSet custT="1"/>
      <dgm:spPr/>
      <dgm:t>
        <a:bodyPr/>
        <a:lstStyle/>
        <a:p>
          <a:endParaRPr lang="es-EC" sz="700">
            <a:solidFill>
              <a:schemeClr val="tx1"/>
            </a:solidFill>
          </a:endParaRPr>
        </a:p>
      </dgm:t>
    </dgm:pt>
    <dgm:pt modelId="{D03FE1E0-0935-468B-BE7C-E24E9CD7C8F9}" type="sibTrans" cxnId="{0980B225-0ABA-4205-9E60-CB6C0BC2C44F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9DAC3C15-BD2A-48EF-A340-F260DF302180}">
      <dgm:prSet phldrT="[Texto]" custT="1"/>
      <dgm:spPr/>
      <dgm:t>
        <a:bodyPr/>
        <a:lstStyle/>
        <a:p>
          <a:r>
            <a:rPr lang="es-EC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Falsa autoría</a:t>
          </a:r>
          <a:endParaRPr lang="es-EC" sz="1800" dirty="0">
            <a:solidFill>
              <a:schemeClr val="tx1"/>
            </a:solidFill>
          </a:endParaRPr>
        </a:p>
      </dgm:t>
    </dgm:pt>
    <dgm:pt modelId="{9F0B61D7-FDE6-4B23-8A10-8F660C77B0A5}" type="parTrans" cxnId="{56C187A0-6A31-42F1-BEB2-CFB67B6035C9}">
      <dgm:prSet custT="1"/>
      <dgm:spPr/>
      <dgm:t>
        <a:bodyPr/>
        <a:lstStyle/>
        <a:p>
          <a:endParaRPr lang="es-EC" sz="700">
            <a:solidFill>
              <a:schemeClr val="tx1"/>
            </a:solidFill>
          </a:endParaRPr>
        </a:p>
      </dgm:t>
    </dgm:pt>
    <dgm:pt modelId="{C38ABCE8-0F05-45F6-9706-010275A35EB8}" type="sibTrans" cxnId="{56C187A0-6A31-42F1-BEB2-CFB67B6035C9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379FC7AC-8822-4951-ACE5-5E4E2802FBB5}">
      <dgm:prSet/>
      <dgm:spPr/>
    </dgm:pt>
    <dgm:pt modelId="{23597882-52CB-4DA7-90AE-848E2A406890}" type="parTrans" cxnId="{E214EAA6-78EF-414A-89FF-5E7B85E9FA10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61037B4C-505E-4875-B401-2A43B967C9DE}" type="sibTrans" cxnId="{E214EAA6-78EF-414A-89FF-5E7B85E9FA10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1F0C9838-EB45-47CE-BE37-5517EDB391BF}">
      <dgm:prSet/>
      <dgm:spPr/>
    </dgm:pt>
    <dgm:pt modelId="{3B06446A-A9B2-4CAE-9E4E-584B9D8DAEB7}" type="parTrans" cxnId="{B69DCD86-6C20-4F8A-89D1-6D7D55785B6E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1E8C8DAC-F138-4E89-8BB6-699910323632}" type="sibTrans" cxnId="{B69DCD86-6C20-4F8A-89D1-6D7D55785B6E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C71B67AA-C8EF-4222-9262-AB8215DDCE30}">
      <dgm:prSet phldrT="[Texto]" custT="1"/>
      <dgm:spPr/>
      <dgm:t>
        <a:bodyPr/>
        <a:lstStyle/>
        <a:p>
          <a:r>
            <a:rPr lang="es-EC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Robo de ideas</a:t>
          </a:r>
          <a:endParaRPr lang="es-EC" sz="1800" dirty="0">
            <a:solidFill>
              <a:schemeClr val="tx1"/>
            </a:solidFill>
          </a:endParaRPr>
        </a:p>
      </dgm:t>
    </dgm:pt>
    <dgm:pt modelId="{3AE09BB6-9222-4623-8A0A-4F5CB9971BCE}" type="parTrans" cxnId="{2D8D9C62-751C-48B1-8651-1322A936E385}">
      <dgm:prSet custT="1"/>
      <dgm:spPr/>
      <dgm:t>
        <a:bodyPr/>
        <a:lstStyle/>
        <a:p>
          <a:endParaRPr lang="es-EC" sz="700">
            <a:solidFill>
              <a:schemeClr val="tx1"/>
            </a:solidFill>
          </a:endParaRPr>
        </a:p>
      </dgm:t>
    </dgm:pt>
    <dgm:pt modelId="{8BE298DA-BDB4-40D5-B17F-900AAF998910}" type="sibTrans" cxnId="{2D8D9C62-751C-48B1-8651-1322A936E385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ACD01E73-98A6-47CB-8814-8C29D941232C}">
      <dgm:prSet phldrT="[Texto]" custT="1"/>
      <dgm:spPr/>
      <dgm:t>
        <a:bodyPr/>
        <a:lstStyle/>
        <a:p>
          <a:r>
            <a:rPr lang="es-EC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Parafraseo inapropiado</a:t>
          </a:r>
          <a:endParaRPr lang="es-EC" sz="1800" dirty="0">
            <a:solidFill>
              <a:schemeClr val="tx1"/>
            </a:solidFill>
          </a:endParaRPr>
        </a:p>
      </dgm:t>
    </dgm:pt>
    <dgm:pt modelId="{589C80DE-4C82-4CE6-850A-161F291CAF22}" type="parTrans" cxnId="{D435B6DD-4DC4-42E6-9725-815875AC334D}">
      <dgm:prSet custT="1"/>
      <dgm:spPr/>
      <dgm:t>
        <a:bodyPr/>
        <a:lstStyle/>
        <a:p>
          <a:endParaRPr lang="es-EC" sz="700">
            <a:solidFill>
              <a:schemeClr val="tx1"/>
            </a:solidFill>
          </a:endParaRPr>
        </a:p>
      </dgm:t>
    </dgm:pt>
    <dgm:pt modelId="{597D0975-11BE-45F8-ACF8-5F6F455AE779}" type="sibTrans" cxnId="{D435B6DD-4DC4-42E6-9725-815875AC334D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D4C746CD-6143-4781-93B9-E0AA374187EB}" type="pres">
      <dgm:prSet presAssocID="{074BB854-1E95-41FF-80CD-4360E45527A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76CAD0C-58A0-4FB2-AAA4-8B33EEC2AC6F}" type="pres">
      <dgm:prSet presAssocID="{A4711A6C-0158-4688-82E0-B95D8BBECB7C}" presName="centerShape" presStyleLbl="node0" presStyleIdx="0" presStyleCnt="1" custScaleX="156904"/>
      <dgm:spPr/>
    </dgm:pt>
    <dgm:pt modelId="{C81ACB59-792B-4FFB-AC9F-C6E08ADE6033}" type="pres">
      <dgm:prSet presAssocID="{FDF2CA07-0F04-4468-93FF-A7CE3FDBF049}" presName="Name9" presStyleLbl="parChTrans1D2" presStyleIdx="0" presStyleCnt="6"/>
      <dgm:spPr/>
    </dgm:pt>
    <dgm:pt modelId="{7C9CF285-EBD3-4811-AF24-85A95F8854D3}" type="pres">
      <dgm:prSet presAssocID="{FDF2CA07-0F04-4468-93FF-A7CE3FDBF049}" presName="connTx" presStyleLbl="parChTrans1D2" presStyleIdx="0" presStyleCnt="6"/>
      <dgm:spPr/>
    </dgm:pt>
    <dgm:pt modelId="{F4423981-BFD0-4CFB-9707-CC17CECEFE15}" type="pres">
      <dgm:prSet presAssocID="{44C66EF7-F6BF-4D8D-B5EC-946D773F7310}" presName="node" presStyleLbl="node1" presStyleIdx="0" presStyleCnt="6">
        <dgm:presLayoutVars>
          <dgm:bulletEnabled val="1"/>
        </dgm:presLayoutVars>
      </dgm:prSet>
      <dgm:spPr/>
    </dgm:pt>
    <dgm:pt modelId="{90252F97-42AD-4521-93A7-0509C0EAE000}" type="pres">
      <dgm:prSet presAssocID="{58C769E7-7E3C-4082-9248-D35EF459DF05}" presName="Name9" presStyleLbl="parChTrans1D2" presStyleIdx="1" presStyleCnt="6"/>
      <dgm:spPr/>
    </dgm:pt>
    <dgm:pt modelId="{17AB278D-F857-4D23-B7F5-20008FF84465}" type="pres">
      <dgm:prSet presAssocID="{58C769E7-7E3C-4082-9248-D35EF459DF05}" presName="connTx" presStyleLbl="parChTrans1D2" presStyleIdx="1" presStyleCnt="6"/>
      <dgm:spPr/>
    </dgm:pt>
    <dgm:pt modelId="{5425C7B5-DDCF-4564-B5B1-1F0467020C10}" type="pres">
      <dgm:prSet presAssocID="{6264A9E9-FE3C-44CD-9B7D-E2016726460F}" presName="node" presStyleLbl="node1" presStyleIdx="1" presStyleCnt="6">
        <dgm:presLayoutVars>
          <dgm:bulletEnabled val="1"/>
        </dgm:presLayoutVars>
      </dgm:prSet>
      <dgm:spPr/>
    </dgm:pt>
    <dgm:pt modelId="{C7910A83-C489-46A8-88C7-390630CDD0AF}" type="pres">
      <dgm:prSet presAssocID="{E39E946E-9C77-4246-B1AC-1DDC423EB312}" presName="Name9" presStyleLbl="parChTrans1D2" presStyleIdx="2" presStyleCnt="6"/>
      <dgm:spPr/>
    </dgm:pt>
    <dgm:pt modelId="{B6584484-4AE2-4177-86A8-76A20555D704}" type="pres">
      <dgm:prSet presAssocID="{E39E946E-9C77-4246-B1AC-1DDC423EB312}" presName="connTx" presStyleLbl="parChTrans1D2" presStyleIdx="2" presStyleCnt="6"/>
      <dgm:spPr/>
    </dgm:pt>
    <dgm:pt modelId="{2279E17C-5305-4C01-A087-83F69634D47F}" type="pres">
      <dgm:prSet presAssocID="{2830FB3A-4124-4965-A1E1-8BCF8D4A205D}" presName="node" presStyleLbl="node1" presStyleIdx="2" presStyleCnt="6">
        <dgm:presLayoutVars>
          <dgm:bulletEnabled val="1"/>
        </dgm:presLayoutVars>
      </dgm:prSet>
      <dgm:spPr/>
    </dgm:pt>
    <dgm:pt modelId="{6C2A7E4B-C4BC-4F86-896D-B2218D33B9A5}" type="pres">
      <dgm:prSet presAssocID="{3AE09BB6-9222-4623-8A0A-4F5CB9971BCE}" presName="Name9" presStyleLbl="parChTrans1D2" presStyleIdx="3" presStyleCnt="6"/>
      <dgm:spPr/>
    </dgm:pt>
    <dgm:pt modelId="{FA822D1A-8E38-418C-9EC8-0BEB4FF5757C}" type="pres">
      <dgm:prSet presAssocID="{3AE09BB6-9222-4623-8A0A-4F5CB9971BCE}" presName="connTx" presStyleLbl="parChTrans1D2" presStyleIdx="3" presStyleCnt="6"/>
      <dgm:spPr/>
    </dgm:pt>
    <dgm:pt modelId="{CF1CC0A9-EF73-4126-ACA2-E2B3E68D51AE}" type="pres">
      <dgm:prSet presAssocID="{C71B67AA-C8EF-4222-9262-AB8215DDCE30}" presName="node" presStyleLbl="node1" presStyleIdx="3" presStyleCnt="6">
        <dgm:presLayoutVars>
          <dgm:bulletEnabled val="1"/>
        </dgm:presLayoutVars>
      </dgm:prSet>
      <dgm:spPr/>
    </dgm:pt>
    <dgm:pt modelId="{7C5854C3-B0B5-4B1F-9678-AA46543C2AD2}" type="pres">
      <dgm:prSet presAssocID="{589C80DE-4C82-4CE6-850A-161F291CAF22}" presName="Name9" presStyleLbl="parChTrans1D2" presStyleIdx="4" presStyleCnt="6"/>
      <dgm:spPr/>
    </dgm:pt>
    <dgm:pt modelId="{B06C3C6F-B98D-4254-85CA-EF3C45DEC2B5}" type="pres">
      <dgm:prSet presAssocID="{589C80DE-4C82-4CE6-850A-161F291CAF22}" presName="connTx" presStyleLbl="parChTrans1D2" presStyleIdx="4" presStyleCnt="6"/>
      <dgm:spPr/>
    </dgm:pt>
    <dgm:pt modelId="{9708A116-9E07-48D5-8ABC-A9FBB0E57E3D}" type="pres">
      <dgm:prSet presAssocID="{ACD01E73-98A6-47CB-8814-8C29D941232C}" presName="node" presStyleLbl="node1" presStyleIdx="4" presStyleCnt="6">
        <dgm:presLayoutVars>
          <dgm:bulletEnabled val="1"/>
        </dgm:presLayoutVars>
      </dgm:prSet>
      <dgm:spPr/>
    </dgm:pt>
    <dgm:pt modelId="{110F5DC2-B02B-4E6B-854B-13BA2F163562}" type="pres">
      <dgm:prSet presAssocID="{9F0B61D7-FDE6-4B23-8A10-8F660C77B0A5}" presName="Name9" presStyleLbl="parChTrans1D2" presStyleIdx="5" presStyleCnt="6"/>
      <dgm:spPr/>
    </dgm:pt>
    <dgm:pt modelId="{B7D97323-A871-4933-B83D-F4F3182ED38D}" type="pres">
      <dgm:prSet presAssocID="{9F0B61D7-FDE6-4B23-8A10-8F660C77B0A5}" presName="connTx" presStyleLbl="parChTrans1D2" presStyleIdx="5" presStyleCnt="6"/>
      <dgm:spPr/>
    </dgm:pt>
    <dgm:pt modelId="{164CAF66-5A71-4A7C-BFAE-90FBA8474838}" type="pres">
      <dgm:prSet presAssocID="{9DAC3C15-BD2A-48EF-A340-F260DF302180}" presName="node" presStyleLbl="node1" presStyleIdx="5" presStyleCnt="6">
        <dgm:presLayoutVars>
          <dgm:bulletEnabled val="1"/>
        </dgm:presLayoutVars>
      </dgm:prSet>
      <dgm:spPr/>
    </dgm:pt>
  </dgm:ptLst>
  <dgm:cxnLst>
    <dgm:cxn modelId="{9C0D7D01-AF8B-4C0F-90D7-F53C0C619173}" type="presOf" srcId="{58C769E7-7E3C-4082-9248-D35EF459DF05}" destId="{90252F97-42AD-4521-93A7-0509C0EAE000}" srcOrd="0" destOrd="0" presId="urn:microsoft.com/office/officeart/2005/8/layout/radial1"/>
    <dgm:cxn modelId="{A55A6B08-474B-496B-B653-39481F244736}" type="presOf" srcId="{9DAC3C15-BD2A-48EF-A340-F260DF302180}" destId="{164CAF66-5A71-4A7C-BFAE-90FBA8474838}" srcOrd="0" destOrd="0" presId="urn:microsoft.com/office/officeart/2005/8/layout/radial1"/>
    <dgm:cxn modelId="{A5B06D08-9BEC-4F82-9845-6D33600CA0A2}" type="presOf" srcId="{074BB854-1E95-41FF-80CD-4360E45527A6}" destId="{D4C746CD-6143-4781-93B9-E0AA374187EB}" srcOrd="0" destOrd="0" presId="urn:microsoft.com/office/officeart/2005/8/layout/radial1"/>
    <dgm:cxn modelId="{AAAB3F0E-5888-400C-B99F-9152C67A915A}" type="presOf" srcId="{9F0B61D7-FDE6-4B23-8A10-8F660C77B0A5}" destId="{B7D97323-A871-4933-B83D-F4F3182ED38D}" srcOrd="1" destOrd="0" presId="urn:microsoft.com/office/officeart/2005/8/layout/radial1"/>
    <dgm:cxn modelId="{A4326B13-59C8-4FA3-B76A-525B9B15E940}" srcId="{A4711A6C-0158-4688-82E0-B95D8BBECB7C}" destId="{44C66EF7-F6BF-4D8D-B5EC-946D773F7310}" srcOrd="0" destOrd="0" parTransId="{FDF2CA07-0F04-4468-93FF-A7CE3FDBF049}" sibTransId="{9658CBC2-E57C-41D4-84F4-7C5D67DB0611}"/>
    <dgm:cxn modelId="{5DE77C20-B1BC-4A33-818D-D1239CA16070}" type="presOf" srcId="{FDF2CA07-0F04-4468-93FF-A7CE3FDBF049}" destId="{7C9CF285-EBD3-4811-AF24-85A95F8854D3}" srcOrd="1" destOrd="0" presId="urn:microsoft.com/office/officeart/2005/8/layout/radial1"/>
    <dgm:cxn modelId="{93B0DD20-DB56-4701-9082-8F3ECE8E9108}" srcId="{A4711A6C-0158-4688-82E0-B95D8BBECB7C}" destId="{6264A9E9-FE3C-44CD-9B7D-E2016726460F}" srcOrd="1" destOrd="0" parTransId="{58C769E7-7E3C-4082-9248-D35EF459DF05}" sibTransId="{C9A1FD6B-1E54-4765-B8FC-8F06EF4D263C}"/>
    <dgm:cxn modelId="{43F41E23-8549-448C-8DCB-7E56E0BE434E}" type="presOf" srcId="{3AE09BB6-9222-4623-8A0A-4F5CB9971BCE}" destId="{FA822D1A-8E38-418C-9EC8-0BEB4FF5757C}" srcOrd="1" destOrd="0" presId="urn:microsoft.com/office/officeart/2005/8/layout/radial1"/>
    <dgm:cxn modelId="{0980B225-0ABA-4205-9E60-CB6C0BC2C44F}" srcId="{A4711A6C-0158-4688-82E0-B95D8BBECB7C}" destId="{2830FB3A-4124-4965-A1E1-8BCF8D4A205D}" srcOrd="2" destOrd="0" parTransId="{E39E946E-9C77-4246-B1AC-1DDC423EB312}" sibTransId="{D03FE1E0-0935-468B-BE7C-E24E9CD7C8F9}"/>
    <dgm:cxn modelId="{D15EAD2C-46BB-4C6F-9531-A2193211EAB6}" type="presOf" srcId="{C71B67AA-C8EF-4222-9262-AB8215DDCE30}" destId="{CF1CC0A9-EF73-4126-ACA2-E2B3E68D51AE}" srcOrd="0" destOrd="0" presId="urn:microsoft.com/office/officeart/2005/8/layout/radial1"/>
    <dgm:cxn modelId="{F3A83B2F-1C44-4CCA-A64F-CEEFC6FBBA4A}" type="presOf" srcId="{44C66EF7-F6BF-4D8D-B5EC-946D773F7310}" destId="{F4423981-BFD0-4CFB-9707-CC17CECEFE15}" srcOrd="0" destOrd="0" presId="urn:microsoft.com/office/officeart/2005/8/layout/radial1"/>
    <dgm:cxn modelId="{65AEEC3D-C64C-4AC8-8426-23E782D4B6C3}" type="presOf" srcId="{3AE09BB6-9222-4623-8A0A-4F5CB9971BCE}" destId="{6C2A7E4B-C4BC-4F86-896D-B2218D33B9A5}" srcOrd="0" destOrd="0" presId="urn:microsoft.com/office/officeart/2005/8/layout/radial1"/>
    <dgm:cxn modelId="{2D8D9C62-751C-48B1-8651-1322A936E385}" srcId="{A4711A6C-0158-4688-82E0-B95D8BBECB7C}" destId="{C71B67AA-C8EF-4222-9262-AB8215DDCE30}" srcOrd="3" destOrd="0" parTransId="{3AE09BB6-9222-4623-8A0A-4F5CB9971BCE}" sibTransId="{8BE298DA-BDB4-40D5-B17F-900AAF998910}"/>
    <dgm:cxn modelId="{D82C8149-D64F-4EAC-B099-D41E51C60A4E}" type="presOf" srcId="{9F0B61D7-FDE6-4B23-8A10-8F660C77B0A5}" destId="{110F5DC2-B02B-4E6B-854B-13BA2F163562}" srcOrd="0" destOrd="0" presId="urn:microsoft.com/office/officeart/2005/8/layout/radial1"/>
    <dgm:cxn modelId="{2F263D6C-2979-4B68-A728-75F21F912522}" type="presOf" srcId="{A4711A6C-0158-4688-82E0-B95D8BBECB7C}" destId="{A76CAD0C-58A0-4FB2-AAA4-8B33EEC2AC6F}" srcOrd="0" destOrd="0" presId="urn:microsoft.com/office/officeart/2005/8/layout/radial1"/>
    <dgm:cxn modelId="{30B39254-439F-4491-B812-899B7A9D019F}" type="presOf" srcId="{2830FB3A-4124-4965-A1E1-8BCF8D4A205D}" destId="{2279E17C-5305-4C01-A087-83F69634D47F}" srcOrd="0" destOrd="0" presId="urn:microsoft.com/office/officeart/2005/8/layout/radial1"/>
    <dgm:cxn modelId="{B69DCD86-6C20-4F8A-89D1-6D7D55785B6E}" srcId="{074BB854-1E95-41FF-80CD-4360E45527A6}" destId="{1F0C9838-EB45-47CE-BE37-5517EDB391BF}" srcOrd="2" destOrd="0" parTransId="{3B06446A-A9B2-4CAE-9E4E-584B9D8DAEB7}" sibTransId="{1E8C8DAC-F138-4E89-8BB6-699910323632}"/>
    <dgm:cxn modelId="{28981193-E134-43B4-967A-C2295F894864}" srcId="{074BB854-1E95-41FF-80CD-4360E45527A6}" destId="{A4711A6C-0158-4688-82E0-B95D8BBECB7C}" srcOrd="0" destOrd="0" parTransId="{E0370369-C3AB-4366-BE51-9A0D959101E1}" sibTransId="{128553A8-539C-4A91-A5C1-4A0276ACB575}"/>
    <dgm:cxn modelId="{D43A7493-B282-4BE9-ACAA-1E454EC3A063}" type="presOf" srcId="{FDF2CA07-0F04-4468-93FF-A7CE3FDBF049}" destId="{C81ACB59-792B-4FFB-AC9F-C6E08ADE6033}" srcOrd="0" destOrd="0" presId="urn:microsoft.com/office/officeart/2005/8/layout/radial1"/>
    <dgm:cxn modelId="{B9890A9D-2B5C-4449-A006-3A8C39CBEF95}" type="presOf" srcId="{589C80DE-4C82-4CE6-850A-161F291CAF22}" destId="{7C5854C3-B0B5-4B1F-9678-AA46543C2AD2}" srcOrd="0" destOrd="0" presId="urn:microsoft.com/office/officeart/2005/8/layout/radial1"/>
    <dgm:cxn modelId="{56C187A0-6A31-42F1-BEB2-CFB67B6035C9}" srcId="{A4711A6C-0158-4688-82E0-B95D8BBECB7C}" destId="{9DAC3C15-BD2A-48EF-A340-F260DF302180}" srcOrd="5" destOrd="0" parTransId="{9F0B61D7-FDE6-4B23-8A10-8F660C77B0A5}" sibTransId="{C38ABCE8-0F05-45F6-9706-010275A35EB8}"/>
    <dgm:cxn modelId="{E214EAA6-78EF-414A-89FF-5E7B85E9FA10}" srcId="{074BB854-1E95-41FF-80CD-4360E45527A6}" destId="{379FC7AC-8822-4951-ACE5-5E4E2802FBB5}" srcOrd="1" destOrd="0" parTransId="{23597882-52CB-4DA7-90AE-848E2A406890}" sibTransId="{61037B4C-505E-4875-B401-2A43B967C9DE}"/>
    <dgm:cxn modelId="{646954C1-30CF-40B2-85D3-DDDF2D8D9B2B}" type="presOf" srcId="{E39E946E-9C77-4246-B1AC-1DDC423EB312}" destId="{C7910A83-C489-46A8-88C7-390630CDD0AF}" srcOrd="0" destOrd="0" presId="urn:microsoft.com/office/officeart/2005/8/layout/radial1"/>
    <dgm:cxn modelId="{05DFA9C1-D2DD-4704-8A0D-D0A20CC04E8E}" type="presOf" srcId="{E39E946E-9C77-4246-B1AC-1DDC423EB312}" destId="{B6584484-4AE2-4177-86A8-76A20555D704}" srcOrd="1" destOrd="0" presId="urn:microsoft.com/office/officeart/2005/8/layout/radial1"/>
    <dgm:cxn modelId="{85313EC4-2719-494D-A860-FA30D45975F4}" type="presOf" srcId="{589C80DE-4C82-4CE6-850A-161F291CAF22}" destId="{B06C3C6F-B98D-4254-85CA-EF3C45DEC2B5}" srcOrd="1" destOrd="0" presId="urn:microsoft.com/office/officeart/2005/8/layout/radial1"/>
    <dgm:cxn modelId="{2069D3CB-A003-4DB2-B7F6-F3C5C3413A65}" type="presOf" srcId="{ACD01E73-98A6-47CB-8814-8C29D941232C}" destId="{9708A116-9E07-48D5-8ABC-A9FBB0E57E3D}" srcOrd="0" destOrd="0" presId="urn:microsoft.com/office/officeart/2005/8/layout/radial1"/>
    <dgm:cxn modelId="{D435B6DD-4DC4-42E6-9725-815875AC334D}" srcId="{A4711A6C-0158-4688-82E0-B95D8BBECB7C}" destId="{ACD01E73-98A6-47CB-8814-8C29D941232C}" srcOrd="4" destOrd="0" parTransId="{589C80DE-4C82-4CE6-850A-161F291CAF22}" sibTransId="{597D0975-11BE-45F8-ACF8-5F6F455AE779}"/>
    <dgm:cxn modelId="{F41E39E0-65D4-4DCF-AFE1-A2874B774E75}" type="presOf" srcId="{58C769E7-7E3C-4082-9248-D35EF459DF05}" destId="{17AB278D-F857-4D23-B7F5-20008FF84465}" srcOrd="1" destOrd="0" presId="urn:microsoft.com/office/officeart/2005/8/layout/radial1"/>
    <dgm:cxn modelId="{4977A5FB-3CFF-4972-A9FC-EB20B951D484}" type="presOf" srcId="{6264A9E9-FE3C-44CD-9B7D-E2016726460F}" destId="{5425C7B5-DDCF-4564-B5B1-1F0467020C10}" srcOrd="0" destOrd="0" presId="urn:microsoft.com/office/officeart/2005/8/layout/radial1"/>
    <dgm:cxn modelId="{B432DECB-E618-48C0-86B3-DB22ADE04AAA}" type="presParOf" srcId="{D4C746CD-6143-4781-93B9-E0AA374187EB}" destId="{A76CAD0C-58A0-4FB2-AAA4-8B33EEC2AC6F}" srcOrd="0" destOrd="0" presId="urn:microsoft.com/office/officeart/2005/8/layout/radial1"/>
    <dgm:cxn modelId="{F3789EE0-8F99-45B3-8D1B-7CB1821DDE8B}" type="presParOf" srcId="{D4C746CD-6143-4781-93B9-E0AA374187EB}" destId="{C81ACB59-792B-4FFB-AC9F-C6E08ADE6033}" srcOrd="1" destOrd="0" presId="urn:microsoft.com/office/officeart/2005/8/layout/radial1"/>
    <dgm:cxn modelId="{5AA55B61-EE25-4E5E-9CB6-19FC8EA65702}" type="presParOf" srcId="{C81ACB59-792B-4FFB-AC9F-C6E08ADE6033}" destId="{7C9CF285-EBD3-4811-AF24-85A95F8854D3}" srcOrd="0" destOrd="0" presId="urn:microsoft.com/office/officeart/2005/8/layout/radial1"/>
    <dgm:cxn modelId="{F1A5254D-BBD4-4123-A9FC-9F32121CFCE2}" type="presParOf" srcId="{D4C746CD-6143-4781-93B9-E0AA374187EB}" destId="{F4423981-BFD0-4CFB-9707-CC17CECEFE15}" srcOrd="2" destOrd="0" presId="urn:microsoft.com/office/officeart/2005/8/layout/radial1"/>
    <dgm:cxn modelId="{889799D5-FE46-4B79-847A-FFA811E47B58}" type="presParOf" srcId="{D4C746CD-6143-4781-93B9-E0AA374187EB}" destId="{90252F97-42AD-4521-93A7-0509C0EAE000}" srcOrd="3" destOrd="0" presId="urn:microsoft.com/office/officeart/2005/8/layout/radial1"/>
    <dgm:cxn modelId="{E01EA84D-BF4D-492D-82D7-BF28ECD33E56}" type="presParOf" srcId="{90252F97-42AD-4521-93A7-0509C0EAE000}" destId="{17AB278D-F857-4D23-B7F5-20008FF84465}" srcOrd="0" destOrd="0" presId="urn:microsoft.com/office/officeart/2005/8/layout/radial1"/>
    <dgm:cxn modelId="{3CCA1638-7113-4CCE-B308-5E5315E9F1CA}" type="presParOf" srcId="{D4C746CD-6143-4781-93B9-E0AA374187EB}" destId="{5425C7B5-DDCF-4564-B5B1-1F0467020C10}" srcOrd="4" destOrd="0" presId="urn:microsoft.com/office/officeart/2005/8/layout/radial1"/>
    <dgm:cxn modelId="{E661EEB3-1A4F-49CA-940F-B54C84B69038}" type="presParOf" srcId="{D4C746CD-6143-4781-93B9-E0AA374187EB}" destId="{C7910A83-C489-46A8-88C7-390630CDD0AF}" srcOrd="5" destOrd="0" presId="urn:microsoft.com/office/officeart/2005/8/layout/radial1"/>
    <dgm:cxn modelId="{5E94EB0C-A1DA-4CD7-8BFE-7C944077CC1B}" type="presParOf" srcId="{C7910A83-C489-46A8-88C7-390630CDD0AF}" destId="{B6584484-4AE2-4177-86A8-76A20555D704}" srcOrd="0" destOrd="0" presId="urn:microsoft.com/office/officeart/2005/8/layout/radial1"/>
    <dgm:cxn modelId="{E29CEA28-97B5-4886-B611-CC7857D2AD9B}" type="presParOf" srcId="{D4C746CD-6143-4781-93B9-E0AA374187EB}" destId="{2279E17C-5305-4C01-A087-83F69634D47F}" srcOrd="6" destOrd="0" presId="urn:microsoft.com/office/officeart/2005/8/layout/radial1"/>
    <dgm:cxn modelId="{516204AB-2272-432D-A04C-8A6B007BD246}" type="presParOf" srcId="{D4C746CD-6143-4781-93B9-E0AA374187EB}" destId="{6C2A7E4B-C4BC-4F86-896D-B2218D33B9A5}" srcOrd="7" destOrd="0" presId="urn:microsoft.com/office/officeart/2005/8/layout/radial1"/>
    <dgm:cxn modelId="{2562F83D-DBEB-4A3D-98E3-611A0A910CCD}" type="presParOf" srcId="{6C2A7E4B-C4BC-4F86-896D-B2218D33B9A5}" destId="{FA822D1A-8E38-418C-9EC8-0BEB4FF5757C}" srcOrd="0" destOrd="0" presId="urn:microsoft.com/office/officeart/2005/8/layout/radial1"/>
    <dgm:cxn modelId="{72AB0AD1-B4C0-402B-9B3E-86C724F05C34}" type="presParOf" srcId="{D4C746CD-6143-4781-93B9-E0AA374187EB}" destId="{CF1CC0A9-EF73-4126-ACA2-E2B3E68D51AE}" srcOrd="8" destOrd="0" presId="urn:microsoft.com/office/officeart/2005/8/layout/radial1"/>
    <dgm:cxn modelId="{60CA9160-13E9-4A5E-9B8A-37357B8DF9F3}" type="presParOf" srcId="{D4C746CD-6143-4781-93B9-E0AA374187EB}" destId="{7C5854C3-B0B5-4B1F-9678-AA46543C2AD2}" srcOrd="9" destOrd="0" presId="urn:microsoft.com/office/officeart/2005/8/layout/radial1"/>
    <dgm:cxn modelId="{A22E5738-8713-4618-BAC7-4C4325AEA7F5}" type="presParOf" srcId="{7C5854C3-B0B5-4B1F-9678-AA46543C2AD2}" destId="{B06C3C6F-B98D-4254-85CA-EF3C45DEC2B5}" srcOrd="0" destOrd="0" presId="urn:microsoft.com/office/officeart/2005/8/layout/radial1"/>
    <dgm:cxn modelId="{0D276F06-1A56-4C11-8B25-0B3208092A66}" type="presParOf" srcId="{D4C746CD-6143-4781-93B9-E0AA374187EB}" destId="{9708A116-9E07-48D5-8ABC-A9FBB0E57E3D}" srcOrd="10" destOrd="0" presId="urn:microsoft.com/office/officeart/2005/8/layout/radial1"/>
    <dgm:cxn modelId="{7FFDE1C8-F511-4B02-BB30-462F50237C5C}" type="presParOf" srcId="{D4C746CD-6143-4781-93B9-E0AA374187EB}" destId="{110F5DC2-B02B-4E6B-854B-13BA2F163562}" srcOrd="11" destOrd="0" presId="urn:microsoft.com/office/officeart/2005/8/layout/radial1"/>
    <dgm:cxn modelId="{EF5E1B2A-12A3-4ADF-9583-5B7C36FA9670}" type="presParOf" srcId="{110F5DC2-B02B-4E6B-854B-13BA2F163562}" destId="{B7D97323-A871-4933-B83D-F4F3182ED38D}" srcOrd="0" destOrd="0" presId="urn:microsoft.com/office/officeart/2005/8/layout/radial1"/>
    <dgm:cxn modelId="{1CAEFFFF-AB24-4886-86C8-9C82440140FC}" type="presParOf" srcId="{D4C746CD-6143-4781-93B9-E0AA374187EB}" destId="{164CAF66-5A71-4A7C-BFAE-90FBA847483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2CBCA-BF2D-4695-8190-78C058CA6F34}">
      <dsp:nvSpPr>
        <dsp:cNvPr id="0" name=""/>
        <dsp:cNvSpPr/>
      </dsp:nvSpPr>
      <dsp:spPr>
        <a:xfrm>
          <a:off x="1818977" y="1726"/>
          <a:ext cx="5963245" cy="35779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200" b="0" i="0" kern="1200" dirty="0">
              <a:effectLst/>
              <a:latin typeface="fkGroteskNeue"/>
            </a:rPr>
            <a:t>Estudia  la conducta humana y su relación con las nociones de bien y mal, el deber, la felicidad y el bienestar común</a:t>
          </a:r>
          <a:endParaRPr lang="es-EC" sz="4200" kern="1200" dirty="0"/>
        </a:p>
      </dsp:txBody>
      <dsp:txXfrm>
        <a:off x="1818977" y="1726"/>
        <a:ext cx="5963245" cy="3577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BFAA6-A7B6-454C-A9D1-735A8E3E200E}">
      <dsp:nvSpPr>
        <dsp:cNvPr id="0" name=""/>
        <dsp:cNvSpPr/>
      </dsp:nvSpPr>
      <dsp:spPr>
        <a:xfrm>
          <a:off x="0" y="0"/>
          <a:ext cx="364367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4C6BD4-246C-4950-8900-A5822D6E25FA}">
      <dsp:nvSpPr>
        <dsp:cNvPr id="0" name=""/>
        <dsp:cNvSpPr/>
      </dsp:nvSpPr>
      <dsp:spPr>
        <a:xfrm>
          <a:off x="0" y="0"/>
          <a:ext cx="3643674" cy="160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b="1" kern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“ética” proviene del griego </a:t>
          </a:r>
          <a:r>
            <a:rPr lang="es-EC" sz="2300" b="1" i="1" kern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ethos </a:t>
          </a:r>
          <a:r>
            <a:rPr lang="es-EC" sz="2300" b="1" kern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y significa carácter, comportamiento</a:t>
          </a:r>
          <a:endParaRPr lang="es-EC" sz="23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0"/>
        <a:ext cx="3643674" cy="1608138"/>
      </dsp:txXfrm>
    </dsp:sp>
    <dsp:sp modelId="{146108E4-F924-40EE-BFC9-EFA1D868A8D6}">
      <dsp:nvSpPr>
        <dsp:cNvPr id="0" name=""/>
        <dsp:cNvSpPr/>
      </dsp:nvSpPr>
      <dsp:spPr>
        <a:xfrm>
          <a:off x="0" y="1608138"/>
          <a:ext cx="364367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D1DD0A-2AE1-4F8A-95E1-1FA42158EE42}">
      <dsp:nvSpPr>
        <dsp:cNvPr id="0" name=""/>
        <dsp:cNvSpPr/>
      </dsp:nvSpPr>
      <dsp:spPr>
        <a:xfrm>
          <a:off x="0" y="1608138"/>
          <a:ext cx="3643674" cy="160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b="1" kern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Padre de la Ética – Sócrates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b="1" kern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Se baso en la verdad universal ( en el autoconocimiento) </a:t>
          </a:r>
          <a:endParaRPr lang="es-EC" sz="23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1608138"/>
        <a:ext cx="3643674" cy="1608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558A5-51BF-4706-8BEA-01135F81BBDB}">
      <dsp:nvSpPr>
        <dsp:cNvPr id="0" name=""/>
        <dsp:cNvSpPr/>
      </dsp:nvSpPr>
      <dsp:spPr>
        <a:xfrm>
          <a:off x="0" y="351252"/>
          <a:ext cx="7428531" cy="554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3B846-42A1-4070-A95E-4015E630FB72}">
      <dsp:nvSpPr>
        <dsp:cNvPr id="0" name=""/>
        <dsp:cNvSpPr/>
      </dsp:nvSpPr>
      <dsp:spPr>
        <a:xfrm>
          <a:off x="371426" y="26532"/>
          <a:ext cx="5199971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0" rIns="19654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Considerado el padre de la filosofía occidental </a:t>
          </a:r>
        </a:p>
      </dsp:txBody>
      <dsp:txXfrm>
        <a:off x="403129" y="58235"/>
        <a:ext cx="5136565" cy="586034"/>
      </dsp:txXfrm>
    </dsp:sp>
    <dsp:sp modelId="{86BB5047-9F5D-4D52-9504-085B71E8F13D}">
      <dsp:nvSpPr>
        <dsp:cNvPr id="0" name=""/>
        <dsp:cNvSpPr/>
      </dsp:nvSpPr>
      <dsp:spPr>
        <a:xfrm>
          <a:off x="0" y="1349172"/>
          <a:ext cx="7428531" cy="554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B6F47-5055-48CA-AE7C-69C22CC7DF52}">
      <dsp:nvSpPr>
        <dsp:cNvPr id="0" name=""/>
        <dsp:cNvSpPr/>
      </dsp:nvSpPr>
      <dsp:spPr>
        <a:xfrm>
          <a:off x="371426" y="1024452"/>
          <a:ext cx="5199971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0" rIns="19654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i="1" kern="1200" dirty="0"/>
            <a:t>Obra: “Corpus </a:t>
          </a:r>
          <a:r>
            <a:rPr lang="es-EC" sz="1800" i="1" kern="1200" dirty="0" err="1"/>
            <a:t>Aristotelicum</a:t>
          </a:r>
          <a:r>
            <a:rPr lang="es-EC" sz="1800" i="1" kern="1200" dirty="0"/>
            <a:t>”</a:t>
          </a:r>
          <a:r>
            <a:rPr lang="es-EC" sz="1800" kern="1200" dirty="0"/>
            <a:t> </a:t>
          </a:r>
        </a:p>
      </dsp:txBody>
      <dsp:txXfrm>
        <a:off x="403129" y="1056155"/>
        <a:ext cx="5136565" cy="586034"/>
      </dsp:txXfrm>
    </dsp:sp>
    <dsp:sp modelId="{B00B095B-CBA8-4E66-A121-F2623A253928}">
      <dsp:nvSpPr>
        <dsp:cNvPr id="0" name=""/>
        <dsp:cNvSpPr/>
      </dsp:nvSpPr>
      <dsp:spPr>
        <a:xfrm>
          <a:off x="0" y="2347092"/>
          <a:ext cx="7428531" cy="554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CC8EC-9AEE-4645-A7E3-DFADE0F08888}">
      <dsp:nvSpPr>
        <dsp:cNvPr id="0" name=""/>
        <dsp:cNvSpPr/>
      </dsp:nvSpPr>
      <dsp:spPr>
        <a:xfrm>
          <a:off x="371426" y="2022372"/>
          <a:ext cx="5199971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0" rIns="19654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i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Obra: Ética a Nicómaco</a:t>
          </a:r>
          <a:r>
            <a:rPr lang="es-EC" sz="18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endParaRPr lang="es-EC" sz="1800" kern="1200" dirty="0"/>
        </a:p>
      </dsp:txBody>
      <dsp:txXfrm>
        <a:off x="403129" y="2054075"/>
        <a:ext cx="5136565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C983E-7D17-4903-BBED-94BCEC256846}">
      <dsp:nvSpPr>
        <dsp:cNvPr id="0" name=""/>
        <dsp:cNvSpPr/>
      </dsp:nvSpPr>
      <dsp:spPr>
        <a:xfrm>
          <a:off x="3135" y="167751"/>
          <a:ext cx="3057094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METAÉTICA:</a:t>
          </a:r>
          <a:r>
            <a:rPr lang="es-EC" sz="2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endParaRPr lang="es-EC" sz="2400" kern="1200" dirty="0"/>
        </a:p>
      </dsp:txBody>
      <dsp:txXfrm>
        <a:off x="3135" y="167751"/>
        <a:ext cx="3057094" cy="691200"/>
      </dsp:txXfrm>
    </dsp:sp>
    <dsp:sp modelId="{FC3EB6BB-C326-4A81-9DA1-3667D51B5852}">
      <dsp:nvSpPr>
        <dsp:cNvPr id="0" name=""/>
        <dsp:cNvSpPr/>
      </dsp:nvSpPr>
      <dsp:spPr>
        <a:xfrm>
          <a:off x="3135" y="858951"/>
          <a:ext cx="3057094" cy="34092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s-EC" sz="2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Estudia la naturaleza, origen y significado de los conceptos éticos básicos. Por ejemplo, la pregunta por la felicidad, Bien o mal.</a:t>
          </a:r>
          <a:endParaRPr lang="es-EC" sz="2400" kern="1200" dirty="0"/>
        </a:p>
      </dsp:txBody>
      <dsp:txXfrm>
        <a:off x="3135" y="858951"/>
        <a:ext cx="3057094" cy="3409290"/>
      </dsp:txXfrm>
    </dsp:sp>
    <dsp:sp modelId="{7301B45A-2147-4099-874D-7AF6D3A9DD38}">
      <dsp:nvSpPr>
        <dsp:cNvPr id="0" name=""/>
        <dsp:cNvSpPr/>
      </dsp:nvSpPr>
      <dsp:spPr>
        <a:xfrm>
          <a:off x="3488223" y="167751"/>
          <a:ext cx="3057094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ÉTICA NORMATIVA</a:t>
          </a:r>
          <a:endParaRPr lang="es-EC" sz="2400" kern="1200" dirty="0"/>
        </a:p>
      </dsp:txBody>
      <dsp:txXfrm>
        <a:off x="3488223" y="167751"/>
        <a:ext cx="3057094" cy="691200"/>
      </dsp:txXfrm>
    </dsp:sp>
    <dsp:sp modelId="{00AF1D3A-91A7-46B4-9FF1-35DAAC9AF9EC}">
      <dsp:nvSpPr>
        <dsp:cNvPr id="0" name=""/>
        <dsp:cNvSpPr/>
      </dsp:nvSpPr>
      <dsp:spPr>
        <a:xfrm>
          <a:off x="3488223" y="858951"/>
          <a:ext cx="3057094" cy="34092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s-EC" sz="2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Estudia e interpreta los criterios  que rigen a los sistemas que regulan la conducta humana. Por ejemplo, los códigos civiles, código de médicos </a:t>
          </a:r>
          <a:endParaRPr lang="es-EC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24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3488223" y="858951"/>
        <a:ext cx="3057094" cy="3409290"/>
      </dsp:txXfrm>
    </dsp:sp>
    <dsp:sp modelId="{C6A46429-97FE-4CD5-85AC-A3892B802AD7}">
      <dsp:nvSpPr>
        <dsp:cNvPr id="0" name=""/>
        <dsp:cNvSpPr/>
      </dsp:nvSpPr>
      <dsp:spPr>
        <a:xfrm>
          <a:off x="6973310" y="167751"/>
          <a:ext cx="3057094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ÉTICA APLICADA:</a:t>
          </a:r>
          <a:r>
            <a:rPr lang="es-EC" sz="2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endParaRPr lang="es-EC" sz="2400" kern="1200" dirty="0"/>
        </a:p>
      </dsp:txBody>
      <dsp:txXfrm>
        <a:off x="6973310" y="167751"/>
        <a:ext cx="3057094" cy="691200"/>
      </dsp:txXfrm>
    </dsp:sp>
    <dsp:sp modelId="{2BBB722D-E212-4915-9791-45716FE1B9A7}">
      <dsp:nvSpPr>
        <dsp:cNvPr id="0" name=""/>
        <dsp:cNvSpPr/>
      </dsp:nvSpPr>
      <dsp:spPr>
        <a:xfrm>
          <a:off x="6973310" y="858951"/>
          <a:ext cx="3057094" cy="34092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None/>
          </a:pPr>
          <a:r>
            <a:rPr lang="es-EC" sz="2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  Estudia e interpreta casos y controversias éticas específicas de la vida real. Por ejemplo, las disputas en torno al consumo animal. </a:t>
          </a:r>
          <a:endParaRPr lang="es-EC" sz="2400" kern="1200" dirty="0"/>
        </a:p>
      </dsp:txBody>
      <dsp:txXfrm>
        <a:off x="6973310" y="858951"/>
        <a:ext cx="3057094" cy="34092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CAD0C-58A0-4FB2-AAA4-8B33EEC2AC6F}">
      <dsp:nvSpPr>
        <dsp:cNvPr id="0" name=""/>
        <dsp:cNvSpPr/>
      </dsp:nvSpPr>
      <dsp:spPr>
        <a:xfrm>
          <a:off x="3871979" y="2414396"/>
          <a:ext cx="2878646" cy="183465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 dirty="0">
              <a:solidFill>
                <a:schemeClr val="tx1"/>
              </a:solidFill>
            </a:rPr>
            <a:t>TIPOS DE PLAGIO </a:t>
          </a:r>
        </a:p>
      </dsp:txBody>
      <dsp:txXfrm>
        <a:off x="4293547" y="2683075"/>
        <a:ext cx="2035510" cy="1297296"/>
      </dsp:txXfrm>
    </dsp:sp>
    <dsp:sp modelId="{C81ACB59-792B-4FFB-AC9F-C6E08ADE6033}">
      <dsp:nvSpPr>
        <dsp:cNvPr id="0" name=""/>
        <dsp:cNvSpPr/>
      </dsp:nvSpPr>
      <dsp:spPr>
        <a:xfrm rot="16200000">
          <a:off x="5033851" y="2121401"/>
          <a:ext cx="554901" cy="31088"/>
        </a:xfrm>
        <a:custGeom>
          <a:avLst/>
          <a:gdLst/>
          <a:ahLst/>
          <a:cxnLst/>
          <a:rect l="0" t="0" r="0" b="0"/>
          <a:pathLst>
            <a:path>
              <a:moveTo>
                <a:pt x="0" y="15544"/>
              </a:moveTo>
              <a:lnTo>
                <a:pt x="554901" y="15544"/>
              </a:lnTo>
            </a:path>
          </a:pathLst>
        </a:custGeom>
        <a:noFill/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700" kern="1200">
            <a:solidFill>
              <a:schemeClr val="tx1"/>
            </a:solidFill>
          </a:endParaRPr>
        </a:p>
      </dsp:txBody>
      <dsp:txXfrm>
        <a:off x="5297429" y="2123073"/>
        <a:ext cx="27745" cy="27745"/>
      </dsp:txXfrm>
    </dsp:sp>
    <dsp:sp modelId="{F4423981-BFD0-4CFB-9707-CC17CECEFE15}">
      <dsp:nvSpPr>
        <dsp:cNvPr id="0" name=""/>
        <dsp:cNvSpPr/>
      </dsp:nvSpPr>
      <dsp:spPr>
        <a:xfrm>
          <a:off x="4393975" y="24840"/>
          <a:ext cx="1834654" cy="183465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Autoplagio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4662654" y="293519"/>
        <a:ext cx="1297296" cy="1297296"/>
      </dsp:txXfrm>
    </dsp:sp>
    <dsp:sp modelId="{90252F97-42AD-4521-93A7-0509C0EAE000}">
      <dsp:nvSpPr>
        <dsp:cNvPr id="0" name=""/>
        <dsp:cNvSpPr/>
      </dsp:nvSpPr>
      <dsp:spPr>
        <a:xfrm rot="19800000">
          <a:off x="6361905" y="2640188"/>
          <a:ext cx="240494" cy="31088"/>
        </a:xfrm>
        <a:custGeom>
          <a:avLst/>
          <a:gdLst/>
          <a:ahLst/>
          <a:cxnLst/>
          <a:rect l="0" t="0" r="0" b="0"/>
          <a:pathLst>
            <a:path>
              <a:moveTo>
                <a:pt x="0" y="15544"/>
              </a:moveTo>
              <a:lnTo>
                <a:pt x="240494" y="15544"/>
              </a:lnTo>
            </a:path>
          </a:pathLst>
        </a:custGeom>
        <a:noFill/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700" kern="1200">
            <a:solidFill>
              <a:schemeClr val="tx1"/>
            </a:solidFill>
          </a:endParaRPr>
        </a:p>
      </dsp:txBody>
      <dsp:txXfrm>
        <a:off x="6476140" y="2649720"/>
        <a:ext cx="12024" cy="12024"/>
      </dsp:txXfrm>
    </dsp:sp>
    <dsp:sp modelId="{5425C7B5-DDCF-4564-B5B1-1F0467020C10}">
      <dsp:nvSpPr>
        <dsp:cNvPr id="0" name=""/>
        <dsp:cNvSpPr/>
      </dsp:nvSpPr>
      <dsp:spPr>
        <a:xfrm>
          <a:off x="6463391" y="1219618"/>
          <a:ext cx="1834654" cy="1834654"/>
        </a:xfrm>
        <a:prstGeom prst="ellipse">
          <a:avLst/>
        </a:prstGeom>
        <a:gradFill rotWithShape="0">
          <a:gsLst>
            <a:gs pos="0">
              <a:schemeClr val="accent5">
                <a:hueOff val="1766471"/>
                <a:satOff val="5752"/>
                <a:lumOff val="2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1766471"/>
                <a:satOff val="5752"/>
                <a:lumOff val="2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1766471"/>
                <a:satOff val="5752"/>
                <a:lumOff val="2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Copiar y pegar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6732070" y="1488297"/>
        <a:ext cx="1297296" cy="1297296"/>
      </dsp:txXfrm>
    </dsp:sp>
    <dsp:sp modelId="{C7910A83-C489-46A8-88C7-390630CDD0AF}">
      <dsp:nvSpPr>
        <dsp:cNvPr id="0" name=""/>
        <dsp:cNvSpPr/>
      </dsp:nvSpPr>
      <dsp:spPr>
        <a:xfrm rot="1800000">
          <a:off x="6361905" y="3992170"/>
          <a:ext cx="240494" cy="31088"/>
        </a:xfrm>
        <a:custGeom>
          <a:avLst/>
          <a:gdLst/>
          <a:ahLst/>
          <a:cxnLst/>
          <a:rect l="0" t="0" r="0" b="0"/>
          <a:pathLst>
            <a:path>
              <a:moveTo>
                <a:pt x="0" y="15544"/>
              </a:moveTo>
              <a:lnTo>
                <a:pt x="240494" y="15544"/>
              </a:lnTo>
            </a:path>
          </a:pathLst>
        </a:custGeom>
        <a:noFill/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700" kern="1200">
            <a:solidFill>
              <a:schemeClr val="tx1"/>
            </a:solidFill>
          </a:endParaRPr>
        </a:p>
      </dsp:txBody>
      <dsp:txXfrm>
        <a:off x="6476140" y="4001701"/>
        <a:ext cx="12024" cy="12024"/>
      </dsp:txXfrm>
    </dsp:sp>
    <dsp:sp modelId="{2279E17C-5305-4C01-A087-83F69634D47F}">
      <dsp:nvSpPr>
        <dsp:cNvPr id="0" name=""/>
        <dsp:cNvSpPr/>
      </dsp:nvSpPr>
      <dsp:spPr>
        <a:xfrm>
          <a:off x="6463391" y="3609174"/>
          <a:ext cx="1834654" cy="1834654"/>
        </a:xfrm>
        <a:prstGeom prst="ellipse">
          <a:avLst/>
        </a:prstGeom>
        <a:gradFill rotWithShape="0">
          <a:gsLst>
            <a:gs pos="0">
              <a:schemeClr val="accent5">
                <a:hueOff val="3532942"/>
                <a:satOff val="11503"/>
                <a:lumOff val="4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3532942"/>
                <a:satOff val="11503"/>
                <a:lumOff val="4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3532942"/>
                <a:satOff val="11503"/>
                <a:lumOff val="4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Referencia perdida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6732070" y="3877853"/>
        <a:ext cx="1297296" cy="1297296"/>
      </dsp:txXfrm>
    </dsp:sp>
    <dsp:sp modelId="{6C2A7E4B-C4BC-4F86-896D-B2218D33B9A5}">
      <dsp:nvSpPr>
        <dsp:cNvPr id="0" name=""/>
        <dsp:cNvSpPr/>
      </dsp:nvSpPr>
      <dsp:spPr>
        <a:xfrm rot="5400000">
          <a:off x="5033851" y="4510957"/>
          <a:ext cx="554901" cy="31088"/>
        </a:xfrm>
        <a:custGeom>
          <a:avLst/>
          <a:gdLst/>
          <a:ahLst/>
          <a:cxnLst/>
          <a:rect l="0" t="0" r="0" b="0"/>
          <a:pathLst>
            <a:path>
              <a:moveTo>
                <a:pt x="0" y="15544"/>
              </a:moveTo>
              <a:lnTo>
                <a:pt x="554901" y="15544"/>
              </a:lnTo>
            </a:path>
          </a:pathLst>
        </a:custGeom>
        <a:noFill/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700" kern="1200">
            <a:solidFill>
              <a:schemeClr val="tx1"/>
            </a:solidFill>
          </a:endParaRPr>
        </a:p>
      </dsp:txBody>
      <dsp:txXfrm>
        <a:off x="5297429" y="4512628"/>
        <a:ext cx="27745" cy="27745"/>
      </dsp:txXfrm>
    </dsp:sp>
    <dsp:sp modelId="{CF1CC0A9-EF73-4126-ACA2-E2B3E68D51AE}">
      <dsp:nvSpPr>
        <dsp:cNvPr id="0" name=""/>
        <dsp:cNvSpPr/>
      </dsp:nvSpPr>
      <dsp:spPr>
        <a:xfrm>
          <a:off x="4393975" y="4803952"/>
          <a:ext cx="1834654" cy="1834654"/>
        </a:xfrm>
        <a:prstGeom prst="ellipse">
          <a:avLst/>
        </a:prstGeom>
        <a:gradFill rotWithShape="0">
          <a:gsLst>
            <a:gs pos="0">
              <a:schemeClr val="accent5">
                <a:hueOff val="5299413"/>
                <a:satOff val="17255"/>
                <a:lumOff val="6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5299413"/>
                <a:satOff val="17255"/>
                <a:lumOff val="6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5299413"/>
                <a:satOff val="17255"/>
                <a:lumOff val="6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Robo de ideas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4662654" y="5072631"/>
        <a:ext cx="1297296" cy="1297296"/>
      </dsp:txXfrm>
    </dsp:sp>
    <dsp:sp modelId="{7C5854C3-B0B5-4B1F-9678-AA46543C2AD2}">
      <dsp:nvSpPr>
        <dsp:cNvPr id="0" name=""/>
        <dsp:cNvSpPr/>
      </dsp:nvSpPr>
      <dsp:spPr>
        <a:xfrm rot="9000000">
          <a:off x="4020205" y="3992170"/>
          <a:ext cx="240494" cy="31088"/>
        </a:xfrm>
        <a:custGeom>
          <a:avLst/>
          <a:gdLst/>
          <a:ahLst/>
          <a:cxnLst/>
          <a:rect l="0" t="0" r="0" b="0"/>
          <a:pathLst>
            <a:path>
              <a:moveTo>
                <a:pt x="0" y="15544"/>
              </a:moveTo>
              <a:lnTo>
                <a:pt x="240494" y="15544"/>
              </a:lnTo>
            </a:path>
          </a:pathLst>
        </a:custGeom>
        <a:noFill/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700" kern="1200">
            <a:solidFill>
              <a:schemeClr val="tx1"/>
            </a:solidFill>
          </a:endParaRPr>
        </a:p>
      </dsp:txBody>
      <dsp:txXfrm rot="10800000">
        <a:off x="4134439" y="4001701"/>
        <a:ext cx="12024" cy="12024"/>
      </dsp:txXfrm>
    </dsp:sp>
    <dsp:sp modelId="{9708A116-9E07-48D5-8ABC-A9FBB0E57E3D}">
      <dsp:nvSpPr>
        <dsp:cNvPr id="0" name=""/>
        <dsp:cNvSpPr/>
      </dsp:nvSpPr>
      <dsp:spPr>
        <a:xfrm>
          <a:off x="2324558" y="3609174"/>
          <a:ext cx="1834654" cy="1834654"/>
        </a:xfrm>
        <a:prstGeom prst="ellipse">
          <a:avLst/>
        </a:prstGeom>
        <a:gradFill rotWithShape="0">
          <a:gsLst>
            <a:gs pos="0">
              <a:schemeClr val="accent5">
                <a:hueOff val="7065884"/>
                <a:satOff val="23006"/>
                <a:lumOff val="8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7065884"/>
                <a:satOff val="23006"/>
                <a:lumOff val="8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7065884"/>
                <a:satOff val="23006"/>
                <a:lumOff val="8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Parafraseo inapropiado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593237" y="3877853"/>
        <a:ext cx="1297296" cy="1297296"/>
      </dsp:txXfrm>
    </dsp:sp>
    <dsp:sp modelId="{110F5DC2-B02B-4E6B-854B-13BA2F163562}">
      <dsp:nvSpPr>
        <dsp:cNvPr id="0" name=""/>
        <dsp:cNvSpPr/>
      </dsp:nvSpPr>
      <dsp:spPr>
        <a:xfrm rot="12600000">
          <a:off x="4020205" y="2640188"/>
          <a:ext cx="240494" cy="31088"/>
        </a:xfrm>
        <a:custGeom>
          <a:avLst/>
          <a:gdLst/>
          <a:ahLst/>
          <a:cxnLst/>
          <a:rect l="0" t="0" r="0" b="0"/>
          <a:pathLst>
            <a:path>
              <a:moveTo>
                <a:pt x="0" y="15544"/>
              </a:moveTo>
              <a:lnTo>
                <a:pt x="240494" y="15544"/>
              </a:lnTo>
            </a:path>
          </a:pathLst>
        </a:custGeom>
        <a:noFill/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700" kern="1200">
            <a:solidFill>
              <a:schemeClr val="tx1"/>
            </a:solidFill>
          </a:endParaRPr>
        </a:p>
      </dsp:txBody>
      <dsp:txXfrm rot="10800000">
        <a:off x="4134439" y="2649720"/>
        <a:ext cx="12024" cy="12024"/>
      </dsp:txXfrm>
    </dsp:sp>
    <dsp:sp modelId="{164CAF66-5A71-4A7C-BFAE-90FBA8474838}">
      <dsp:nvSpPr>
        <dsp:cNvPr id="0" name=""/>
        <dsp:cNvSpPr/>
      </dsp:nvSpPr>
      <dsp:spPr>
        <a:xfrm>
          <a:off x="2324558" y="1219618"/>
          <a:ext cx="1834654" cy="1834654"/>
        </a:xfrm>
        <a:prstGeom prst="ellipse">
          <a:avLst/>
        </a:prstGeom>
        <a:gradFill rotWithShape="0">
          <a:gsLst>
            <a:gs pos="0">
              <a:schemeClr val="accent5">
                <a:hueOff val="8832355"/>
                <a:satOff val="28758"/>
                <a:lumOff val="10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8832355"/>
                <a:satOff val="28758"/>
                <a:lumOff val="10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8832355"/>
                <a:satOff val="28758"/>
                <a:lumOff val="10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Falsa autoría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593237" y="1488297"/>
        <a:ext cx="1297296" cy="1297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D449C61-28B2-48CC-B0C8-F3B801AD1823}" type="datetimeFigureOut">
              <a:rPr lang="es-EC" smtClean="0"/>
              <a:t>27/4/2025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4DD45E4-5B33-43FC-AAF5-BC6F83CE8E72}" type="slidenum">
              <a:rPr lang="es-EC" smtClean="0"/>
              <a:t>‹Nº›</a:t>
            </a:fld>
            <a:endParaRPr lang="es-EC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61231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9C61-28B2-48CC-B0C8-F3B801AD1823}" type="datetimeFigureOut">
              <a:rPr lang="es-EC" smtClean="0"/>
              <a:t>27/4/2025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45E4-5B33-43FC-AAF5-BC6F83CE8E7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826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9C61-28B2-48CC-B0C8-F3B801AD1823}" type="datetimeFigureOut">
              <a:rPr lang="es-EC" smtClean="0"/>
              <a:t>27/4/2025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45E4-5B33-43FC-AAF5-BC6F83CE8E7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2773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4CBE2-D036-4DB3-9CE1-5432D1E3A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DFD1F9-B90C-46D5-BD99-0E392A6BFF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70B27F-3225-48D0-909C-340D95A2F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FB0C-EEE2-48FC-A3DE-A30826138C5C}" type="datetimeFigureOut">
              <a:rPr lang="es-EC" smtClean="0"/>
              <a:t>27/4/2025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BFD9B6-C4B1-458D-A53B-CFBA74FA5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49DE0F-E659-42C8-A291-85E212A8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4D08-925B-435E-8302-3E49C61DAA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502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9C61-28B2-48CC-B0C8-F3B801AD1823}" type="datetimeFigureOut">
              <a:rPr lang="es-EC" smtClean="0"/>
              <a:t>27/4/2025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45E4-5B33-43FC-AAF5-BC6F83CE8E7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853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449C61-28B2-48CC-B0C8-F3B801AD1823}" type="datetimeFigureOut">
              <a:rPr lang="es-EC" smtClean="0"/>
              <a:t>27/4/2025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DD45E4-5B33-43FC-AAF5-BC6F83CE8E72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53970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9C61-28B2-48CC-B0C8-F3B801AD1823}" type="datetimeFigureOut">
              <a:rPr lang="es-EC" smtClean="0"/>
              <a:t>27/4/2025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45E4-5B33-43FC-AAF5-BC6F83CE8E7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415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9C61-28B2-48CC-B0C8-F3B801AD1823}" type="datetimeFigureOut">
              <a:rPr lang="es-EC" smtClean="0"/>
              <a:t>27/4/2025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45E4-5B33-43FC-AAF5-BC6F83CE8E7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519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9C61-28B2-48CC-B0C8-F3B801AD1823}" type="datetimeFigureOut">
              <a:rPr lang="es-EC" smtClean="0"/>
              <a:t>27/4/2025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45E4-5B33-43FC-AAF5-BC6F83CE8E7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318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9C61-28B2-48CC-B0C8-F3B801AD1823}" type="datetimeFigureOut">
              <a:rPr lang="es-EC" smtClean="0"/>
              <a:t>27/4/2025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45E4-5B33-43FC-AAF5-BC6F83CE8E7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655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449C61-28B2-48CC-B0C8-F3B801AD1823}" type="datetimeFigureOut">
              <a:rPr lang="es-EC" smtClean="0"/>
              <a:t>27/4/2025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DD45E4-5B33-43FC-AAF5-BC6F83CE8E72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826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449C61-28B2-48CC-B0C8-F3B801AD1823}" type="datetimeFigureOut">
              <a:rPr lang="es-EC" smtClean="0"/>
              <a:t>27/4/2025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DD45E4-5B33-43FC-AAF5-BC6F83CE8E72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61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D449C61-28B2-48CC-B0C8-F3B801AD1823}" type="datetimeFigureOut">
              <a:rPr lang="es-EC" smtClean="0"/>
              <a:t>27/4/2025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4DD45E4-5B33-43FC-AAF5-BC6F83CE8E72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053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AE7A6-A618-29D6-4D37-BFAC07211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8595" y="992220"/>
            <a:ext cx="9831388" cy="2436779"/>
          </a:xfrm>
        </p:spPr>
        <p:txBody>
          <a:bodyPr>
            <a:noAutofit/>
          </a:bodyPr>
          <a:lstStyle/>
          <a:p>
            <a:r>
              <a:rPr lang="es-EC" sz="4000" dirty="0"/>
              <a:t>UNIVERSIDAD NACIONAL DE CHIMBORAZO </a:t>
            </a:r>
            <a:br>
              <a:rPr lang="es-EC" sz="4000" dirty="0"/>
            </a:br>
            <a:r>
              <a:rPr lang="es-EC" sz="4000" dirty="0"/>
              <a:t> </a:t>
            </a:r>
            <a:br>
              <a:rPr lang="es-EC" sz="4000" dirty="0"/>
            </a:br>
            <a:r>
              <a:rPr lang="es-EC" sz="4000" dirty="0"/>
              <a:t>UNIDAD DE NIVELACIÓN </a:t>
            </a:r>
            <a:br>
              <a:rPr lang="es-EC" sz="4000" dirty="0"/>
            </a:br>
            <a:endParaRPr lang="es-EC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22BE29-C87C-18EA-4255-04E1FD877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5514" y="2871963"/>
            <a:ext cx="8676222" cy="1905000"/>
          </a:xfrm>
        </p:spPr>
        <p:txBody>
          <a:bodyPr>
            <a:noAutofit/>
          </a:bodyPr>
          <a:lstStyle/>
          <a:p>
            <a:r>
              <a:rPr lang="es-EC" sz="3500" dirty="0"/>
              <a:t>COMUNICACIÓN  ACADEMICA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35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UNIDAD 1 </a:t>
            </a:r>
            <a:endParaRPr lang="es-EC" sz="3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C" sz="3500" b="1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GENERALIDADES</a:t>
            </a:r>
            <a:r>
              <a:rPr lang="es-EC" sz="3500" b="1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3500" b="1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</a:t>
            </a:r>
            <a:r>
              <a:rPr lang="es-EC" sz="3500" b="1" spc="-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3500" b="1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LAS</a:t>
            </a:r>
            <a:r>
              <a:rPr lang="es-EC" sz="3500" b="1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3500" b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NORMAS</a:t>
            </a:r>
            <a:r>
              <a:rPr lang="es-EC" sz="3500" b="1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3500" b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</a:t>
            </a:r>
            <a:r>
              <a:rPr lang="es-EC" sz="3500" b="1" spc="-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3500" b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CITACIÓN</a:t>
            </a:r>
            <a:r>
              <a:rPr lang="es-EC" sz="3500" b="1" spc="-4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3500" b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s-EC" sz="3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3500" b="1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REFERENCIACIÓN</a:t>
            </a:r>
            <a:r>
              <a:rPr lang="es-EC" sz="3500" b="1" spc="-5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3500" b="1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BIBLIOGRÁFICA</a:t>
            </a:r>
            <a:endParaRPr lang="es-EC" sz="35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1A92B2-B8C3-B7BA-80ED-22EF124D9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63" y="0"/>
            <a:ext cx="2071169" cy="1975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DC258CF-A4A8-82FD-437B-292105CE1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59" y="3736306"/>
            <a:ext cx="3424238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49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03FB4-E8CD-A064-ADEC-126AC61B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01" y="188302"/>
            <a:ext cx="9905998" cy="1238655"/>
          </a:xfrm>
        </p:spPr>
        <p:txBody>
          <a:bodyPr/>
          <a:lstStyle/>
          <a:p>
            <a:r>
              <a:rPr lang="es-EC" dirty="0"/>
              <a:t>Tipos de ética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4302CB-0FE6-7CA2-2D7E-1F8A97F36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504" y="936692"/>
            <a:ext cx="4313256" cy="4102235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Ética profesional:</a:t>
            </a:r>
            <a:r>
              <a:rPr lang="es-EC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 la ética que atañe al ejercicio de una profesión. Por ejemplo: ética médica o ética psicológica.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Ética militar</a:t>
            </a:r>
            <a:r>
              <a:rPr lang="es-EC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Es la ética que tiene que ver con el uso de las fuerzas bélicas, especialmente en épocas de guerra o de conflicto.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Ética económica</a:t>
            </a:r>
            <a:r>
              <a:rPr lang="es-EC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Es la ética vinculada con la economía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Ética religiosa</a:t>
            </a:r>
            <a:r>
              <a:rPr lang="es-EC" sz="18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l</a:t>
            </a:r>
            <a:r>
              <a:rPr lang="es-EC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ética cristiana, islámica o judía.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Ética ambiental:</a:t>
            </a:r>
            <a:r>
              <a:rPr lang="es-EC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vinculada con el ser humano y la relación con el entorno natural que lo rodea.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Bioética: </a:t>
            </a:r>
            <a:r>
              <a:rPr lang="es-EC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 la ética que reflexiona sobre los conflictos éticos que surgen conforme el desarrollo y avance de la ciencia y la tecnología en el área de la medicina.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Ética social:</a:t>
            </a:r>
            <a:r>
              <a:rPr lang="es-EC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 la ética vinculada a las relaciones entre los individuos y las consecuencias sociales de sus actos.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88709A-4171-106C-C81F-BB98A7BE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063" y="341801"/>
            <a:ext cx="2828925" cy="16573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DD328D6-EE7F-62C9-428B-49CAEADA6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054" y="356089"/>
            <a:ext cx="28956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5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16AFC14-D9F4-6B4E-1F2C-D8C67F657D6A}"/>
              </a:ext>
            </a:extLst>
          </p:cNvPr>
          <p:cNvSpPr txBox="1"/>
          <p:nvPr/>
        </p:nvSpPr>
        <p:spPr>
          <a:xfrm>
            <a:off x="3559243" y="408562"/>
            <a:ext cx="6093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RAMAS DE LA ÉTICA </a:t>
            </a:r>
            <a:endParaRPr lang="es-EC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A1985CD-B83A-6E05-5E5C-59F8BE25E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255903"/>
              </p:ext>
            </p:extLst>
          </p:nvPr>
        </p:nvGraphicFramePr>
        <p:xfrm>
          <a:off x="1731523" y="1459149"/>
          <a:ext cx="10033541" cy="4435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8586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8B3B8-06D6-4A7B-8BD2-3AC2AFC0E8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El Plagio: Introducción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6D0F65-2E16-4F35-AAD5-1F48D6BF4C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817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EF2186-C59F-4BB6-B8EC-0CD013EA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293" y="270333"/>
            <a:ext cx="9905998" cy="1905000"/>
          </a:xfrm>
        </p:spPr>
        <p:txBody>
          <a:bodyPr/>
          <a:lstStyle/>
          <a:p>
            <a:r>
              <a:rPr lang="es-EC" dirty="0"/>
              <a:t>¿Qué es el Plagio?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CD74D1-BEC3-418C-A8B3-07E80E27C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347" y="1391655"/>
            <a:ext cx="4301772" cy="3486984"/>
          </a:xfrm>
        </p:spPr>
        <p:txBody>
          <a:bodyPr/>
          <a:lstStyle/>
          <a:p>
            <a:r>
              <a:rPr lang="es-EC" dirty="0"/>
              <a:t>El plagio es el acto de usar el trabajo de otra persona sin permiso o crédito adecuado.</a:t>
            </a:r>
          </a:p>
          <a:p>
            <a:r>
              <a:rPr lang="es-EC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Según el Diccionario de la lengua española de la Real academia española (2014), </a:t>
            </a:r>
            <a:r>
              <a:rPr lang="es-EC" sz="1800" kern="1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plagiar se define como “copiar en lo sustancial obras ajenas, dándolas como propias”</a:t>
            </a:r>
            <a:endParaRPr lang="es-EC" sz="1800" kern="100" dirty="0">
              <a:solidFill>
                <a:srgbClr val="FF0000"/>
              </a:solidFill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C" dirty="0"/>
          </a:p>
          <a:p>
            <a:endParaRPr lang="es-EC" dirty="0"/>
          </a:p>
          <a:p>
            <a:endParaRPr lang="es-EC" dirty="0"/>
          </a:p>
        </p:txBody>
      </p:sp>
      <p:pic>
        <p:nvPicPr>
          <p:cNvPr id="1026" name="Picture 2" descr="Herramientas para identificar plagios">
            <a:extLst>
              <a:ext uri="{FF2B5EF4-FFF2-40B4-BE49-F238E27FC236}">
                <a16:creationId xmlns:a16="http://schemas.microsoft.com/office/drawing/2014/main" id="{D0D77B2B-3A3F-4699-A74E-3043B7398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04543"/>
            <a:ext cx="5240003" cy="348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5AE11AD-023C-B9C3-87C6-D0704931DC61}"/>
              </a:ext>
            </a:extLst>
          </p:cNvPr>
          <p:cNvSpPr txBox="1"/>
          <p:nvPr/>
        </p:nvSpPr>
        <p:spPr>
          <a:xfrm>
            <a:off x="1039297" y="39221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0" i="0" dirty="0">
                <a:effectLst/>
                <a:latin typeface="verdana" panose="020B0604030504040204" pitchFamily="34" charset="0"/>
              </a:rPr>
              <a:t>Derivado del latín </a:t>
            </a:r>
            <a:r>
              <a:rPr lang="es-EC" b="0" i="1" dirty="0">
                <a:effectLst/>
                <a:latin typeface="verdana" panose="020B0604030504040204" pitchFamily="34" charset="0"/>
              </a:rPr>
              <a:t>“</a:t>
            </a:r>
            <a:r>
              <a:rPr lang="es-EC" b="0" i="1" dirty="0" err="1">
                <a:effectLst/>
                <a:latin typeface="verdana" panose="020B0604030504040204" pitchFamily="34" charset="0"/>
              </a:rPr>
              <a:t>plagium</a:t>
            </a:r>
            <a:r>
              <a:rPr lang="es-EC" b="0" i="0" dirty="0">
                <a:effectLst/>
                <a:latin typeface="verdana" panose="020B0604030504040204" pitchFamily="34" charset="0"/>
              </a:rPr>
              <a:t>”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2463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3B7F86B-D115-0D83-3CBF-6D9EE8066E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370280"/>
              </p:ext>
            </p:extLst>
          </p:nvPr>
        </p:nvGraphicFramePr>
        <p:xfrm>
          <a:off x="1099225" y="116732"/>
          <a:ext cx="10622605" cy="6663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9161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A5732-B19A-4332-B62A-7B9FE938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020" y="205572"/>
            <a:ext cx="10057960" cy="738011"/>
          </a:xfrm>
        </p:spPr>
        <p:txBody>
          <a:bodyPr/>
          <a:lstStyle/>
          <a:p>
            <a:r>
              <a:rPr lang="es-EC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CONSECUENCIAS DEL PLAGIO</a:t>
            </a:r>
          </a:p>
        </p:txBody>
      </p:sp>
      <p:pic>
        <p:nvPicPr>
          <p:cNvPr id="4098" name="Picture 2" descr="Los 8 tipos de plagio más comunes de los que usted debe mantenerse alejado!  - Enago Academy Spanish">
            <a:extLst>
              <a:ext uri="{FF2B5EF4-FFF2-40B4-BE49-F238E27FC236}">
                <a16:creationId xmlns:a16="http://schemas.microsoft.com/office/drawing/2014/main" id="{2D3D597D-4A94-492C-8DF5-A70C95E44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78" y="1796703"/>
            <a:ext cx="7427495" cy="326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815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2B5AFD-DFDD-4E1C-A547-77908D13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277" y="0"/>
            <a:ext cx="9905998" cy="1905000"/>
          </a:xfrm>
        </p:spPr>
        <p:txBody>
          <a:bodyPr/>
          <a:lstStyle/>
          <a:p>
            <a:r>
              <a:rPr lang="es-EC" dirty="0"/>
              <a:t>Detectar el Plagio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AB6EA8-C02D-4082-B7CB-B3AD0CC75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030" y="942885"/>
            <a:ext cx="5862370" cy="1638300"/>
          </a:xfrm>
        </p:spPr>
        <p:txBody>
          <a:bodyPr/>
          <a:lstStyle/>
          <a:p>
            <a:r>
              <a:rPr lang="es-EC" dirty="0"/>
              <a:t>Se puede detectar el plagio mediante software especializado y revisión cuidadosa.</a:t>
            </a:r>
          </a:p>
        </p:txBody>
      </p:sp>
      <p:pic>
        <p:nvPicPr>
          <p:cNvPr id="5122" name="Picture 2" descr="Ideas sencillas sobre el plagio: citación, delimitación y atribución en  trabajos académicos">
            <a:extLst>
              <a:ext uri="{FF2B5EF4-FFF2-40B4-BE49-F238E27FC236}">
                <a16:creationId xmlns:a16="http://schemas.microsoft.com/office/drawing/2014/main" id="{6A5B3822-6CB0-4025-BE2A-6123D4797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550" y="579019"/>
            <a:ext cx="4826173" cy="368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962EE1B-0A5D-D206-7E05-E4B94A52FA70}"/>
              </a:ext>
            </a:extLst>
          </p:cNvPr>
          <p:cNvSpPr txBox="1"/>
          <p:nvPr/>
        </p:nvSpPr>
        <p:spPr>
          <a:xfrm>
            <a:off x="1096703" y="4602400"/>
            <a:ext cx="110736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El software antiplagio es </a:t>
            </a:r>
            <a:r>
              <a:rPr lang="es-EC" dirty="0" err="1"/>
              <a:t>Turnitin</a:t>
            </a:r>
            <a:r>
              <a:rPr lang="es-EC" dirty="0"/>
              <a:t>. </a:t>
            </a:r>
          </a:p>
          <a:p>
            <a:r>
              <a:rPr lang="es-EC" dirty="0"/>
              <a:t>Este programa ayuda a los profesores a revisar el trabajo de los estudiantes y a detectar citas incorrectas o posibilidades de plagio al comparar el trabajo con la Base de Datos de comparación de texto más exacta y completa a nivel mundial.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99DB656-60CA-6CE6-0C65-4F1415154B0F}"/>
              </a:ext>
            </a:extLst>
          </p:cNvPr>
          <p:cNvSpPr txBox="1"/>
          <p:nvPr/>
        </p:nvSpPr>
        <p:spPr>
          <a:xfrm>
            <a:off x="732277" y="222867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Los programas antiplagio son programas destinados a facilitar la detección y prevención de plagio. Para ello contrastan un documento con diferentes Bases de Datos</a:t>
            </a:r>
          </a:p>
        </p:txBody>
      </p:sp>
    </p:spTree>
    <p:extLst>
      <p:ext uri="{BB962C8B-B14F-4D97-AF65-F5344CB8AC3E}">
        <p14:creationId xmlns:p14="http://schemas.microsoft.com/office/powerpoint/2010/main" val="230664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, Escala de tiempo&#10;&#10;Descripción generada automáticamente">
            <a:extLst>
              <a:ext uri="{FF2B5EF4-FFF2-40B4-BE49-F238E27FC236}">
                <a16:creationId xmlns:a16="http://schemas.microsoft.com/office/drawing/2014/main" id="{839631AB-9B86-4076-23C9-13F3D2EB9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133512"/>
            <a:ext cx="11237976" cy="65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0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61D9C-20AA-4C49-9F7A-2D7E11FE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937" y="0"/>
            <a:ext cx="9905998" cy="1208171"/>
          </a:xfrm>
        </p:spPr>
        <p:txBody>
          <a:bodyPr/>
          <a:lstStyle/>
          <a:p>
            <a:r>
              <a:rPr lang="es-EC" dirty="0"/>
              <a:t>Prevenir el Plagio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902A16-944F-4FA5-A59E-79847BF9B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438" y="1528514"/>
            <a:ext cx="6614008" cy="3848099"/>
          </a:xfrm>
        </p:spPr>
        <p:txBody>
          <a:bodyPr>
            <a:noAutofit/>
          </a:bodyPr>
          <a:lstStyle/>
          <a:p>
            <a:r>
              <a:rPr lang="es-EC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Citar la frase o el párrafo directamente del original y acreditar la autoridad y fuente mediante una cita o referencia bibliográfica</a:t>
            </a:r>
          </a:p>
          <a:p>
            <a:r>
              <a:rPr lang="es-EC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Parafrasear las palabras originales del autor y acreditar la autoridad mediante una cita o referencia bibliográfica.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C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Usa sinónimos para todas las palabras que no sean genéricas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C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Cambia la estructura de las palabras, oraciones o párrafos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C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Resume frases y párrafos</a:t>
            </a:r>
          </a:p>
          <a:p>
            <a:endParaRPr lang="es-EC" sz="1800" dirty="0"/>
          </a:p>
        </p:txBody>
      </p:sp>
      <p:pic>
        <p:nvPicPr>
          <p:cNvPr id="6146" name="Picture 2" descr="📝 ¿Cómo puedes detectar plagio en Trabajos Escritos?">
            <a:extLst>
              <a:ext uri="{FF2B5EF4-FFF2-40B4-BE49-F238E27FC236}">
                <a16:creationId xmlns:a16="http://schemas.microsoft.com/office/drawing/2014/main" id="{720B59CC-3A39-4BA9-BC70-714DBF24A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96" y="1006643"/>
            <a:ext cx="4312067" cy="431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281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8525F-7B31-461C-B15F-BD70AEAA4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190499"/>
            <a:ext cx="9905998" cy="1521617"/>
          </a:xfrm>
        </p:spPr>
        <p:txBody>
          <a:bodyPr/>
          <a:lstStyle/>
          <a:p>
            <a:r>
              <a:rPr lang="es-EC" dirty="0"/>
              <a:t>Importancia de las Citas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4CE1EE-DAA2-465B-A548-91B0B0B7A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363" y="552449"/>
            <a:ext cx="9905998" cy="3124201"/>
          </a:xfrm>
        </p:spPr>
        <p:txBody>
          <a:bodyPr/>
          <a:lstStyle/>
          <a:p>
            <a:r>
              <a:rPr lang="es-EC" dirty="0"/>
              <a:t>Citar fuentes es esencial para respetar los derechos de autor y la integridad académica.</a:t>
            </a:r>
          </a:p>
        </p:txBody>
      </p:sp>
      <p:pic>
        <p:nvPicPr>
          <p:cNvPr id="7170" name="Picture 2" descr="Herramientas para comprobar plagio online al hacer e-learning">
            <a:extLst>
              <a:ext uri="{FF2B5EF4-FFF2-40B4-BE49-F238E27FC236}">
                <a16:creationId xmlns:a16="http://schemas.microsoft.com/office/drawing/2014/main" id="{9DC06AAF-E0A4-4349-9A68-1F36B0EB2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85" y="2861554"/>
            <a:ext cx="5637296" cy="28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10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firmar, sostener, hombre&#10;&#10;Descripción generada automáticamente">
            <a:extLst>
              <a:ext uri="{FF2B5EF4-FFF2-40B4-BE49-F238E27FC236}">
                <a16:creationId xmlns:a16="http://schemas.microsoft.com/office/drawing/2014/main" id="{15C8EC70-94DB-3EC7-FC2A-5F776CE397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66" r="-1" b="135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92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6403D-3325-492B-9872-B94E1160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Casos Notorios de Plagio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2F03BC-DDC3-4602-9DE6-CD5B076DD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6275" y="2545123"/>
            <a:ext cx="4467958" cy="2299594"/>
          </a:xfrm>
        </p:spPr>
        <p:txBody>
          <a:bodyPr/>
          <a:lstStyle/>
          <a:p>
            <a:r>
              <a:rPr lang="es-EC" dirty="0"/>
              <a:t>Existen varios casos famosos de plagio en diversos campos.</a:t>
            </a:r>
          </a:p>
        </p:txBody>
      </p:sp>
      <p:pic>
        <p:nvPicPr>
          <p:cNvPr id="9218" name="Picture 2" descr="DISEÑO Y ELABORACIÓN DE MATERIAL DE COMUNICACIÓN: DERECHOS DE AUTOR">
            <a:extLst>
              <a:ext uri="{FF2B5EF4-FFF2-40B4-BE49-F238E27FC236}">
                <a16:creationId xmlns:a16="http://schemas.microsoft.com/office/drawing/2014/main" id="{B3C9A06C-0FFF-4B2D-A009-46B8BE50C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85" y="2268954"/>
            <a:ext cx="3721518" cy="357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26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AB3527-4DC2-41CB-B5C4-EB3A6A48E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Plagio en la Literatura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20843A-6AAC-4AD6-A31A-B91C40897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913" y="1162050"/>
            <a:ext cx="9905998" cy="3124201"/>
          </a:xfrm>
        </p:spPr>
        <p:txBody>
          <a:bodyPr/>
          <a:lstStyle/>
          <a:p>
            <a:r>
              <a:rPr lang="es-EC" dirty="0"/>
              <a:t>La literatura no está exenta de plagio, con varios autores enfrentando acusaciones.</a:t>
            </a:r>
          </a:p>
        </p:txBody>
      </p:sp>
      <p:pic>
        <p:nvPicPr>
          <p:cNvPr id="10242" name="Picture 2" descr="Breve historia del plagio: inspiración, cita y copia">
            <a:extLst>
              <a:ext uri="{FF2B5EF4-FFF2-40B4-BE49-F238E27FC236}">
                <a16:creationId xmlns:a16="http://schemas.microsoft.com/office/drawing/2014/main" id="{07ED7E93-B84F-4253-ADDC-CF56CDD1E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59" y="3260324"/>
            <a:ext cx="5421480" cy="298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428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2169D-03D0-4414-B5CE-BDEC62E0C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Plagio en la Música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8A731D-1A5A-4A10-9F76-8AB165F4F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/>
              <a:t>La música también ha visto su parte de controversias por plagio.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ADDE2595-E5B4-4AAA-8E7C-AFA932F69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560" y="242280"/>
            <a:ext cx="5079582" cy="338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65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8D45C6-DDFE-4509-B1CE-9B40B560F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Plagio en la Educación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3738C1-F26A-4150-9C5C-C5FA3B97E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3" y="643135"/>
            <a:ext cx="9905998" cy="3124201"/>
          </a:xfrm>
        </p:spPr>
        <p:txBody>
          <a:bodyPr/>
          <a:lstStyle/>
          <a:p>
            <a:r>
              <a:rPr lang="es-EC" dirty="0"/>
              <a:t>El plagio en la educación socava el valor de los grados y la integridad de las instituciones.</a:t>
            </a:r>
          </a:p>
        </p:txBody>
      </p:sp>
      <p:pic>
        <p:nvPicPr>
          <p:cNvPr id="12290" name="Picture 2" descr="Guía para prevenir, detectar y responder al plagio académico en la  universidad – IFT">
            <a:extLst>
              <a:ext uri="{FF2B5EF4-FFF2-40B4-BE49-F238E27FC236}">
                <a16:creationId xmlns:a16="http://schemas.microsoft.com/office/drawing/2014/main" id="{2C9A05A7-2A86-4E14-8DD5-D3243C0D1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82" y="2557262"/>
            <a:ext cx="5383881" cy="334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350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B59D0-AC42-434B-A2A1-4BF60AFF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Plagio en la Investigación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C9965B-2D93-4639-9443-99623E27F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1580" y="2015732"/>
            <a:ext cx="3922526" cy="3470668"/>
          </a:xfrm>
        </p:spPr>
        <p:txBody>
          <a:bodyPr/>
          <a:lstStyle/>
          <a:p>
            <a:r>
              <a:rPr lang="es-EC" dirty="0"/>
              <a:t>En la investigación, el plagio puede llevar a la retractación de trabajos científicos.</a:t>
            </a:r>
          </a:p>
        </p:txBody>
      </p:sp>
      <p:pic>
        <p:nvPicPr>
          <p:cNvPr id="13314" name="Picture 2" descr="Plagio] - Metodología de Investigación- Tesis | Facebook">
            <a:extLst>
              <a:ext uri="{FF2B5EF4-FFF2-40B4-BE49-F238E27FC236}">
                <a16:creationId xmlns:a16="http://schemas.microsoft.com/office/drawing/2014/main" id="{A73F5CB0-0D7F-4B4E-A2AF-59CF96CC3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4" b="3402"/>
          <a:stretch/>
        </p:blipFill>
        <p:spPr bwMode="auto">
          <a:xfrm>
            <a:off x="6949490" y="1853755"/>
            <a:ext cx="4008063" cy="315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805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B4402-05BC-4E02-8147-2D9203C9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Ética y Plagio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B1F3F5-67A1-403F-8B3F-871773589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013" y="609600"/>
            <a:ext cx="9905998" cy="3124201"/>
          </a:xfrm>
        </p:spPr>
        <p:txBody>
          <a:bodyPr/>
          <a:lstStyle/>
          <a:p>
            <a:r>
              <a:rPr lang="es-EC" dirty="0"/>
              <a:t>La ética del plagio se centra en la honestidad y la originalidad en el trabajo académico.</a:t>
            </a:r>
          </a:p>
        </p:txBody>
      </p:sp>
      <p:pic>
        <p:nvPicPr>
          <p:cNvPr id="14338" name="Picture 2" descr="Ética y plagio by Aaron Calixto on Prezi">
            <a:extLst>
              <a:ext uri="{FF2B5EF4-FFF2-40B4-BE49-F238E27FC236}">
                <a16:creationId xmlns:a16="http://schemas.microsoft.com/office/drawing/2014/main" id="{CEC35021-32F1-43B0-9233-FFC10DAD2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879" y="2847424"/>
            <a:ext cx="6073171" cy="340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643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3E61C-DDE8-4E82-9C61-134FFAA5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Educación sobre el Plagio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45367E-5C22-433D-83B5-4680901E2F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Es importante educar a estudiantes y profesionales sobre cómo evitar el plagio.</a:t>
            </a:r>
          </a:p>
          <a:p>
            <a:r>
              <a:rPr lang="es-EC" dirty="0"/>
              <a:t>Los estudiantes tienen la responsabilidad de asegurarse de que su trabajo sea original</a:t>
            </a:r>
          </a:p>
          <a:p>
            <a:r>
              <a:rPr lang="es-EC" dirty="0"/>
              <a:t>Los educadores deben enseñar y fomentar prácticas éticas de escritura</a:t>
            </a:r>
          </a:p>
          <a:p>
            <a:r>
              <a:rPr lang="es-EC" dirty="0"/>
              <a:t>La tecnología ha hecho tanto más fácil cometer plagio como detectarlo.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1428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C76D0507-AD07-A06E-BF59-86B414150D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821636"/>
              </p:ext>
            </p:extLst>
          </p:nvPr>
        </p:nvGraphicFramePr>
        <p:xfrm>
          <a:off x="1527243" y="1139693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304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B9C22-BF3E-33EF-C4A2-DC76576C6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0"/>
            <a:ext cx="3643674" cy="1905000"/>
          </a:xfrm>
        </p:spPr>
        <p:txBody>
          <a:bodyPr>
            <a:normAutofit/>
          </a:bodyPr>
          <a:lstStyle/>
          <a:p>
            <a:r>
              <a:rPr lang="es-EC" sz="5400" b="1" kern="100" cap="none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ÉTICA</a:t>
            </a:r>
            <a:br>
              <a:rPr lang="es-EC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EC" sz="2800" dirty="0"/>
          </a:p>
        </p:txBody>
      </p:sp>
      <p:pic>
        <p:nvPicPr>
          <p:cNvPr id="7" name="Imagen 6" descr="La cara de un hombre&#10;&#10;Descripción generada automáticamente con confianza media">
            <a:extLst>
              <a:ext uri="{FF2B5EF4-FFF2-40B4-BE49-F238E27FC236}">
                <a16:creationId xmlns:a16="http://schemas.microsoft.com/office/drawing/2014/main" id="{8762B552-23A9-1ED6-EEF9-27030C9B7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030" y="645106"/>
            <a:ext cx="6216561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13E1C9B-DD7A-9973-CACC-446DC93DFD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411115"/>
              </p:ext>
            </p:extLst>
          </p:nvPr>
        </p:nvGraphicFramePr>
        <p:xfrm>
          <a:off x="1119848" y="1523189"/>
          <a:ext cx="3643674" cy="321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1978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94A2A-C132-0E6F-5308-2D36E53E8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202" y="30429"/>
            <a:ext cx="9905998" cy="1905000"/>
          </a:xfrm>
        </p:spPr>
        <p:txBody>
          <a:bodyPr/>
          <a:lstStyle/>
          <a:p>
            <a:r>
              <a:rPr lang="es-EC" sz="4800" b="1" i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ARISTÓTELES  (</a:t>
            </a:r>
            <a:r>
              <a:rPr lang="it-IT" sz="3200" b="1" i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384 a. C - 322 a. C.)</a:t>
            </a:r>
            <a:r>
              <a:rPr lang="es-EC" sz="4800" b="1" i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s-EC" b="1" i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8A076D-529C-EF93-76BB-34D0A8D44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918" y="683520"/>
            <a:ext cx="3447317" cy="460864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BB870B1-4B52-4242-F0FC-6904B052EE6E}"/>
              </a:ext>
            </a:extLst>
          </p:cNvPr>
          <p:cNvSpPr txBox="1"/>
          <p:nvPr/>
        </p:nvSpPr>
        <p:spPr>
          <a:xfrm>
            <a:off x="753352" y="5173870"/>
            <a:ext cx="5082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ARISTÓTELES, </a:t>
            </a:r>
            <a:r>
              <a:rPr lang="es-ES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 actividad humana tiende hacia algún fin o bien.</a:t>
            </a:r>
            <a:endParaRPr lang="es-EC" sz="1800" i="1" u="sng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9CA93E7-9417-3927-54F9-91FDD4643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9527762"/>
              </p:ext>
            </p:extLst>
          </p:nvPr>
        </p:nvGraphicFramePr>
        <p:xfrm>
          <a:off x="753352" y="1138137"/>
          <a:ext cx="7428531" cy="292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C6358D7A-412F-9D4E-D15A-DB07D86654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0396" y="4046271"/>
            <a:ext cx="1847850" cy="2781300"/>
          </a:xfrm>
          <a:prstGeom prst="rect">
            <a:avLst/>
          </a:prstGeo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664DE34B-408F-C567-893D-8A3003FF9970}"/>
              </a:ext>
            </a:extLst>
          </p:cNvPr>
          <p:cNvSpPr/>
          <p:nvPr/>
        </p:nvSpPr>
        <p:spPr>
          <a:xfrm>
            <a:off x="6096000" y="5292167"/>
            <a:ext cx="1267838" cy="690344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806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F38BC77-917B-9069-6C20-BA028E352828}"/>
              </a:ext>
            </a:extLst>
          </p:cNvPr>
          <p:cNvGrpSpPr/>
          <p:nvPr/>
        </p:nvGrpSpPr>
        <p:grpSpPr>
          <a:xfrm>
            <a:off x="416729" y="4389102"/>
            <a:ext cx="6732522" cy="1630075"/>
            <a:chOff x="7461885" y="13447"/>
            <a:chExt cx="6732522" cy="1630075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CCFC7C37-15C5-75F7-34B2-9E07CFB43D37}"/>
                </a:ext>
              </a:extLst>
            </p:cNvPr>
            <p:cNvSpPr/>
            <p:nvPr/>
          </p:nvSpPr>
          <p:spPr>
            <a:xfrm>
              <a:off x="7461885" y="13447"/>
              <a:ext cx="6732522" cy="126815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82816B74-70A1-8377-376C-533009145440}"/>
                </a:ext>
              </a:extLst>
            </p:cNvPr>
            <p:cNvSpPr txBox="1"/>
            <p:nvPr/>
          </p:nvSpPr>
          <p:spPr>
            <a:xfrm>
              <a:off x="7461885" y="13447"/>
              <a:ext cx="6732522" cy="1630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200" kern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Escritor español</a:t>
              </a:r>
              <a:r>
                <a:rPr lang="es-EC" sz="2200" kern="12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su libro </a:t>
              </a:r>
              <a:r>
                <a:rPr lang="es-EC" sz="2200" i="1" kern="12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Ética (1969)- </a:t>
              </a:r>
              <a:r>
                <a:rPr lang="es-EC" sz="2200" b="1" kern="12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define</a:t>
              </a:r>
              <a:r>
                <a:rPr lang="es-EC" sz="2200" i="1" kern="12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s-EC" sz="2200" b="1" kern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qué acciones pueden considerarse correctas o incorrectas</a:t>
              </a:r>
              <a:r>
                <a:rPr lang="es-EC" sz="2200" kern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s-EC" sz="2200" kern="12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s-EC" sz="2200" kern="1200" dirty="0"/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4EF44E8-4D89-0E00-B5ED-EEB69872E1CA}"/>
              </a:ext>
            </a:extLst>
          </p:cNvPr>
          <p:cNvSpPr txBox="1"/>
          <p:nvPr/>
        </p:nvSpPr>
        <p:spPr>
          <a:xfrm>
            <a:off x="416729" y="493847"/>
            <a:ext cx="60930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4000" b="1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Adolfo Sánchez Vázquez (1915-2011)</a:t>
            </a:r>
            <a:endParaRPr lang="es-EC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2D10187-06B5-75BA-EAE7-FAC284968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992" y="414900"/>
            <a:ext cx="3799058" cy="280477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FE5E2B-603E-8914-98AB-18181F7DB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375" y="3328425"/>
            <a:ext cx="4030291" cy="3114675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181010F1-3731-C708-423A-C7F2DECAE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70" y="1905000"/>
            <a:ext cx="4931131" cy="2104292"/>
          </a:xfrm>
        </p:spPr>
        <p:txBody>
          <a:bodyPr anchor="t">
            <a:normAutofit/>
          </a:bodyPr>
          <a:lstStyle/>
          <a:p>
            <a:r>
              <a:rPr lang="es-EC" sz="1800" dirty="0"/>
              <a:t>Nació en, España</a:t>
            </a:r>
            <a:endParaRPr lang="es-EC" dirty="0"/>
          </a:p>
          <a:p>
            <a:endParaRPr lang="es-EC" dirty="0"/>
          </a:p>
          <a:p>
            <a:endParaRPr lang="es-EC" dirty="0"/>
          </a:p>
          <a:p>
            <a:r>
              <a:rPr lang="es-EC" dirty="0"/>
              <a:t>filósofo, escritor y profesor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307229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EEEEA-7F11-60FE-44EF-AB347EB1A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77" y="385863"/>
            <a:ext cx="9905998" cy="839821"/>
          </a:xfrm>
        </p:spPr>
        <p:txBody>
          <a:bodyPr>
            <a:normAutofit/>
          </a:bodyPr>
          <a:lstStyle/>
          <a:p>
            <a:r>
              <a:rPr lang="es-EC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Fernando Savater ( escritor español) </a:t>
            </a:r>
            <a:endParaRPr lang="es-EC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1DBD7-E01A-B8F0-3455-DE8289F0E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476" y="2404318"/>
            <a:ext cx="9905998" cy="1782996"/>
          </a:xfrm>
        </p:spPr>
        <p:txBody>
          <a:bodyPr>
            <a:normAutofit/>
          </a:bodyPr>
          <a:lstStyle/>
          <a:p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“La mentira generalmente es algo malo, porque destruye la confianza en la palabra y causa enemistad entre las personas; pero a veces puede parecer útil o beneficioso mentir para obtener alguna ventaja, o incluso para hacer un favor a alguien”.</a:t>
            </a:r>
            <a:endParaRPr lang="es-EC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D03B0F-5A56-FCFD-57F5-833093BF720C}"/>
              </a:ext>
            </a:extLst>
          </p:cNvPr>
          <p:cNvSpPr txBox="1"/>
          <p:nvPr/>
        </p:nvSpPr>
        <p:spPr>
          <a:xfrm>
            <a:off x="3850067" y="1854008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Libro titulado </a:t>
            </a:r>
            <a:r>
              <a:rPr lang="es-EC" sz="1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Ética para Amador </a:t>
            </a:r>
            <a:endParaRPr lang="es-EC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C4750D-F650-4803-5865-DBB9AD4C647C}"/>
              </a:ext>
            </a:extLst>
          </p:cNvPr>
          <p:cNvSpPr txBox="1"/>
          <p:nvPr/>
        </p:nvSpPr>
        <p:spPr>
          <a:xfrm>
            <a:off x="1446334" y="4904283"/>
            <a:ext cx="9473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“¿Es mejor decirle al enfermo de cáncer incurable la verdad sobre su estado, o hay que engañarlo para que viva sus últimas horas sin angustias? “</a:t>
            </a:r>
            <a:endParaRPr lang="es-EC" i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8EAFD8-E4C0-85EB-F5EA-9211358C6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944" y="226328"/>
            <a:ext cx="4175001" cy="2087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453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396A2A8A-3EA0-392C-8AA4-CA584D1D8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021" y="615577"/>
            <a:ext cx="9437958" cy="48291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3FC730F-6DEF-F65A-4E7C-EE0B3D5467A3}"/>
              </a:ext>
            </a:extLst>
          </p:cNvPr>
          <p:cNvSpPr txBox="1"/>
          <p:nvPr/>
        </p:nvSpPr>
        <p:spPr>
          <a:xfrm>
            <a:off x="1885950" y="5919257"/>
            <a:ext cx="79966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ética y la moral son </a:t>
            </a:r>
            <a:r>
              <a:rPr lang="es-EC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conceptos estrechamente relacionados que, sin embargo, no significan lo mismo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7976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9D760-870E-3794-F135-88013004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997" y="106240"/>
            <a:ext cx="8799511" cy="1123950"/>
          </a:xfrm>
        </p:spPr>
        <p:txBody>
          <a:bodyPr/>
          <a:lstStyle/>
          <a:p>
            <a:r>
              <a:rPr lang="es-EC" dirty="0"/>
              <a:t>INSTRUMENTOS DE LA ETICA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1531D4-87DA-9ED4-86C5-624904640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294" y="1239918"/>
            <a:ext cx="10788283" cy="4780086"/>
          </a:xfrm>
        </p:spPr>
        <p:txBody>
          <a:bodyPr>
            <a:normAutofit/>
          </a:bodyPr>
          <a:lstStyle/>
          <a:p>
            <a:r>
              <a:rPr lang="es-EC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NORMAS: sirven para regular las acciones y sus efectos en otras personas </a:t>
            </a:r>
          </a:p>
          <a:p>
            <a:pPr marL="0" indent="0">
              <a:buNone/>
            </a:pPr>
            <a:endParaRPr lang="es-EC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r>
              <a:rPr lang="es-EC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VALORES: Son las cualidades que orientan nuestra conducta hacia el bien común, como la justicia, la libertad, la honestidad, la solidaridad, </a:t>
            </a:r>
            <a:r>
              <a:rPr lang="es-EC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etc</a:t>
            </a:r>
            <a:r>
              <a:rPr lang="es-EC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</a:p>
          <a:p>
            <a:endParaRPr lang="es-EC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r>
              <a:rPr lang="es-EC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VIRTUDES: rasgos que caracterizan a  una persona </a:t>
            </a:r>
          </a:p>
          <a:p>
            <a:endParaRPr lang="es-EC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r>
              <a:rPr lang="es-EC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PRINCIPIOS: normas que orientan las acciones del ser humano</a:t>
            </a:r>
          </a:p>
          <a:p>
            <a:endParaRPr lang="es-EC" u="sng" dirty="0"/>
          </a:p>
          <a:p>
            <a:r>
              <a:rPr lang="es-EC" b="1" dirty="0">
                <a:effectLst/>
              </a:rPr>
              <a:t>Deberes:</a:t>
            </a:r>
            <a:r>
              <a:rPr lang="es-EC" dirty="0"/>
              <a:t> Son las obligaciones morales que tenemos con nosotros mismos y con los demás, basadas en el respeto a la dignidad humana y al orden social.</a:t>
            </a:r>
            <a:endParaRPr lang="es-EC" u="sng" dirty="0"/>
          </a:p>
          <a:p>
            <a:endParaRPr lang="es-EC" u="sng" dirty="0"/>
          </a:p>
        </p:txBody>
      </p:sp>
    </p:spTree>
    <p:extLst>
      <p:ext uri="{BB962C8B-B14F-4D97-AF65-F5344CB8AC3E}">
        <p14:creationId xmlns:p14="http://schemas.microsoft.com/office/powerpoint/2010/main" val="3802944853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9059</TotalTime>
  <Words>1001</Words>
  <Application>Microsoft Office PowerPoint</Application>
  <PresentationFormat>Panorámica</PresentationFormat>
  <Paragraphs>94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Arial</vt:lpstr>
      <vt:lpstr>Calibri</vt:lpstr>
      <vt:lpstr>fkGroteskNeue</vt:lpstr>
      <vt:lpstr>Franklin Gothic Book</vt:lpstr>
      <vt:lpstr>Symbol</vt:lpstr>
      <vt:lpstr>Times New Roman</vt:lpstr>
      <vt:lpstr>verdana</vt:lpstr>
      <vt:lpstr>Recorte</vt:lpstr>
      <vt:lpstr>UNIVERSIDAD NACIONAL DE CHIMBORAZO    UNIDAD DE NIVELACIÓN  </vt:lpstr>
      <vt:lpstr>Presentación de PowerPoint</vt:lpstr>
      <vt:lpstr>Presentación de PowerPoint</vt:lpstr>
      <vt:lpstr>ÉTICA </vt:lpstr>
      <vt:lpstr>ARISTÓTELES  (384 a. C - 322 a. C.) </vt:lpstr>
      <vt:lpstr>Presentación de PowerPoint</vt:lpstr>
      <vt:lpstr> Fernando Savater ( escritor español) </vt:lpstr>
      <vt:lpstr>Presentación de PowerPoint</vt:lpstr>
      <vt:lpstr>INSTRUMENTOS DE LA ETICA </vt:lpstr>
      <vt:lpstr>Tipos de ética</vt:lpstr>
      <vt:lpstr>Presentación de PowerPoint</vt:lpstr>
      <vt:lpstr>El Plagio: Introducción</vt:lpstr>
      <vt:lpstr>¿Qué es el Plagio?</vt:lpstr>
      <vt:lpstr>Presentación de PowerPoint</vt:lpstr>
      <vt:lpstr>CONSECUENCIAS DEL PLAGIO</vt:lpstr>
      <vt:lpstr>Detectar el Plagio</vt:lpstr>
      <vt:lpstr>Presentación de PowerPoint</vt:lpstr>
      <vt:lpstr>Prevenir el Plagio</vt:lpstr>
      <vt:lpstr>Importancia de las Citas</vt:lpstr>
      <vt:lpstr>Casos Notorios de Plagio</vt:lpstr>
      <vt:lpstr>Plagio en la Literatura</vt:lpstr>
      <vt:lpstr>Plagio en la Música</vt:lpstr>
      <vt:lpstr>Plagio en la Educación</vt:lpstr>
      <vt:lpstr>Plagio en la Investigación</vt:lpstr>
      <vt:lpstr>Ética y Plagio</vt:lpstr>
      <vt:lpstr>Educación sobre el Plagio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♀vAnE♀ Q...</dc:creator>
  <cp:lastModifiedBy>Vanessa Stefanny Quinchuela Llamuca</cp:lastModifiedBy>
  <cp:revision>21</cp:revision>
  <dcterms:created xsi:type="dcterms:W3CDTF">2024-06-06T21:51:27Z</dcterms:created>
  <dcterms:modified xsi:type="dcterms:W3CDTF">2025-04-28T21:45:09Z</dcterms:modified>
</cp:coreProperties>
</file>