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7" r:id="rId2"/>
    <p:sldId id="431" r:id="rId3"/>
    <p:sldId id="43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aalva1959@yahoo.e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aalva1959@yahoo.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16982-1359-4246-8904-3FF1657AE5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B7E568D8-C8C8-4C33-BD66-A75B7AB8EB0B}">
      <dgm:prSet phldrT="[Texto]" custT="1">
        <dgm:style>
          <a:lnRef idx="0">
            <a:schemeClr val="accent2"/>
          </a:lnRef>
          <a:fillRef idx="3">
            <a:schemeClr val="accent2"/>
          </a:fillRef>
          <a:effectRef idx="3">
            <a:schemeClr val="accent2"/>
          </a:effectRef>
          <a:fontRef idx="minor">
            <a:schemeClr val="lt1"/>
          </a:fontRef>
        </dgm:style>
      </dgm:prSet>
      <dgm:spPr/>
      <dgm:t>
        <a:bodyPr/>
        <a:lstStyle/>
        <a:p>
          <a:pPr algn="just"/>
          <a:r>
            <a:rPr lang="es-EC" sz="2400" dirty="0" smtClean="0">
              <a:latin typeface="Aharoni" pitchFamily="2" charset="-79"/>
              <a:cs typeface="Aharoni" pitchFamily="2" charset="-79"/>
            </a:rPr>
            <a:t>Toda investigación científica cumple con uno de estos dos objetivos:(</a:t>
          </a:r>
          <a:r>
            <a:rPr lang="es-EC" sz="2400" dirty="0" smtClean="0"/>
            <a:t>Dr. Antonio Alva Santos - </a:t>
          </a:r>
          <a:r>
            <a:rPr lang="es-EC" sz="2400" dirty="0" smtClean="0">
              <a:hlinkClick xmlns:r="http://schemas.openxmlformats.org/officeDocument/2006/relationships" r:id="rId1"/>
            </a:rPr>
            <a:t>aalva1959@yahoo.es</a:t>
          </a:r>
          <a:r>
            <a:rPr lang="es-EC" sz="2400" dirty="0" smtClean="0"/>
            <a:t>).</a:t>
          </a:r>
          <a:endParaRPr lang="es-EC" sz="2400" dirty="0" smtClean="0">
            <a:latin typeface="Aharoni" pitchFamily="2" charset="-79"/>
            <a:cs typeface="Aharoni" pitchFamily="2" charset="-79"/>
          </a:endParaRPr>
        </a:p>
        <a:p>
          <a:pPr algn="l"/>
          <a:r>
            <a:rPr lang="es-EC" sz="2400" dirty="0" smtClean="0"/>
            <a:t>1</a:t>
          </a:r>
          <a:r>
            <a:rPr lang="es-EC" sz="2400" dirty="0" smtClean="0">
              <a:latin typeface="Aharoni" pitchFamily="2" charset="-79"/>
              <a:cs typeface="Aharoni" pitchFamily="2" charset="-79"/>
            </a:rPr>
            <a:t>.- Contribuir a resolver un problema en  </a:t>
          </a:r>
        </a:p>
        <a:p>
          <a:pPr algn="l"/>
          <a:r>
            <a:rPr lang="es-EC" sz="2400" dirty="0" smtClean="0">
              <a:latin typeface="Aharoni" pitchFamily="2" charset="-79"/>
              <a:cs typeface="Aharoni" pitchFamily="2" charset="-79"/>
            </a:rPr>
            <a:t>     especial. </a:t>
          </a:r>
          <a:br>
            <a:rPr lang="es-EC" sz="2400" dirty="0" smtClean="0">
              <a:latin typeface="Aharoni" pitchFamily="2" charset="-79"/>
              <a:cs typeface="Aharoni" pitchFamily="2" charset="-79"/>
            </a:rPr>
          </a:br>
          <a:r>
            <a:rPr lang="es-EC" sz="2400" dirty="0" smtClean="0">
              <a:latin typeface="Aharoni" pitchFamily="2" charset="-79"/>
              <a:cs typeface="Aharoni" pitchFamily="2" charset="-79"/>
            </a:rPr>
            <a:t>2.- Probar una teoría o aportar evidencia</a:t>
          </a:r>
        </a:p>
        <a:p>
          <a:pPr algn="l"/>
          <a:r>
            <a:rPr lang="es-EC" sz="2400" dirty="0" smtClean="0">
              <a:latin typeface="Aharoni" pitchFamily="2" charset="-79"/>
              <a:cs typeface="Aharoni" pitchFamily="2" charset="-79"/>
            </a:rPr>
            <a:t>    empírica a favor de ella.</a:t>
          </a:r>
          <a:endParaRPr lang="es-ES" sz="2400" dirty="0">
            <a:latin typeface="Aharoni" pitchFamily="2" charset="-79"/>
            <a:cs typeface="Aharoni" pitchFamily="2" charset="-79"/>
          </a:endParaRPr>
        </a:p>
      </dgm:t>
    </dgm:pt>
    <dgm:pt modelId="{45B2EB5E-7245-47D0-9F59-1175B30CDF7A}" type="parTrans" cxnId="{7B66FB7D-EE15-43FC-A812-70DAC8A9522B}">
      <dgm:prSet/>
      <dgm:spPr/>
      <dgm:t>
        <a:bodyPr/>
        <a:lstStyle/>
        <a:p>
          <a:endParaRPr lang="es-ES"/>
        </a:p>
      </dgm:t>
    </dgm:pt>
    <dgm:pt modelId="{77BFDDEB-D3EE-4314-A6B3-1499E05DEF59}" type="sibTrans" cxnId="{7B66FB7D-EE15-43FC-A812-70DAC8A9522B}">
      <dgm:prSet/>
      <dgm:spPr/>
      <dgm:t>
        <a:bodyPr/>
        <a:lstStyle/>
        <a:p>
          <a:endParaRPr lang="es-ES"/>
        </a:p>
      </dgm:t>
    </dgm:pt>
    <dgm:pt modelId="{6B36DC8D-E73E-45D9-88EB-F5A49A6B032D}" type="pres">
      <dgm:prSet presAssocID="{A9F16982-1359-4246-8904-3FF1657AE57E}" presName="diagram" presStyleCnt="0">
        <dgm:presLayoutVars>
          <dgm:dir/>
          <dgm:resizeHandles val="exact"/>
        </dgm:presLayoutVars>
      </dgm:prSet>
      <dgm:spPr/>
      <dgm:t>
        <a:bodyPr/>
        <a:lstStyle/>
        <a:p>
          <a:endParaRPr lang="es-ES"/>
        </a:p>
      </dgm:t>
    </dgm:pt>
    <dgm:pt modelId="{21D51521-EE0C-4BF5-81B5-1ABCBDAE190A}" type="pres">
      <dgm:prSet presAssocID="{B7E568D8-C8C8-4C33-BD66-A75B7AB8EB0B}" presName="node" presStyleLbl="node1" presStyleIdx="0" presStyleCnt="1" custScaleX="212890" custScaleY="112406" custLinFactNeighborX="955" custLinFactNeighborY="1087">
        <dgm:presLayoutVars>
          <dgm:bulletEnabled val="1"/>
        </dgm:presLayoutVars>
      </dgm:prSet>
      <dgm:spPr/>
      <dgm:t>
        <a:bodyPr/>
        <a:lstStyle/>
        <a:p>
          <a:endParaRPr lang="es-ES"/>
        </a:p>
      </dgm:t>
    </dgm:pt>
  </dgm:ptLst>
  <dgm:cxnLst>
    <dgm:cxn modelId="{7B66FB7D-EE15-43FC-A812-70DAC8A9522B}" srcId="{A9F16982-1359-4246-8904-3FF1657AE57E}" destId="{B7E568D8-C8C8-4C33-BD66-A75B7AB8EB0B}" srcOrd="0" destOrd="0" parTransId="{45B2EB5E-7245-47D0-9F59-1175B30CDF7A}" sibTransId="{77BFDDEB-D3EE-4314-A6B3-1499E05DEF59}"/>
    <dgm:cxn modelId="{B0B06161-A264-45EB-B69A-D10FE4981720}" type="presOf" srcId="{A9F16982-1359-4246-8904-3FF1657AE57E}" destId="{6B36DC8D-E73E-45D9-88EB-F5A49A6B032D}" srcOrd="0" destOrd="0" presId="urn:microsoft.com/office/officeart/2005/8/layout/default"/>
    <dgm:cxn modelId="{820027F4-5DF9-4817-B2DC-3B011FA759DE}" type="presOf" srcId="{B7E568D8-C8C8-4C33-BD66-A75B7AB8EB0B}" destId="{21D51521-EE0C-4BF5-81B5-1ABCBDAE190A}" srcOrd="0" destOrd="0" presId="urn:microsoft.com/office/officeart/2005/8/layout/default"/>
    <dgm:cxn modelId="{E1C7B8AC-3101-478C-8671-0D8ED2DE1DFA}" type="presParOf" srcId="{6B36DC8D-E73E-45D9-88EB-F5A49A6B032D}" destId="{21D51521-EE0C-4BF5-81B5-1ABCBDAE190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CA4E07-5AAC-4600-8D4D-39CE2BAF58D7}"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ES"/>
        </a:p>
      </dgm:t>
    </dgm:pt>
    <dgm:pt modelId="{0E3ACB33-70F3-4AD1-974E-649B11346EE8}">
      <dgm:prSet phldrT="[Texto]" custT="1"/>
      <dgm:spPr>
        <a:solidFill>
          <a:schemeClr val="accent3">
            <a:lumMod val="60000"/>
            <a:lumOff val="40000"/>
          </a:schemeClr>
        </a:solidFill>
      </dgm:spPr>
      <dgm:t>
        <a:bodyPr/>
        <a:lstStyle/>
        <a:p>
          <a:pPr algn="just"/>
          <a:r>
            <a:rPr lang="es-ES" sz="2400" dirty="0" smtClean="0">
              <a:solidFill>
                <a:srgbClr val="7030A0"/>
              </a:solidFill>
              <a:latin typeface="Aharoni" pitchFamily="2" charset="-79"/>
              <a:cs typeface="Aharoni" pitchFamily="2" charset="-79"/>
            </a:rPr>
            <a:t>ANALÍTICOS</a:t>
          </a:r>
          <a:endParaRPr lang="es-ES" sz="2400" dirty="0">
            <a:solidFill>
              <a:srgbClr val="7030A0"/>
            </a:solidFill>
            <a:latin typeface="Aharoni" pitchFamily="2" charset="-79"/>
            <a:cs typeface="Aharoni" pitchFamily="2" charset="-79"/>
          </a:endParaRPr>
        </a:p>
      </dgm:t>
    </dgm:pt>
    <dgm:pt modelId="{5D5117B9-AB79-45F8-936B-FD49AF301907}" type="parTrans" cxnId="{59894C32-9580-4D1A-9600-1521FD9F5966}">
      <dgm:prSet/>
      <dgm:spPr/>
      <dgm:t>
        <a:bodyPr/>
        <a:lstStyle/>
        <a:p>
          <a:endParaRPr lang="es-ES"/>
        </a:p>
      </dgm:t>
    </dgm:pt>
    <dgm:pt modelId="{4C3104BF-105F-4D3D-A985-9B114CEEF092}" type="sibTrans" cxnId="{59894C32-9580-4D1A-9600-1521FD9F5966}">
      <dgm:prSet/>
      <dgm:spPr/>
      <dgm:t>
        <a:bodyPr/>
        <a:lstStyle/>
        <a:p>
          <a:endParaRPr lang="es-ES"/>
        </a:p>
      </dgm:t>
    </dgm:pt>
    <dgm:pt modelId="{285253B7-F126-4403-B8BD-E239CDAEEBD7}">
      <dgm:prSet phldrT="[Texto]"/>
      <dgm:spPr/>
      <dgm:t>
        <a:bodyPr/>
        <a:lstStyle/>
        <a:p>
          <a:pPr algn="just"/>
          <a:r>
            <a:rPr lang="es-ES" dirty="0" smtClean="0">
              <a:latin typeface="Aharoni" pitchFamily="2" charset="-79"/>
              <a:cs typeface="Aharoni" pitchFamily="2" charset="-79"/>
            </a:rPr>
            <a:t>Estudian la relación entre una posible causa (factor de estudio) y un efecto (critico de evaluación). La dimensión de esta relación se anticipa a través de las hipótesis, que son imprescindibles en este tipo de objetivos.</a:t>
          </a:r>
          <a:endParaRPr lang="es-ES" dirty="0">
            <a:latin typeface="Aharoni" pitchFamily="2" charset="-79"/>
            <a:cs typeface="Aharoni" pitchFamily="2" charset="-79"/>
          </a:endParaRPr>
        </a:p>
      </dgm:t>
    </dgm:pt>
    <dgm:pt modelId="{473500C7-E83C-4AA8-AB2B-F2F081068950}" type="parTrans" cxnId="{DAEBF150-796F-46FC-96BE-FEF31CBC4C75}">
      <dgm:prSet/>
      <dgm:spPr/>
      <dgm:t>
        <a:bodyPr/>
        <a:lstStyle/>
        <a:p>
          <a:endParaRPr lang="es-ES"/>
        </a:p>
      </dgm:t>
    </dgm:pt>
    <dgm:pt modelId="{8BE2F754-C03E-495C-A143-D2291B5B88E4}" type="sibTrans" cxnId="{DAEBF150-796F-46FC-96BE-FEF31CBC4C75}">
      <dgm:prSet/>
      <dgm:spPr/>
      <dgm:t>
        <a:bodyPr/>
        <a:lstStyle/>
        <a:p>
          <a:endParaRPr lang="es-ES"/>
        </a:p>
      </dgm:t>
    </dgm:pt>
    <dgm:pt modelId="{F8502B05-1B47-47BF-B1BE-280AA4D5FAE5}">
      <dgm:prSet phldrT="[Texto]"/>
      <dgm:spPr>
        <a:solidFill>
          <a:srgbClr val="92D050"/>
        </a:solidFill>
      </dgm:spPr>
      <dgm:t>
        <a:bodyPr/>
        <a:lstStyle/>
        <a:p>
          <a:pPr algn="just"/>
          <a:r>
            <a:rPr lang="es-ES" dirty="0" smtClean="0">
              <a:solidFill>
                <a:srgbClr val="FF0000"/>
              </a:solidFill>
              <a:latin typeface="Aharoni" pitchFamily="2" charset="-79"/>
              <a:cs typeface="Aharoni" pitchFamily="2" charset="-79"/>
            </a:rPr>
            <a:t>Explicativos:</a:t>
          </a:r>
          <a:r>
            <a:rPr lang="es-ES" dirty="0" smtClean="0">
              <a:solidFill>
                <a:schemeClr val="tx1"/>
              </a:solidFill>
              <a:latin typeface="Aharoni" pitchFamily="2" charset="-79"/>
              <a:cs typeface="Aharoni" pitchFamily="2" charset="-79"/>
            </a:rPr>
            <a:t> cuando la causa o factor de estudio se produce espontáneamente, sin intervención del investigador.</a:t>
          </a:r>
        </a:p>
        <a:p>
          <a:pPr algn="just"/>
          <a:r>
            <a:rPr lang="es-ES" dirty="0" smtClean="0">
              <a:solidFill>
                <a:srgbClr val="FF0000"/>
              </a:solidFill>
              <a:latin typeface="Aharoni" pitchFamily="2" charset="-79"/>
              <a:cs typeface="Aharoni" pitchFamily="2" charset="-79"/>
            </a:rPr>
            <a:t>Predictivos:</a:t>
          </a:r>
          <a:r>
            <a:rPr lang="es-ES" dirty="0" smtClean="0">
              <a:solidFill>
                <a:schemeClr val="tx1"/>
              </a:solidFill>
              <a:latin typeface="Aharoni" pitchFamily="2" charset="-79"/>
              <a:cs typeface="Aharoni" pitchFamily="2" charset="-79"/>
            </a:rPr>
            <a:t> cuando la causa es controlada, administrada o provocada por el investigador.</a:t>
          </a:r>
        </a:p>
        <a:p>
          <a:pPr algn="just"/>
          <a:r>
            <a:rPr lang="es-ES" dirty="0" smtClean="0">
              <a:solidFill>
                <a:srgbClr val="7030A0"/>
              </a:solidFill>
              <a:latin typeface="Aharoni" pitchFamily="2" charset="-79"/>
              <a:cs typeface="Aharoni" pitchFamily="2" charset="-79"/>
            </a:rPr>
            <a:t>Nos periten:</a:t>
          </a:r>
          <a:endParaRPr lang="es-ES" dirty="0">
            <a:solidFill>
              <a:srgbClr val="7030A0"/>
            </a:solidFill>
            <a:latin typeface="Aharoni" pitchFamily="2" charset="-79"/>
            <a:cs typeface="Aharoni" pitchFamily="2" charset="-79"/>
          </a:endParaRPr>
        </a:p>
      </dgm:t>
    </dgm:pt>
    <dgm:pt modelId="{62085FFB-0ABC-4DC0-AF25-00E8093F4522}" type="parTrans" cxnId="{F98AB088-9EF7-4FD1-9733-D215D86291A3}">
      <dgm:prSet/>
      <dgm:spPr/>
      <dgm:t>
        <a:bodyPr/>
        <a:lstStyle/>
        <a:p>
          <a:endParaRPr lang="es-ES"/>
        </a:p>
      </dgm:t>
    </dgm:pt>
    <dgm:pt modelId="{61D363FD-1296-4EE7-A9E2-A6127EF89375}" type="sibTrans" cxnId="{F98AB088-9EF7-4FD1-9733-D215D86291A3}">
      <dgm:prSet/>
      <dgm:spPr/>
      <dgm:t>
        <a:bodyPr/>
        <a:lstStyle/>
        <a:p>
          <a:endParaRPr lang="es-ES"/>
        </a:p>
      </dgm:t>
    </dgm:pt>
    <dgm:pt modelId="{B1449F5D-EDE4-49C6-8ABC-C1D35A9FB549}">
      <dgm:prSet phldrT="[Texto]"/>
      <dgm:spPr/>
      <dgm:t>
        <a:bodyPr/>
        <a:lstStyle/>
        <a:p>
          <a:pPr algn="just"/>
          <a:endParaRPr lang="es-ES" dirty="0">
            <a:latin typeface="Aharoni" pitchFamily="2" charset="-79"/>
            <a:cs typeface="Aharoni" pitchFamily="2" charset="-79"/>
          </a:endParaRPr>
        </a:p>
      </dgm:t>
    </dgm:pt>
    <dgm:pt modelId="{1E8F543C-987E-4124-9F75-8D9BA358504E}" type="sibTrans" cxnId="{60C8F986-CB91-4135-AEC7-B56ED247E74A}">
      <dgm:prSet/>
      <dgm:spPr/>
      <dgm:t>
        <a:bodyPr/>
        <a:lstStyle/>
        <a:p>
          <a:endParaRPr lang="es-ES"/>
        </a:p>
      </dgm:t>
    </dgm:pt>
    <dgm:pt modelId="{41C49837-D36E-44FC-8C39-51ECC66C4742}" type="parTrans" cxnId="{60C8F986-CB91-4135-AEC7-B56ED247E74A}">
      <dgm:prSet/>
      <dgm:spPr/>
      <dgm:t>
        <a:bodyPr/>
        <a:lstStyle/>
        <a:p>
          <a:endParaRPr lang="es-ES"/>
        </a:p>
      </dgm:t>
    </dgm:pt>
    <dgm:pt modelId="{0C98799F-F16E-4E19-9EB5-8E622A1EBB51}">
      <dgm:prSet phldrT="[Texto]"/>
      <dgm:spPr/>
      <dgm:t>
        <a:bodyPr/>
        <a:lstStyle/>
        <a:p>
          <a:pPr algn="just"/>
          <a:r>
            <a:rPr lang="es-ES" dirty="0" smtClean="0">
              <a:latin typeface="Aharoni" pitchFamily="2" charset="-79"/>
              <a:cs typeface="Aharoni" pitchFamily="2" charset="-79"/>
            </a:rPr>
            <a:t>Contrastar o verificar hipótesis.</a:t>
          </a:r>
          <a:endParaRPr lang="es-ES" dirty="0">
            <a:latin typeface="Aharoni" pitchFamily="2" charset="-79"/>
            <a:cs typeface="Aharoni" pitchFamily="2" charset="-79"/>
          </a:endParaRPr>
        </a:p>
      </dgm:t>
    </dgm:pt>
    <dgm:pt modelId="{F13E978A-0CF1-475E-AE2B-1FF5421088D7}" type="parTrans" cxnId="{D34F5242-30F7-4F28-B77C-6A076ECD646F}">
      <dgm:prSet/>
      <dgm:spPr/>
      <dgm:t>
        <a:bodyPr/>
        <a:lstStyle/>
        <a:p>
          <a:endParaRPr lang="es-EC"/>
        </a:p>
      </dgm:t>
    </dgm:pt>
    <dgm:pt modelId="{F245F512-CD93-48E9-BB5A-DC64FA20227E}" type="sibTrans" cxnId="{D34F5242-30F7-4F28-B77C-6A076ECD646F}">
      <dgm:prSet/>
      <dgm:spPr/>
      <dgm:t>
        <a:bodyPr/>
        <a:lstStyle/>
        <a:p>
          <a:endParaRPr lang="es-EC"/>
        </a:p>
      </dgm:t>
    </dgm:pt>
    <dgm:pt modelId="{9A9342D0-D0AD-4E4E-B610-4CDF1ADFF21A}">
      <dgm:prSet phldrT="[Texto]"/>
      <dgm:spPr/>
      <dgm:t>
        <a:bodyPr/>
        <a:lstStyle/>
        <a:p>
          <a:pPr algn="just"/>
          <a:r>
            <a:rPr lang="es-ES" dirty="0" smtClean="0">
              <a:latin typeface="Aharoni" pitchFamily="2" charset="-79"/>
              <a:cs typeface="Aharoni" pitchFamily="2" charset="-79"/>
            </a:rPr>
            <a:t>Confirmar la relación que hay entre las variables (Causa- efecto)</a:t>
          </a:r>
          <a:endParaRPr lang="es-ES" dirty="0">
            <a:latin typeface="Aharoni" pitchFamily="2" charset="-79"/>
            <a:cs typeface="Aharoni" pitchFamily="2" charset="-79"/>
          </a:endParaRPr>
        </a:p>
      </dgm:t>
    </dgm:pt>
    <dgm:pt modelId="{FC8C5579-1CE4-41E3-8282-D0561273025E}" type="parTrans" cxnId="{76601C59-9528-4634-BD02-EADA8F856B76}">
      <dgm:prSet/>
      <dgm:spPr/>
      <dgm:t>
        <a:bodyPr/>
        <a:lstStyle/>
        <a:p>
          <a:endParaRPr lang="es-EC"/>
        </a:p>
      </dgm:t>
    </dgm:pt>
    <dgm:pt modelId="{C3DB89B4-5E91-49C8-9DEA-6721A78BA291}" type="sibTrans" cxnId="{76601C59-9528-4634-BD02-EADA8F856B76}">
      <dgm:prSet/>
      <dgm:spPr/>
      <dgm:t>
        <a:bodyPr/>
        <a:lstStyle/>
        <a:p>
          <a:endParaRPr lang="es-EC"/>
        </a:p>
      </dgm:t>
    </dgm:pt>
    <dgm:pt modelId="{6BE3196D-7AAA-467B-8375-B165FBC66599}">
      <dgm:prSet phldrT="[Texto]"/>
      <dgm:spPr/>
      <dgm:t>
        <a:bodyPr/>
        <a:lstStyle/>
        <a:p>
          <a:pPr algn="just"/>
          <a:r>
            <a:rPr lang="es-ES" dirty="0" smtClean="0">
              <a:latin typeface="Aharoni" pitchFamily="2" charset="-79"/>
              <a:cs typeface="Aharoni" pitchFamily="2" charset="-79"/>
            </a:rPr>
            <a:t>Comparar la efectividad de al menos dos intervenciones.</a:t>
          </a:r>
          <a:endParaRPr lang="es-ES" dirty="0">
            <a:latin typeface="Aharoni" pitchFamily="2" charset="-79"/>
            <a:cs typeface="Aharoni" pitchFamily="2" charset="-79"/>
          </a:endParaRPr>
        </a:p>
      </dgm:t>
    </dgm:pt>
    <dgm:pt modelId="{4524D25D-7D7F-4014-BFED-B7F278FA8948}" type="parTrans" cxnId="{3E2A8518-B516-44B3-90CF-3AE898174654}">
      <dgm:prSet/>
      <dgm:spPr/>
    </dgm:pt>
    <dgm:pt modelId="{1F77AAAD-F852-48FA-BBEA-DD63DB450CC1}" type="sibTrans" cxnId="{3E2A8518-B516-44B3-90CF-3AE898174654}">
      <dgm:prSet/>
      <dgm:spPr/>
    </dgm:pt>
    <dgm:pt modelId="{C5FDF9AF-D52F-4A13-A4E5-847C5BB356D2}">
      <dgm:prSet phldrT="[Texto]"/>
      <dgm:spPr/>
      <dgm:t>
        <a:bodyPr/>
        <a:lstStyle/>
        <a:p>
          <a:pPr algn="just"/>
          <a:r>
            <a:rPr lang="es-ES" dirty="0" smtClean="0">
              <a:latin typeface="Aharoni" pitchFamily="2" charset="-79"/>
              <a:cs typeface="Aharoni" pitchFamily="2" charset="-79"/>
            </a:rPr>
            <a:t>Comprender las causas o factores subyacentes.</a:t>
          </a:r>
          <a:endParaRPr lang="es-ES" dirty="0">
            <a:latin typeface="Aharoni" pitchFamily="2" charset="-79"/>
            <a:cs typeface="Aharoni" pitchFamily="2" charset="-79"/>
          </a:endParaRPr>
        </a:p>
      </dgm:t>
    </dgm:pt>
    <dgm:pt modelId="{E3DD081E-AFCE-4312-881C-5EF4BDC9E1C6}" type="parTrans" cxnId="{33A74DAF-1A07-4433-B2AF-3FD505EA7785}">
      <dgm:prSet/>
      <dgm:spPr/>
    </dgm:pt>
    <dgm:pt modelId="{AA34952E-4459-4B79-A921-86508F9C4C73}" type="sibTrans" cxnId="{33A74DAF-1A07-4433-B2AF-3FD505EA7785}">
      <dgm:prSet/>
      <dgm:spPr/>
    </dgm:pt>
    <dgm:pt modelId="{049F3A8D-A01A-47B7-A560-4AD2045D3A23}">
      <dgm:prSet phldrT="[Texto]"/>
      <dgm:spPr/>
      <dgm:t>
        <a:bodyPr/>
        <a:lstStyle/>
        <a:p>
          <a:pPr algn="just"/>
          <a:r>
            <a:rPr lang="es-ES" dirty="0" smtClean="0">
              <a:latin typeface="Aharoni" pitchFamily="2" charset="-79"/>
              <a:cs typeface="Aharoni" pitchFamily="2" charset="-79"/>
            </a:rPr>
            <a:t>Anticipar o prever </a:t>
          </a:r>
          <a:r>
            <a:rPr lang="es-ES" dirty="0" err="1" smtClean="0">
              <a:latin typeface="Aharoni" pitchFamily="2" charset="-79"/>
              <a:cs typeface="Aharoni" pitchFamily="2" charset="-79"/>
            </a:rPr>
            <a:t>fenomenos</a:t>
          </a:r>
          <a:r>
            <a:rPr lang="es-ES" dirty="0" smtClean="0">
              <a:latin typeface="Aharoni" pitchFamily="2" charset="-79"/>
              <a:cs typeface="Aharoni" pitchFamily="2" charset="-79"/>
            </a:rPr>
            <a:t>.</a:t>
          </a:r>
          <a:endParaRPr lang="es-ES" dirty="0">
            <a:latin typeface="Aharoni" pitchFamily="2" charset="-79"/>
            <a:cs typeface="Aharoni" pitchFamily="2" charset="-79"/>
          </a:endParaRPr>
        </a:p>
      </dgm:t>
    </dgm:pt>
    <dgm:pt modelId="{53CA7EE1-6B4C-40BE-B3F2-1A23BC7B673A}" type="parTrans" cxnId="{2F46485C-78E7-4B49-9F6F-6ABD8469B63F}">
      <dgm:prSet/>
      <dgm:spPr/>
    </dgm:pt>
    <dgm:pt modelId="{F978613B-5E05-4AFA-AE30-5C63406BE787}" type="sibTrans" cxnId="{2F46485C-78E7-4B49-9F6F-6ABD8469B63F}">
      <dgm:prSet/>
      <dgm:spPr/>
    </dgm:pt>
    <dgm:pt modelId="{9FA3BBF9-F112-402D-AF84-BC4E7F1EE2B2}" type="pres">
      <dgm:prSet presAssocID="{68CA4E07-5AAC-4600-8D4D-39CE2BAF58D7}" presName="linear" presStyleCnt="0">
        <dgm:presLayoutVars>
          <dgm:animLvl val="lvl"/>
          <dgm:resizeHandles val="exact"/>
        </dgm:presLayoutVars>
      </dgm:prSet>
      <dgm:spPr/>
      <dgm:t>
        <a:bodyPr/>
        <a:lstStyle/>
        <a:p>
          <a:endParaRPr lang="es-ES"/>
        </a:p>
      </dgm:t>
    </dgm:pt>
    <dgm:pt modelId="{CC36CEA0-423E-4BC7-B5DA-1B0C22689884}" type="pres">
      <dgm:prSet presAssocID="{0E3ACB33-70F3-4AD1-974E-649B11346EE8}" presName="parentText" presStyleLbl="node1" presStyleIdx="0" presStyleCnt="2">
        <dgm:presLayoutVars>
          <dgm:chMax val="0"/>
          <dgm:bulletEnabled val="1"/>
        </dgm:presLayoutVars>
      </dgm:prSet>
      <dgm:spPr/>
      <dgm:t>
        <a:bodyPr/>
        <a:lstStyle/>
        <a:p>
          <a:endParaRPr lang="es-ES"/>
        </a:p>
      </dgm:t>
    </dgm:pt>
    <dgm:pt modelId="{E500BDF9-FA31-4776-9440-F2B89BDE1B46}" type="pres">
      <dgm:prSet presAssocID="{0E3ACB33-70F3-4AD1-974E-649B11346EE8}" presName="childText" presStyleLbl="revTx" presStyleIdx="0" presStyleCnt="2">
        <dgm:presLayoutVars>
          <dgm:bulletEnabled val="1"/>
        </dgm:presLayoutVars>
      </dgm:prSet>
      <dgm:spPr/>
      <dgm:t>
        <a:bodyPr/>
        <a:lstStyle/>
        <a:p>
          <a:endParaRPr lang="es-ES"/>
        </a:p>
      </dgm:t>
    </dgm:pt>
    <dgm:pt modelId="{C136137A-D7B0-4DF7-98B4-B93C728A14BC}" type="pres">
      <dgm:prSet presAssocID="{F8502B05-1B47-47BF-B1BE-280AA4D5FAE5}" presName="parentText" presStyleLbl="node1" presStyleIdx="1" presStyleCnt="2">
        <dgm:presLayoutVars>
          <dgm:chMax val="0"/>
          <dgm:bulletEnabled val="1"/>
        </dgm:presLayoutVars>
      </dgm:prSet>
      <dgm:spPr/>
      <dgm:t>
        <a:bodyPr/>
        <a:lstStyle/>
        <a:p>
          <a:endParaRPr lang="es-ES"/>
        </a:p>
      </dgm:t>
    </dgm:pt>
    <dgm:pt modelId="{F78582A6-5493-4B16-B764-26E25F1A8FCB}" type="pres">
      <dgm:prSet presAssocID="{F8502B05-1B47-47BF-B1BE-280AA4D5FAE5}" presName="childText" presStyleLbl="revTx" presStyleIdx="1" presStyleCnt="2">
        <dgm:presLayoutVars>
          <dgm:bulletEnabled val="1"/>
        </dgm:presLayoutVars>
      </dgm:prSet>
      <dgm:spPr/>
      <dgm:t>
        <a:bodyPr/>
        <a:lstStyle/>
        <a:p>
          <a:endParaRPr lang="es-ES"/>
        </a:p>
      </dgm:t>
    </dgm:pt>
  </dgm:ptLst>
  <dgm:cxnLst>
    <dgm:cxn modelId="{3D34785E-6B7C-4760-8B05-CCCF11ED3B3B}" type="presOf" srcId="{B1449F5D-EDE4-49C6-8ABC-C1D35A9FB549}" destId="{F78582A6-5493-4B16-B764-26E25F1A8FCB}" srcOrd="0" destOrd="0" presId="urn:microsoft.com/office/officeart/2005/8/layout/vList2"/>
    <dgm:cxn modelId="{54E80FD6-30EE-46C6-A934-6D44D03DD772}" type="presOf" srcId="{9A9342D0-D0AD-4E4E-B610-4CDF1ADFF21A}" destId="{F78582A6-5493-4B16-B764-26E25F1A8FCB}" srcOrd="0" destOrd="2" presId="urn:microsoft.com/office/officeart/2005/8/layout/vList2"/>
    <dgm:cxn modelId="{60C8F986-CB91-4135-AEC7-B56ED247E74A}" srcId="{F8502B05-1B47-47BF-B1BE-280AA4D5FAE5}" destId="{B1449F5D-EDE4-49C6-8ABC-C1D35A9FB549}" srcOrd="0" destOrd="0" parTransId="{41C49837-D36E-44FC-8C39-51ECC66C4742}" sibTransId="{1E8F543C-987E-4124-9F75-8D9BA358504E}"/>
    <dgm:cxn modelId="{DB35F9A4-0BCE-4C61-BF9C-7812BFAB71AC}" type="presOf" srcId="{0E3ACB33-70F3-4AD1-974E-649B11346EE8}" destId="{CC36CEA0-423E-4BC7-B5DA-1B0C22689884}" srcOrd="0" destOrd="0" presId="urn:microsoft.com/office/officeart/2005/8/layout/vList2"/>
    <dgm:cxn modelId="{F98AB088-9EF7-4FD1-9733-D215D86291A3}" srcId="{68CA4E07-5AAC-4600-8D4D-39CE2BAF58D7}" destId="{F8502B05-1B47-47BF-B1BE-280AA4D5FAE5}" srcOrd="1" destOrd="0" parTransId="{62085FFB-0ABC-4DC0-AF25-00E8093F4522}" sibTransId="{61D363FD-1296-4EE7-A9E2-A6127EF89375}"/>
    <dgm:cxn modelId="{34B2CD08-2DCD-4BDB-AA89-1920292974C8}" type="presOf" srcId="{68CA4E07-5AAC-4600-8D4D-39CE2BAF58D7}" destId="{9FA3BBF9-F112-402D-AF84-BC4E7F1EE2B2}" srcOrd="0" destOrd="0" presId="urn:microsoft.com/office/officeart/2005/8/layout/vList2"/>
    <dgm:cxn modelId="{33A74DAF-1A07-4433-B2AF-3FD505EA7785}" srcId="{F8502B05-1B47-47BF-B1BE-280AA4D5FAE5}" destId="{C5FDF9AF-D52F-4A13-A4E5-847C5BB356D2}" srcOrd="4" destOrd="0" parTransId="{E3DD081E-AFCE-4312-881C-5EF4BDC9E1C6}" sibTransId="{AA34952E-4459-4B79-A921-86508F9C4C73}"/>
    <dgm:cxn modelId="{07B90AB0-AE0F-4B94-A3D1-C9FC51339AED}" type="presOf" srcId="{6BE3196D-7AAA-467B-8375-B165FBC66599}" destId="{F78582A6-5493-4B16-B764-26E25F1A8FCB}" srcOrd="0" destOrd="3" presId="urn:microsoft.com/office/officeart/2005/8/layout/vList2"/>
    <dgm:cxn modelId="{2F46485C-78E7-4B49-9F6F-6ABD8469B63F}" srcId="{F8502B05-1B47-47BF-B1BE-280AA4D5FAE5}" destId="{049F3A8D-A01A-47B7-A560-4AD2045D3A23}" srcOrd="5" destOrd="0" parTransId="{53CA7EE1-6B4C-40BE-B3F2-1A23BC7B673A}" sibTransId="{F978613B-5E05-4AFA-AE30-5C63406BE787}"/>
    <dgm:cxn modelId="{D8106CE8-7DDC-482B-B22B-EEBD315C8E76}" type="presOf" srcId="{F8502B05-1B47-47BF-B1BE-280AA4D5FAE5}" destId="{C136137A-D7B0-4DF7-98B4-B93C728A14BC}" srcOrd="0" destOrd="0" presId="urn:microsoft.com/office/officeart/2005/8/layout/vList2"/>
    <dgm:cxn modelId="{D77FA00D-5319-4041-8D8A-801068922886}" type="presOf" srcId="{285253B7-F126-4403-B8BD-E239CDAEEBD7}" destId="{E500BDF9-FA31-4776-9440-F2B89BDE1B46}" srcOrd="0" destOrd="0" presId="urn:microsoft.com/office/officeart/2005/8/layout/vList2"/>
    <dgm:cxn modelId="{8DCE1371-5C47-4A1D-8743-B80141E40744}" type="presOf" srcId="{C5FDF9AF-D52F-4A13-A4E5-847C5BB356D2}" destId="{F78582A6-5493-4B16-B764-26E25F1A8FCB}" srcOrd="0" destOrd="4" presId="urn:microsoft.com/office/officeart/2005/8/layout/vList2"/>
    <dgm:cxn modelId="{76601C59-9528-4634-BD02-EADA8F856B76}" srcId="{F8502B05-1B47-47BF-B1BE-280AA4D5FAE5}" destId="{9A9342D0-D0AD-4E4E-B610-4CDF1ADFF21A}" srcOrd="2" destOrd="0" parTransId="{FC8C5579-1CE4-41E3-8282-D0561273025E}" sibTransId="{C3DB89B4-5E91-49C8-9DEA-6721A78BA291}"/>
    <dgm:cxn modelId="{3E2A8518-B516-44B3-90CF-3AE898174654}" srcId="{F8502B05-1B47-47BF-B1BE-280AA4D5FAE5}" destId="{6BE3196D-7AAA-467B-8375-B165FBC66599}" srcOrd="3" destOrd="0" parTransId="{4524D25D-7D7F-4014-BFED-B7F278FA8948}" sibTransId="{1F77AAAD-F852-48FA-BBEA-DD63DB450CC1}"/>
    <dgm:cxn modelId="{59894C32-9580-4D1A-9600-1521FD9F5966}" srcId="{68CA4E07-5AAC-4600-8D4D-39CE2BAF58D7}" destId="{0E3ACB33-70F3-4AD1-974E-649B11346EE8}" srcOrd="0" destOrd="0" parTransId="{5D5117B9-AB79-45F8-936B-FD49AF301907}" sibTransId="{4C3104BF-105F-4D3D-A985-9B114CEEF092}"/>
    <dgm:cxn modelId="{D34F5242-30F7-4F28-B77C-6A076ECD646F}" srcId="{F8502B05-1B47-47BF-B1BE-280AA4D5FAE5}" destId="{0C98799F-F16E-4E19-9EB5-8E622A1EBB51}" srcOrd="1" destOrd="0" parTransId="{F13E978A-0CF1-475E-AE2B-1FF5421088D7}" sibTransId="{F245F512-CD93-48E9-BB5A-DC64FA20227E}"/>
    <dgm:cxn modelId="{41711DF9-7FBB-49F9-B8BF-B2CEA09C5545}" type="presOf" srcId="{0C98799F-F16E-4E19-9EB5-8E622A1EBB51}" destId="{F78582A6-5493-4B16-B764-26E25F1A8FCB}" srcOrd="0" destOrd="1" presId="urn:microsoft.com/office/officeart/2005/8/layout/vList2"/>
    <dgm:cxn modelId="{3FDC45E7-4F72-491F-965E-BF61C0ED2174}" type="presOf" srcId="{049F3A8D-A01A-47B7-A560-4AD2045D3A23}" destId="{F78582A6-5493-4B16-B764-26E25F1A8FCB}" srcOrd="0" destOrd="5" presId="urn:microsoft.com/office/officeart/2005/8/layout/vList2"/>
    <dgm:cxn modelId="{DAEBF150-796F-46FC-96BE-FEF31CBC4C75}" srcId="{0E3ACB33-70F3-4AD1-974E-649B11346EE8}" destId="{285253B7-F126-4403-B8BD-E239CDAEEBD7}" srcOrd="0" destOrd="0" parTransId="{473500C7-E83C-4AA8-AB2B-F2F081068950}" sibTransId="{8BE2F754-C03E-495C-A143-D2291B5B88E4}"/>
    <dgm:cxn modelId="{381A9D00-C13E-4CDC-A515-5519FE377D81}" type="presParOf" srcId="{9FA3BBF9-F112-402D-AF84-BC4E7F1EE2B2}" destId="{CC36CEA0-423E-4BC7-B5DA-1B0C22689884}" srcOrd="0" destOrd="0" presId="urn:microsoft.com/office/officeart/2005/8/layout/vList2"/>
    <dgm:cxn modelId="{908C96DA-96CB-46AF-AA13-EA5E256B5023}" type="presParOf" srcId="{9FA3BBF9-F112-402D-AF84-BC4E7F1EE2B2}" destId="{E500BDF9-FA31-4776-9440-F2B89BDE1B46}" srcOrd="1" destOrd="0" presId="urn:microsoft.com/office/officeart/2005/8/layout/vList2"/>
    <dgm:cxn modelId="{D0827E72-5167-4039-8C4B-E72FB5AC793B}" type="presParOf" srcId="{9FA3BBF9-F112-402D-AF84-BC4E7F1EE2B2}" destId="{C136137A-D7B0-4DF7-98B4-B93C728A14BC}" srcOrd="2" destOrd="0" presId="urn:microsoft.com/office/officeart/2005/8/layout/vList2"/>
    <dgm:cxn modelId="{E6452167-FB52-4B1E-B52B-EFE907A4568D}" type="presParOf" srcId="{9FA3BBF9-F112-402D-AF84-BC4E7F1EE2B2}" destId="{F78582A6-5493-4B16-B764-26E25F1A8F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BF5F77-B2E8-4705-BB75-2D09E64C409D}" type="doc">
      <dgm:prSet loTypeId="urn:microsoft.com/office/officeart/2005/8/layout/default" loCatId="list" qsTypeId="urn:microsoft.com/office/officeart/2005/8/quickstyle/3d1" qsCatId="3D" csTypeId="urn:microsoft.com/office/officeart/2005/8/colors/accent3_1" csCatId="accent3" phldr="1"/>
      <dgm:spPr/>
      <dgm:t>
        <a:bodyPr/>
        <a:lstStyle/>
        <a:p>
          <a:endParaRPr lang="es-ES"/>
        </a:p>
      </dgm:t>
    </dgm:pt>
    <dgm:pt modelId="{5739B43F-88F8-49E5-AEF4-CE6177E07625}">
      <dgm:prSet phldrT="[Texto]" custT="1"/>
      <dgm:spPr/>
      <dgm:t>
        <a:bodyPr/>
        <a:lstStyle/>
        <a:p>
          <a:r>
            <a:rPr lang="es-ES" sz="2400" dirty="0" smtClean="0">
              <a:latin typeface="Aharoni" pitchFamily="2" charset="-79"/>
              <a:ea typeface="Calibri"/>
              <a:cs typeface="Aharoni" pitchFamily="2" charset="-79"/>
            </a:rPr>
            <a:t>OBJETIVOS ESPECÍFICOS</a:t>
          </a:r>
          <a:endParaRPr lang="es-ES" sz="2400" dirty="0">
            <a:latin typeface="Aharoni" pitchFamily="2" charset="-79"/>
            <a:cs typeface="Aharoni" pitchFamily="2" charset="-79"/>
          </a:endParaRPr>
        </a:p>
      </dgm:t>
    </dgm:pt>
    <dgm:pt modelId="{61E3AE53-E662-464F-BB25-7D2543B14FD3}" type="parTrans" cxnId="{3C5365AF-D02F-4C8D-8F9C-F5F28BD6ECBE}">
      <dgm:prSet/>
      <dgm:spPr/>
      <dgm:t>
        <a:bodyPr/>
        <a:lstStyle/>
        <a:p>
          <a:endParaRPr lang="es-ES"/>
        </a:p>
      </dgm:t>
    </dgm:pt>
    <dgm:pt modelId="{1EC8631D-B851-4F2B-83A9-3098EFEE5450}" type="sibTrans" cxnId="{3C5365AF-D02F-4C8D-8F9C-F5F28BD6ECBE}">
      <dgm:prSet/>
      <dgm:spPr/>
      <dgm:t>
        <a:bodyPr/>
        <a:lstStyle/>
        <a:p>
          <a:endParaRPr lang="es-ES"/>
        </a:p>
      </dgm:t>
    </dgm:pt>
    <dgm:pt modelId="{4FE044A3-7D4F-453D-8EB0-4AC87B10B521}" type="pres">
      <dgm:prSet presAssocID="{F5BF5F77-B2E8-4705-BB75-2D09E64C409D}" presName="diagram" presStyleCnt="0">
        <dgm:presLayoutVars>
          <dgm:dir/>
          <dgm:resizeHandles val="exact"/>
        </dgm:presLayoutVars>
      </dgm:prSet>
      <dgm:spPr/>
      <dgm:t>
        <a:bodyPr/>
        <a:lstStyle/>
        <a:p>
          <a:endParaRPr lang="es-ES"/>
        </a:p>
      </dgm:t>
    </dgm:pt>
    <dgm:pt modelId="{C953D3DC-6666-49A6-BA0E-C173B1B7D7BA}" type="pres">
      <dgm:prSet presAssocID="{5739B43F-88F8-49E5-AEF4-CE6177E07625}" presName="node" presStyleLbl="node1" presStyleIdx="0" presStyleCnt="1" custScaleX="182557" custScaleY="20610">
        <dgm:presLayoutVars>
          <dgm:bulletEnabled val="1"/>
        </dgm:presLayoutVars>
      </dgm:prSet>
      <dgm:spPr/>
      <dgm:t>
        <a:bodyPr/>
        <a:lstStyle/>
        <a:p>
          <a:endParaRPr lang="es-ES"/>
        </a:p>
      </dgm:t>
    </dgm:pt>
  </dgm:ptLst>
  <dgm:cxnLst>
    <dgm:cxn modelId="{3C5365AF-D02F-4C8D-8F9C-F5F28BD6ECBE}" srcId="{F5BF5F77-B2E8-4705-BB75-2D09E64C409D}" destId="{5739B43F-88F8-49E5-AEF4-CE6177E07625}" srcOrd="0" destOrd="0" parTransId="{61E3AE53-E662-464F-BB25-7D2543B14FD3}" sibTransId="{1EC8631D-B851-4F2B-83A9-3098EFEE5450}"/>
    <dgm:cxn modelId="{F6A311FB-3C9A-4449-A259-242C4D5228F4}" type="presOf" srcId="{F5BF5F77-B2E8-4705-BB75-2D09E64C409D}" destId="{4FE044A3-7D4F-453D-8EB0-4AC87B10B521}" srcOrd="0" destOrd="0" presId="urn:microsoft.com/office/officeart/2005/8/layout/default"/>
    <dgm:cxn modelId="{D5471B80-F4E4-4CA0-B8F8-BD7F8DE94B2C}" type="presOf" srcId="{5739B43F-88F8-49E5-AEF4-CE6177E07625}" destId="{C953D3DC-6666-49A6-BA0E-C173B1B7D7BA}" srcOrd="0" destOrd="0" presId="urn:microsoft.com/office/officeart/2005/8/layout/default"/>
    <dgm:cxn modelId="{439A5902-45FF-456D-9F9D-1E396FAFE914}" type="presParOf" srcId="{4FE044A3-7D4F-453D-8EB0-4AC87B10B521}" destId="{C953D3DC-6666-49A6-BA0E-C173B1B7D7B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4C8A05-FEF7-46DC-848B-8452DF8D9401}" type="doc">
      <dgm:prSet loTypeId="urn:microsoft.com/office/officeart/2005/8/layout/default" loCatId="list" qsTypeId="urn:microsoft.com/office/officeart/2005/8/quickstyle/3d1" qsCatId="3D" csTypeId="urn:microsoft.com/office/officeart/2005/8/colors/accent3_2" csCatId="accent3" phldr="1"/>
      <dgm:spPr/>
      <dgm:t>
        <a:bodyPr/>
        <a:lstStyle/>
        <a:p>
          <a:endParaRPr lang="es-ES"/>
        </a:p>
      </dgm:t>
    </dgm:pt>
    <dgm:pt modelId="{9214E972-E96A-45AA-BC95-9A08EE3E0B83}">
      <dgm:prSet phldrT="[Texto]"/>
      <dgm:spPr/>
      <dgm:t>
        <a:bodyPr/>
        <a:lstStyle/>
        <a:p>
          <a:r>
            <a:rPr lang="es-ES" dirty="0" smtClean="0">
              <a:latin typeface="Aharoni" pitchFamily="2" charset="-79"/>
              <a:cs typeface="Aharoni" pitchFamily="2" charset="-79"/>
            </a:rPr>
            <a:t>Indican lo que se pretende realizar en cada una de las etapas de la investigación. Son logros parciales que facilitan el control sistemático de la investigación y que al ser alcanzado en conjunto nos permiten garantizar que el objetivo general ha sido logrado.</a:t>
          </a:r>
          <a:endParaRPr lang="es-ES" dirty="0">
            <a:latin typeface="Aharoni" pitchFamily="2" charset="-79"/>
            <a:cs typeface="Aharoni" pitchFamily="2" charset="-79"/>
          </a:endParaRPr>
        </a:p>
      </dgm:t>
    </dgm:pt>
    <dgm:pt modelId="{4A9AEF87-E7FF-47D9-AD4A-F860E3A1C92E}" type="parTrans" cxnId="{A5901158-8FF9-4AAF-9B3E-B68B622A6A67}">
      <dgm:prSet/>
      <dgm:spPr/>
      <dgm:t>
        <a:bodyPr/>
        <a:lstStyle/>
        <a:p>
          <a:endParaRPr lang="es-ES"/>
        </a:p>
      </dgm:t>
    </dgm:pt>
    <dgm:pt modelId="{40FF32DA-478D-42D7-B7A7-16DB14608EF1}" type="sibTrans" cxnId="{A5901158-8FF9-4AAF-9B3E-B68B622A6A67}">
      <dgm:prSet/>
      <dgm:spPr/>
      <dgm:t>
        <a:bodyPr/>
        <a:lstStyle/>
        <a:p>
          <a:endParaRPr lang="es-ES"/>
        </a:p>
      </dgm:t>
    </dgm:pt>
    <dgm:pt modelId="{82AD32AE-565B-4C50-9CEC-805551417B40}" type="pres">
      <dgm:prSet presAssocID="{184C8A05-FEF7-46DC-848B-8452DF8D9401}" presName="diagram" presStyleCnt="0">
        <dgm:presLayoutVars>
          <dgm:dir/>
          <dgm:resizeHandles val="exact"/>
        </dgm:presLayoutVars>
      </dgm:prSet>
      <dgm:spPr/>
      <dgm:t>
        <a:bodyPr/>
        <a:lstStyle/>
        <a:p>
          <a:endParaRPr lang="es-ES"/>
        </a:p>
      </dgm:t>
    </dgm:pt>
    <dgm:pt modelId="{8CA1F550-76EB-4F79-BF3B-03E21FD0FB17}" type="pres">
      <dgm:prSet presAssocID="{9214E972-E96A-45AA-BC95-9A08EE3E0B83}" presName="node" presStyleLbl="node1" presStyleIdx="0" presStyleCnt="1" custScaleX="100000" custScaleY="160294" custLinFactNeighborX="-8879" custLinFactNeighborY="-534">
        <dgm:presLayoutVars>
          <dgm:bulletEnabled val="1"/>
        </dgm:presLayoutVars>
      </dgm:prSet>
      <dgm:spPr/>
      <dgm:t>
        <a:bodyPr/>
        <a:lstStyle/>
        <a:p>
          <a:endParaRPr lang="es-ES"/>
        </a:p>
      </dgm:t>
    </dgm:pt>
  </dgm:ptLst>
  <dgm:cxnLst>
    <dgm:cxn modelId="{A5901158-8FF9-4AAF-9B3E-B68B622A6A67}" srcId="{184C8A05-FEF7-46DC-848B-8452DF8D9401}" destId="{9214E972-E96A-45AA-BC95-9A08EE3E0B83}" srcOrd="0" destOrd="0" parTransId="{4A9AEF87-E7FF-47D9-AD4A-F860E3A1C92E}" sibTransId="{40FF32DA-478D-42D7-B7A7-16DB14608EF1}"/>
    <dgm:cxn modelId="{569AF035-7EE5-4603-8DDD-B5C3B583A8B9}" type="presOf" srcId="{184C8A05-FEF7-46DC-848B-8452DF8D9401}" destId="{82AD32AE-565B-4C50-9CEC-805551417B40}" srcOrd="0" destOrd="0" presId="urn:microsoft.com/office/officeart/2005/8/layout/default"/>
    <dgm:cxn modelId="{B2216147-2702-40DF-87B5-8B9F5E7E05ED}" type="presOf" srcId="{9214E972-E96A-45AA-BC95-9A08EE3E0B83}" destId="{8CA1F550-76EB-4F79-BF3B-03E21FD0FB17}" srcOrd="0" destOrd="0" presId="urn:microsoft.com/office/officeart/2005/8/layout/default"/>
    <dgm:cxn modelId="{DC4F4D7E-D71C-4933-801B-9E0ECE41F7B4}" type="presParOf" srcId="{82AD32AE-565B-4C50-9CEC-805551417B40}" destId="{8CA1F550-76EB-4F79-BF3B-03E21FD0FB17}"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1F9978-5928-449D-A3D8-9F0906E091B2}"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S"/>
        </a:p>
      </dgm:t>
    </dgm:pt>
    <dgm:pt modelId="{ECE1AFD5-EC86-459E-AD92-6EE173F81879}">
      <dgm:prSet phldrT="[Texto]">
        <dgm:style>
          <a:lnRef idx="1">
            <a:schemeClr val="dk1"/>
          </a:lnRef>
          <a:fillRef idx="2">
            <a:schemeClr val="dk1"/>
          </a:fillRef>
          <a:effectRef idx="1">
            <a:schemeClr val="dk1"/>
          </a:effectRef>
          <a:fontRef idx="minor">
            <a:schemeClr val="dk1"/>
          </a:fontRef>
        </dgm:style>
      </dgm:prSet>
      <dgm:spPr/>
      <dgm:t>
        <a:bodyPr/>
        <a:lstStyle/>
        <a:p>
          <a:pPr algn="just"/>
          <a:r>
            <a:rPr lang="es-EC" b="0" i="0" dirty="0" smtClean="0"/>
            <a:t>Herrera, L (2004) </a:t>
          </a:r>
          <a:r>
            <a:rPr lang="es-EC" b="0" i="1" dirty="0" smtClean="0"/>
            <a:t>Investigación Científica</a:t>
          </a:r>
          <a:r>
            <a:rPr lang="es-EC" b="0" i="0" dirty="0" smtClean="0"/>
            <a:t>: Guía para elaborar de forma amena un trabajo de graduación, </a:t>
          </a:r>
          <a:r>
            <a:rPr lang="es-EC" b="0" i="0" dirty="0" err="1" smtClean="0"/>
            <a:t>Dimerino</a:t>
          </a:r>
          <a:r>
            <a:rPr lang="es-EC" b="0" i="0" dirty="0" smtClean="0"/>
            <a:t> Editores. Quito-Ecuador.</a:t>
          </a:r>
        </a:p>
        <a:p>
          <a:pPr algn="just"/>
          <a:endParaRPr lang="es-EC" b="0" i="0" dirty="0" smtClean="0"/>
        </a:p>
        <a:p>
          <a:pPr algn="just"/>
          <a:r>
            <a:rPr lang="es-EC" b="0" i="0" dirty="0" smtClean="0"/>
            <a:t>ACHIG, L. (2001) Enfoques y métodos de la Investigación científica. AFEFCE, Quito. </a:t>
          </a:r>
        </a:p>
        <a:p>
          <a:pPr algn="just"/>
          <a:endParaRPr lang="es-EC" b="0" i="0" dirty="0" smtClean="0"/>
        </a:p>
        <a:p>
          <a:pPr algn="just"/>
          <a:r>
            <a:rPr lang="es-EC" b="0" i="0" dirty="0" smtClean="0"/>
            <a:t>Sobrino, A. (2014) Aportaciones del </a:t>
          </a:r>
          <a:r>
            <a:rPr lang="es-EC" b="0" i="0" dirty="0" err="1" smtClean="0"/>
            <a:t>conectivismo</a:t>
          </a:r>
          <a:r>
            <a:rPr lang="es-EC" b="0" i="0" dirty="0" smtClean="0"/>
            <a:t> como modelo pedagógico post-constructivista.</a:t>
          </a:r>
        </a:p>
        <a:p>
          <a:pPr algn="just"/>
          <a:endParaRPr lang="es-EC" b="0" i="0" dirty="0" smtClean="0"/>
        </a:p>
        <a:p>
          <a:pPr algn="just"/>
          <a:r>
            <a:rPr lang="es-EC" b="0" i="0" dirty="0" smtClean="0"/>
            <a:t>Nava-</a:t>
          </a:r>
          <a:r>
            <a:rPr lang="es-EC" b="0" i="0" dirty="0" err="1" smtClean="0"/>
            <a:t>Casarrubias</a:t>
          </a:r>
          <a:r>
            <a:rPr lang="es-EC" b="0" i="0" dirty="0" smtClean="0"/>
            <a:t>, A. Carmona, A. Correa, B. (2010) Hacia una educación </a:t>
          </a:r>
          <a:r>
            <a:rPr lang="es-EC" b="0" i="0" dirty="0" err="1" smtClean="0"/>
            <a:t>conectivista</a:t>
          </a:r>
          <a:r>
            <a:rPr lang="es-EC" b="0" i="0" dirty="0" smtClean="0"/>
            <a:t>.</a:t>
          </a:r>
        </a:p>
        <a:p>
          <a:pPr algn="just"/>
          <a:endParaRPr lang="es-EC" b="0" i="0" dirty="0" smtClean="0"/>
        </a:p>
        <a:p>
          <a:pPr algn="just"/>
          <a:r>
            <a:rPr lang="es-EC" b="0" i="0" dirty="0" smtClean="0"/>
            <a:t>Zapata-Ros, M. (2015) Teoría y modelos sobre el aprendizaje en entornos conectados y ubicuos.</a:t>
          </a:r>
        </a:p>
        <a:p>
          <a:pPr algn="just"/>
          <a:endParaRPr lang="es-EC" b="0" i="0" dirty="0" smtClean="0"/>
        </a:p>
        <a:p>
          <a:pPr algn="just"/>
          <a:r>
            <a:rPr lang="es-EC" b="0" i="0" dirty="0" smtClean="0"/>
            <a:t>Martín, O. Horizontes de innovación en la escuela. Revista </a:t>
          </a:r>
          <a:r>
            <a:rPr lang="es-EC" b="0" i="0" dirty="0" err="1" smtClean="0"/>
            <a:t>Telos</a:t>
          </a:r>
          <a:r>
            <a:rPr lang="es-EC" b="0" i="0" dirty="0" smtClean="0"/>
            <a:t> Educación 2.0 (2009).</a:t>
          </a:r>
          <a:endParaRPr lang="es-ES" dirty="0">
            <a:latin typeface="Aharoni" pitchFamily="2" charset="-79"/>
            <a:cs typeface="Aharoni" pitchFamily="2" charset="-79"/>
          </a:endParaRPr>
        </a:p>
      </dgm:t>
    </dgm:pt>
    <dgm:pt modelId="{89755CBA-9F1C-47C9-8163-2C7A0F14D1ED}" type="parTrans" cxnId="{BB81F51B-8CF3-4BD0-93AB-BE119F84876E}">
      <dgm:prSet/>
      <dgm:spPr/>
      <dgm:t>
        <a:bodyPr/>
        <a:lstStyle/>
        <a:p>
          <a:endParaRPr lang="es-ES"/>
        </a:p>
      </dgm:t>
    </dgm:pt>
    <dgm:pt modelId="{02D6091D-19B5-48A6-BCE5-6AA37ABE6DB7}" type="sibTrans" cxnId="{BB81F51B-8CF3-4BD0-93AB-BE119F84876E}">
      <dgm:prSet/>
      <dgm:spPr/>
      <dgm:t>
        <a:bodyPr/>
        <a:lstStyle/>
        <a:p>
          <a:endParaRPr lang="es-ES"/>
        </a:p>
      </dgm:t>
    </dgm:pt>
    <dgm:pt modelId="{4CC028E5-1B18-42C3-92C9-348C6C600A13}" type="pres">
      <dgm:prSet presAssocID="{C11F9978-5928-449D-A3D8-9F0906E091B2}" presName="diagram" presStyleCnt="0">
        <dgm:presLayoutVars>
          <dgm:dir/>
          <dgm:resizeHandles val="exact"/>
        </dgm:presLayoutVars>
      </dgm:prSet>
      <dgm:spPr/>
      <dgm:t>
        <a:bodyPr/>
        <a:lstStyle/>
        <a:p>
          <a:endParaRPr lang="es-ES"/>
        </a:p>
      </dgm:t>
    </dgm:pt>
    <dgm:pt modelId="{44662F54-5713-429E-B6F5-18690BFDD3DA}" type="pres">
      <dgm:prSet presAssocID="{ECE1AFD5-EC86-459E-AD92-6EE173F81879}" presName="node" presStyleLbl="node1" presStyleIdx="0" presStyleCnt="1" custScaleX="106445" custLinFactNeighborX="-794" custLinFactNeighborY="688">
        <dgm:presLayoutVars>
          <dgm:bulletEnabled val="1"/>
        </dgm:presLayoutVars>
      </dgm:prSet>
      <dgm:spPr/>
      <dgm:t>
        <a:bodyPr/>
        <a:lstStyle/>
        <a:p>
          <a:endParaRPr lang="es-ES"/>
        </a:p>
      </dgm:t>
    </dgm:pt>
  </dgm:ptLst>
  <dgm:cxnLst>
    <dgm:cxn modelId="{9F7EE7FE-B65A-4FAD-AF54-B6C8BD798C03}" type="presOf" srcId="{ECE1AFD5-EC86-459E-AD92-6EE173F81879}" destId="{44662F54-5713-429E-B6F5-18690BFDD3DA}" srcOrd="0" destOrd="0" presId="urn:microsoft.com/office/officeart/2005/8/layout/default"/>
    <dgm:cxn modelId="{F40D1B72-3707-44D8-B3B1-2828B81F813B}" type="presOf" srcId="{C11F9978-5928-449D-A3D8-9F0906E091B2}" destId="{4CC028E5-1B18-42C3-92C9-348C6C600A13}" srcOrd="0" destOrd="0" presId="urn:microsoft.com/office/officeart/2005/8/layout/default"/>
    <dgm:cxn modelId="{BB81F51B-8CF3-4BD0-93AB-BE119F84876E}" srcId="{C11F9978-5928-449D-A3D8-9F0906E091B2}" destId="{ECE1AFD5-EC86-459E-AD92-6EE173F81879}" srcOrd="0" destOrd="0" parTransId="{89755CBA-9F1C-47C9-8163-2C7A0F14D1ED}" sibTransId="{02D6091D-19B5-48A6-BCE5-6AA37ABE6DB7}"/>
    <dgm:cxn modelId="{AF2AF00A-FBDC-4BEC-AA9A-FAA2E32417A0}" type="presParOf" srcId="{4CC028E5-1B18-42C3-92C9-348C6C600A13}" destId="{44662F54-5713-429E-B6F5-18690BFDD3D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39075-0B7D-4525-A605-05F7E4C2E4EE}"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s-ES"/>
        </a:p>
      </dgm:t>
    </dgm:pt>
    <dgm:pt modelId="{35ED9E9D-CDFF-49AC-AA2D-3252140A94A0}">
      <dgm:prSet phldrT="[Texto]"/>
      <dgm:spPr/>
      <dgm:t>
        <a:bodyPr/>
        <a:lstStyle/>
        <a:p>
          <a:pPr algn="just"/>
          <a:r>
            <a:rPr lang="es-EC" smtClean="0"/>
            <a:t>-Impulsan </a:t>
          </a:r>
          <a:r>
            <a:rPr lang="es-EC" dirty="0" smtClean="0"/>
            <a:t>a la investigación.-(objetivo claro y significativo actúa como motivación). </a:t>
          </a:r>
          <a:br>
            <a:rPr lang="es-EC" dirty="0" smtClean="0"/>
          </a:br>
          <a:r>
            <a:rPr lang="es-EC" dirty="0" smtClean="0"/>
            <a:t/>
          </a:r>
          <a:br>
            <a:rPr lang="es-EC" dirty="0" smtClean="0"/>
          </a:br>
          <a:r>
            <a:rPr lang="es-EC" dirty="0" smtClean="0"/>
            <a:t>-Dan dirección a la investigación.-(Actúan como orientadores de las acciones del investigador. Influyen en el proceso de elección del camino a seguir). </a:t>
          </a:r>
          <a:br>
            <a:rPr lang="es-EC" dirty="0" smtClean="0"/>
          </a:br>
          <a:r>
            <a:rPr lang="es-EC" dirty="0" smtClean="0"/>
            <a:t/>
          </a:r>
          <a:br>
            <a:rPr lang="es-EC" dirty="0" smtClean="0"/>
          </a:br>
          <a:r>
            <a:rPr lang="es-EC" dirty="0" smtClean="0"/>
            <a:t>-Dan sentido a la investigación.-(Justifican las acciones que se realizan que son los medios para alcanzarlos). </a:t>
          </a:r>
          <a:endParaRPr lang="es-ES" dirty="0">
            <a:latin typeface="Aharoni" pitchFamily="2" charset="-79"/>
            <a:cs typeface="Aharoni" pitchFamily="2" charset="-79"/>
          </a:endParaRPr>
        </a:p>
      </dgm:t>
    </dgm:pt>
    <dgm:pt modelId="{3E7DEC67-BD15-418D-A236-D49A5FA12620}" type="parTrans" cxnId="{051080FC-D7C7-41CC-8C3C-E511CB2A92C6}">
      <dgm:prSet/>
      <dgm:spPr/>
      <dgm:t>
        <a:bodyPr/>
        <a:lstStyle/>
        <a:p>
          <a:endParaRPr lang="es-ES"/>
        </a:p>
      </dgm:t>
    </dgm:pt>
    <dgm:pt modelId="{F9650B05-4A2C-493C-929C-45E100114427}" type="sibTrans" cxnId="{051080FC-D7C7-41CC-8C3C-E511CB2A92C6}">
      <dgm:prSet/>
      <dgm:spPr/>
      <dgm:t>
        <a:bodyPr/>
        <a:lstStyle/>
        <a:p>
          <a:endParaRPr lang="es-ES"/>
        </a:p>
      </dgm:t>
    </dgm:pt>
    <dgm:pt modelId="{CEC49278-0DB5-499C-BDF4-F2567057EA7A}" type="pres">
      <dgm:prSet presAssocID="{F9E39075-0B7D-4525-A605-05F7E4C2E4EE}" presName="diagram" presStyleCnt="0">
        <dgm:presLayoutVars>
          <dgm:dir/>
          <dgm:resizeHandles val="exact"/>
        </dgm:presLayoutVars>
      </dgm:prSet>
      <dgm:spPr/>
      <dgm:t>
        <a:bodyPr/>
        <a:lstStyle/>
        <a:p>
          <a:endParaRPr lang="es-ES"/>
        </a:p>
      </dgm:t>
    </dgm:pt>
    <dgm:pt modelId="{85888F3D-6D84-4DD8-B3E2-4991D2638363}" type="pres">
      <dgm:prSet presAssocID="{35ED9E9D-CDFF-49AC-AA2D-3252140A94A0}" presName="node" presStyleLbl="node1" presStyleIdx="0" presStyleCnt="1" custScaleX="121246" custLinFactNeighborX="-1064" custLinFactNeighborY="26956">
        <dgm:presLayoutVars>
          <dgm:bulletEnabled val="1"/>
        </dgm:presLayoutVars>
      </dgm:prSet>
      <dgm:spPr/>
      <dgm:t>
        <a:bodyPr/>
        <a:lstStyle/>
        <a:p>
          <a:endParaRPr lang="es-ES"/>
        </a:p>
      </dgm:t>
    </dgm:pt>
  </dgm:ptLst>
  <dgm:cxnLst>
    <dgm:cxn modelId="{89834FF4-D35C-4507-87B2-1A20C4960DEF}" type="presOf" srcId="{35ED9E9D-CDFF-49AC-AA2D-3252140A94A0}" destId="{85888F3D-6D84-4DD8-B3E2-4991D2638363}" srcOrd="0" destOrd="0" presId="urn:microsoft.com/office/officeart/2005/8/layout/default"/>
    <dgm:cxn modelId="{051080FC-D7C7-41CC-8C3C-E511CB2A92C6}" srcId="{F9E39075-0B7D-4525-A605-05F7E4C2E4EE}" destId="{35ED9E9D-CDFF-49AC-AA2D-3252140A94A0}" srcOrd="0" destOrd="0" parTransId="{3E7DEC67-BD15-418D-A236-D49A5FA12620}" sibTransId="{F9650B05-4A2C-493C-929C-45E100114427}"/>
    <dgm:cxn modelId="{BA92B35A-3065-43F1-ACB5-6FA9C5BDCB67}" type="presOf" srcId="{F9E39075-0B7D-4525-A605-05F7E4C2E4EE}" destId="{CEC49278-0DB5-499C-BDF4-F2567057EA7A}" srcOrd="0" destOrd="0" presId="urn:microsoft.com/office/officeart/2005/8/layout/default"/>
    <dgm:cxn modelId="{1199301D-F66C-4C6E-9B5D-A05FB332D870}" type="presParOf" srcId="{CEC49278-0DB5-499C-BDF4-F2567057EA7A}" destId="{85888F3D-6D84-4DD8-B3E2-4991D263836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F9978-5928-449D-A3D8-9F0906E091B2}"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S"/>
        </a:p>
      </dgm:t>
    </dgm:pt>
    <dgm:pt modelId="{ECE1AFD5-EC86-459E-AD92-6EE173F81879}">
      <dgm:prSet phldrT="[Texto]">
        <dgm:style>
          <a:lnRef idx="1">
            <a:schemeClr val="dk1"/>
          </a:lnRef>
          <a:fillRef idx="2">
            <a:schemeClr val="dk1"/>
          </a:fillRef>
          <a:effectRef idx="1">
            <a:schemeClr val="dk1"/>
          </a:effectRef>
          <a:fontRef idx="minor">
            <a:schemeClr val="dk1"/>
          </a:fontRef>
        </dgm:style>
      </dgm:prSet>
      <dgm:spPr/>
      <dgm:t>
        <a:bodyPr/>
        <a:lstStyle/>
        <a:p>
          <a:pPr algn="ctr"/>
          <a:endParaRPr lang="es-ES" dirty="0" smtClean="0">
            <a:latin typeface="Aharoni" pitchFamily="2" charset="-79"/>
            <a:cs typeface="Aharoni" pitchFamily="2" charset="-79"/>
          </a:endParaRPr>
        </a:p>
        <a:p>
          <a:pPr algn="just"/>
          <a:r>
            <a:rPr lang="es-EC" dirty="0" smtClean="0"/>
            <a:t>Describir Diagnosticar Explicar Analizar Establecer Averiguar Identificar Recopilar Investiga Revelar Descubrir Indagar Inquirir Pesquisar Registrar Buscar … Estructuras Funciones Roles Historial Probabilidades Relaciones Avances Retrocesos Resistencias Facilidades Etc... Entre ... De... Del... En ... Cuando... Cómo... (infrecuente) Mejorar Renovar Confeccionar Sugerir Proponer Innovar Resolver Satisfacer Controlar Iniciar Etc.</a:t>
          </a:r>
        </a:p>
        <a:p>
          <a:pPr algn="just"/>
          <a:r>
            <a:rPr lang="es-EC" dirty="0" smtClean="0"/>
            <a:t> </a:t>
          </a:r>
          <a:br>
            <a:rPr lang="es-EC" dirty="0" smtClean="0"/>
          </a:br>
          <a:r>
            <a:rPr lang="es-EC" dirty="0" smtClean="0"/>
            <a:t/>
          </a:r>
          <a:br>
            <a:rPr lang="es-EC" dirty="0" smtClean="0"/>
          </a:br>
          <a:endParaRPr lang="es-ES" dirty="0">
            <a:latin typeface="Aharoni" pitchFamily="2" charset="-79"/>
            <a:cs typeface="Aharoni" pitchFamily="2" charset="-79"/>
          </a:endParaRPr>
        </a:p>
      </dgm:t>
    </dgm:pt>
    <dgm:pt modelId="{89755CBA-9F1C-47C9-8163-2C7A0F14D1ED}" type="parTrans" cxnId="{BB81F51B-8CF3-4BD0-93AB-BE119F84876E}">
      <dgm:prSet/>
      <dgm:spPr/>
      <dgm:t>
        <a:bodyPr/>
        <a:lstStyle/>
        <a:p>
          <a:endParaRPr lang="es-ES"/>
        </a:p>
      </dgm:t>
    </dgm:pt>
    <dgm:pt modelId="{02D6091D-19B5-48A6-BCE5-6AA37ABE6DB7}" type="sibTrans" cxnId="{BB81F51B-8CF3-4BD0-93AB-BE119F84876E}">
      <dgm:prSet/>
      <dgm:spPr/>
      <dgm:t>
        <a:bodyPr/>
        <a:lstStyle/>
        <a:p>
          <a:endParaRPr lang="es-ES"/>
        </a:p>
      </dgm:t>
    </dgm:pt>
    <dgm:pt modelId="{4CC028E5-1B18-42C3-92C9-348C6C600A13}" type="pres">
      <dgm:prSet presAssocID="{C11F9978-5928-449D-A3D8-9F0906E091B2}" presName="diagram" presStyleCnt="0">
        <dgm:presLayoutVars>
          <dgm:dir/>
          <dgm:resizeHandles val="exact"/>
        </dgm:presLayoutVars>
      </dgm:prSet>
      <dgm:spPr/>
      <dgm:t>
        <a:bodyPr/>
        <a:lstStyle/>
        <a:p>
          <a:endParaRPr lang="es-ES"/>
        </a:p>
      </dgm:t>
    </dgm:pt>
    <dgm:pt modelId="{44662F54-5713-429E-B6F5-18690BFDD3DA}" type="pres">
      <dgm:prSet presAssocID="{ECE1AFD5-EC86-459E-AD92-6EE173F81879}" presName="node" presStyleLbl="node1" presStyleIdx="0" presStyleCnt="1" custScaleX="106445" custLinFactNeighborX="-794" custLinFactNeighborY="688">
        <dgm:presLayoutVars>
          <dgm:bulletEnabled val="1"/>
        </dgm:presLayoutVars>
      </dgm:prSet>
      <dgm:spPr/>
      <dgm:t>
        <a:bodyPr/>
        <a:lstStyle/>
        <a:p>
          <a:endParaRPr lang="es-ES"/>
        </a:p>
      </dgm:t>
    </dgm:pt>
  </dgm:ptLst>
  <dgm:cxnLst>
    <dgm:cxn modelId="{448E6B28-B232-44C9-9D88-B3FBDDAE6383}" type="presOf" srcId="{C11F9978-5928-449D-A3D8-9F0906E091B2}" destId="{4CC028E5-1B18-42C3-92C9-348C6C600A13}" srcOrd="0" destOrd="0" presId="urn:microsoft.com/office/officeart/2005/8/layout/default"/>
    <dgm:cxn modelId="{BB81F51B-8CF3-4BD0-93AB-BE119F84876E}" srcId="{C11F9978-5928-449D-A3D8-9F0906E091B2}" destId="{ECE1AFD5-EC86-459E-AD92-6EE173F81879}" srcOrd="0" destOrd="0" parTransId="{89755CBA-9F1C-47C9-8163-2C7A0F14D1ED}" sibTransId="{02D6091D-19B5-48A6-BCE5-6AA37ABE6DB7}"/>
    <dgm:cxn modelId="{60EF0E6F-8F98-4A92-9292-56D54EAF247D}" type="presOf" srcId="{ECE1AFD5-EC86-459E-AD92-6EE173F81879}" destId="{44662F54-5713-429E-B6F5-18690BFDD3DA}" srcOrd="0" destOrd="0" presId="urn:microsoft.com/office/officeart/2005/8/layout/default"/>
    <dgm:cxn modelId="{89D5C466-5EEF-41FC-BAA6-C2E0FB8217CF}" type="presParOf" srcId="{4CC028E5-1B18-42C3-92C9-348C6C600A13}" destId="{44662F54-5713-429E-B6F5-18690BFDD3D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363731-E78A-4573-B6E2-D5D47559750D}"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s-ES"/>
        </a:p>
      </dgm:t>
    </dgm:pt>
    <dgm:pt modelId="{8A058AEB-21CA-415B-9B42-2BC17D2A2D5E}">
      <dgm:prSet phldrT="[Texto]" custT="1"/>
      <dgm:spPr/>
      <dgm:t>
        <a:bodyPr/>
        <a:lstStyle/>
        <a:p>
          <a:pPr algn="just"/>
          <a:r>
            <a:rPr lang="es-ES" sz="2000" dirty="0" smtClean="0">
              <a:solidFill>
                <a:schemeClr val="bg1"/>
              </a:solidFill>
              <a:latin typeface="Aharoni" pitchFamily="2" charset="-79"/>
              <a:cs typeface="Aharoni" pitchFamily="2" charset="-79"/>
            </a:rPr>
            <a:t>Este señala ¨El fin último del estudio¨, se formula atendiendo el </a:t>
          </a:r>
          <a:r>
            <a:rPr lang="es-ES" sz="2000" dirty="0" err="1" smtClean="0">
              <a:solidFill>
                <a:schemeClr val="bg1"/>
              </a:solidFill>
              <a:latin typeface="Aharoni" pitchFamily="2" charset="-79"/>
              <a:cs typeface="Aharoni" pitchFamily="2" charset="-79"/>
            </a:rPr>
            <a:t>proposito</a:t>
          </a:r>
          <a:r>
            <a:rPr lang="es-ES" sz="2000" dirty="0" smtClean="0">
              <a:solidFill>
                <a:schemeClr val="bg1"/>
              </a:solidFill>
              <a:latin typeface="Aharoni" pitchFamily="2" charset="-79"/>
              <a:cs typeface="Aharoni" pitchFamily="2" charset="-79"/>
            </a:rPr>
            <a:t> global de la investigación, es el objetivo </a:t>
          </a:r>
          <a:r>
            <a:rPr lang="es-ES" sz="2000" dirty="0" err="1" smtClean="0">
              <a:solidFill>
                <a:schemeClr val="bg1"/>
              </a:solidFill>
              <a:latin typeface="Aharoni" pitchFamily="2" charset="-79"/>
              <a:cs typeface="Aharoni" pitchFamily="2" charset="-79"/>
            </a:rPr>
            <a:t>prioncipal</a:t>
          </a:r>
          <a:r>
            <a:rPr lang="es-ES" sz="2000" dirty="0" smtClean="0">
              <a:solidFill>
                <a:schemeClr val="bg1"/>
              </a:solidFill>
              <a:latin typeface="Aharoni" pitchFamily="2" charset="-79"/>
              <a:cs typeface="Aharoni" pitchFamily="2" charset="-79"/>
            </a:rPr>
            <a:t> del trabajo, en cuanto a su contenido, no presenta detalles de los componentes de estudio.</a:t>
          </a:r>
          <a:endParaRPr lang="es-ES" sz="2000" dirty="0">
            <a:solidFill>
              <a:schemeClr val="bg1"/>
            </a:solidFill>
            <a:latin typeface="Aharoni" pitchFamily="2" charset="-79"/>
            <a:cs typeface="Aharoni" pitchFamily="2" charset="-79"/>
          </a:endParaRPr>
        </a:p>
      </dgm:t>
    </dgm:pt>
    <dgm:pt modelId="{B19EFBBB-B614-4D41-8650-5F096F06E02C}" type="parTrans" cxnId="{34A95C2E-9C74-4D8A-8C8F-4F2771BA86C2}">
      <dgm:prSet/>
      <dgm:spPr/>
      <dgm:t>
        <a:bodyPr/>
        <a:lstStyle/>
        <a:p>
          <a:endParaRPr lang="es-ES"/>
        </a:p>
      </dgm:t>
    </dgm:pt>
    <dgm:pt modelId="{D1D0BB73-3C64-4837-85B3-43C47E366CAF}" type="sibTrans" cxnId="{34A95C2E-9C74-4D8A-8C8F-4F2771BA86C2}">
      <dgm:prSet/>
      <dgm:spPr/>
      <dgm:t>
        <a:bodyPr/>
        <a:lstStyle/>
        <a:p>
          <a:endParaRPr lang="es-ES"/>
        </a:p>
      </dgm:t>
    </dgm:pt>
    <dgm:pt modelId="{C9BF86FE-980D-49AB-B5DB-129A3260FA79}">
      <dgm:prSet phldrT="[Texto]" custT="1"/>
      <dgm:spPr/>
      <dgm:t>
        <a:bodyPr/>
        <a:lstStyle/>
        <a:p>
          <a:pPr algn="just"/>
          <a:r>
            <a:rPr lang="es-ES" sz="2000" dirty="0" smtClean="0">
              <a:solidFill>
                <a:schemeClr val="bg1"/>
              </a:solidFill>
              <a:latin typeface="Aharoni" pitchFamily="2" charset="-79"/>
              <a:cs typeface="Aharoni" pitchFamily="2" charset="-79"/>
            </a:rPr>
            <a:t>Sus fines se orientan hacia la totalidad de la acción cognoscitiva planteada. </a:t>
          </a:r>
          <a:endParaRPr lang="es-ES" sz="2000" dirty="0">
            <a:solidFill>
              <a:schemeClr val="bg1"/>
            </a:solidFill>
            <a:latin typeface="Aharoni" pitchFamily="2" charset="-79"/>
            <a:cs typeface="Aharoni" pitchFamily="2" charset="-79"/>
          </a:endParaRPr>
        </a:p>
      </dgm:t>
    </dgm:pt>
    <dgm:pt modelId="{56212367-B50F-4A03-A833-CACAB9E6B459}" type="parTrans" cxnId="{83689008-826C-4C09-B83A-1BC66B7D9489}">
      <dgm:prSet/>
      <dgm:spPr/>
      <dgm:t>
        <a:bodyPr/>
        <a:lstStyle/>
        <a:p>
          <a:endParaRPr lang="es-ES"/>
        </a:p>
      </dgm:t>
    </dgm:pt>
    <dgm:pt modelId="{D53253A2-28F5-4776-AD28-3E233CF125A4}" type="sibTrans" cxnId="{83689008-826C-4C09-B83A-1BC66B7D9489}">
      <dgm:prSet/>
      <dgm:spPr/>
      <dgm:t>
        <a:bodyPr/>
        <a:lstStyle/>
        <a:p>
          <a:endParaRPr lang="es-ES"/>
        </a:p>
      </dgm:t>
    </dgm:pt>
    <dgm:pt modelId="{C859F411-9B8C-4397-A367-7752F77D443C}">
      <dgm:prSet custT="1"/>
      <dgm:spPr/>
      <dgm:t>
        <a:bodyPr/>
        <a:lstStyle/>
        <a:p>
          <a:pPr algn="just"/>
          <a:r>
            <a:rPr lang="es-ES" sz="2000" dirty="0" smtClean="0">
              <a:solidFill>
                <a:schemeClr val="bg1"/>
              </a:solidFill>
              <a:latin typeface="Aharoni" pitchFamily="2" charset="-79"/>
              <a:cs typeface="Aharoni" pitchFamily="2" charset="-79"/>
            </a:rPr>
            <a:t>Tiene relación con el área temática que se puede estudiar y con el titulo de investigación.</a:t>
          </a:r>
          <a:endParaRPr lang="es-ES" sz="2000" dirty="0">
            <a:solidFill>
              <a:schemeClr val="bg1"/>
            </a:solidFill>
            <a:latin typeface="Aharoni" pitchFamily="2" charset="-79"/>
            <a:cs typeface="Aharoni" pitchFamily="2" charset="-79"/>
          </a:endParaRPr>
        </a:p>
      </dgm:t>
    </dgm:pt>
    <dgm:pt modelId="{06070642-524F-4450-9E72-8C80E78A555F}" type="parTrans" cxnId="{2E6F7D2C-9342-4974-9853-8D9FE07CB02F}">
      <dgm:prSet/>
      <dgm:spPr/>
      <dgm:t>
        <a:bodyPr/>
        <a:lstStyle/>
        <a:p>
          <a:endParaRPr lang="es-ES"/>
        </a:p>
      </dgm:t>
    </dgm:pt>
    <dgm:pt modelId="{436B4ABE-DF55-4DDA-8B04-193473240512}" type="sibTrans" cxnId="{2E6F7D2C-9342-4974-9853-8D9FE07CB02F}">
      <dgm:prSet/>
      <dgm:spPr/>
      <dgm:t>
        <a:bodyPr/>
        <a:lstStyle/>
        <a:p>
          <a:endParaRPr lang="es-ES"/>
        </a:p>
      </dgm:t>
    </dgm:pt>
    <dgm:pt modelId="{46D850AA-985A-4557-A63D-D1B2C661D041}">
      <dgm:prSet custT="1"/>
      <dgm:spPr/>
      <dgm:t>
        <a:bodyPr/>
        <a:lstStyle/>
        <a:p>
          <a:pPr algn="just"/>
          <a:r>
            <a:rPr lang="es-ES" sz="2000" dirty="0" smtClean="0">
              <a:solidFill>
                <a:schemeClr val="bg1"/>
              </a:solidFill>
              <a:latin typeface="Aharoni" pitchFamily="2" charset="-79"/>
              <a:cs typeface="Aharoni" pitchFamily="2" charset="-79"/>
            </a:rPr>
            <a:t>Identifica, sin entrar en detalles, lo que se desea indagar o analizar.</a:t>
          </a:r>
          <a:endParaRPr lang="es-ES" sz="2000" dirty="0">
            <a:solidFill>
              <a:schemeClr val="bg1"/>
            </a:solidFill>
            <a:latin typeface="Aharoni" pitchFamily="2" charset="-79"/>
            <a:cs typeface="Aharoni" pitchFamily="2" charset="-79"/>
          </a:endParaRPr>
        </a:p>
      </dgm:t>
    </dgm:pt>
    <dgm:pt modelId="{01102A63-A9C0-4225-8BD3-674905811402}" type="parTrans" cxnId="{1DC9DFD7-A272-4ED1-A2EF-F2C9D401219C}">
      <dgm:prSet/>
      <dgm:spPr/>
      <dgm:t>
        <a:bodyPr/>
        <a:lstStyle/>
        <a:p>
          <a:endParaRPr lang="es-ES"/>
        </a:p>
      </dgm:t>
    </dgm:pt>
    <dgm:pt modelId="{AC4C563C-9152-44A9-9B18-4775B63E0301}" type="sibTrans" cxnId="{1DC9DFD7-A272-4ED1-A2EF-F2C9D401219C}">
      <dgm:prSet/>
      <dgm:spPr/>
      <dgm:t>
        <a:bodyPr/>
        <a:lstStyle/>
        <a:p>
          <a:endParaRPr lang="es-ES"/>
        </a:p>
      </dgm:t>
    </dgm:pt>
    <dgm:pt modelId="{B33E0A1F-8484-49F1-B970-2C7B712A57F7}" type="pres">
      <dgm:prSet presAssocID="{8A363731-E78A-4573-B6E2-D5D47559750D}" presName="linear" presStyleCnt="0">
        <dgm:presLayoutVars>
          <dgm:dir/>
          <dgm:animLvl val="lvl"/>
          <dgm:resizeHandles val="exact"/>
        </dgm:presLayoutVars>
      </dgm:prSet>
      <dgm:spPr/>
      <dgm:t>
        <a:bodyPr/>
        <a:lstStyle/>
        <a:p>
          <a:endParaRPr lang="es-ES"/>
        </a:p>
      </dgm:t>
    </dgm:pt>
    <dgm:pt modelId="{A4D9C88C-FF96-4CCB-B2D9-3348C9D7E346}" type="pres">
      <dgm:prSet presAssocID="{8A058AEB-21CA-415B-9B42-2BC17D2A2D5E}" presName="parentLin" presStyleCnt="0"/>
      <dgm:spPr/>
    </dgm:pt>
    <dgm:pt modelId="{19DBC8C7-C3E0-4348-8769-AA4DF1675ABB}" type="pres">
      <dgm:prSet presAssocID="{8A058AEB-21CA-415B-9B42-2BC17D2A2D5E}" presName="parentLeftMargin" presStyleLbl="node1" presStyleIdx="0" presStyleCnt="4"/>
      <dgm:spPr/>
      <dgm:t>
        <a:bodyPr/>
        <a:lstStyle/>
        <a:p>
          <a:endParaRPr lang="es-ES"/>
        </a:p>
      </dgm:t>
    </dgm:pt>
    <dgm:pt modelId="{B229B7D1-DF1E-45EF-8562-3228180F7752}" type="pres">
      <dgm:prSet presAssocID="{8A058AEB-21CA-415B-9B42-2BC17D2A2D5E}" presName="parentText" presStyleLbl="node1" presStyleIdx="0" presStyleCnt="4" custScaleX="152204" custScaleY="334332" custLinFactNeighborX="-56768" custLinFactNeighborY="-3824">
        <dgm:presLayoutVars>
          <dgm:chMax val="0"/>
          <dgm:bulletEnabled val="1"/>
        </dgm:presLayoutVars>
      </dgm:prSet>
      <dgm:spPr/>
      <dgm:t>
        <a:bodyPr/>
        <a:lstStyle/>
        <a:p>
          <a:endParaRPr lang="es-ES"/>
        </a:p>
      </dgm:t>
    </dgm:pt>
    <dgm:pt modelId="{A5CA3B9B-86D6-49F2-9F36-66BDF1164564}" type="pres">
      <dgm:prSet presAssocID="{8A058AEB-21CA-415B-9B42-2BC17D2A2D5E}" presName="negativeSpace" presStyleCnt="0"/>
      <dgm:spPr/>
    </dgm:pt>
    <dgm:pt modelId="{68E319B9-A967-4FEF-95C9-46D7A0713651}" type="pres">
      <dgm:prSet presAssocID="{8A058AEB-21CA-415B-9B42-2BC17D2A2D5E}" presName="childText" presStyleLbl="conFgAcc1" presStyleIdx="0" presStyleCnt="4">
        <dgm:presLayoutVars>
          <dgm:bulletEnabled val="1"/>
        </dgm:presLayoutVars>
      </dgm:prSet>
      <dgm:spPr/>
    </dgm:pt>
    <dgm:pt modelId="{3E475733-035A-426B-94D7-A9FA9C2D31AA}" type="pres">
      <dgm:prSet presAssocID="{D1D0BB73-3C64-4837-85B3-43C47E366CAF}" presName="spaceBetweenRectangles" presStyleCnt="0"/>
      <dgm:spPr/>
    </dgm:pt>
    <dgm:pt modelId="{0C9142D4-3A18-4E9B-AC9A-49B7E9CE5BCD}" type="pres">
      <dgm:prSet presAssocID="{C9BF86FE-980D-49AB-B5DB-129A3260FA79}" presName="parentLin" presStyleCnt="0"/>
      <dgm:spPr/>
    </dgm:pt>
    <dgm:pt modelId="{86DCDBF8-DD5E-442D-AF65-E86E996E001E}" type="pres">
      <dgm:prSet presAssocID="{C9BF86FE-980D-49AB-B5DB-129A3260FA79}" presName="parentLeftMargin" presStyleLbl="node1" presStyleIdx="0" presStyleCnt="4"/>
      <dgm:spPr/>
      <dgm:t>
        <a:bodyPr/>
        <a:lstStyle/>
        <a:p>
          <a:endParaRPr lang="es-ES"/>
        </a:p>
      </dgm:t>
    </dgm:pt>
    <dgm:pt modelId="{971299EC-AAA1-425E-ADDD-0598C95C4F99}" type="pres">
      <dgm:prSet presAssocID="{C9BF86FE-980D-49AB-B5DB-129A3260FA79}" presName="parentText" presStyleLbl="node1" presStyleIdx="1" presStyleCnt="4" custScaleX="150037" custScaleY="259139" custLinFactNeighborX="-56768" custLinFactNeighborY="2096">
        <dgm:presLayoutVars>
          <dgm:chMax val="0"/>
          <dgm:bulletEnabled val="1"/>
        </dgm:presLayoutVars>
      </dgm:prSet>
      <dgm:spPr/>
      <dgm:t>
        <a:bodyPr/>
        <a:lstStyle/>
        <a:p>
          <a:endParaRPr lang="es-ES"/>
        </a:p>
      </dgm:t>
    </dgm:pt>
    <dgm:pt modelId="{CBFA0214-0C30-471E-B0A9-F61AF704A98F}" type="pres">
      <dgm:prSet presAssocID="{C9BF86FE-980D-49AB-B5DB-129A3260FA79}" presName="negativeSpace" presStyleCnt="0"/>
      <dgm:spPr/>
    </dgm:pt>
    <dgm:pt modelId="{75143304-6C79-452F-A59F-827A2F9247CA}" type="pres">
      <dgm:prSet presAssocID="{C9BF86FE-980D-49AB-B5DB-129A3260FA79}" presName="childText" presStyleLbl="conFgAcc1" presStyleIdx="1" presStyleCnt="4">
        <dgm:presLayoutVars>
          <dgm:bulletEnabled val="1"/>
        </dgm:presLayoutVars>
      </dgm:prSet>
      <dgm:spPr/>
    </dgm:pt>
    <dgm:pt modelId="{D461A8D8-0DF9-419E-A78C-4DEC0966EE9A}" type="pres">
      <dgm:prSet presAssocID="{D53253A2-28F5-4776-AD28-3E233CF125A4}" presName="spaceBetweenRectangles" presStyleCnt="0"/>
      <dgm:spPr/>
    </dgm:pt>
    <dgm:pt modelId="{F637DFC9-0286-46B1-945A-38585A44B093}" type="pres">
      <dgm:prSet presAssocID="{C859F411-9B8C-4397-A367-7752F77D443C}" presName="parentLin" presStyleCnt="0"/>
      <dgm:spPr/>
    </dgm:pt>
    <dgm:pt modelId="{CC726E00-CC3D-4F75-921F-D41D7CF564D3}" type="pres">
      <dgm:prSet presAssocID="{C859F411-9B8C-4397-A367-7752F77D443C}" presName="parentLeftMargin" presStyleLbl="node1" presStyleIdx="1" presStyleCnt="4"/>
      <dgm:spPr/>
      <dgm:t>
        <a:bodyPr/>
        <a:lstStyle/>
        <a:p>
          <a:endParaRPr lang="es-ES"/>
        </a:p>
      </dgm:t>
    </dgm:pt>
    <dgm:pt modelId="{4E9544CA-8877-4578-8096-656B4D015238}" type="pres">
      <dgm:prSet presAssocID="{C859F411-9B8C-4397-A367-7752F77D443C}" presName="parentText" presStyleLbl="node1" presStyleIdx="2" presStyleCnt="4" custScaleX="149020" custScaleY="137535" custLinFactNeighborX="-57045" custLinFactNeighborY="4707">
        <dgm:presLayoutVars>
          <dgm:chMax val="0"/>
          <dgm:bulletEnabled val="1"/>
        </dgm:presLayoutVars>
      </dgm:prSet>
      <dgm:spPr/>
      <dgm:t>
        <a:bodyPr/>
        <a:lstStyle/>
        <a:p>
          <a:endParaRPr lang="es-ES"/>
        </a:p>
      </dgm:t>
    </dgm:pt>
    <dgm:pt modelId="{255AC6B5-D90C-4C34-AF33-C609E062BCC0}" type="pres">
      <dgm:prSet presAssocID="{C859F411-9B8C-4397-A367-7752F77D443C}" presName="negativeSpace" presStyleCnt="0"/>
      <dgm:spPr/>
    </dgm:pt>
    <dgm:pt modelId="{BAAAC358-2E11-474E-BA51-FEA91E25261C}" type="pres">
      <dgm:prSet presAssocID="{C859F411-9B8C-4397-A367-7752F77D443C}" presName="childText" presStyleLbl="conFgAcc1" presStyleIdx="2" presStyleCnt="4">
        <dgm:presLayoutVars>
          <dgm:bulletEnabled val="1"/>
        </dgm:presLayoutVars>
      </dgm:prSet>
      <dgm:spPr/>
    </dgm:pt>
    <dgm:pt modelId="{7F51CABA-A607-463C-A151-F15D844CB795}" type="pres">
      <dgm:prSet presAssocID="{436B4ABE-DF55-4DDA-8B04-193473240512}" presName="spaceBetweenRectangles" presStyleCnt="0"/>
      <dgm:spPr/>
    </dgm:pt>
    <dgm:pt modelId="{35C4B625-3470-4E2F-B2F4-BDADABE72725}" type="pres">
      <dgm:prSet presAssocID="{46D850AA-985A-4557-A63D-D1B2C661D041}" presName="parentLin" presStyleCnt="0"/>
      <dgm:spPr/>
    </dgm:pt>
    <dgm:pt modelId="{D4AC4953-D9D8-4201-B070-F91EC8C057B7}" type="pres">
      <dgm:prSet presAssocID="{46D850AA-985A-4557-A63D-D1B2C661D041}" presName="parentLeftMargin" presStyleLbl="node1" presStyleIdx="2" presStyleCnt="4"/>
      <dgm:spPr/>
      <dgm:t>
        <a:bodyPr/>
        <a:lstStyle/>
        <a:p>
          <a:endParaRPr lang="es-ES"/>
        </a:p>
      </dgm:t>
    </dgm:pt>
    <dgm:pt modelId="{B7C9C498-7E56-41DA-8389-1A06F7028F52}" type="pres">
      <dgm:prSet presAssocID="{46D850AA-985A-4557-A63D-D1B2C661D041}" presName="parentText" presStyleLbl="node1" presStyleIdx="3" presStyleCnt="4" custScaleX="138250" custScaleY="147287" custLinFactNeighborX="-60034" custLinFactNeighborY="3236">
        <dgm:presLayoutVars>
          <dgm:chMax val="0"/>
          <dgm:bulletEnabled val="1"/>
        </dgm:presLayoutVars>
      </dgm:prSet>
      <dgm:spPr/>
      <dgm:t>
        <a:bodyPr/>
        <a:lstStyle/>
        <a:p>
          <a:endParaRPr lang="es-ES"/>
        </a:p>
      </dgm:t>
    </dgm:pt>
    <dgm:pt modelId="{2E3E5CD4-6D59-4269-8804-7D1F3841DE93}" type="pres">
      <dgm:prSet presAssocID="{46D850AA-985A-4557-A63D-D1B2C661D041}" presName="negativeSpace" presStyleCnt="0"/>
      <dgm:spPr/>
    </dgm:pt>
    <dgm:pt modelId="{96577573-F825-4F33-A0C5-7026294478B9}" type="pres">
      <dgm:prSet presAssocID="{46D850AA-985A-4557-A63D-D1B2C661D041}" presName="childText" presStyleLbl="conFgAcc1" presStyleIdx="3" presStyleCnt="4">
        <dgm:presLayoutVars>
          <dgm:bulletEnabled val="1"/>
        </dgm:presLayoutVars>
      </dgm:prSet>
      <dgm:spPr/>
    </dgm:pt>
  </dgm:ptLst>
  <dgm:cxnLst>
    <dgm:cxn modelId="{0416E5E7-7806-4E5E-99D6-A6704E191936}" type="presOf" srcId="{8A363731-E78A-4573-B6E2-D5D47559750D}" destId="{B33E0A1F-8484-49F1-B970-2C7B712A57F7}" srcOrd="0" destOrd="0" presId="urn:microsoft.com/office/officeart/2005/8/layout/list1"/>
    <dgm:cxn modelId="{5FE71B40-7459-4894-B51A-34C625D57CDD}" type="presOf" srcId="{8A058AEB-21CA-415B-9B42-2BC17D2A2D5E}" destId="{B229B7D1-DF1E-45EF-8562-3228180F7752}" srcOrd="1" destOrd="0" presId="urn:microsoft.com/office/officeart/2005/8/layout/list1"/>
    <dgm:cxn modelId="{2380E7C4-ADF1-4F0C-B0DE-ADB4527BD8EA}" type="presOf" srcId="{C859F411-9B8C-4397-A367-7752F77D443C}" destId="{CC726E00-CC3D-4F75-921F-D41D7CF564D3}" srcOrd="0" destOrd="0" presId="urn:microsoft.com/office/officeart/2005/8/layout/list1"/>
    <dgm:cxn modelId="{54E26BF9-702F-4C0D-A2B4-1B77C3CDCA4B}" type="presOf" srcId="{46D850AA-985A-4557-A63D-D1B2C661D041}" destId="{B7C9C498-7E56-41DA-8389-1A06F7028F52}" srcOrd="1" destOrd="0" presId="urn:microsoft.com/office/officeart/2005/8/layout/list1"/>
    <dgm:cxn modelId="{F0F4AF94-16E5-4E40-9865-03164AA3056B}" type="presOf" srcId="{8A058AEB-21CA-415B-9B42-2BC17D2A2D5E}" destId="{19DBC8C7-C3E0-4348-8769-AA4DF1675ABB}" srcOrd="0" destOrd="0" presId="urn:microsoft.com/office/officeart/2005/8/layout/list1"/>
    <dgm:cxn modelId="{2C59D9E9-0285-475C-A0F6-837F8DCA0AD2}" type="presOf" srcId="{C859F411-9B8C-4397-A367-7752F77D443C}" destId="{4E9544CA-8877-4578-8096-656B4D015238}" srcOrd="1" destOrd="0" presId="urn:microsoft.com/office/officeart/2005/8/layout/list1"/>
    <dgm:cxn modelId="{BCA4140A-D5E9-40DE-97F8-9C300BEA1B3E}" type="presOf" srcId="{C9BF86FE-980D-49AB-B5DB-129A3260FA79}" destId="{86DCDBF8-DD5E-442D-AF65-E86E996E001E}" srcOrd="0" destOrd="0" presId="urn:microsoft.com/office/officeart/2005/8/layout/list1"/>
    <dgm:cxn modelId="{D2939A5D-E189-49E3-ACAA-2C657D8084D6}" type="presOf" srcId="{46D850AA-985A-4557-A63D-D1B2C661D041}" destId="{D4AC4953-D9D8-4201-B070-F91EC8C057B7}" srcOrd="0" destOrd="0" presId="urn:microsoft.com/office/officeart/2005/8/layout/list1"/>
    <dgm:cxn modelId="{48FF1D1B-8D1C-41DE-82D4-EC49D8336495}" type="presOf" srcId="{C9BF86FE-980D-49AB-B5DB-129A3260FA79}" destId="{971299EC-AAA1-425E-ADDD-0598C95C4F99}" srcOrd="1" destOrd="0" presId="urn:microsoft.com/office/officeart/2005/8/layout/list1"/>
    <dgm:cxn modelId="{83689008-826C-4C09-B83A-1BC66B7D9489}" srcId="{8A363731-E78A-4573-B6E2-D5D47559750D}" destId="{C9BF86FE-980D-49AB-B5DB-129A3260FA79}" srcOrd="1" destOrd="0" parTransId="{56212367-B50F-4A03-A833-CACAB9E6B459}" sibTransId="{D53253A2-28F5-4776-AD28-3E233CF125A4}"/>
    <dgm:cxn modelId="{34A95C2E-9C74-4D8A-8C8F-4F2771BA86C2}" srcId="{8A363731-E78A-4573-B6E2-D5D47559750D}" destId="{8A058AEB-21CA-415B-9B42-2BC17D2A2D5E}" srcOrd="0" destOrd="0" parTransId="{B19EFBBB-B614-4D41-8650-5F096F06E02C}" sibTransId="{D1D0BB73-3C64-4837-85B3-43C47E366CAF}"/>
    <dgm:cxn modelId="{1DC9DFD7-A272-4ED1-A2EF-F2C9D401219C}" srcId="{8A363731-E78A-4573-B6E2-D5D47559750D}" destId="{46D850AA-985A-4557-A63D-D1B2C661D041}" srcOrd="3" destOrd="0" parTransId="{01102A63-A9C0-4225-8BD3-674905811402}" sibTransId="{AC4C563C-9152-44A9-9B18-4775B63E0301}"/>
    <dgm:cxn modelId="{2E6F7D2C-9342-4974-9853-8D9FE07CB02F}" srcId="{8A363731-E78A-4573-B6E2-D5D47559750D}" destId="{C859F411-9B8C-4397-A367-7752F77D443C}" srcOrd="2" destOrd="0" parTransId="{06070642-524F-4450-9E72-8C80E78A555F}" sibTransId="{436B4ABE-DF55-4DDA-8B04-193473240512}"/>
    <dgm:cxn modelId="{4FE22ED3-DD21-4AF0-BA09-44F31EF55DFA}" type="presParOf" srcId="{B33E0A1F-8484-49F1-B970-2C7B712A57F7}" destId="{A4D9C88C-FF96-4CCB-B2D9-3348C9D7E346}" srcOrd="0" destOrd="0" presId="urn:microsoft.com/office/officeart/2005/8/layout/list1"/>
    <dgm:cxn modelId="{D9C2B799-E0A7-4237-AD3F-513C68FD0B43}" type="presParOf" srcId="{A4D9C88C-FF96-4CCB-B2D9-3348C9D7E346}" destId="{19DBC8C7-C3E0-4348-8769-AA4DF1675ABB}" srcOrd="0" destOrd="0" presId="urn:microsoft.com/office/officeart/2005/8/layout/list1"/>
    <dgm:cxn modelId="{41E13683-9906-426C-A740-5916A1D4B50F}" type="presParOf" srcId="{A4D9C88C-FF96-4CCB-B2D9-3348C9D7E346}" destId="{B229B7D1-DF1E-45EF-8562-3228180F7752}" srcOrd="1" destOrd="0" presId="urn:microsoft.com/office/officeart/2005/8/layout/list1"/>
    <dgm:cxn modelId="{CDAE39D9-F192-4956-BCEE-C33A28A434B5}" type="presParOf" srcId="{B33E0A1F-8484-49F1-B970-2C7B712A57F7}" destId="{A5CA3B9B-86D6-49F2-9F36-66BDF1164564}" srcOrd="1" destOrd="0" presId="urn:microsoft.com/office/officeart/2005/8/layout/list1"/>
    <dgm:cxn modelId="{381F0D24-CB21-4A34-82B6-DDF143D376BD}" type="presParOf" srcId="{B33E0A1F-8484-49F1-B970-2C7B712A57F7}" destId="{68E319B9-A967-4FEF-95C9-46D7A0713651}" srcOrd="2" destOrd="0" presId="urn:microsoft.com/office/officeart/2005/8/layout/list1"/>
    <dgm:cxn modelId="{CEA63B55-1DD1-453F-BD91-B597E26AFBE1}" type="presParOf" srcId="{B33E0A1F-8484-49F1-B970-2C7B712A57F7}" destId="{3E475733-035A-426B-94D7-A9FA9C2D31AA}" srcOrd="3" destOrd="0" presId="urn:microsoft.com/office/officeart/2005/8/layout/list1"/>
    <dgm:cxn modelId="{E4117B1F-2546-4C7A-B568-3BAF995971AF}" type="presParOf" srcId="{B33E0A1F-8484-49F1-B970-2C7B712A57F7}" destId="{0C9142D4-3A18-4E9B-AC9A-49B7E9CE5BCD}" srcOrd="4" destOrd="0" presId="urn:microsoft.com/office/officeart/2005/8/layout/list1"/>
    <dgm:cxn modelId="{9AB26E02-FCED-40EA-95DF-96487EE5AFBB}" type="presParOf" srcId="{0C9142D4-3A18-4E9B-AC9A-49B7E9CE5BCD}" destId="{86DCDBF8-DD5E-442D-AF65-E86E996E001E}" srcOrd="0" destOrd="0" presId="urn:microsoft.com/office/officeart/2005/8/layout/list1"/>
    <dgm:cxn modelId="{C8A56B46-AE9B-4BF2-B191-4AF144DC195C}" type="presParOf" srcId="{0C9142D4-3A18-4E9B-AC9A-49B7E9CE5BCD}" destId="{971299EC-AAA1-425E-ADDD-0598C95C4F99}" srcOrd="1" destOrd="0" presId="urn:microsoft.com/office/officeart/2005/8/layout/list1"/>
    <dgm:cxn modelId="{3681F725-FB89-429C-B918-DDCE1243D2EE}" type="presParOf" srcId="{B33E0A1F-8484-49F1-B970-2C7B712A57F7}" destId="{CBFA0214-0C30-471E-B0A9-F61AF704A98F}" srcOrd="5" destOrd="0" presId="urn:microsoft.com/office/officeart/2005/8/layout/list1"/>
    <dgm:cxn modelId="{669C9888-D83E-4430-86CF-5F107D575577}" type="presParOf" srcId="{B33E0A1F-8484-49F1-B970-2C7B712A57F7}" destId="{75143304-6C79-452F-A59F-827A2F9247CA}" srcOrd="6" destOrd="0" presId="urn:microsoft.com/office/officeart/2005/8/layout/list1"/>
    <dgm:cxn modelId="{572527E1-19E4-400B-A9ED-61F94F88DB7E}" type="presParOf" srcId="{B33E0A1F-8484-49F1-B970-2C7B712A57F7}" destId="{D461A8D8-0DF9-419E-A78C-4DEC0966EE9A}" srcOrd="7" destOrd="0" presId="urn:microsoft.com/office/officeart/2005/8/layout/list1"/>
    <dgm:cxn modelId="{D9EE4BB6-0417-491F-B0DF-2EF1A9CE0F92}" type="presParOf" srcId="{B33E0A1F-8484-49F1-B970-2C7B712A57F7}" destId="{F637DFC9-0286-46B1-945A-38585A44B093}" srcOrd="8" destOrd="0" presId="urn:microsoft.com/office/officeart/2005/8/layout/list1"/>
    <dgm:cxn modelId="{9BCE1F82-BDC1-4773-8564-2B2995525D1B}" type="presParOf" srcId="{F637DFC9-0286-46B1-945A-38585A44B093}" destId="{CC726E00-CC3D-4F75-921F-D41D7CF564D3}" srcOrd="0" destOrd="0" presId="urn:microsoft.com/office/officeart/2005/8/layout/list1"/>
    <dgm:cxn modelId="{A55A6CA6-B20F-45C0-8118-2154A7BD1E5D}" type="presParOf" srcId="{F637DFC9-0286-46B1-945A-38585A44B093}" destId="{4E9544CA-8877-4578-8096-656B4D015238}" srcOrd="1" destOrd="0" presId="urn:microsoft.com/office/officeart/2005/8/layout/list1"/>
    <dgm:cxn modelId="{EEEF6461-975E-44C8-A39C-9C0E37FF5699}" type="presParOf" srcId="{B33E0A1F-8484-49F1-B970-2C7B712A57F7}" destId="{255AC6B5-D90C-4C34-AF33-C609E062BCC0}" srcOrd="9" destOrd="0" presId="urn:microsoft.com/office/officeart/2005/8/layout/list1"/>
    <dgm:cxn modelId="{7F2BA738-BC80-44B9-8374-75857D279496}" type="presParOf" srcId="{B33E0A1F-8484-49F1-B970-2C7B712A57F7}" destId="{BAAAC358-2E11-474E-BA51-FEA91E25261C}" srcOrd="10" destOrd="0" presId="urn:microsoft.com/office/officeart/2005/8/layout/list1"/>
    <dgm:cxn modelId="{6F0A11B4-E365-491F-AED6-A75E3F806AA2}" type="presParOf" srcId="{B33E0A1F-8484-49F1-B970-2C7B712A57F7}" destId="{7F51CABA-A607-463C-A151-F15D844CB795}" srcOrd="11" destOrd="0" presId="urn:microsoft.com/office/officeart/2005/8/layout/list1"/>
    <dgm:cxn modelId="{C53A80D2-8CB1-45B1-ADE9-194417D8485C}" type="presParOf" srcId="{B33E0A1F-8484-49F1-B970-2C7B712A57F7}" destId="{35C4B625-3470-4E2F-B2F4-BDADABE72725}" srcOrd="12" destOrd="0" presId="urn:microsoft.com/office/officeart/2005/8/layout/list1"/>
    <dgm:cxn modelId="{B84F0BC1-7443-4D38-AFDB-B2F31FDD0AF2}" type="presParOf" srcId="{35C4B625-3470-4E2F-B2F4-BDADABE72725}" destId="{D4AC4953-D9D8-4201-B070-F91EC8C057B7}" srcOrd="0" destOrd="0" presId="urn:microsoft.com/office/officeart/2005/8/layout/list1"/>
    <dgm:cxn modelId="{962F974B-174B-4762-8E14-CF6E1FCF60A9}" type="presParOf" srcId="{35C4B625-3470-4E2F-B2F4-BDADABE72725}" destId="{B7C9C498-7E56-41DA-8389-1A06F7028F52}" srcOrd="1" destOrd="0" presId="urn:microsoft.com/office/officeart/2005/8/layout/list1"/>
    <dgm:cxn modelId="{F1918012-69AC-4832-9BE8-9108DD3AA727}" type="presParOf" srcId="{B33E0A1F-8484-49F1-B970-2C7B712A57F7}" destId="{2E3E5CD4-6D59-4269-8804-7D1F3841DE93}" srcOrd="13" destOrd="0" presId="urn:microsoft.com/office/officeart/2005/8/layout/list1"/>
    <dgm:cxn modelId="{927FB26B-954D-4933-ABE9-8FC61DA3A387}" type="presParOf" srcId="{B33E0A1F-8484-49F1-B970-2C7B712A57F7}" destId="{96577573-F825-4F33-A0C5-7026294478B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E9022-7831-49D3-BE21-A251DE978D78}" type="doc">
      <dgm:prSet loTypeId="urn:microsoft.com/office/officeart/2011/layout/ConvergingText" loCatId="process" qsTypeId="urn:microsoft.com/office/officeart/2005/8/quickstyle/3d1" qsCatId="3D" csTypeId="urn:microsoft.com/office/officeart/2005/8/colors/colorful1" csCatId="colorful" phldr="1"/>
      <dgm:spPr/>
      <dgm:t>
        <a:bodyPr/>
        <a:lstStyle/>
        <a:p>
          <a:endParaRPr lang="es-ES"/>
        </a:p>
      </dgm:t>
    </dgm:pt>
    <dgm:pt modelId="{BC992DA5-9CED-41EE-B19A-B7804A08AE1A}">
      <dgm:prSet phldrT="[Texto]"/>
      <dgm:spPr/>
      <dgm:t>
        <a:bodyPr/>
        <a:lstStyle/>
        <a:p>
          <a:r>
            <a:rPr lang="es-ES" dirty="0" smtClean="0">
              <a:latin typeface="Aharoni" pitchFamily="2" charset="-79"/>
              <a:cs typeface="Aharoni" pitchFamily="2" charset="-79"/>
            </a:rPr>
            <a:t>FUNCIONES DE LOS OBJETIVOS</a:t>
          </a:r>
          <a:endParaRPr lang="es-ES" dirty="0">
            <a:latin typeface="Aharoni" pitchFamily="2" charset="-79"/>
            <a:cs typeface="Aharoni" pitchFamily="2" charset="-79"/>
          </a:endParaRPr>
        </a:p>
      </dgm:t>
    </dgm:pt>
    <dgm:pt modelId="{49B754CA-EC48-4F60-8810-0882DBB1F90C}" type="parTrans" cxnId="{31D2ACCB-E0CA-4D8C-B676-3ED19347FD34}">
      <dgm:prSet/>
      <dgm:spPr/>
      <dgm:t>
        <a:bodyPr/>
        <a:lstStyle/>
        <a:p>
          <a:endParaRPr lang="es-ES"/>
        </a:p>
      </dgm:t>
    </dgm:pt>
    <dgm:pt modelId="{787691E7-BCCF-44C7-9D15-DB019DEFB11D}" type="sibTrans" cxnId="{31D2ACCB-E0CA-4D8C-B676-3ED19347FD34}">
      <dgm:prSet/>
      <dgm:spPr/>
      <dgm:t>
        <a:bodyPr/>
        <a:lstStyle/>
        <a:p>
          <a:endParaRPr lang="es-ES"/>
        </a:p>
      </dgm:t>
    </dgm:pt>
    <dgm:pt modelId="{680FD50A-D7F3-441D-9BEB-6959D5FA36A6}">
      <dgm:prSet phldrT="[Texto]" custT="1"/>
      <dgm:spPr/>
      <dgm:t>
        <a:bodyPr/>
        <a:lstStyle/>
        <a:p>
          <a:pPr algn="just"/>
          <a:r>
            <a:rPr lang="es-ES" sz="2400" dirty="0" smtClean="0">
              <a:latin typeface="Aharoni" pitchFamily="2" charset="-79"/>
              <a:cs typeface="Aharoni" pitchFamily="2" charset="-79"/>
            </a:rPr>
            <a:t>¿Qué quiero hacer en la Investigación?</a:t>
          </a:r>
        </a:p>
        <a:p>
          <a:pPr algn="just"/>
          <a:r>
            <a:rPr lang="es-ES" sz="2400" dirty="0" smtClean="0">
              <a:latin typeface="Aharoni" pitchFamily="2" charset="-79"/>
              <a:cs typeface="Aharoni" pitchFamily="2" charset="-79"/>
            </a:rPr>
            <a:t>¿Qué es lo que busco conocer?</a:t>
          </a:r>
        </a:p>
        <a:p>
          <a:pPr algn="just"/>
          <a:r>
            <a:rPr lang="es-ES" sz="2400" dirty="0" smtClean="0">
              <a:latin typeface="Aharoni" pitchFamily="2" charset="-79"/>
              <a:cs typeface="Aharoni" pitchFamily="2" charset="-79"/>
            </a:rPr>
            <a:t>¿A dónde quiero llegar?</a:t>
          </a:r>
          <a:endParaRPr lang="es-ES" sz="2400" dirty="0">
            <a:latin typeface="Aharoni" pitchFamily="2" charset="-79"/>
            <a:cs typeface="Aharoni" pitchFamily="2" charset="-79"/>
          </a:endParaRPr>
        </a:p>
      </dgm:t>
    </dgm:pt>
    <dgm:pt modelId="{E756FE48-14DA-48A0-BBC8-F5463D26C286}" type="parTrans" cxnId="{4250976F-0959-4EEA-AA96-82069EE68E5F}">
      <dgm:prSet/>
      <dgm:spPr/>
      <dgm:t>
        <a:bodyPr/>
        <a:lstStyle/>
        <a:p>
          <a:endParaRPr lang="es-ES"/>
        </a:p>
      </dgm:t>
    </dgm:pt>
    <dgm:pt modelId="{F1E9F138-B8AD-47E8-860E-DA8C6F293101}" type="sibTrans" cxnId="{4250976F-0959-4EEA-AA96-82069EE68E5F}">
      <dgm:prSet/>
      <dgm:spPr/>
      <dgm:t>
        <a:bodyPr/>
        <a:lstStyle/>
        <a:p>
          <a:endParaRPr lang="es-ES"/>
        </a:p>
      </dgm:t>
    </dgm:pt>
    <dgm:pt modelId="{23E83BB8-8C59-4CDD-BD6C-B0AD4603614F}">
      <dgm:prSet phldrT="[Texto]" custT="1"/>
      <dgm:spPr/>
      <dgm:t>
        <a:bodyPr/>
        <a:lstStyle/>
        <a:p>
          <a:pPr algn="just"/>
          <a:endParaRPr lang="es-ES" sz="1800" dirty="0" smtClean="0">
            <a:latin typeface="Aharoni" pitchFamily="2" charset="-79"/>
            <a:cs typeface="Aharoni" pitchFamily="2" charset="-79"/>
          </a:endParaRPr>
        </a:p>
        <a:p>
          <a:pPr algn="just"/>
          <a:endParaRPr lang="es-ES" sz="1800" dirty="0" smtClean="0">
            <a:latin typeface="Aharoni" pitchFamily="2" charset="-79"/>
            <a:cs typeface="Aharoni" pitchFamily="2" charset="-79"/>
          </a:endParaRPr>
        </a:p>
        <a:p>
          <a:pPr algn="just"/>
          <a:r>
            <a:rPr lang="es-ES" sz="1800" dirty="0" smtClean="0">
              <a:latin typeface="Aharoni" pitchFamily="2" charset="-79"/>
              <a:cs typeface="Aharoni" pitchFamily="2" charset="-79"/>
            </a:rPr>
            <a:t>Sirven de guía para el estudio.</a:t>
          </a:r>
        </a:p>
        <a:p>
          <a:pPr algn="just"/>
          <a:r>
            <a:rPr lang="es-ES" sz="1800" dirty="0" smtClean="0">
              <a:latin typeface="Aharoni" pitchFamily="2" charset="-79"/>
              <a:cs typeface="Aharoni" pitchFamily="2" charset="-79"/>
            </a:rPr>
            <a:t>Determinan los limites y la amplitud del estudio</a:t>
          </a:r>
        </a:p>
        <a:p>
          <a:pPr algn="just"/>
          <a:r>
            <a:rPr lang="es-ES" sz="1800" dirty="0" smtClean="0">
              <a:latin typeface="Aharoni" pitchFamily="2" charset="-79"/>
              <a:cs typeface="Aharoni" pitchFamily="2" charset="-79"/>
            </a:rPr>
            <a:t>Orientan sobre los resultados eventuales que se espera obtener.</a:t>
          </a:r>
        </a:p>
        <a:p>
          <a:pPr algn="just"/>
          <a:r>
            <a:rPr lang="es-ES" sz="1800" dirty="0" smtClean="0">
              <a:latin typeface="Aharoni" pitchFamily="2" charset="-79"/>
              <a:cs typeface="Aharoni" pitchFamily="2" charset="-79"/>
            </a:rPr>
            <a:t>Permiten determinar las etapas del proceso de estudio a realizar</a:t>
          </a:r>
        </a:p>
        <a:p>
          <a:pPr algn="just"/>
          <a:endParaRPr lang="es-ES" sz="1800" dirty="0" smtClean="0">
            <a:latin typeface="Aharoni" pitchFamily="2" charset="-79"/>
            <a:cs typeface="Aharoni" pitchFamily="2" charset="-79"/>
          </a:endParaRPr>
        </a:p>
        <a:p>
          <a:pPr algn="just"/>
          <a:endParaRPr lang="es-ES" sz="1800" dirty="0" smtClean="0">
            <a:latin typeface="Aharoni" pitchFamily="2" charset="-79"/>
            <a:cs typeface="Aharoni" pitchFamily="2" charset="-79"/>
          </a:endParaRPr>
        </a:p>
        <a:p>
          <a:pPr algn="just"/>
          <a:endParaRPr lang="es-ES" sz="1800" dirty="0" smtClean="0">
            <a:latin typeface="Aharoni" pitchFamily="2" charset="-79"/>
            <a:cs typeface="Aharoni" pitchFamily="2" charset="-79"/>
          </a:endParaRPr>
        </a:p>
        <a:p>
          <a:pPr algn="just"/>
          <a:endParaRPr lang="es-ES" sz="1800" dirty="0" smtClean="0">
            <a:latin typeface="Aharoni" pitchFamily="2" charset="-79"/>
            <a:cs typeface="Aharoni" pitchFamily="2" charset="-79"/>
          </a:endParaRPr>
        </a:p>
        <a:p>
          <a:pPr algn="just"/>
          <a:endParaRPr lang="es-ES" sz="1800" dirty="0">
            <a:latin typeface="Aharoni" pitchFamily="2" charset="-79"/>
            <a:cs typeface="Aharoni" pitchFamily="2" charset="-79"/>
          </a:endParaRPr>
        </a:p>
      </dgm:t>
    </dgm:pt>
    <dgm:pt modelId="{D7A8F9B3-807B-4DC7-97F1-75AC7A55A830}" type="parTrans" cxnId="{C2079DB9-A00C-4C98-9E48-1BDC8633BE50}">
      <dgm:prSet/>
      <dgm:spPr/>
      <dgm:t>
        <a:bodyPr/>
        <a:lstStyle/>
        <a:p>
          <a:endParaRPr lang="es-ES"/>
        </a:p>
      </dgm:t>
    </dgm:pt>
    <dgm:pt modelId="{F98E4A36-F359-4A4D-B315-AB123B727B62}" type="sibTrans" cxnId="{C2079DB9-A00C-4C98-9E48-1BDC8633BE50}">
      <dgm:prSet/>
      <dgm:spPr/>
      <dgm:t>
        <a:bodyPr/>
        <a:lstStyle/>
        <a:p>
          <a:endParaRPr lang="es-ES"/>
        </a:p>
      </dgm:t>
    </dgm:pt>
    <dgm:pt modelId="{A14CD1A3-D3BD-48AD-8F1E-7BE394E80565}" type="pres">
      <dgm:prSet presAssocID="{E17E9022-7831-49D3-BE21-A251DE978D78}" presName="Name0" presStyleCnt="0">
        <dgm:presLayoutVars>
          <dgm:chMax/>
          <dgm:chPref val="1"/>
          <dgm:dir/>
          <dgm:animOne val="branch"/>
          <dgm:animLvl val="lvl"/>
          <dgm:resizeHandles/>
        </dgm:presLayoutVars>
      </dgm:prSet>
      <dgm:spPr/>
      <dgm:t>
        <a:bodyPr/>
        <a:lstStyle/>
        <a:p>
          <a:endParaRPr lang="es-ES"/>
        </a:p>
      </dgm:t>
    </dgm:pt>
    <dgm:pt modelId="{DF44DB07-3584-473A-9520-0B5948E30D7C}" type="pres">
      <dgm:prSet presAssocID="{BC992DA5-9CED-41EE-B19A-B7804A08AE1A}" presName="composite" presStyleCnt="0"/>
      <dgm:spPr/>
      <dgm:t>
        <a:bodyPr/>
        <a:lstStyle/>
        <a:p>
          <a:endParaRPr lang="es-ES"/>
        </a:p>
      </dgm:t>
    </dgm:pt>
    <dgm:pt modelId="{26DA57A1-E20E-40EE-98F4-E3601CEFB8AF}" type="pres">
      <dgm:prSet presAssocID="{BC992DA5-9CED-41EE-B19A-B7804A08AE1A}" presName="ParentAccent1" presStyleLbl="alignNode1" presStyleIdx="0" presStyleCnt="27" custScaleX="103455" custScaleY="90141" custLinFactY="-100000" custLinFactNeighborX="10591" custLinFactNeighborY="-178304"/>
      <dgm:spPr/>
      <dgm:t>
        <a:bodyPr/>
        <a:lstStyle/>
        <a:p>
          <a:endParaRPr lang="es-ES"/>
        </a:p>
      </dgm:t>
    </dgm:pt>
    <dgm:pt modelId="{7656AF5E-E2FE-4B5F-8181-278A5784F88B}" type="pres">
      <dgm:prSet presAssocID="{BC992DA5-9CED-41EE-B19A-B7804A08AE1A}" presName="ParentAccent2" presStyleLbl="alignNode1" presStyleIdx="1" presStyleCnt="27" custScaleX="103455" custScaleY="90141" custLinFactY="-100000" custLinFactNeighborX="10591" custLinFactNeighborY="-178304"/>
      <dgm:spPr/>
      <dgm:t>
        <a:bodyPr/>
        <a:lstStyle/>
        <a:p>
          <a:endParaRPr lang="es-ES"/>
        </a:p>
      </dgm:t>
    </dgm:pt>
    <dgm:pt modelId="{FAFE39AC-6B22-4BAF-BCB3-94359EB46EBB}" type="pres">
      <dgm:prSet presAssocID="{BC992DA5-9CED-41EE-B19A-B7804A08AE1A}" presName="ParentAccent3" presStyleLbl="alignNode1" presStyleIdx="2" presStyleCnt="27" custScaleX="103455" custScaleY="90141" custLinFactY="-100000" custLinFactNeighborX="10591" custLinFactNeighborY="-178304"/>
      <dgm:spPr/>
      <dgm:t>
        <a:bodyPr/>
        <a:lstStyle/>
        <a:p>
          <a:endParaRPr lang="es-ES"/>
        </a:p>
      </dgm:t>
    </dgm:pt>
    <dgm:pt modelId="{169CA744-4146-490D-A664-ACF55A6916BD}" type="pres">
      <dgm:prSet presAssocID="{BC992DA5-9CED-41EE-B19A-B7804A08AE1A}" presName="ParentAccent4" presStyleLbl="alignNode1" presStyleIdx="3" presStyleCnt="27" custScaleX="103455" custScaleY="90141" custLinFactY="-100000" custLinFactNeighborX="10591" custLinFactNeighborY="-178304"/>
      <dgm:spPr/>
      <dgm:t>
        <a:bodyPr/>
        <a:lstStyle/>
        <a:p>
          <a:endParaRPr lang="es-ES"/>
        </a:p>
      </dgm:t>
    </dgm:pt>
    <dgm:pt modelId="{BC96BB96-149A-4BA9-8820-5991EA87A931}" type="pres">
      <dgm:prSet presAssocID="{BC992DA5-9CED-41EE-B19A-B7804A08AE1A}" presName="ParentAccent5" presStyleLbl="alignNode1" presStyleIdx="4" presStyleCnt="27" custScaleX="103455" custScaleY="90141" custLinFactY="-100000" custLinFactNeighborX="10591" custLinFactNeighborY="-178304"/>
      <dgm:spPr/>
      <dgm:t>
        <a:bodyPr/>
        <a:lstStyle/>
        <a:p>
          <a:endParaRPr lang="es-ES"/>
        </a:p>
      </dgm:t>
    </dgm:pt>
    <dgm:pt modelId="{D8C32D7F-444A-4794-8B29-AC643D4FC51E}" type="pres">
      <dgm:prSet presAssocID="{BC992DA5-9CED-41EE-B19A-B7804A08AE1A}" presName="ParentAccent6" presStyleLbl="alignNode1" presStyleIdx="5" presStyleCnt="27" custScaleX="103458" custScaleY="90142" custLinFactY="-39038" custLinFactNeighborX="5295" custLinFactNeighborY="-100000"/>
      <dgm:spPr/>
      <dgm:t>
        <a:bodyPr/>
        <a:lstStyle/>
        <a:p>
          <a:endParaRPr lang="es-ES"/>
        </a:p>
      </dgm:t>
    </dgm:pt>
    <dgm:pt modelId="{A2B929E0-BDB8-41EC-AAAD-4E0EE807CFBA}" type="pres">
      <dgm:prSet presAssocID="{BC992DA5-9CED-41EE-B19A-B7804A08AE1A}" presName="ParentAccent7" presStyleLbl="alignNode1" presStyleIdx="6" presStyleCnt="27" custScaleX="103455" custScaleY="90141" custLinFactY="-100000" custLinFactNeighborX="10591" custLinFactNeighborY="-178304"/>
      <dgm:spPr/>
      <dgm:t>
        <a:bodyPr/>
        <a:lstStyle/>
        <a:p>
          <a:endParaRPr lang="es-ES"/>
        </a:p>
      </dgm:t>
    </dgm:pt>
    <dgm:pt modelId="{16B28D06-B71E-42AD-ABDE-4E9B8E77A339}" type="pres">
      <dgm:prSet presAssocID="{BC992DA5-9CED-41EE-B19A-B7804A08AE1A}" presName="ParentAccent8" presStyleLbl="alignNode1" presStyleIdx="7" presStyleCnt="27" custScaleX="103455" custScaleY="90141" custLinFactY="-100000" custLinFactNeighborX="10591" custLinFactNeighborY="-178304"/>
      <dgm:spPr/>
      <dgm:t>
        <a:bodyPr/>
        <a:lstStyle/>
        <a:p>
          <a:endParaRPr lang="es-ES"/>
        </a:p>
      </dgm:t>
    </dgm:pt>
    <dgm:pt modelId="{639530C5-9806-4E5D-A476-8A9827A0C945}" type="pres">
      <dgm:prSet presAssocID="{BC992DA5-9CED-41EE-B19A-B7804A08AE1A}" presName="ParentAccent9" presStyleLbl="alignNode1" presStyleIdx="8" presStyleCnt="27" custScaleX="103455" custScaleY="90141" custLinFactY="-100000" custLinFactNeighborX="10591" custLinFactNeighborY="-178304"/>
      <dgm:spPr/>
      <dgm:t>
        <a:bodyPr/>
        <a:lstStyle/>
        <a:p>
          <a:endParaRPr lang="es-ES"/>
        </a:p>
      </dgm:t>
    </dgm:pt>
    <dgm:pt modelId="{61D6589B-BD8B-42CC-9277-7F280C70E221}" type="pres">
      <dgm:prSet presAssocID="{BC992DA5-9CED-41EE-B19A-B7804A08AE1A}" presName="ParentAccent10" presStyleLbl="alignNode1" presStyleIdx="9" presStyleCnt="27" custScaleX="103455" custScaleY="90141" custLinFactY="-100000" custLinFactNeighborX="10591" custLinFactNeighborY="-178304"/>
      <dgm:spPr/>
      <dgm:t>
        <a:bodyPr/>
        <a:lstStyle/>
        <a:p>
          <a:endParaRPr lang="es-ES"/>
        </a:p>
      </dgm:t>
    </dgm:pt>
    <dgm:pt modelId="{EA781D0D-6397-4A22-A255-1E0148B13374}" type="pres">
      <dgm:prSet presAssocID="{BC992DA5-9CED-41EE-B19A-B7804A08AE1A}" presName="Parent" presStyleLbl="alignNode1" presStyleIdx="10" presStyleCnt="27" custScaleX="103456" custScaleY="90142" custLinFactNeighborX="1046" custLinFactNeighborY="-27482">
        <dgm:presLayoutVars>
          <dgm:chMax val="5"/>
          <dgm:chPref val="3"/>
          <dgm:bulletEnabled val="1"/>
        </dgm:presLayoutVars>
      </dgm:prSet>
      <dgm:spPr/>
      <dgm:t>
        <a:bodyPr/>
        <a:lstStyle/>
        <a:p>
          <a:endParaRPr lang="es-ES"/>
        </a:p>
      </dgm:t>
    </dgm:pt>
    <dgm:pt modelId="{B04F92CC-7E3D-44CC-A991-979C6936F1B8}" type="pres">
      <dgm:prSet presAssocID="{680FD50A-D7F3-441D-9BEB-6959D5FA36A6}" presName="Child1Accent1" presStyleLbl="alignNode1" presStyleIdx="11" presStyleCnt="27" custScaleX="103458" custScaleY="90142" custLinFactY="-39038" custLinFactNeighborX="5295" custLinFactNeighborY="-100000"/>
      <dgm:spPr/>
      <dgm:t>
        <a:bodyPr/>
        <a:lstStyle/>
        <a:p>
          <a:endParaRPr lang="es-ES"/>
        </a:p>
      </dgm:t>
    </dgm:pt>
    <dgm:pt modelId="{A7C025BC-E53B-4C59-A347-EAB1B1297874}" type="pres">
      <dgm:prSet presAssocID="{680FD50A-D7F3-441D-9BEB-6959D5FA36A6}" presName="Child1Accent2" presStyleLbl="alignNode1" presStyleIdx="12" presStyleCnt="27" custScaleX="103455" custScaleY="90141" custLinFactY="-100000" custLinFactNeighborX="10591" custLinFactNeighborY="-178304"/>
      <dgm:spPr/>
      <dgm:t>
        <a:bodyPr/>
        <a:lstStyle/>
        <a:p>
          <a:endParaRPr lang="es-ES"/>
        </a:p>
      </dgm:t>
    </dgm:pt>
    <dgm:pt modelId="{8C6AF04A-3688-46CB-BE6B-3264AAA35560}" type="pres">
      <dgm:prSet presAssocID="{680FD50A-D7F3-441D-9BEB-6959D5FA36A6}" presName="Child1Accent3" presStyleLbl="alignNode1" presStyleIdx="13" presStyleCnt="27" custScaleX="103455" custScaleY="90141" custLinFactY="-100000" custLinFactNeighborX="10591" custLinFactNeighborY="-178304"/>
      <dgm:spPr/>
      <dgm:t>
        <a:bodyPr/>
        <a:lstStyle/>
        <a:p>
          <a:endParaRPr lang="es-ES"/>
        </a:p>
      </dgm:t>
    </dgm:pt>
    <dgm:pt modelId="{B7416E36-96AB-48FE-96AD-EEBFCDCAF7B5}" type="pres">
      <dgm:prSet presAssocID="{680FD50A-D7F3-441D-9BEB-6959D5FA36A6}" presName="Child1Accent4" presStyleLbl="alignNode1" presStyleIdx="14" presStyleCnt="27" custScaleX="103455" custScaleY="90141" custLinFactY="-100000" custLinFactNeighborX="10591" custLinFactNeighborY="-178304"/>
      <dgm:spPr/>
      <dgm:t>
        <a:bodyPr/>
        <a:lstStyle/>
        <a:p>
          <a:endParaRPr lang="es-ES"/>
        </a:p>
      </dgm:t>
    </dgm:pt>
    <dgm:pt modelId="{AEA0149C-0DE1-4302-9A35-C93C184DEF2D}" type="pres">
      <dgm:prSet presAssocID="{680FD50A-D7F3-441D-9BEB-6959D5FA36A6}" presName="Child1Accent5" presStyleLbl="alignNode1" presStyleIdx="15" presStyleCnt="27" custScaleX="103455" custScaleY="90141" custLinFactY="-100000" custLinFactNeighborX="10591" custLinFactNeighborY="-178304"/>
      <dgm:spPr/>
      <dgm:t>
        <a:bodyPr/>
        <a:lstStyle/>
        <a:p>
          <a:endParaRPr lang="es-ES"/>
        </a:p>
      </dgm:t>
    </dgm:pt>
    <dgm:pt modelId="{142B2A46-FB4E-4244-877D-6B17FE926E09}" type="pres">
      <dgm:prSet presAssocID="{680FD50A-D7F3-441D-9BEB-6959D5FA36A6}" presName="Child1Accent6" presStyleLbl="alignNode1" presStyleIdx="16" presStyleCnt="27" custScaleX="103455" custScaleY="90141" custLinFactY="-100000" custLinFactNeighborX="10591" custLinFactNeighborY="-178304"/>
      <dgm:spPr/>
      <dgm:t>
        <a:bodyPr/>
        <a:lstStyle/>
        <a:p>
          <a:endParaRPr lang="es-ES"/>
        </a:p>
      </dgm:t>
    </dgm:pt>
    <dgm:pt modelId="{BF49EECD-6B6A-4AA3-9AF2-9E17EE777484}" type="pres">
      <dgm:prSet presAssocID="{680FD50A-D7F3-441D-9BEB-6959D5FA36A6}" presName="Child1Accent7" presStyleLbl="alignNode1" presStyleIdx="17" presStyleCnt="27" custScaleX="103455" custScaleY="90141" custLinFactY="-100000" custLinFactNeighborX="10591" custLinFactNeighborY="-178304"/>
      <dgm:spPr/>
      <dgm:t>
        <a:bodyPr/>
        <a:lstStyle/>
        <a:p>
          <a:endParaRPr lang="es-ES"/>
        </a:p>
      </dgm:t>
    </dgm:pt>
    <dgm:pt modelId="{9E6ACC0F-B36F-4739-8580-A4CDEE725ECA}" type="pres">
      <dgm:prSet presAssocID="{680FD50A-D7F3-441D-9BEB-6959D5FA36A6}" presName="Child1Accent8" presStyleLbl="alignNode1" presStyleIdx="18" presStyleCnt="27"/>
      <dgm:spPr/>
      <dgm:t>
        <a:bodyPr/>
        <a:lstStyle/>
        <a:p>
          <a:endParaRPr lang="es-ES"/>
        </a:p>
      </dgm:t>
    </dgm:pt>
    <dgm:pt modelId="{D5FBC0BE-BD5C-45B3-8551-FD77B8039BB6}" type="pres">
      <dgm:prSet presAssocID="{680FD50A-D7F3-441D-9BEB-6959D5FA36A6}" presName="Child1Accent9" presStyleLbl="alignNode1" presStyleIdx="19" presStyleCnt="27"/>
      <dgm:spPr/>
      <dgm:t>
        <a:bodyPr/>
        <a:lstStyle/>
        <a:p>
          <a:endParaRPr lang="es-ES"/>
        </a:p>
      </dgm:t>
    </dgm:pt>
    <dgm:pt modelId="{C5B23F56-5C35-4F95-A105-2BD6F1109FD1}" type="pres">
      <dgm:prSet presAssocID="{680FD50A-D7F3-441D-9BEB-6959D5FA36A6}" presName="Child1" presStyleLbl="revTx" presStyleIdx="0" presStyleCnt="2" custScaleX="471937" custScaleY="192495" custLinFactY="-101715" custLinFactNeighborX="-354" custLinFactNeighborY="-200000">
        <dgm:presLayoutVars>
          <dgm:chMax/>
          <dgm:chPref val="0"/>
          <dgm:bulletEnabled val="1"/>
        </dgm:presLayoutVars>
      </dgm:prSet>
      <dgm:spPr/>
      <dgm:t>
        <a:bodyPr/>
        <a:lstStyle/>
        <a:p>
          <a:endParaRPr lang="es-ES"/>
        </a:p>
      </dgm:t>
    </dgm:pt>
    <dgm:pt modelId="{FEEB18ED-4BF0-4A1C-804E-765AE286E074}" type="pres">
      <dgm:prSet presAssocID="{23E83BB8-8C59-4CDD-BD6C-B0AD4603614F}" presName="Child2Accent1" presStyleLbl="alignNode1" presStyleIdx="20" presStyleCnt="27" custScaleX="103458" custScaleY="90142" custLinFactY="-39038" custLinFactNeighborX="5295" custLinFactNeighborY="-100000"/>
      <dgm:spPr/>
      <dgm:t>
        <a:bodyPr/>
        <a:lstStyle/>
        <a:p>
          <a:endParaRPr lang="es-ES"/>
        </a:p>
      </dgm:t>
    </dgm:pt>
    <dgm:pt modelId="{A02328EF-415C-4232-AEAF-88588588BD4E}" type="pres">
      <dgm:prSet presAssocID="{23E83BB8-8C59-4CDD-BD6C-B0AD4603614F}" presName="Child2Accent2" presStyleLbl="alignNode1" presStyleIdx="21" presStyleCnt="27" custScaleX="103455" custScaleY="90141" custLinFactY="-100000" custLinFactNeighborX="10591" custLinFactNeighborY="-178304"/>
      <dgm:spPr/>
      <dgm:t>
        <a:bodyPr/>
        <a:lstStyle/>
        <a:p>
          <a:endParaRPr lang="es-ES"/>
        </a:p>
      </dgm:t>
    </dgm:pt>
    <dgm:pt modelId="{781B8D4D-D0D4-47DD-83BF-1C51E55D189C}" type="pres">
      <dgm:prSet presAssocID="{23E83BB8-8C59-4CDD-BD6C-B0AD4603614F}" presName="Child2Accent3" presStyleLbl="alignNode1" presStyleIdx="22" presStyleCnt="27" custScaleX="103455" custScaleY="90141" custLinFactY="-100000" custLinFactNeighborX="10591" custLinFactNeighborY="-178304"/>
      <dgm:spPr/>
      <dgm:t>
        <a:bodyPr/>
        <a:lstStyle/>
        <a:p>
          <a:endParaRPr lang="es-ES"/>
        </a:p>
      </dgm:t>
    </dgm:pt>
    <dgm:pt modelId="{0963A0D7-2B7E-4939-81EA-AC4011F9163E}" type="pres">
      <dgm:prSet presAssocID="{23E83BB8-8C59-4CDD-BD6C-B0AD4603614F}" presName="Child2Accent4" presStyleLbl="alignNode1" presStyleIdx="23" presStyleCnt="27" custScaleX="103455" custScaleY="90141" custLinFactY="-100000" custLinFactNeighborX="10591" custLinFactNeighborY="-178304"/>
      <dgm:spPr/>
      <dgm:t>
        <a:bodyPr/>
        <a:lstStyle/>
        <a:p>
          <a:endParaRPr lang="es-ES"/>
        </a:p>
      </dgm:t>
    </dgm:pt>
    <dgm:pt modelId="{6F45E0DC-A975-4435-A10F-B2DDCF2E4569}" type="pres">
      <dgm:prSet presAssocID="{23E83BB8-8C59-4CDD-BD6C-B0AD4603614F}" presName="Child2Accent5" presStyleLbl="alignNode1" presStyleIdx="24" presStyleCnt="27" custScaleX="103455" custScaleY="90141" custLinFactY="-100000" custLinFactNeighborX="10591" custLinFactNeighborY="-178304"/>
      <dgm:spPr/>
      <dgm:t>
        <a:bodyPr/>
        <a:lstStyle/>
        <a:p>
          <a:endParaRPr lang="es-ES"/>
        </a:p>
      </dgm:t>
    </dgm:pt>
    <dgm:pt modelId="{D97EC5E0-9FCD-4E10-AC14-605D21FB1825}" type="pres">
      <dgm:prSet presAssocID="{23E83BB8-8C59-4CDD-BD6C-B0AD4603614F}" presName="Child2Accent6" presStyleLbl="alignNode1" presStyleIdx="25" presStyleCnt="27" custScaleX="103455" custScaleY="90141" custLinFactY="-100000" custLinFactNeighborX="10591" custLinFactNeighborY="-178304"/>
      <dgm:spPr/>
      <dgm:t>
        <a:bodyPr/>
        <a:lstStyle/>
        <a:p>
          <a:endParaRPr lang="es-ES"/>
        </a:p>
      </dgm:t>
    </dgm:pt>
    <dgm:pt modelId="{32332F89-87FC-4295-BF14-EB3A2F2E347B}" type="pres">
      <dgm:prSet presAssocID="{23E83BB8-8C59-4CDD-BD6C-B0AD4603614F}" presName="Child2Accent7" presStyleLbl="alignNode1" presStyleIdx="26" presStyleCnt="27" custScaleX="103455" custScaleY="90141" custLinFactY="-100000" custLinFactNeighborX="10591" custLinFactNeighborY="-178304"/>
      <dgm:spPr/>
      <dgm:t>
        <a:bodyPr/>
        <a:lstStyle/>
        <a:p>
          <a:endParaRPr lang="es-ES"/>
        </a:p>
      </dgm:t>
    </dgm:pt>
    <dgm:pt modelId="{B2D76841-8B25-4747-BEFE-B6CF537D48D8}" type="pres">
      <dgm:prSet presAssocID="{23E83BB8-8C59-4CDD-BD6C-B0AD4603614F}" presName="Child2" presStyleLbl="revTx" presStyleIdx="1" presStyleCnt="2" custScaleX="469052" custScaleY="414494" custLinFactY="132759" custLinFactNeighborX="-1797" custLinFactNeighborY="200000">
        <dgm:presLayoutVars>
          <dgm:chMax/>
          <dgm:chPref val="0"/>
          <dgm:bulletEnabled val="1"/>
        </dgm:presLayoutVars>
      </dgm:prSet>
      <dgm:spPr/>
      <dgm:t>
        <a:bodyPr/>
        <a:lstStyle/>
        <a:p>
          <a:endParaRPr lang="es-ES"/>
        </a:p>
      </dgm:t>
    </dgm:pt>
  </dgm:ptLst>
  <dgm:cxnLst>
    <dgm:cxn modelId="{31D2ACCB-E0CA-4D8C-B676-3ED19347FD34}" srcId="{E17E9022-7831-49D3-BE21-A251DE978D78}" destId="{BC992DA5-9CED-41EE-B19A-B7804A08AE1A}" srcOrd="0" destOrd="0" parTransId="{49B754CA-EC48-4F60-8810-0882DBB1F90C}" sibTransId="{787691E7-BCCF-44C7-9D15-DB019DEFB11D}"/>
    <dgm:cxn modelId="{286982B4-D746-469D-8AD0-9B8433816057}" type="presOf" srcId="{E17E9022-7831-49D3-BE21-A251DE978D78}" destId="{A14CD1A3-D3BD-48AD-8F1E-7BE394E80565}" srcOrd="0" destOrd="0" presId="urn:microsoft.com/office/officeart/2011/layout/ConvergingText"/>
    <dgm:cxn modelId="{40940BDF-B788-4BCE-837C-5A256ABC395C}" type="presOf" srcId="{23E83BB8-8C59-4CDD-BD6C-B0AD4603614F}" destId="{B2D76841-8B25-4747-BEFE-B6CF537D48D8}" srcOrd="0" destOrd="0" presId="urn:microsoft.com/office/officeart/2011/layout/ConvergingText"/>
    <dgm:cxn modelId="{7AD6764F-BC87-423B-B5DF-60D10B474986}" type="presOf" srcId="{BC992DA5-9CED-41EE-B19A-B7804A08AE1A}" destId="{EA781D0D-6397-4A22-A255-1E0148B13374}" srcOrd="0" destOrd="0" presId="urn:microsoft.com/office/officeart/2011/layout/ConvergingText"/>
    <dgm:cxn modelId="{C2079DB9-A00C-4C98-9E48-1BDC8633BE50}" srcId="{BC992DA5-9CED-41EE-B19A-B7804A08AE1A}" destId="{23E83BB8-8C59-4CDD-BD6C-B0AD4603614F}" srcOrd="1" destOrd="0" parTransId="{D7A8F9B3-807B-4DC7-97F1-75AC7A55A830}" sibTransId="{F98E4A36-F359-4A4D-B315-AB123B727B62}"/>
    <dgm:cxn modelId="{FAA06658-BCFE-4AD7-9E06-178BFF915605}" type="presOf" srcId="{680FD50A-D7F3-441D-9BEB-6959D5FA36A6}" destId="{C5B23F56-5C35-4F95-A105-2BD6F1109FD1}" srcOrd="0" destOrd="0" presId="urn:microsoft.com/office/officeart/2011/layout/ConvergingText"/>
    <dgm:cxn modelId="{4250976F-0959-4EEA-AA96-82069EE68E5F}" srcId="{BC992DA5-9CED-41EE-B19A-B7804A08AE1A}" destId="{680FD50A-D7F3-441D-9BEB-6959D5FA36A6}" srcOrd="0" destOrd="0" parTransId="{E756FE48-14DA-48A0-BBC8-F5463D26C286}" sibTransId="{F1E9F138-B8AD-47E8-860E-DA8C6F293101}"/>
    <dgm:cxn modelId="{03DA1562-5DA4-40CF-BDCA-46F6B8118097}" type="presParOf" srcId="{A14CD1A3-D3BD-48AD-8F1E-7BE394E80565}" destId="{DF44DB07-3584-473A-9520-0B5948E30D7C}" srcOrd="0" destOrd="0" presId="urn:microsoft.com/office/officeart/2011/layout/ConvergingText"/>
    <dgm:cxn modelId="{78539470-3E23-4457-8C7F-818B462007FD}" type="presParOf" srcId="{DF44DB07-3584-473A-9520-0B5948E30D7C}" destId="{26DA57A1-E20E-40EE-98F4-E3601CEFB8AF}" srcOrd="0" destOrd="0" presId="urn:microsoft.com/office/officeart/2011/layout/ConvergingText"/>
    <dgm:cxn modelId="{EBFC79BF-C619-4969-9F13-673C66A424F3}" type="presParOf" srcId="{DF44DB07-3584-473A-9520-0B5948E30D7C}" destId="{7656AF5E-E2FE-4B5F-8181-278A5784F88B}" srcOrd="1" destOrd="0" presId="urn:microsoft.com/office/officeart/2011/layout/ConvergingText"/>
    <dgm:cxn modelId="{F22AFA3F-4734-4152-833A-83B7E105EA2B}" type="presParOf" srcId="{DF44DB07-3584-473A-9520-0B5948E30D7C}" destId="{FAFE39AC-6B22-4BAF-BCB3-94359EB46EBB}" srcOrd="2" destOrd="0" presId="urn:microsoft.com/office/officeart/2011/layout/ConvergingText"/>
    <dgm:cxn modelId="{5EFB04B9-8070-4447-B5DA-BB779005E550}" type="presParOf" srcId="{DF44DB07-3584-473A-9520-0B5948E30D7C}" destId="{169CA744-4146-490D-A664-ACF55A6916BD}" srcOrd="3" destOrd="0" presId="urn:microsoft.com/office/officeart/2011/layout/ConvergingText"/>
    <dgm:cxn modelId="{8BC1CA32-3515-4DE4-8BDE-90902805722E}" type="presParOf" srcId="{DF44DB07-3584-473A-9520-0B5948E30D7C}" destId="{BC96BB96-149A-4BA9-8820-5991EA87A931}" srcOrd="4" destOrd="0" presId="urn:microsoft.com/office/officeart/2011/layout/ConvergingText"/>
    <dgm:cxn modelId="{77085F6A-C95E-4FB5-8ACD-B4371281D3E3}" type="presParOf" srcId="{DF44DB07-3584-473A-9520-0B5948E30D7C}" destId="{D8C32D7F-444A-4794-8B29-AC643D4FC51E}" srcOrd="5" destOrd="0" presId="urn:microsoft.com/office/officeart/2011/layout/ConvergingText"/>
    <dgm:cxn modelId="{35AF9E21-96C7-47A1-821C-4E6F73AA9931}" type="presParOf" srcId="{DF44DB07-3584-473A-9520-0B5948E30D7C}" destId="{A2B929E0-BDB8-41EC-AAAD-4E0EE807CFBA}" srcOrd="6" destOrd="0" presId="urn:microsoft.com/office/officeart/2011/layout/ConvergingText"/>
    <dgm:cxn modelId="{25FDF6E5-09BD-481B-8C44-070B49A374E4}" type="presParOf" srcId="{DF44DB07-3584-473A-9520-0B5948E30D7C}" destId="{16B28D06-B71E-42AD-ABDE-4E9B8E77A339}" srcOrd="7" destOrd="0" presId="urn:microsoft.com/office/officeart/2011/layout/ConvergingText"/>
    <dgm:cxn modelId="{6DDFC867-678C-424E-AC23-B2EB5FC68070}" type="presParOf" srcId="{DF44DB07-3584-473A-9520-0B5948E30D7C}" destId="{639530C5-9806-4E5D-A476-8A9827A0C945}" srcOrd="8" destOrd="0" presId="urn:microsoft.com/office/officeart/2011/layout/ConvergingText"/>
    <dgm:cxn modelId="{C45D952D-BCAC-4EE8-8256-BCB7745E3926}" type="presParOf" srcId="{DF44DB07-3584-473A-9520-0B5948E30D7C}" destId="{61D6589B-BD8B-42CC-9277-7F280C70E221}" srcOrd="9" destOrd="0" presId="urn:microsoft.com/office/officeart/2011/layout/ConvergingText"/>
    <dgm:cxn modelId="{4EB7D442-B57A-4DBA-B54E-477E9D268389}" type="presParOf" srcId="{DF44DB07-3584-473A-9520-0B5948E30D7C}" destId="{EA781D0D-6397-4A22-A255-1E0148B13374}" srcOrd="10" destOrd="0" presId="urn:microsoft.com/office/officeart/2011/layout/ConvergingText"/>
    <dgm:cxn modelId="{A7150CC3-6775-4C56-89D5-03E02EE86258}" type="presParOf" srcId="{DF44DB07-3584-473A-9520-0B5948E30D7C}" destId="{B04F92CC-7E3D-44CC-A991-979C6936F1B8}" srcOrd="11" destOrd="0" presId="urn:microsoft.com/office/officeart/2011/layout/ConvergingText"/>
    <dgm:cxn modelId="{286E4A40-2D54-485A-ADCC-03C2D27BCD25}" type="presParOf" srcId="{DF44DB07-3584-473A-9520-0B5948E30D7C}" destId="{A7C025BC-E53B-4C59-A347-EAB1B1297874}" srcOrd="12" destOrd="0" presId="urn:microsoft.com/office/officeart/2011/layout/ConvergingText"/>
    <dgm:cxn modelId="{7BC4BAE6-323F-49A5-8FE4-9DE7AA20271A}" type="presParOf" srcId="{DF44DB07-3584-473A-9520-0B5948E30D7C}" destId="{8C6AF04A-3688-46CB-BE6B-3264AAA35560}" srcOrd="13" destOrd="0" presId="urn:microsoft.com/office/officeart/2011/layout/ConvergingText"/>
    <dgm:cxn modelId="{77E0510B-679C-449C-A25E-C04E0CED4A6F}" type="presParOf" srcId="{DF44DB07-3584-473A-9520-0B5948E30D7C}" destId="{B7416E36-96AB-48FE-96AD-EEBFCDCAF7B5}" srcOrd="14" destOrd="0" presId="urn:microsoft.com/office/officeart/2011/layout/ConvergingText"/>
    <dgm:cxn modelId="{6429897D-E59C-42C8-9810-CA9DAD97D862}" type="presParOf" srcId="{DF44DB07-3584-473A-9520-0B5948E30D7C}" destId="{AEA0149C-0DE1-4302-9A35-C93C184DEF2D}" srcOrd="15" destOrd="0" presId="urn:microsoft.com/office/officeart/2011/layout/ConvergingText"/>
    <dgm:cxn modelId="{D7938C30-C50C-457C-BB21-B2F8DE935EBD}" type="presParOf" srcId="{DF44DB07-3584-473A-9520-0B5948E30D7C}" destId="{142B2A46-FB4E-4244-877D-6B17FE926E09}" srcOrd="16" destOrd="0" presId="urn:microsoft.com/office/officeart/2011/layout/ConvergingText"/>
    <dgm:cxn modelId="{118EE7F4-460A-4926-9A22-A3F1819E01AB}" type="presParOf" srcId="{DF44DB07-3584-473A-9520-0B5948E30D7C}" destId="{BF49EECD-6B6A-4AA3-9AF2-9E17EE777484}" srcOrd="17" destOrd="0" presId="urn:microsoft.com/office/officeart/2011/layout/ConvergingText"/>
    <dgm:cxn modelId="{5C4E076C-6D6B-4AF1-8E62-79588D60965E}" type="presParOf" srcId="{DF44DB07-3584-473A-9520-0B5948E30D7C}" destId="{9E6ACC0F-B36F-4739-8580-A4CDEE725ECA}" srcOrd="18" destOrd="0" presId="urn:microsoft.com/office/officeart/2011/layout/ConvergingText"/>
    <dgm:cxn modelId="{47C70DA9-9B0A-4F6C-B0ED-D942F7836E38}" type="presParOf" srcId="{DF44DB07-3584-473A-9520-0B5948E30D7C}" destId="{D5FBC0BE-BD5C-45B3-8551-FD77B8039BB6}" srcOrd="19" destOrd="0" presId="urn:microsoft.com/office/officeart/2011/layout/ConvergingText"/>
    <dgm:cxn modelId="{F58212C2-57A7-4F3A-A8E1-5167271F4B21}" type="presParOf" srcId="{DF44DB07-3584-473A-9520-0B5948E30D7C}" destId="{C5B23F56-5C35-4F95-A105-2BD6F1109FD1}" srcOrd="20" destOrd="0" presId="urn:microsoft.com/office/officeart/2011/layout/ConvergingText"/>
    <dgm:cxn modelId="{670BBB64-C39E-4B40-A7E8-5859A4587AEE}" type="presParOf" srcId="{DF44DB07-3584-473A-9520-0B5948E30D7C}" destId="{FEEB18ED-4BF0-4A1C-804E-765AE286E074}" srcOrd="21" destOrd="0" presId="urn:microsoft.com/office/officeart/2011/layout/ConvergingText"/>
    <dgm:cxn modelId="{93CE979F-049D-4519-8429-8ACEDB914764}" type="presParOf" srcId="{DF44DB07-3584-473A-9520-0B5948E30D7C}" destId="{A02328EF-415C-4232-AEAF-88588588BD4E}" srcOrd="22" destOrd="0" presId="urn:microsoft.com/office/officeart/2011/layout/ConvergingText"/>
    <dgm:cxn modelId="{8D1B5925-B2CB-421D-9251-071ED63CEDC0}" type="presParOf" srcId="{DF44DB07-3584-473A-9520-0B5948E30D7C}" destId="{781B8D4D-D0D4-47DD-83BF-1C51E55D189C}" srcOrd="23" destOrd="0" presId="urn:microsoft.com/office/officeart/2011/layout/ConvergingText"/>
    <dgm:cxn modelId="{50C9DE57-14AF-49CF-822B-8CF8C7698A78}" type="presParOf" srcId="{DF44DB07-3584-473A-9520-0B5948E30D7C}" destId="{0963A0D7-2B7E-4939-81EA-AC4011F9163E}" srcOrd="24" destOrd="0" presId="urn:microsoft.com/office/officeart/2011/layout/ConvergingText"/>
    <dgm:cxn modelId="{1B23C449-6220-4D4A-B3F2-66234D5583E5}" type="presParOf" srcId="{DF44DB07-3584-473A-9520-0B5948E30D7C}" destId="{6F45E0DC-A975-4435-A10F-B2DDCF2E4569}" srcOrd="25" destOrd="0" presId="urn:microsoft.com/office/officeart/2011/layout/ConvergingText"/>
    <dgm:cxn modelId="{B3DDE772-478E-4AB8-A15B-9F8A23FFD373}" type="presParOf" srcId="{DF44DB07-3584-473A-9520-0B5948E30D7C}" destId="{D97EC5E0-9FCD-4E10-AC14-605D21FB1825}" srcOrd="26" destOrd="0" presId="urn:microsoft.com/office/officeart/2011/layout/ConvergingText"/>
    <dgm:cxn modelId="{32CA6EE7-8E2D-4883-9B6E-27A1FAA3448A}" type="presParOf" srcId="{DF44DB07-3584-473A-9520-0B5948E30D7C}" destId="{32332F89-87FC-4295-BF14-EB3A2F2E347B}" srcOrd="27" destOrd="0" presId="urn:microsoft.com/office/officeart/2011/layout/ConvergingText"/>
    <dgm:cxn modelId="{C639BDA3-189C-456B-850A-A0ECD47B27A8}" type="presParOf" srcId="{DF44DB07-3584-473A-9520-0B5948E30D7C}" destId="{B2D76841-8B25-4747-BEFE-B6CF537D48D8}" srcOrd="28"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16AD96-4CD2-4380-922A-C55092E8ECFC}" type="doc">
      <dgm:prSet loTypeId="urn:microsoft.com/office/officeart/2009/layout/CircleArrowProcess" loCatId="process" qsTypeId="urn:microsoft.com/office/officeart/2005/8/quickstyle/simple5" qsCatId="simple" csTypeId="urn:microsoft.com/office/officeart/2005/8/colors/accent1_2" csCatId="accent1" phldr="1"/>
      <dgm:spPr/>
      <dgm:t>
        <a:bodyPr/>
        <a:lstStyle/>
        <a:p>
          <a:endParaRPr lang="es-ES"/>
        </a:p>
      </dgm:t>
    </dgm:pt>
    <dgm:pt modelId="{C5236031-422E-4DF2-B3FE-CAF03C9BD54B}">
      <dgm:prSet phldrT="[Texto]" custT="1"/>
      <dgm:spPr/>
      <dgm:t>
        <a:bodyPr/>
        <a:lstStyle/>
        <a:p>
          <a:pPr algn="just"/>
          <a:r>
            <a:rPr lang="es-ES" sz="1800" dirty="0" smtClean="0">
              <a:latin typeface="Aharoni" pitchFamily="2" charset="-79"/>
              <a:cs typeface="Aharoni" pitchFamily="2" charset="-79"/>
            </a:rPr>
            <a:t>El objetivo en su formulación, debe reunir las características siguientes:</a:t>
          </a:r>
          <a:endParaRPr lang="es-ES" sz="1800" dirty="0">
            <a:latin typeface="Aharoni" pitchFamily="2" charset="-79"/>
            <a:cs typeface="Aharoni" pitchFamily="2" charset="-79"/>
          </a:endParaRPr>
        </a:p>
      </dgm:t>
    </dgm:pt>
    <dgm:pt modelId="{16249B54-6E85-4CDF-AD0F-947C3DC40F0F}" type="parTrans" cxnId="{1745996C-CCEA-48C4-A059-22E55874331A}">
      <dgm:prSet/>
      <dgm:spPr/>
      <dgm:t>
        <a:bodyPr/>
        <a:lstStyle/>
        <a:p>
          <a:endParaRPr lang="es-ES"/>
        </a:p>
      </dgm:t>
    </dgm:pt>
    <dgm:pt modelId="{EB529090-B263-474D-88A9-18FE1B737A4F}" type="sibTrans" cxnId="{1745996C-CCEA-48C4-A059-22E55874331A}">
      <dgm:prSet/>
      <dgm:spPr/>
      <dgm:t>
        <a:bodyPr/>
        <a:lstStyle/>
        <a:p>
          <a:endParaRPr lang="es-ES"/>
        </a:p>
      </dgm:t>
    </dgm:pt>
    <dgm:pt modelId="{0EB207D6-0BFD-4EF1-80EF-14F0B6B5AA60}">
      <dgm:prSet custT="1"/>
      <dgm:spPr/>
      <dgm:t>
        <a:bodyPr/>
        <a:lstStyle/>
        <a:p>
          <a:pPr algn="just"/>
          <a:r>
            <a:rPr lang="es-ES" sz="1800" dirty="0" smtClean="0">
              <a:latin typeface="Aharoni" pitchFamily="2" charset="-79"/>
              <a:cs typeface="Aharoni" pitchFamily="2" charset="-79"/>
            </a:rPr>
            <a:t>a) Ser Orientador.</a:t>
          </a:r>
        </a:p>
        <a:p>
          <a:pPr algn="just"/>
          <a:r>
            <a:rPr lang="es-ES" sz="1800" dirty="0" smtClean="0">
              <a:latin typeface="Aharoni" pitchFamily="2" charset="-79"/>
              <a:cs typeface="Aharoni" pitchFamily="2" charset="-79"/>
            </a:rPr>
            <a:t>b) Limitado a los recursos con los que se cuenta.</a:t>
          </a:r>
        </a:p>
        <a:p>
          <a:pPr algn="just"/>
          <a:r>
            <a:rPr lang="es-ES" sz="1800" dirty="0" smtClean="0">
              <a:latin typeface="Aharoni" pitchFamily="2" charset="-79"/>
              <a:cs typeface="Aharoni" pitchFamily="2" charset="-79"/>
            </a:rPr>
            <a:t>c) Susceptible de ser alcanzado.</a:t>
          </a:r>
        </a:p>
        <a:p>
          <a:pPr algn="just"/>
          <a:r>
            <a:rPr lang="es-ES" sz="1800" dirty="0" smtClean="0">
              <a:latin typeface="Aharoni" pitchFamily="2" charset="-79"/>
              <a:cs typeface="Aharoni" pitchFamily="2" charset="-79"/>
            </a:rPr>
            <a:t>d) Evaluable.</a:t>
          </a:r>
        </a:p>
        <a:p>
          <a:pPr algn="just"/>
          <a:r>
            <a:rPr lang="es-ES" sz="1800" dirty="0" smtClean="0">
              <a:latin typeface="Aharoni" pitchFamily="2" charset="-79"/>
              <a:cs typeface="Aharoni" pitchFamily="2" charset="-79"/>
            </a:rPr>
            <a:t>i) Expresado en modo afirmativo y de forma clara y precisa.</a:t>
          </a:r>
          <a:endParaRPr lang="es-ES" sz="1800" dirty="0">
            <a:latin typeface="Aharoni" pitchFamily="2" charset="-79"/>
            <a:cs typeface="Aharoni" pitchFamily="2" charset="-79"/>
          </a:endParaRPr>
        </a:p>
      </dgm:t>
    </dgm:pt>
    <dgm:pt modelId="{427B68BC-60EA-453A-B9E6-6A17A187B9D1}" type="parTrans" cxnId="{62E20C07-98E6-4115-93B0-C87CDCF67848}">
      <dgm:prSet/>
      <dgm:spPr/>
      <dgm:t>
        <a:bodyPr/>
        <a:lstStyle/>
        <a:p>
          <a:endParaRPr lang="es-ES"/>
        </a:p>
      </dgm:t>
    </dgm:pt>
    <dgm:pt modelId="{7C32B4FA-2A8D-4E37-A598-65A9B5334B9E}" type="sibTrans" cxnId="{62E20C07-98E6-4115-93B0-C87CDCF67848}">
      <dgm:prSet/>
      <dgm:spPr/>
      <dgm:t>
        <a:bodyPr/>
        <a:lstStyle/>
        <a:p>
          <a:endParaRPr lang="es-ES"/>
        </a:p>
      </dgm:t>
    </dgm:pt>
    <dgm:pt modelId="{4FA47C18-CB4A-4F14-A76C-4BB24C834678}" type="pres">
      <dgm:prSet presAssocID="{D116AD96-4CD2-4380-922A-C55092E8ECFC}" presName="Name0" presStyleCnt="0">
        <dgm:presLayoutVars>
          <dgm:chMax val="7"/>
          <dgm:chPref val="7"/>
          <dgm:dir/>
          <dgm:animLvl val="lvl"/>
        </dgm:presLayoutVars>
      </dgm:prSet>
      <dgm:spPr/>
      <dgm:t>
        <a:bodyPr/>
        <a:lstStyle/>
        <a:p>
          <a:endParaRPr lang="es-ES"/>
        </a:p>
      </dgm:t>
    </dgm:pt>
    <dgm:pt modelId="{94DBA23A-B7CF-497D-9532-E52FD1256494}" type="pres">
      <dgm:prSet presAssocID="{C5236031-422E-4DF2-B3FE-CAF03C9BD54B}" presName="Accent1" presStyleCnt="0"/>
      <dgm:spPr/>
    </dgm:pt>
    <dgm:pt modelId="{5BDDBA32-6461-4B8A-B1F7-8A570ADB2843}" type="pres">
      <dgm:prSet presAssocID="{C5236031-422E-4DF2-B3FE-CAF03C9BD54B}" presName="Accent" presStyleLbl="node1" presStyleIdx="0" presStyleCnt="2" custScaleX="235842"/>
      <dgm:spPr/>
    </dgm:pt>
    <dgm:pt modelId="{CD7F28BB-B5B1-47B8-A107-6ED87CC9F030}" type="pres">
      <dgm:prSet presAssocID="{C5236031-422E-4DF2-B3FE-CAF03C9BD54B}" presName="Parent1" presStyleLbl="revTx" presStyleIdx="0" presStyleCnt="2" custScaleX="309239" custLinFactNeighborX="2356" custLinFactNeighborY="-44680">
        <dgm:presLayoutVars>
          <dgm:chMax val="1"/>
          <dgm:chPref val="1"/>
          <dgm:bulletEnabled val="1"/>
        </dgm:presLayoutVars>
      </dgm:prSet>
      <dgm:spPr/>
      <dgm:t>
        <a:bodyPr/>
        <a:lstStyle/>
        <a:p>
          <a:endParaRPr lang="es-ES"/>
        </a:p>
      </dgm:t>
    </dgm:pt>
    <dgm:pt modelId="{776F401B-59D0-4DBE-A5C4-F6C0451DE0D9}" type="pres">
      <dgm:prSet presAssocID="{0EB207D6-0BFD-4EF1-80EF-14F0B6B5AA60}" presName="Accent2" presStyleCnt="0"/>
      <dgm:spPr/>
    </dgm:pt>
    <dgm:pt modelId="{F6F9805D-67A4-49B9-A98F-26D2D3BA263D}" type="pres">
      <dgm:prSet presAssocID="{0EB207D6-0BFD-4EF1-80EF-14F0B6B5AA60}" presName="Accent" presStyleLbl="node1" presStyleIdx="1" presStyleCnt="2" custScaleX="268024" custLinFactNeighborX="7467" custLinFactNeighborY="522"/>
      <dgm:spPr/>
    </dgm:pt>
    <dgm:pt modelId="{FB05D555-48A8-4A2A-B30A-4A75295980A0}" type="pres">
      <dgm:prSet presAssocID="{0EB207D6-0BFD-4EF1-80EF-14F0B6B5AA60}" presName="Parent2" presStyleLbl="revTx" presStyleIdx="1" presStyleCnt="2" custScaleX="334060" custLinFactNeighborX="17136" custLinFactNeighborY="27566">
        <dgm:presLayoutVars>
          <dgm:chMax val="1"/>
          <dgm:chPref val="1"/>
          <dgm:bulletEnabled val="1"/>
        </dgm:presLayoutVars>
      </dgm:prSet>
      <dgm:spPr/>
      <dgm:t>
        <a:bodyPr/>
        <a:lstStyle/>
        <a:p>
          <a:endParaRPr lang="es-ES"/>
        </a:p>
      </dgm:t>
    </dgm:pt>
  </dgm:ptLst>
  <dgm:cxnLst>
    <dgm:cxn modelId="{5F41381C-FD62-47E0-A1E1-D247A94A7E13}" type="presOf" srcId="{0EB207D6-0BFD-4EF1-80EF-14F0B6B5AA60}" destId="{FB05D555-48A8-4A2A-B30A-4A75295980A0}" srcOrd="0" destOrd="0" presId="urn:microsoft.com/office/officeart/2009/layout/CircleArrowProcess"/>
    <dgm:cxn modelId="{62E20C07-98E6-4115-93B0-C87CDCF67848}" srcId="{D116AD96-4CD2-4380-922A-C55092E8ECFC}" destId="{0EB207D6-0BFD-4EF1-80EF-14F0B6B5AA60}" srcOrd="1" destOrd="0" parTransId="{427B68BC-60EA-453A-B9E6-6A17A187B9D1}" sibTransId="{7C32B4FA-2A8D-4E37-A598-65A9B5334B9E}"/>
    <dgm:cxn modelId="{EB45F0F5-4931-4E9F-989C-35CA33B16FFD}" type="presOf" srcId="{D116AD96-4CD2-4380-922A-C55092E8ECFC}" destId="{4FA47C18-CB4A-4F14-A76C-4BB24C834678}" srcOrd="0" destOrd="0" presId="urn:microsoft.com/office/officeart/2009/layout/CircleArrowProcess"/>
    <dgm:cxn modelId="{A2481CC2-6E96-4211-B822-D0A93134AC41}" type="presOf" srcId="{C5236031-422E-4DF2-B3FE-CAF03C9BD54B}" destId="{CD7F28BB-B5B1-47B8-A107-6ED87CC9F030}" srcOrd="0" destOrd="0" presId="urn:microsoft.com/office/officeart/2009/layout/CircleArrowProcess"/>
    <dgm:cxn modelId="{1745996C-CCEA-48C4-A059-22E55874331A}" srcId="{D116AD96-4CD2-4380-922A-C55092E8ECFC}" destId="{C5236031-422E-4DF2-B3FE-CAF03C9BD54B}" srcOrd="0" destOrd="0" parTransId="{16249B54-6E85-4CDF-AD0F-947C3DC40F0F}" sibTransId="{EB529090-B263-474D-88A9-18FE1B737A4F}"/>
    <dgm:cxn modelId="{CA2D34A9-FF02-4854-8B28-2B34CDC2F484}" type="presParOf" srcId="{4FA47C18-CB4A-4F14-A76C-4BB24C834678}" destId="{94DBA23A-B7CF-497D-9532-E52FD1256494}" srcOrd="0" destOrd="0" presId="urn:microsoft.com/office/officeart/2009/layout/CircleArrowProcess"/>
    <dgm:cxn modelId="{07D736BC-B31C-4F83-B398-653604BB61E5}" type="presParOf" srcId="{94DBA23A-B7CF-497D-9532-E52FD1256494}" destId="{5BDDBA32-6461-4B8A-B1F7-8A570ADB2843}" srcOrd="0" destOrd="0" presId="urn:microsoft.com/office/officeart/2009/layout/CircleArrowProcess"/>
    <dgm:cxn modelId="{E42F0297-EAE8-403E-88AE-09A435A4E0D3}" type="presParOf" srcId="{4FA47C18-CB4A-4F14-A76C-4BB24C834678}" destId="{CD7F28BB-B5B1-47B8-A107-6ED87CC9F030}" srcOrd="1" destOrd="0" presId="urn:microsoft.com/office/officeart/2009/layout/CircleArrowProcess"/>
    <dgm:cxn modelId="{499903FD-9337-4DBD-8C75-CE0AD7AD00A5}" type="presParOf" srcId="{4FA47C18-CB4A-4F14-A76C-4BB24C834678}" destId="{776F401B-59D0-4DBE-A5C4-F6C0451DE0D9}" srcOrd="2" destOrd="0" presId="urn:microsoft.com/office/officeart/2009/layout/CircleArrowProcess"/>
    <dgm:cxn modelId="{E3B8B220-9A68-47D5-803E-65AD40318FA6}" type="presParOf" srcId="{776F401B-59D0-4DBE-A5C4-F6C0451DE0D9}" destId="{F6F9805D-67A4-49B9-A98F-26D2D3BA263D}" srcOrd="0" destOrd="0" presId="urn:microsoft.com/office/officeart/2009/layout/CircleArrowProcess"/>
    <dgm:cxn modelId="{CBB6CE1C-EED0-410A-9176-19907705070F}" type="presParOf" srcId="{4FA47C18-CB4A-4F14-A76C-4BB24C834678}" destId="{FB05D555-48A8-4A2A-B30A-4A75295980A0}"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CA4E07-5AAC-4600-8D4D-39CE2BAF58D7}"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ES"/>
        </a:p>
      </dgm:t>
    </dgm:pt>
    <dgm:pt modelId="{0E3ACB33-70F3-4AD1-974E-649B11346EE8}">
      <dgm:prSet phldrT="[Texto]"/>
      <dgm:spPr/>
      <dgm:t>
        <a:bodyPr/>
        <a:lstStyle/>
        <a:p>
          <a:pPr algn="just"/>
          <a:r>
            <a:rPr lang="es-ES" dirty="0" smtClean="0">
              <a:latin typeface="Aharoni" pitchFamily="2" charset="-79"/>
              <a:cs typeface="Aharoni" pitchFamily="2" charset="-79"/>
            </a:rPr>
            <a:t>Criterios</a:t>
          </a:r>
          <a:endParaRPr lang="es-ES" dirty="0">
            <a:latin typeface="Aharoni" pitchFamily="2" charset="-79"/>
            <a:cs typeface="Aharoni" pitchFamily="2" charset="-79"/>
          </a:endParaRPr>
        </a:p>
      </dgm:t>
    </dgm:pt>
    <dgm:pt modelId="{5D5117B9-AB79-45F8-936B-FD49AF301907}" type="parTrans" cxnId="{59894C32-9580-4D1A-9600-1521FD9F5966}">
      <dgm:prSet/>
      <dgm:spPr/>
      <dgm:t>
        <a:bodyPr/>
        <a:lstStyle/>
        <a:p>
          <a:endParaRPr lang="es-ES"/>
        </a:p>
      </dgm:t>
    </dgm:pt>
    <dgm:pt modelId="{4C3104BF-105F-4D3D-A985-9B114CEEF092}" type="sibTrans" cxnId="{59894C32-9580-4D1A-9600-1521FD9F5966}">
      <dgm:prSet/>
      <dgm:spPr/>
      <dgm:t>
        <a:bodyPr/>
        <a:lstStyle/>
        <a:p>
          <a:endParaRPr lang="es-ES"/>
        </a:p>
      </dgm:t>
    </dgm:pt>
    <dgm:pt modelId="{285253B7-F126-4403-B8BD-E239CDAEEBD7}">
      <dgm:prSet phldrT="[Texto]"/>
      <dgm:spPr/>
      <dgm:t>
        <a:bodyPr/>
        <a:lstStyle/>
        <a:p>
          <a:pPr algn="just"/>
          <a:r>
            <a:rPr lang="es-ES" dirty="0" smtClean="0">
              <a:latin typeface="Aharoni" pitchFamily="2" charset="-79"/>
              <a:cs typeface="Aharoni" pitchFamily="2" charset="-79"/>
            </a:rPr>
            <a:t>Deben estar dirigidos a los elementos básicos del problema.</a:t>
          </a:r>
          <a:endParaRPr lang="es-ES" dirty="0">
            <a:latin typeface="Aharoni" pitchFamily="2" charset="-79"/>
            <a:cs typeface="Aharoni" pitchFamily="2" charset="-79"/>
          </a:endParaRPr>
        </a:p>
      </dgm:t>
    </dgm:pt>
    <dgm:pt modelId="{473500C7-E83C-4AA8-AB2B-F2F081068950}" type="parTrans" cxnId="{DAEBF150-796F-46FC-96BE-FEF31CBC4C75}">
      <dgm:prSet/>
      <dgm:spPr/>
      <dgm:t>
        <a:bodyPr/>
        <a:lstStyle/>
        <a:p>
          <a:endParaRPr lang="es-ES"/>
        </a:p>
      </dgm:t>
    </dgm:pt>
    <dgm:pt modelId="{8BE2F754-C03E-495C-A143-D2291B5B88E4}" type="sibTrans" cxnId="{DAEBF150-796F-46FC-96BE-FEF31CBC4C75}">
      <dgm:prSet/>
      <dgm:spPr/>
      <dgm:t>
        <a:bodyPr/>
        <a:lstStyle/>
        <a:p>
          <a:endParaRPr lang="es-ES"/>
        </a:p>
      </dgm:t>
    </dgm:pt>
    <dgm:pt modelId="{F8502B05-1B47-47BF-B1BE-280AA4D5FAE5}">
      <dgm:prSet phldrT="[Texto]"/>
      <dgm:spPr/>
      <dgm:t>
        <a:bodyPr/>
        <a:lstStyle/>
        <a:p>
          <a:pPr algn="just"/>
          <a:endParaRPr lang="es-ES" dirty="0">
            <a:latin typeface="Aharoni" pitchFamily="2" charset="-79"/>
            <a:cs typeface="Aharoni" pitchFamily="2" charset="-79"/>
          </a:endParaRPr>
        </a:p>
      </dgm:t>
    </dgm:pt>
    <dgm:pt modelId="{62085FFB-0ABC-4DC0-AF25-00E8093F4522}" type="parTrans" cxnId="{F98AB088-9EF7-4FD1-9733-D215D86291A3}">
      <dgm:prSet/>
      <dgm:spPr/>
      <dgm:t>
        <a:bodyPr/>
        <a:lstStyle/>
        <a:p>
          <a:endParaRPr lang="es-ES"/>
        </a:p>
      </dgm:t>
    </dgm:pt>
    <dgm:pt modelId="{61D363FD-1296-4EE7-A9E2-A6127EF89375}" type="sibTrans" cxnId="{F98AB088-9EF7-4FD1-9733-D215D86291A3}">
      <dgm:prSet/>
      <dgm:spPr/>
      <dgm:t>
        <a:bodyPr/>
        <a:lstStyle/>
        <a:p>
          <a:endParaRPr lang="es-ES"/>
        </a:p>
      </dgm:t>
    </dgm:pt>
    <dgm:pt modelId="{B1449F5D-EDE4-49C6-8ABC-C1D35A9FB549}">
      <dgm:prSet phldrT="[Texto]"/>
      <dgm:spPr/>
      <dgm:t>
        <a:bodyPr/>
        <a:lstStyle/>
        <a:p>
          <a:pPr algn="just"/>
          <a:r>
            <a:rPr lang="es-ES" dirty="0" smtClean="0">
              <a:latin typeface="Aharoni" pitchFamily="2" charset="-79"/>
              <a:cs typeface="Aharoni" pitchFamily="2" charset="-79"/>
            </a:rPr>
            <a:t>Deben ser medibles y observables</a:t>
          </a:r>
          <a:endParaRPr lang="es-ES" dirty="0">
            <a:latin typeface="Aharoni" pitchFamily="2" charset="-79"/>
            <a:cs typeface="Aharoni" pitchFamily="2" charset="-79"/>
          </a:endParaRPr>
        </a:p>
      </dgm:t>
    </dgm:pt>
    <dgm:pt modelId="{1E8F543C-987E-4124-9F75-8D9BA358504E}" type="sibTrans" cxnId="{60C8F986-CB91-4135-AEC7-B56ED247E74A}">
      <dgm:prSet/>
      <dgm:spPr/>
      <dgm:t>
        <a:bodyPr/>
        <a:lstStyle/>
        <a:p>
          <a:endParaRPr lang="es-ES"/>
        </a:p>
      </dgm:t>
    </dgm:pt>
    <dgm:pt modelId="{41C49837-D36E-44FC-8C39-51ECC66C4742}" type="parTrans" cxnId="{60C8F986-CB91-4135-AEC7-B56ED247E74A}">
      <dgm:prSet/>
      <dgm:spPr/>
      <dgm:t>
        <a:bodyPr/>
        <a:lstStyle/>
        <a:p>
          <a:endParaRPr lang="es-ES"/>
        </a:p>
      </dgm:t>
    </dgm:pt>
    <dgm:pt modelId="{63E302F7-CABC-44B5-AF1F-40EE7D0A679D}">
      <dgm:prSet phldrT="[Texto]"/>
      <dgm:spPr/>
      <dgm:t>
        <a:bodyPr/>
        <a:lstStyle/>
        <a:p>
          <a:pPr algn="just"/>
          <a:r>
            <a:rPr lang="es-ES" dirty="0" smtClean="0">
              <a:latin typeface="Aharoni" pitchFamily="2" charset="-79"/>
              <a:cs typeface="Aharoni" pitchFamily="2" charset="-79"/>
            </a:rPr>
            <a:t>Deben ser claros y precisos.</a:t>
          </a:r>
          <a:endParaRPr lang="es-ES" dirty="0">
            <a:latin typeface="Aharoni" pitchFamily="2" charset="-79"/>
            <a:cs typeface="Aharoni" pitchFamily="2" charset="-79"/>
          </a:endParaRPr>
        </a:p>
      </dgm:t>
    </dgm:pt>
    <dgm:pt modelId="{69F5F2BB-B499-4494-B659-357A52CB4D50}" type="parTrans" cxnId="{CEC25662-21F1-46FF-8662-094BF32A723A}">
      <dgm:prSet/>
      <dgm:spPr/>
      <dgm:t>
        <a:bodyPr/>
        <a:lstStyle/>
        <a:p>
          <a:endParaRPr lang="es-EC"/>
        </a:p>
      </dgm:t>
    </dgm:pt>
    <dgm:pt modelId="{2B7C9181-4F26-412C-B7E9-E2C7A5E08A03}" type="sibTrans" cxnId="{CEC25662-21F1-46FF-8662-094BF32A723A}">
      <dgm:prSet/>
      <dgm:spPr/>
      <dgm:t>
        <a:bodyPr/>
        <a:lstStyle/>
        <a:p>
          <a:endParaRPr lang="es-EC"/>
        </a:p>
      </dgm:t>
    </dgm:pt>
    <dgm:pt modelId="{3A59ADDC-8B96-46F1-8D1E-59641B63FAC6}">
      <dgm:prSet phldrT="[Texto]"/>
      <dgm:spPr/>
      <dgm:t>
        <a:bodyPr/>
        <a:lstStyle/>
        <a:p>
          <a:pPr algn="just"/>
          <a:r>
            <a:rPr lang="es-ES" dirty="0" smtClean="0">
              <a:latin typeface="Aharoni" pitchFamily="2" charset="-79"/>
              <a:cs typeface="Aharoni" pitchFamily="2" charset="-79"/>
            </a:rPr>
            <a:t>Deben seguir un orden metodológico.</a:t>
          </a:r>
          <a:endParaRPr lang="es-ES" dirty="0">
            <a:latin typeface="Aharoni" pitchFamily="2" charset="-79"/>
            <a:cs typeface="Aharoni" pitchFamily="2" charset="-79"/>
          </a:endParaRPr>
        </a:p>
      </dgm:t>
    </dgm:pt>
    <dgm:pt modelId="{55E27BA2-7A00-4452-991E-E220866135BB}" type="parTrans" cxnId="{28E0D529-7602-40FF-9980-4DB8EDEB987C}">
      <dgm:prSet/>
      <dgm:spPr/>
      <dgm:t>
        <a:bodyPr/>
        <a:lstStyle/>
        <a:p>
          <a:endParaRPr lang="es-EC"/>
        </a:p>
      </dgm:t>
    </dgm:pt>
    <dgm:pt modelId="{CA116D76-D890-4A51-8442-C09DD3DCBF88}" type="sibTrans" cxnId="{28E0D529-7602-40FF-9980-4DB8EDEB987C}">
      <dgm:prSet/>
      <dgm:spPr/>
      <dgm:t>
        <a:bodyPr/>
        <a:lstStyle/>
        <a:p>
          <a:endParaRPr lang="es-EC"/>
        </a:p>
      </dgm:t>
    </dgm:pt>
    <dgm:pt modelId="{1A6ED496-D1A5-4539-BBD3-4804FB1281A7}">
      <dgm:prSet phldrT="[Texto]"/>
      <dgm:spPr/>
      <dgm:t>
        <a:bodyPr/>
        <a:lstStyle/>
        <a:p>
          <a:pPr algn="just"/>
          <a:r>
            <a:rPr lang="es-ES" dirty="0" smtClean="0">
              <a:latin typeface="Aharoni" pitchFamily="2" charset="-79"/>
              <a:cs typeface="Aharoni" pitchFamily="2" charset="-79"/>
            </a:rPr>
            <a:t>Su formulación debe involucrar resultados concretos.</a:t>
          </a:r>
          <a:endParaRPr lang="es-ES" dirty="0">
            <a:latin typeface="Aharoni" pitchFamily="2" charset="-79"/>
            <a:cs typeface="Aharoni" pitchFamily="2" charset="-79"/>
          </a:endParaRPr>
        </a:p>
      </dgm:t>
    </dgm:pt>
    <dgm:pt modelId="{391CA96B-D968-46EC-A481-D644181057A0}" type="parTrans" cxnId="{8B6E1CE5-4EAD-4753-BB47-3305E7A164EB}">
      <dgm:prSet/>
      <dgm:spPr/>
      <dgm:t>
        <a:bodyPr/>
        <a:lstStyle/>
        <a:p>
          <a:endParaRPr lang="es-EC"/>
        </a:p>
      </dgm:t>
    </dgm:pt>
    <dgm:pt modelId="{48ED03B2-509A-40D5-9C71-09FA8B62117B}" type="sibTrans" cxnId="{8B6E1CE5-4EAD-4753-BB47-3305E7A164EB}">
      <dgm:prSet/>
      <dgm:spPr/>
      <dgm:t>
        <a:bodyPr/>
        <a:lstStyle/>
        <a:p>
          <a:endParaRPr lang="es-EC"/>
        </a:p>
      </dgm:t>
    </dgm:pt>
    <dgm:pt modelId="{79375681-783A-4D16-AD31-0F2775B4ED86}">
      <dgm:prSet phldrT="[Texto]"/>
      <dgm:spPr/>
      <dgm:t>
        <a:bodyPr/>
        <a:lstStyle/>
        <a:p>
          <a:pPr algn="just"/>
          <a:r>
            <a:rPr lang="es-ES" dirty="0" smtClean="0">
              <a:latin typeface="Aharoni" pitchFamily="2" charset="-79"/>
              <a:cs typeface="Aharoni" pitchFamily="2" charset="-79"/>
            </a:rPr>
            <a:t>El alcance de los objetivos debe estar dentro de las posibilidades del investigador.</a:t>
          </a:r>
          <a:endParaRPr lang="es-ES" dirty="0">
            <a:latin typeface="Aharoni" pitchFamily="2" charset="-79"/>
            <a:cs typeface="Aharoni" pitchFamily="2" charset="-79"/>
          </a:endParaRPr>
        </a:p>
      </dgm:t>
    </dgm:pt>
    <dgm:pt modelId="{1C93DF30-24E4-41C4-811F-2EAAE839E6A1}" type="parTrans" cxnId="{1DF441AB-0311-40D5-864B-86E83A3F1392}">
      <dgm:prSet/>
      <dgm:spPr/>
      <dgm:t>
        <a:bodyPr/>
        <a:lstStyle/>
        <a:p>
          <a:endParaRPr lang="es-EC"/>
        </a:p>
      </dgm:t>
    </dgm:pt>
    <dgm:pt modelId="{D186F15F-99DA-4463-A5BD-0F927BF4DAF9}" type="sibTrans" cxnId="{1DF441AB-0311-40D5-864B-86E83A3F1392}">
      <dgm:prSet/>
      <dgm:spPr/>
      <dgm:t>
        <a:bodyPr/>
        <a:lstStyle/>
        <a:p>
          <a:endParaRPr lang="es-EC"/>
        </a:p>
      </dgm:t>
    </dgm:pt>
    <dgm:pt modelId="{1D34574E-66F0-42A9-B2E4-383DF060A131}">
      <dgm:prSet phldrT="[Texto]"/>
      <dgm:spPr/>
      <dgm:t>
        <a:bodyPr/>
        <a:lstStyle/>
        <a:p>
          <a:pPr algn="just"/>
          <a:r>
            <a:rPr lang="es-ES" dirty="0" smtClean="0">
              <a:latin typeface="Aharoni" pitchFamily="2" charset="-79"/>
              <a:cs typeface="Aharoni" pitchFamily="2" charset="-79"/>
            </a:rPr>
            <a:t>Deben ser expresados en verbos en infinitivos.</a:t>
          </a:r>
          <a:endParaRPr lang="es-ES" dirty="0">
            <a:latin typeface="Aharoni" pitchFamily="2" charset="-79"/>
            <a:cs typeface="Aharoni" pitchFamily="2" charset="-79"/>
          </a:endParaRPr>
        </a:p>
      </dgm:t>
    </dgm:pt>
    <dgm:pt modelId="{81576C1E-C8C2-49D0-953F-11B5C5ED55DE}" type="parTrans" cxnId="{3BF0E01E-4EBD-4AC7-8419-E595F5672F53}">
      <dgm:prSet/>
      <dgm:spPr/>
      <dgm:t>
        <a:bodyPr/>
        <a:lstStyle/>
        <a:p>
          <a:endParaRPr lang="es-EC"/>
        </a:p>
      </dgm:t>
    </dgm:pt>
    <dgm:pt modelId="{F2995174-F192-47EA-8D62-176C2EB3EF56}" type="sibTrans" cxnId="{3BF0E01E-4EBD-4AC7-8419-E595F5672F53}">
      <dgm:prSet/>
      <dgm:spPr/>
      <dgm:t>
        <a:bodyPr/>
        <a:lstStyle/>
        <a:p>
          <a:endParaRPr lang="es-EC"/>
        </a:p>
      </dgm:t>
    </dgm:pt>
    <dgm:pt modelId="{9FA3BBF9-F112-402D-AF84-BC4E7F1EE2B2}" type="pres">
      <dgm:prSet presAssocID="{68CA4E07-5AAC-4600-8D4D-39CE2BAF58D7}" presName="linear" presStyleCnt="0">
        <dgm:presLayoutVars>
          <dgm:animLvl val="lvl"/>
          <dgm:resizeHandles val="exact"/>
        </dgm:presLayoutVars>
      </dgm:prSet>
      <dgm:spPr/>
      <dgm:t>
        <a:bodyPr/>
        <a:lstStyle/>
        <a:p>
          <a:endParaRPr lang="es-ES"/>
        </a:p>
      </dgm:t>
    </dgm:pt>
    <dgm:pt modelId="{CC36CEA0-423E-4BC7-B5DA-1B0C22689884}" type="pres">
      <dgm:prSet presAssocID="{0E3ACB33-70F3-4AD1-974E-649B11346EE8}" presName="parentText" presStyleLbl="node1" presStyleIdx="0" presStyleCnt="2">
        <dgm:presLayoutVars>
          <dgm:chMax val="0"/>
          <dgm:bulletEnabled val="1"/>
        </dgm:presLayoutVars>
      </dgm:prSet>
      <dgm:spPr/>
      <dgm:t>
        <a:bodyPr/>
        <a:lstStyle/>
        <a:p>
          <a:endParaRPr lang="es-ES"/>
        </a:p>
      </dgm:t>
    </dgm:pt>
    <dgm:pt modelId="{E500BDF9-FA31-4776-9440-F2B89BDE1B46}" type="pres">
      <dgm:prSet presAssocID="{0E3ACB33-70F3-4AD1-974E-649B11346EE8}" presName="childText" presStyleLbl="revTx" presStyleIdx="0" presStyleCnt="2">
        <dgm:presLayoutVars>
          <dgm:bulletEnabled val="1"/>
        </dgm:presLayoutVars>
      </dgm:prSet>
      <dgm:spPr/>
      <dgm:t>
        <a:bodyPr/>
        <a:lstStyle/>
        <a:p>
          <a:endParaRPr lang="es-ES"/>
        </a:p>
      </dgm:t>
    </dgm:pt>
    <dgm:pt modelId="{C136137A-D7B0-4DF7-98B4-B93C728A14BC}" type="pres">
      <dgm:prSet presAssocID="{F8502B05-1B47-47BF-B1BE-280AA4D5FAE5}" presName="parentText" presStyleLbl="node1" presStyleIdx="1" presStyleCnt="2">
        <dgm:presLayoutVars>
          <dgm:chMax val="0"/>
          <dgm:bulletEnabled val="1"/>
        </dgm:presLayoutVars>
      </dgm:prSet>
      <dgm:spPr/>
      <dgm:t>
        <a:bodyPr/>
        <a:lstStyle/>
        <a:p>
          <a:endParaRPr lang="es-ES"/>
        </a:p>
      </dgm:t>
    </dgm:pt>
    <dgm:pt modelId="{F78582A6-5493-4B16-B764-26E25F1A8FCB}" type="pres">
      <dgm:prSet presAssocID="{F8502B05-1B47-47BF-B1BE-280AA4D5FAE5}" presName="childText" presStyleLbl="revTx" presStyleIdx="1" presStyleCnt="2">
        <dgm:presLayoutVars>
          <dgm:bulletEnabled val="1"/>
        </dgm:presLayoutVars>
      </dgm:prSet>
      <dgm:spPr/>
      <dgm:t>
        <a:bodyPr/>
        <a:lstStyle/>
        <a:p>
          <a:endParaRPr lang="es-ES"/>
        </a:p>
      </dgm:t>
    </dgm:pt>
  </dgm:ptLst>
  <dgm:cxnLst>
    <dgm:cxn modelId="{CEC25662-21F1-46FF-8662-094BF32A723A}" srcId="{F8502B05-1B47-47BF-B1BE-280AA4D5FAE5}" destId="{63E302F7-CABC-44B5-AF1F-40EE7D0A679D}" srcOrd="1" destOrd="0" parTransId="{69F5F2BB-B499-4494-B659-357A52CB4D50}" sibTransId="{2B7C9181-4F26-412C-B7E9-E2C7A5E08A03}"/>
    <dgm:cxn modelId="{D0912703-9756-427E-9F96-886868832097}" type="presOf" srcId="{0E3ACB33-70F3-4AD1-974E-649B11346EE8}" destId="{CC36CEA0-423E-4BC7-B5DA-1B0C22689884}" srcOrd="0" destOrd="0" presId="urn:microsoft.com/office/officeart/2005/8/layout/vList2"/>
    <dgm:cxn modelId="{D72DD752-4F53-4BF7-A218-88A374B8261E}" type="presOf" srcId="{B1449F5D-EDE4-49C6-8ABC-C1D35A9FB549}" destId="{F78582A6-5493-4B16-B764-26E25F1A8FCB}" srcOrd="0" destOrd="0" presId="urn:microsoft.com/office/officeart/2005/8/layout/vList2"/>
    <dgm:cxn modelId="{2B037C1E-97B0-423A-936C-F67874E87BD7}" type="presOf" srcId="{285253B7-F126-4403-B8BD-E239CDAEEBD7}" destId="{E500BDF9-FA31-4776-9440-F2B89BDE1B46}" srcOrd="0" destOrd="0" presId="urn:microsoft.com/office/officeart/2005/8/layout/vList2"/>
    <dgm:cxn modelId="{1DF441AB-0311-40D5-864B-86E83A3F1392}" srcId="{F8502B05-1B47-47BF-B1BE-280AA4D5FAE5}" destId="{79375681-783A-4D16-AD31-0F2775B4ED86}" srcOrd="4" destOrd="0" parTransId="{1C93DF30-24E4-41C4-811F-2EAAE839E6A1}" sibTransId="{D186F15F-99DA-4463-A5BD-0F927BF4DAF9}"/>
    <dgm:cxn modelId="{60C8F986-CB91-4135-AEC7-B56ED247E74A}" srcId="{F8502B05-1B47-47BF-B1BE-280AA4D5FAE5}" destId="{B1449F5D-EDE4-49C6-8ABC-C1D35A9FB549}" srcOrd="0" destOrd="0" parTransId="{41C49837-D36E-44FC-8C39-51ECC66C4742}" sibTransId="{1E8F543C-987E-4124-9F75-8D9BA358504E}"/>
    <dgm:cxn modelId="{D0E556F5-3950-4FF0-9A33-7F353CA2C098}" type="presOf" srcId="{68CA4E07-5AAC-4600-8D4D-39CE2BAF58D7}" destId="{9FA3BBF9-F112-402D-AF84-BC4E7F1EE2B2}" srcOrd="0" destOrd="0" presId="urn:microsoft.com/office/officeart/2005/8/layout/vList2"/>
    <dgm:cxn modelId="{8B6E1CE5-4EAD-4753-BB47-3305E7A164EB}" srcId="{F8502B05-1B47-47BF-B1BE-280AA4D5FAE5}" destId="{1A6ED496-D1A5-4539-BBD3-4804FB1281A7}" srcOrd="3" destOrd="0" parTransId="{391CA96B-D968-46EC-A481-D644181057A0}" sibTransId="{48ED03B2-509A-40D5-9C71-09FA8B62117B}"/>
    <dgm:cxn modelId="{28E0D529-7602-40FF-9980-4DB8EDEB987C}" srcId="{F8502B05-1B47-47BF-B1BE-280AA4D5FAE5}" destId="{3A59ADDC-8B96-46F1-8D1E-59641B63FAC6}" srcOrd="2" destOrd="0" parTransId="{55E27BA2-7A00-4452-991E-E220866135BB}" sibTransId="{CA116D76-D890-4A51-8442-C09DD3DCBF88}"/>
    <dgm:cxn modelId="{F98AB088-9EF7-4FD1-9733-D215D86291A3}" srcId="{68CA4E07-5AAC-4600-8D4D-39CE2BAF58D7}" destId="{F8502B05-1B47-47BF-B1BE-280AA4D5FAE5}" srcOrd="1" destOrd="0" parTransId="{62085FFB-0ABC-4DC0-AF25-00E8093F4522}" sibTransId="{61D363FD-1296-4EE7-A9E2-A6127EF89375}"/>
    <dgm:cxn modelId="{52F886D7-7921-4C9A-88D5-16EAFB921403}" type="presOf" srcId="{1A6ED496-D1A5-4539-BBD3-4804FB1281A7}" destId="{F78582A6-5493-4B16-B764-26E25F1A8FCB}" srcOrd="0" destOrd="3" presId="urn:microsoft.com/office/officeart/2005/8/layout/vList2"/>
    <dgm:cxn modelId="{3BF0E01E-4EBD-4AC7-8419-E595F5672F53}" srcId="{F8502B05-1B47-47BF-B1BE-280AA4D5FAE5}" destId="{1D34574E-66F0-42A9-B2E4-383DF060A131}" srcOrd="5" destOrd="0" parTransId="{81576C1E-C8C2-49D0-953F-11B5C5ED55DE}" sibTransId="{F2995174-F192-47EA-8D62-176C2EB3EF56}"/>
    <dgm:cxn modelId="{4B4D5A9C-988B-4EF9-8326-5A54E0486B26}" type="presOf" srcId="{3A59ADDC-8B96-46F1-8D1E-59641B63FAC6}" destId="{F78582A6-5493-4B16-B764-26E25F1A8FCB}" srcOrd="0" destOrd="2" presId="urn:microsoft.com/office/officeart/2005/8/layout/vList2"/>
    <dgm:cxn modelId="{5750B220-6049-4DB5-AB8D-D205AB427054}" type="presOf" srcId="{63E302F7-CABC-44B5-AF1F-40EE7D0A679D}" destId="{F78582A6-5493-4B16-B764-26E25F1A8FCB}" srcOrd="0" destOrd="1" presId="urn:microsoft.com/office/officeart/2005/8/layout/vList2"/>
    <dgm:cxn modelId="{47A51213-662F-452D-9E7F-FA781E97ADEF}" type="presOf" srcId="{1D34574E-66F0-42A9-B2E4-383DF060A131}" destId="{F78582A6-5493-4B16-B764-26E25F1A8FCB}" srcOrd="0" destOrd="5" presId="urn:microsoft.com/office/officeart/2005/8/layout/vList2"/>
    <dgm:cxn modelId="{DB882FAF-583A-4E0B-A633-FA7365DE5A46}" type="presOf" srcId="{79375681-783A-4D16-AD31-0F2775B4ED86}" destId="{F78582A6-5493-4B16-B764-26E25F1A8FCB}" srcOrd="0" destOrd="4" presId="urn:microsoft.com/office/officeart/2005/8/layout/vList2"/>
    <dgm:cxn modelId="{59894C32-9580-4D1A-9600-1521FD9F5966}" srcId="{68CA4E07-5AAC-4600-8D4D-39CE2BAF58D7}" destId="{0E3ACB33-70F3-4AD1-974E-649B11346EE8}" srcOrd="0" destOrd="0" parTransId="{5D5117B9-AB79-45F8-936B-FD49AF301907}" sibTransId="{4C3104BF-105F-4D3D-A985-9B114CEEF092}"/>
    <dgm:cxn modelId="{390C5F22-62EA-4AC0-BBA7-020F1780174C}" type="presOf" srcId="{F8502B05-1B47-47BF-B1BE-280AA4D5FAE5}" destId="{C136137A-D7B0-4DF7-98B4-B93C728A14BC}" srcOrd="0" destOrd="0" presId="urn:microsoft.com/office/officeart/2005/8/layout/vList2"/>
    <dgm:cxn modelId="{DAEBF150-796F-46FC-96BE-FEF31CBC4C75}" srcId="{0E3ACB33-70F3-4AD1-974E-649B11346EE8}" destId="{285253B7-F126-4403-B8BD-E239CDAEEBD7}" srcOrd="0" destOrd="0" parTransId="{473500C7-E83C-4AA8-AB2B-F2F081068950}" sibTransId="{8BE2F754-C03E-495C-A143-D2291B5B88E4}"/>
    <dgm:cxn modelId="{82D76C20-CF8C-4678-B691-E43D3B030FBB}" type="presParOf" srcId="{9FA3BBF9-F112-402D-AF84-BC4E7F1EE2B2}" destId="{CC36CEA0-423E-4BC7-B5DA-1B0C22689884}" srcOrd="0" destOrd="0" presId="urn:microsoft.com/office/officeart/2005/8/layout/vList2"/>
    <dgm:cxn modelId="{D59D4E3A-B6DE-4DD4-B26A-1B5BB823E38D}" type="presParOf" srcId="{9FA3BBF9-F112-402D-AF84-BC4E7F1EE2B2}" destId="{E500BDF9-FA31-4776-9440-F2B89BDE1B46}" srcOrd="1" destOrd="0" presId="urn:microsoft.com/office/officeart/2005/8/layout/vList2"/>
    <dgm:cxn modelId="{90AF2D12-8A93-4A5F-B0BD-CDBB01040054}" type="presParOf" srcId="{9FA3BBF9-F112-402D-AF84-BC4E7F1EE2B2}" destId="{C136137A-D7B0-4DF7-98B4-B93C728A14BC}" srcOrd="2" destOrd="0" presId="urn:microsoft.com/office/officeart/2005/8/layout/vList2"/>
    <dgm:cxn modelId="{3272CA59-8C95-4D4F-87AB-D06723DC0896}" type="presParOf" srcId="{9FA3BBF9-F112-402D-AF84-BC4E7F1EE2B2}" destId="{F78582A6-5493-4B16-B764-26E25F1A8F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C89792-4415-44AA-AE5D-19236DB2C5CD}" type="doc">
      <dgm:prSet loTypeId="urn:microsoft.com/office/officeart/2008/layout/AlternatingHexagons" loCatId="list" qsTypeId="urn:microsoft.com/office/officeart/2005/8/quickstyle/3d1" qsCatId="3D" csTypeId="urn:microsoft.com/office/officeart/2005/8/colors/accent0_3" csCatId="mainScheme" phldr="1"/>
      <dgm:spPr/>
      <dgm:t>
        <a:bodyPr/>
        <a:lstStyle/>
        <a:p>
          <a:endParaRPr lang="es-ES"/>
        </a:p>
      </dgm:t>
    </dgm:pt>
    <dgm:pt modelId="{11C80B6A-7539-49D1-B755-A01EF9549DDF}">
      <dgm:prSet phldrT="[Texto]" custT="1">
        <dgm:style>
          <a:lnRef idx="3">
            <a:schemeClr val="lt1"/>
          </a:lnRef>
          <a:fillRef idx="1">
            <a:schemeClr val="dk1"/>
          </a:fillRef>
          <a:effectRef idx="1">
            <a:schemeClr val="dk1"/>
          </a:effectRef>
          <a:fontRef idx="minor">
            <a:schemeClr val="lt1"/>
          </a:fontRef>
        </dgm:style>
      </dgm:prSet>
      <dgm:spPr/>
      <dgm:t>
        <a:bodyPr/>
        <a:lstStyle/>
        <a:p>
          <a:r>
            <a:rPr lang="es-ES" sz="2400" dirty="0" smtClean="0">
              <a:latin typeface="Aharoni" pitchFamily="2" charset="-79"/>
              <a:cs typeface="Aharoni" pitchFamily="2" charset="-79"/>
            </a:rPr>
            <a:t>El Objetico general debe ser uno solo. Caso no sea posible el proyecto o programa en realidad debería considerarse como en dos o más sub-proyectos. </a:t>
          </a:r>
          <a:endParaRPr lang="es-ES" sz="2400" dirty="0">
            <a:latin typeface="Aharoni" pitchFamily="2" charset="-79"/>
            <a:cs typeface="Aharoni" pitchFamily="2" charset="-79"/>
          </a:endParaRPr>
        </a:p>
      </dgm:t>
    </dgm:pt>
    <dgm:pt modelId="{F4996312-3BF9-49EE-8259-4B5BEABBA08B}" type="parTrans" cxnId="{48FF61A8-998B-46F9-A42B-AB69072BC27D}">
      <dgm:prSet/>
      <dgm:spPr/>
      <dgm:t>
        <a:bodyPr/>
        <a:lstStyle/>
        <a:p>
          <a:endParaRPr lang="es-ES"/>
        </a:p>
      </dgm:t>
    </dgm:pt>
    <dgm:pt modelId="{EF73C465-C66E-40E1-8D7A-E596BA3F2C22}" type="sibTrans" cxnId="{48FF61A8-998B-46F9-A42B-AB69072BC27D}">
      <dgm:prSet/>
      <dgm:spPr/>
      <dgm:t>
        <a:bodyPr/>
        <a:lstStyle/>
        <a:p>
          <a:endParaRPr lang="es-ES"/>
        </a:p>
      </dgm:t>
    </dgm:pt>
    <dgm:pt modelId="{E4E5AA6D-35B5-4453-A65D-D4DBD6586E5A}" type="pres">
      <dgm:prSet presAssocID="{0EC89792-4415-44AA-AE5D-19236DB2C5CD}" presName="Name0" presStyleCnt="0">
        <dgm:presLayoutVars>
          <dgm:chMax/>
          <dgm:chPref/>
          <dgm:dir/>
          <dgm:animLvl val="lvl"/>
        </dgm:presLayoutVars>
      </dgm:prSet>
      <dgm:spPr/>
      <dgm:t>
        <a:bodyPr/>
        <a:lstStyle/>
        <a:p>
          <a:endParaRPr lang="es-ES"/>
        </a:p>
      </dgm:t>
    </dgm:pt>
    <dgm:pt modelId="{D2DDAAAB-9420-4205-92D9-FD42FCE9957A}" type="pres">
      <dgm:prSet presAssocID="{11C80B6A-7539-49D1-B755-A01EF9549DDF}" presName="composite" presStyleCnt="0"/>
      <dgm:spPr/>
    </dgm:pt>
    <dgm:pt modelId="{42C6587D-CE8A-40E8-A20E-D82684D4289A}" type="pres">
      <dgm:prSet presAssocID="{11C80B6A-7539-49D1-B755-A01EF9549DDF}" presName="Parent1" presStyleLbl="node1" presStyleIdx="0" presStyleCnt="2" custScaleX="1238959" custScaleY="808421" custLinFactNeighborX="-29360" custLinFactNeighborY="72154">
        <dgm:presLayoutVars>
          <dgm:chMax val="1"/>
          <dgm:chPref val="1"/>
          <dgm:bulletEnabled val="1"/>
        </dgm:presLayoutVars>
      </dgm:prSet>
      <dgm:spPr/>
      <dgm:t>
        <a:bodyPr/>
        <a:lstStyle/>
        <a:p>
          <a:endParaRPr lang="es-ES"/>
        </a:p>
      </dgm:t>
    </dgm:pt>
    <dgm:pt modelId="{74C0A8F4-D672-4660-AFFF-3988A572C6F2}" type="pres">
      <dgm:prSet presAssocID="{11C80B6A-7539-49D1-B755-A01EF9549DDF}" presName="Childtext1" presStyleLbl="revTx" presStyleIdx="0" presStyleCnt="1">
        <dgm:presLayoutVars>
          <dgm:chMax val="0"/>
          <dgm:chPref val="0"/>
          <dgm:bulletEnabled val="1"/>
        </dgm:presLayoutVars>
      </dgm:prSet>
      <dgm:spPr/>
      <dgm:t>
        <a:bodyPr/>
        <a:lstStyle/>
        <a:p>
          <a:endParaRPr lang="es-ES"/>
        </a:p>
      </dgm:t>
    </dgm:pt>
    <dgm:pt modelId="{45E5E3E9-FCFF-4F0B-A019-DA3BCCBC37E6}" type="pres">
      <dgm:prSet presAssocID="{11C80B6A-7539-49D1-B755-A01EF9549DDF}" presName="BalanceSpacing" presStyleCnt="0"/>
      <dgm:spPr/>
    </dgm:pt>
    <dgm:pt modelId="{C130E11A-DD34-44A1-A5FB-26EAE67A62CD}" type="pres">
      <dgm:prSet presAssocID="{11C80B6A-7539-49D1-B755-A01EF9549DDF}" presName="BalanceSpacing1" presStyleCnt="0"/>
      <dgm:spPr/>
    </dgm:pt>
    <dgm:pt modelId="{5366BB96-1FAA-4F44-93D9-F8CEA7D7459E}" type="pres">
      <dgm:prSet presAssocID="{EF73C465-C66E-40E1-8D7A-E596BA3F2C22}" presName="Accent1Text" presStyleLbl="node1" presStyleIdx="1" presStyleCnt="2" custScaleX="51046" custScaleY="35022" custLinFactX="-193337" custLinFactY="-138998" custLinFactNeighborX="-200000" custLinFactNeighborY="-200000"/>
      <dgm:spPr/>
      <dgm:t>
        <a:bodyPr/>
        <a:lstStyle/>
        <a:p>
          <a:endParaRPr lang="es-ES"/>
        </a:p>
      </dgm:t>
    </dgm:pt>
  </dgm:ptLst>
  <dgm:cxnLst>
    <dgm:cxn modelId="{8DA36F7E-2052-43D9-A2DA-1372BEEFAE76}" type="presOf" srcId="{EF73C465-C66E-40E1-8D7A-E596BA3F2C22}" destId="{5366BB96-1FAA-4F44-93D9-F8CEA7D7459E}" srcOrd="0" destOrd="0" presId="urn:microsoft.com/office/officeart/2008/layout/AlternatingHexagons"/>
    <dgm:cxn modelId="{48FF61A8-998B-46F9-A42B-AB69072BC27D}" srcId="{0EC89792-4415-44AA-AE5D-19236DB2C5CD}" destId="{11C80B6A-7539-49D1-B755-A01EF9549DDF}" srcOrd="0" destOrd="0" parTransId="{F4996312-3BF9-49EE-8259-4B5BEABBA08B}" sibTransId="{EF73C465-C66E-40E1-8D7A-E596BA3F2C22}"/>
    <dgm:cxn modelId="{467C96D5-F9CA-4263-AC24-D7BCD64FD546}" type="presOf" srcId="{11C80B6A-7539-49D1-B755-A01EF9549DDF}" destId="{42C6587D-CE8A-40E8-A20E-D82684D4289A}" srcOrd="0" destOrd="0" presId="urn:microsoft.com/office/officeart/2008/layout/AlternatingHexagons"/>
    <dgm:cxn modelId="{460990EE-83BD-4506-A733-EC75BC130F24}" type="presOf" srcId="{0EC89792-4415-44AA-AE5D-19236DB2C5CD}" destId="{E4E5AA6D-35B5-4453-A65D-D4DBD6586E5A}" srcOrd="0" destOrd="0" presId="urn:microsoft.com/office/officeart/2008/layout/AlternatingHexagons"/>
    <dgm:cxn modelId="{0A575839-630D-47D5-9D26-98A99F2B0193}" type="presParOf" srcId="{E4E5AA6D-35B5-4453-A65D-D4DBD6586E5A}" destId="{D2DDAAAB-9420-4205-92D9-FD42FCE9957A}" srcOrd="0" destOrd="0" presId="urn:microsoft.com/office/officeart/2008/layout/AlternatingHexagons"/>
    <dgm:cxn modelId="{76A6751F-F138-4872-B314-ADB688B610FD}" type="presParOf" srcId="{D2DDAAAB-9420-4205-92D9-FD42FCE9957A}" destId="{42C6587D-CE8A-40E8-A20E-D82684D4289A}" srcOrd="0" destOrd="0" presId="urn:microsoft.com/office/officeart/2008/layout/AlternatingHexagons"/>
    <dgm:cxn modelId="{895C65D2-5304-4626-9D27-1B6B750A6F4A}" type="presParOf" srcId="{D2DDAAAB-9420-4205-92D9-FD42FCE9957A}" destId="{74C0A8F4-D672-4660-AFFF-3988A572C6F2}" srcOrd="1" destOrd="0" presId="urn:microsoft.com/office/officeart/2008/layout/AlternatingHexagons"/>
    <dgm:cxn modelId="{FEEA5D73-CC59-4837-81E1-D8E4E100B58C}" type="presParOf" srcId="{D2DDAAAB-9420-4205-92D9-FD42FCE9957A}" destId="{45E5E3E9-FCFF-4F0B-A019-DA3BCCBC37E6}" srcOrd="2" destOrd="0" presId="urn:microsoft.com/office/officeart/2008/layout/AlternatingHexagons"/>
    <dgm:cxn modelId="{B060263E-4426-4FB7-A33F-007C7FE26FA9}" type="presParOf" srcId="{D2DDAAAB-9420-4205-92D9-FD42FCE9957A}" destId="{C130E11A-DD34-44A1-A5FB-26EAE67A62CD}" srcOrd="3" destOrd="0" presId="urn:microsoft.com/office/officeart/2008/layout/AlternatingHexagons"/>
    <dgm:cxn modelId="{7E8C7ACD-51F9-425B-9E33-FF82D620891C}" type="presParOf" srcId="{D2DDAAAB-9420-4205-92D9-FD42FCE9957A}" destId="{5366BB96-1FAA-4F44-93D9-F8CEA7D7459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CA4E07-5AAC-4600-8D4D-39CE2BAF58D7}"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ES"/>
        </a:p>
      </dgm:t>
    </dgm:pt>
    <dgm:pt modelId="{0E3ACB33-70F3-4AD1-974E-649B11346EE8}">
      <dgm:prSet phldrT="[Texto]"/>
      <dgm:spPr/>
      <dgm:t>
        <a:bodyPr/>
        <a:lstStyle/>
        <a:p>
          <a:pPr algn="just"/>
          <a:r>
            <a:rPr lang="es-ES" dirty="0" smtClean="0">
              <a:latin typeface="Aharoni" pitchFamily="2" charset="-79"/>
              <a:cs typeface="Aharoni" pitchFamily="2" charset="-79"/>
            </a:rPr>
            <a:t>Exploratorios o descriptivos</a:t>
          </a:r>
          <a:endParaRPr lang="es-ES" dirty="0">
            <a:latin typeface="Aharoni" pitchFamily="2" charset="-79"/>
            <a:cs typeface="Aharoni" pitchFamily="2" charset="-79"/>
          </a:endParaRPr>
        </a:p>
      </dgm:t>
    </dgm:pt>
    <dgm:pt modelId="{5D5117B9-AB79-45F8-936B-FD49AF301907}" type="parTrans" cxnId="{59894C32-9580-4D1A-9600-1521FD9F5966}">
      <dgm:prSet/>
      <dgm:spPr/>
      <dgm:t>
        <a:bodyPr/>
        <a:lstStyle/>
        <a:p>
          <a:endParaRPr lang="es-ES"/>
        </a:p>
      </dgm:t>
    </dgm:pt>
    <dgm:pt modelId="{4C3104BF-105F-4D3D-A985-9B114CEEF092}" type="sibTrans" cxnId="{59894C32-9580-4D1A-9600-1521FD9F5966}">
      <dgm:prSet/>
      <dgm:spPr/>
      <dgm:t>
        <a:bodyPr/>
        <a:lstStyle/>
        <a:p>
          <a:endParaRPr lang="es-ES"/>
        </a:p>
      </dgm:t>
    </dgm:pt>
    <dgm:pt modelId="{285253B7-F126-4403-B8BD-E239CDAEEBD7}">
      <dgm:prSet phldrT="[Texto]"/>
      <dgm:spPr/>
      <dgm:t>
        <a:bodyPr/>
        <a:lstStyle/>
        <a:p>
          <a:pPr algn="just"/>
          <a:r>
            <a:rPr lang="es-ES" dirty="0" smtClean="0">
              <a:latin typeface="Aharoni" pitchFamily="2" charset="-79"/>
              <a:cs typeface="Aharoni" pitchFamily="2" charset="-79"/>
            </a:rPr>
            <a:t>Nos acerca a problemas poco conocidos e implican:</a:t>
          </a:r>
          <a:endParaRPr lang="es-ES" dirty="0">
            <a:latin typeface="Aharoni" pitchFamily="2" charset="-79"/>
            <a:cs typeface="Aharoni" pitchFamily="2" charset="-79"/>
          </a:endParaRPr>
        </a:p>
      </dgm:t>
    </dgm:pt>
    <dgm:pt modelId="{473500C7-E83C-4AA8-AB2B-F2F081068950}" type="parTrans" cxnId="{DAEBF150-796F-46FC-96BE-FEF31CBC4C75}">
      <dgm:prSet/>
      <dgm:spPr/>
      <dgm:t>
        <a:bodyPr/>
        <a:lstStyle/>
        <a:p>
          <a:endParaRPr lang="es-ES"/>
        </a:p>
      </dgm:t>
    </dgm:pt>
    <dgm:pt modelId="{8BE2F754-C03E-495C-A143-D2291B5B88E4}" type="sibTrans" cxnId="{DAEBF150-796F-46FC-96BE-FEF31CBC4C75}">
      <dgm:prSet/>
      <dgm:spPr/>
      <dgm:t>
        <a:bodyPr/>
        <a:lstStyle/>
        <a:p>
          <a:endParaRPr lang="es-ES"/>
        </a:p>
      </dgm:t>
    </dgm:pt>
    <dgm:pt modelId="{F8502B05-1B47-47BF-B1BE-280AA4D5FAE5}">
      <dgm:prSet phldrT="[Texto]"/>
      <dgm:spPr/>
      <dgm:t>
        <a:bodyPr/>
        <a:lstStyle/>
        <a:p>
          <a:pPr algn="just"/>
          <a:endParaRPr lang="es-ES" dirty="0">
            <a:latin typeface="Aharoni" pitchFamily="2" charset="-79"/>
            <a:cs typeface="Aharoni" pitchFamily="2" charset="-79"/>
          </a:endParaRPr>
        </a:p>
      </dgm:t>
    </dgm:pt>
    <dgm:pt modelId="{62085FFB-0ABC-4DC0-AF25-00E8093F4522}" type="parTrans" cxnId="{F98AB088-9EF7-4FD1-9733-D215D86291A3}">
      <dgm:prSet/>
      <dgm:spPr/>
      <dgm:t>
        <a:bodyPr/>
        <a:lstStyle/>
        <a:p>
          <a:endParaRPr lang="es-ES"/>
        </a:p>
      </dgm:t>
    </dgm:pt>
    <dgm:pt modelId="{61D363FD-1296-4EE7-A9E2-A6127EF89375}" type="sibTrans" cxnId="{F98AB088-9EF7-4FD1-9733-D215D86291A3}">
      <dgm:prSet/>
      <dgm:spPr/>
      <dgm:t>
        <a:bodyPr/>
        <a:lstStyle/>
        <a:p>
          <a:endParaRPr lang="es-ES"/>
        </a:p>
      </dgm:t>
    </dgm:pt>
    <dgm:pt modelId="{B1449F5D-EDE4-49C6-8ABC-C1D35A9FB549}">
      <dgm:prSet phldrT="[Texto]"/>
      <dgm:spPr/>
      <dgm:t>
        <a:bodyPr/>
        <a:lstStyle/>
        <a:p>
          <a:pPr algn="just"/>
          <a:r>
            <a:rPr lang="es-ES" dirty="0" smtClean="0">
              <a:latin typeface="Aharoni" pitchFamily="2" charset="-79"/>
              <a:cs typeface="Aharoni" pitchFamily="2" charset="-79"/>
            </a:rPr>
            <a:t>Identificar y describir características o atributos ignorados hasta ese momento.</a:t>
          </a:r>
          <a:endParaRPr lang="es-ES" dirty="0">
            <a:latin typeface="Aharoni" pitchFamily="2" charset="-79"/>
            <a:cs typeface="Aharoni" pitchFamily="2" charset="-79"/>
          </a:endParaRPr>
        </a:p>
      </dgm:t>
    </dgm:pt>
    <dgm:pt modelId="{1E8F543C-987E-4124-9F75-8D9BA358504E}" type="sibTrans" cxnId="{60C8F986-CB91-4135-AEC7-B56ED247E74A}">
      <dgm:prSet/>
      <dgm:spPr/>
      <dgm:t>
        <a:bodyPr/>
        <a:lstStyle/>
        <a:p>
          <a:endParaRPr lang="es-ES"/>
        </a:p>
      </dgm:t>
    </dgm:pt>
    <dgm:pt modelId="{41C49837-D36E-44FC-8C39-51ECC66C4742}" type="parTrans" cxnId="{60C8F986-CB91-4135-AEC7-B56ED247E74A}">
      <dgm:prSet/>
      <dgm:spPr/>
      <dgm:t>
        <a:bodyPr/>
        <a:lstStyle/>
        <a:p>
          <a:endParaRPr lang="es-ES"/>
        </a:p>
      </dgm:t>
    </dgm:pt>
    <dgm:pt modelId="{A9656915-6A09-41E6-86BE-7A0DE351CAEC}">
      <dgm:prSet phldrT="[Texto]"/>
      <dgm:spPr/>
      <dgm:t>
        <a:bodyPr/>
        <a:lstStyle/>
        <a:p>
          <a:pPr algn="just"/>
          <a:r>
            <a:rPr lang="es-ES" dirty="0" smtClean="0">
              <a:latin typeface="Aharoni" pitchFamily="2" charset="-79"/>
              <a:cs typeface="Aharoni" pitchFamily="2" charset="-79"/>
            </a:rPr>
            <a:t>Cuantificar la frecuencia de algún fenómeno socio-sanitario.</a:t>
          </a:r>
          <a:endParaRPr lang="es-ES" dirty="0">
            <a:latin typeface="Aharoni" pitchFamily="2" charset="-79"/>
            <a:cs typeface="Aharoni" pitchFamily="2" charset="-79"/>
          </a:endParaRPr>
        </a:p>
      </dgm:t>
    </dgm:pt>
    <dgm:pt modelId="{6D21394D-C660-4949-A8E1-03CDB8609EDE}" type="parTrans" cxnId="{51934B4C-9987-467F-B2F2-A2063B822536}">
      <dgm:prSet/>
      <dgm:spPr/>
      <dgm:t>
        <a:bodyPr/>
        <a:lstStyle/>
        <a:p>
          <a:endParaRPr lang="es-EC"/>
        </a:p>
      </dgm:t>
    </dgm:pt>
    <dgm:pt modelId="{F2D2A5D6-6566-4923-A4B0-C075F47F631E}" type="sibTrans" cxnId="{51934B4C-9987-467F-B2F2-A2063B822536}">
      <dgm:prSet/>
      <dgm:spPr/>
      <dgm:t>
        <a:bodyPr/>
        <a:lstStyle/>
        <a:p>
          <a:endParaRPr lang="es-EC"/>
        </a:p>
      </dgm:t>
    </dgm:pt>
    <dgm:pt modelId="{0C98799F-F16E-4E19-9EB5-8E622A1EBB51}">
      <dgm:prSet phldrT="[Texto]"/>
      <dgm:spPr/>
      <dgm:t>
        <a:bodyPr/>
        <a:lstStyle/>
        <a:p>
          <a:pPr algn="just"/>
          <a:r>
            <a:rPr lang="es-ES" dirty="0" smtClean="0">
              <a:latin typeface="Aharoni" pitchFamily="2" charset="-79"/>
              <a:cs typeface="Aharoni" pitchFamily="2" charset="-79"/>
            </a:rPr>
            <a:t>Seleccionar problemas y áreas de interés para la investigación.</a:t>
          </a:r>
          <a:endParaRPr lang="es-ES" dirty="0">
            <a:latin typeface="Aharoni" pitchFamily="2" charset="-79"/>
            <a:cs typeface="Aharoni" pitchFamily="2" charset="-79"/>
          </a:endParaRPr>
        </a:p>
      </dgm:t>
    </dgm:pt>
    <dgm:pt modelId="{F13E978A-0CF1-475E-AE2B-1FF5421088D7}" type="parTrans" cxnId="{D34F5242-30F7-4F28-B77C-6A076ECD646F}">
      <dgm:prSet/>
      <dgm:spPr/>
      <dgm:t>
        <a:bodyPr/>
        <a:lstStyle/>
        <a:p>
          <a:endParaRPr lang="es-EC"/>
        </a:p>
      </dgm:t>
    </dgm:pt>
    <dgm:pt modelId="{F245F512-CD93-48E9-BB5A-DC64FA20227E}" type="sibTrans" cxnId="{D34F5242-30F7-4F28-B77C-6A076ECD646F}">
      <dgm:prSet/>
      <dgm:spPr/>
      <dgm:t>
        <a:bodyPr/>
        <a:lstStyle/>
        <a:p>
          <a:endParaRPr lang="es-EC"/>
        </a:p>
      </dgm:t>
    </dgm:pt>
    <dgm:pt modelId="{9A9342D0-D0AD-4E4E-B610-4CDF1ADFF21A}">
      <dgm:prSet phldrT="[Texto]"/>
      <dgm:spPr/>
      <dgm:t>
        <a:bodyPr/>
        <a:lstStyle/>
        <a:p>
          <a:pPr algn="just"/>
          <a:r>
            <a:rPr lang="es-ES" dirty="0" smtClean="0">
              <a:latin typeface="Aharoni" pitchFamily="2" charset="-79"/>
              <a:cs typeface="Aharoni" pitchFamily="2" charset="-79"/>
            </a:rPr>
            <a:t>Ordenar y clasificar las variables en categorías.</a:t>
          </a:r>
          <a:endParaRPr lang="es-ES" dirty="0">
            <a:latin typeface="Aharoni" pitchFamily="2" charset="-79"/>
            <a:cs typeface="Aharoni" pitchFamily="2" charset="-79"/>
          </a:endParaRPr>
        </a:p>
      </dgm:t>
    </dgm:pt>
    <dgm:pt modelId="{FC8C5579-1CE4-41E3-8282-D0561273025E}" type="parTrans" cxnId="{76601C59-9528-4634-BD02-EADA8F856B76}">
      <dgm:prSet/>
      <dgm:spPr/>
      <dgm:t>
        <a:bodyPr/>
        <a:lstStyle/>
        <a:p>
          <a:endParaRPr lang="es-EC"/>
        </a:p>
      </dgm:t>
    </dgm:pt>
    <dgm:pt modelId="{C3DB89B4-5E91-49C8-9DEA-6721A78BA291}" type="sibTrans" cxnId="{76601C59-9528-4634-BD02-EADA8F856B76}">
      <dgm:prSet/>
      <dgm:spPr/>
      <dgm:t>
        <a:bodyPr/>
        <a:lstStyle/>
        <a:p>
          <a:endParaRPr lang="es-EC"/>
        </a:p>
      </dgm:t>
    </dgm:pt>
    <dgm:pt modelId="{9FA3BBF9-F112-402D-AF84-BC4E7F1EE2B2}" type="pres">
      <dgm:prSet presAssocID="{68CA4E07-5AAC-4600-8D4D-39CE2BAF58D7}" presName="linear" presStyleCnt="0">
        <dgm:presLayoutVars>
          <dgm:animLvl val="lvl"/>
          <dgm:resizeHandles val="exact"/>
        </dgm:presLayoutVars>
      </dgm:prSet>
      <dgm:spPr/>
      <dgm:t>
        <a:bodyPr/>
        <a:lstStyle/>
        <a:p>
          <a:endParaRPr lang="es-ES"/>
        </a:p>
      </dgm:t>
    </dgm:pt>
    <dgm:pt modelId="{CC36CEA0-423E-4BC7-B5DA-1B0C22689884}" type="pres">
      <dgm:prSet presAssocID="{0E3ACB33-70F3-4AD1-974E-649B11346EE8}" presName="parentText" presStyleLbl="node1" presStyleIdx="0" presStyleCnt="2">
        <dgm:presLayoutVars>
          <dgm:chMax val="0"/>
          <dgm:bulletEnabled val="1"/>
        </dgm:presLayoutVars>
      </dgm:prSet>
      <dgm:spPr/>
      <dgm:t>
        <a:bodyPr/>
        <a:lstStyle/>
        <a:p>
          <a:endParaRPr lang="es-ES"/>
        </a:p>
      </dgm:t>
    </dgm:pt>
    <dgm:pt modelId="{E500BDF9-FA31-4776-9440-F2B89BDE1B46}" type="pres">
      <dgm:prSet presAssocID="{0E3ACB33-70F3-4AD1-974E-649B11346EE8}" presName="childText" presStyleLbl="revTx" presStyleIdx="0" presStyleCnt="2">
        <dgm:presLayoutVars>
          <dgm:bulletEnabled val="1"/>
        </dgm:presLayoutVars>
      </dgm:prSet>
      <dgm:spPr/>
      <dgm:t>
        <a:bodyPr/>
        <a:lstStyle/>
        <a:p>
          <a:endParaRPr lang="es-ES"/>
        </a:p>
      </dgm:t>
    </dgm:pt>
    <dgm:pt modelId="{C136137A-D7B0-4DF7-98B4-B93C728A14BC}" type="pres">
      <dgm:prSet presAssocID="{F8502B05-1B47-47BF-B1BE-280AA4D5FAE5}" presName="parentText" presStyleLbl="node1" presStyleIdx="1" presStyleCnt="2">
        <dgm:presLayoutVars>
          <dgm:chMax val="0"/>
          <dgm:bulletEnabled val="1"/>
        </dgm:presLayoutVars>
      </dgm:prSet>
      <dgm:spPr/>
      <dgm:t>
        <a:bodyPr/>
        <a:lstStyle/>
        <a:p>
          <a:endParaRPr lang="es-ES"/>
        </a:p>
      </dgm:t>
    </dgm:pt>
    <dgm:pt modelId="{F78582A6-5493-4B16-B764-26E25F1A8FCB}" type="pres">
      <dgm:prSet presAssocID="{F8502B05-1B47-47BF-B1BE-280AA4D5FAE5}" presName="childText" presStyleLbl="revTx" presStyleIdx="1" presStyleCnt="2">
        <dgm:presLayoutVars>
          <dgm:bulletEnabled val="1"/>
        </dgm:presLayoutVars>
      </dgm:prSet>
      <dgm:spPr/>
      <dgm:t>
        <a:bodyPr/>
        <a:lstStyle/>
        <a:p>
          <a:endParaRPr lang="es-ES"/>
        </a:p>
      </dgm:t>
    </dgm:pt>
  </dgm:ptLst>
  <dgm:cxnLst>
    <dgm:cxn modelId="{E005CA48-D57F-4453-B977-E110058A8B64}" type="presOf" srcId="{0E3ACB33-70F3-4AD1-974E-649B11346EE8}" destId="{CC36CEA0-423E-4BC7-B5DA-1B0C22689884}" srcOrd="0" destOrd="0" presId="urn:microsoft.com/office/officeart/2005/8/layout/vList2"/>
    <dgm:cxn modelId="{27DEF914-E97D-4879-8B9D-5837C6189E7B}" type="presOf" srcId="{0C98799F-F16E-4E19-9EB5-8E622A1EBB51}" destId="{F78582A6-5493-4B16-B764-26E25F1A8FCB}" srcOrd="0" destOrd="2" presId="urn:microsoft.com/office/officeart/2005/8/layout/vList2"/>
    <dgm:cxn modelId="{60C8F986-CB91-4135-AEC7-B56ED247E74A}" srcId="{F8502B05-1B47-47BF-B1BE-280AA4D5FAE5}" destId="{B1449F5D-EDE4-49C6-8ABC-C1D35A9FB549}" srcOrd="0" destOrd="0" parTransId="{41C49837-D36E-44FC-8C39-51ECC66C4742}" sibTransId="{1E8F543C-987E-4124-9F75-8D9BA358504E}"/>
    <dgm:cxn modelId="{709D8148-0EC3-40FC-A572-93B791683CAB}" type="presOf" srcId="{9A9342D0-D0AD-4E4E-B610-4CDF1ADFF21A}" destId="{F78582A6-5493-4B16-B764-26E25F1A8FCB}" srcOrd="0" destOrd="3" presId="urn:microsoft.com/office/officeart/2005/8/layout/vList2"/>
    <dgm:cxn modelId="{DFEED5A0-3886-4FC9-B569-8747B77ACED9}" type="presOf" srcId="{68CA4E07-5AAC-4600-8D4D-39CE2BAF58D7}" destId="{9FA3BBF9-F112-402D-AF84-BC4E7F1EE2B2}" srcOrd="0" destOrd="0" presId="urn:microsoft.com/office/officeart/2005/8/layout/vList2"/>
    <dgm:cxn modelId="{3F052FD3-6AD1-4586-8FBD-ACBF8FDAACC0}" type="presOf" srcId="{F8502B05-1B47-47BF-B1BE-280AA4D5FAE5}" destId="{C136137A-D7B0-4DF7-98B4-B93C728A14BC}" srcOrd="0" destOrd="0" presId="urn:microsoft.com/office/officeart/2005/8/layout/vList2"/>
    <dgm:cxn modelId="{F98AB088-9EF7-4FD1-9733-D215D86291A3}" srcId="{68CA4E07-5AAC-4600-8D4D-39CE2BAF58D7}" destId="{F8502B05-1B47-47BF-B1BE-280AA4D5FAE5}" srcOrd="1" destOrd="0" parTransId="{62085FFB-0ABC-4DC0-AF25-00E8093F4522}" sibTransId="{61D363FD-1296-4EE7-A9E2-A6127EF89375}"/>
    <dgm:cxn modelId="{C90B6F0A-D813-445A-ABB4-4EACC3324F6C}" type="presOf" srcId="{285253B7-F126-4403-B8BD-E239CDAEEBD7}" destId="{E500BDF9-FA31-4776-9440-F2B89BDE1B46}" srcOrd="0" destOrd="0" presId="urn:microsoft.com/office/officeart/2005/8/layout/vList2"/>
    <dgm:cxn modelId="{43FA4F1A-A06C-4838-A172-8DE0F7118B86}" type="presOf" srcId="{A9656915-6A09-41E6-86BE-7A0DE351CAEC}" destId="{F78582A6-5493-4B16-B764-26E25F1A8FCB}" srcOrd="0" destOrd="1" presId="urn:microsoft.com/office/officeart/2005/8/layout/vList2"/>
    <dgm:cxn modelId="{76601C59-9528-4634-BD02-EADA8F856B76}" srcId="{F8502B05-1B47-47BF-B1BE-280AA4D5FAE5}" destId="{9A9342D0-D0AD-4E4E-B610-4CDF1ADFF21A}" srcOrd="3" destOrd="0" parTransId="{FC8C5579-1CE4-41E3-8282-D0561273025E}" sibTransId="{C3DB89B4-5E91-49C8-9DEA-6721A78BA291}"/>
    <dgm:cxn modelId="{59894C32-9580-4D1A-9600-1521FD9F5966}" srcId="{68CA4E07-5AAC-4600-8D4D-39CE2BAF58D7}" destId="{0E3ACB33-70F3-4AD1-974E-649B11346EE8}" srcOrd="0" destOrd="0" parTransId="{5D5117B9-AB79-45F8-936B-FD49AF301907}" sibTransId="{4C3104BF-105F-4D3D-A985-9B114CEEF092}"/>
    <dgm:cxn modelId="{D34F5242-30F7-4F28-B77C-6A076ECD646F}" srcId="{F8502B05-1B47-47BF-B1BE-280AA4D5FAE5}" destId="{0C98799F-F16E-4E19-9EB5-8E622A1EBB51}" srcOrd="2" destOrd="0" parTransId="{F13E978A-0CF1-475E-AE2B-1FF5421088D7}" sibTransId="{F245F512-CD93-48E9-BB5A-DC64FA20227E}"/>
    <dgm:cxn modelId="{0FBFB664-C864-4F86-B369-6AB9D2942969}" type="presOf" srcId="{B1449F5D-EDE4-49C6-8ABC-C1D35A9FB549}" destId="{F78582A6-5493-4B16-B764-26E25F1A8FCB}" srcOrd="0" destOrd="0" presId="urn:microsoft.com/office/officeart/2005/8/layout/vList2"/>
    <dgm:cxn modelId="{51934B4C-9987-467F-B2F2-A2063B822536}" srcId="{F8502B05-1B47-47BF-B1BE-280AA4D5FAE5}" destId="{A9656915-6A09-41E6-86BE-7A0DE351CAEC}" srcOrd="1" destOrd="0" parTransId="{6D21394D-C660-4949-A8E1-03CDB8609EDE}" sibTransId="{F2D2A5D6-6566-4923-A4B0-C075F47F631E}"/>
    <dgm:cxn modelId="{DAEBF150-796F-46FC-96BE-FEF31CBC4C75}" srcId="{0E3ACB33-70F3-4AD1-974E-649B11346EE8}" destId="{285253B7-F126-4403-B8BD-E239CDAEEBD7}" srcOrd="0" destOrd="0" parTransId="{473500C7-E83C-4AA8-AB2B-F2F081068950}" sibTransId="{8BE2F754-C03E-495C-A143-D2291B5B88E4}"/>
    <dgm:cxn modelId="{26820EE8-5DEE-4B1B-ABFC-8D82128F2964}" type="presParOf" srcId="{9FA3BBF9-F112-402D-AF84-BC4E7F1EE2B2}" destId="{CC36CEA0-423E-4BC7-B5DA-1B0C22689884}" srcOrd="0" destOrd="0" presId="urn:microsoft.com/office/officeart/2005/8/layout/vList2"/>
    <dgm:cxn modelId="{3CF5C33E-8067-4EF2-AAE8-7C471073A63C}" type="presParOf" srcId="{9FA3BBF9-F112-402D-AF84-BC4E7F1EE2B2}" destId="{E500BDF9-FA31-4776-9440-F2B89BDE1B46}" srcOrd="1" destOrd="0" presId="urn:microsoft.com/office/officeart/2005/8/layout/vList2"/>
    <dgm:cxn modelId="{BF33EDFC-A276-4055-AE0F-B0CBD8838586}" type="presParOf" srcId="{9FA3BBF9-F112-402D-AF84-BC4E7F1EE2B2}" destId="{C136137A-D7B0-4DF7-98B4-B93C728A14BC}" srcOrd="2" destOrd="0" presId="urn:microsoft.com/office/officeart/2005/8/layout/vList2"/>
    <dgm:cxn modelId="{8D132005-D998-4A56-9EF8-E85D40692E73}" type="presParOf" srcId="{9FA3BBF9-F112-402D-AF84-BC4E7F1EE2B2}" destId="{F78582A6-5493-4B16-B764-26E25F1A8F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51521-EE0C-4BF5-81B5-1ABCBDAE190A}">
      <dsp:nvSpPr>
        <dsp:cNvPr id="0" name=""/>
        <dsp:cNvSpPr/>
      </dsp:nvSpPr>
      <dsp:spPr>
        <a:xfrm>
          <a:off x="8675" y="360037"/>
          <a:ext cx="8344115" cy="2643417"/>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latin typeface="Aharoni" pitchFamily="2" charset="-79"/>
              <a:cs typeface="Aharoni" pitchFamily="2" charset="-79"/>
            </a:rPr>
            <a:t>Toda investigación científica cumple con uno de estos dos objetivos:(</a:t>
          </a:r>
          <a:r>
            <a:rPr lang="es-EC" sz="2400" kern="1200" dirty="0" smtClean="0"/>
            <a:t>Dr. Antonio Alva Santos - </a:t>
          </a:r>
          <a:r>
            <a:rPr lang="es-EC" sz="2400" kern="1200" dirty="0" smtClean="0">
              <a:hlinkClick xmlns:r="http://schemas.openxmlformats.org/officeDocument/2006/relationships" r:id="rId1"/>
            </a:rPr>
            <a:t>aalva1959@yahoo.es</a:t>
          </a:r>
          <a:r>
            <a:rPr lang="es-EC" sz="2400" kern="1200" dirty="0" smtClean="0"/>
            <a:t>).</a:t>
          </a:r>
          <a:endParaRPr lang="es-EC" sz="2400" kern="1200" dirty="0" smtClean="0">
            <a:latin typeface="Aharoni" pitchFamily="2" charset="-79"/>
            <a:cs typeface="Aharoni" pitchFamily="2" charset="-79"/>
          </a:endParaRPr>
        </a:p>
        <a:p>
          <a:pPr lvl="0" algn="l" defTabSz="1066800">
            <a:lnSpc>
              <a:spcPct val="90000"/>
            </a:lnSpc>
            <a:spcBef>
              <a:spcPct val="0"/>
            </a:spcBef>
            <a:spcAft>
              <a:spcPct val="35000"/>
            </a:spcAft>
          </a:pPr>
          <a:r>
            <a:rPr lang="es-EC" sz="2400" kern="1200" dirty="0" smtClean="0"/>
            <a:t>1</a:t>
          </a:r>
          <a:r>
            <a:rPr lang="es-EC" sz="2400" kern="1200" dirty="0" smtClean="0">
              <a:latin typeface="Aharoni" pitchFamily="2" charset="-79"/>
              <a:cs typeface="Aharoni" pitchFamily="2" charset="-79"/>
            </a:rPr>
            <a:t>.- Contribuir a resolver un problema en  </a:t>
          </a:r>
        </a:p>
        <a:p>
          <a:pPr lvl="0" algn="l" defTabSz="1066800">
            <a:lnSpc>
              <a:spcPct val="90000"/>
            </a:lnSpc>
            <a:spcBef>
              <a:spcPct val="0"/>
            </a:spcBef>
            <a:spcAft>
              <a:spcPct val="35000"/>
            </a:spcAft>
          </a:pPr>
          <a:r>
            <a:rPr lang="es-EC" sz="2400" kern="1200" dirty="0" smtClean="0">
              <a:latin typeface="Aharoni" pitchFamily="2" charset="-79"/>
              <a:cs typeface="Aharoni" pitchFamily="2" charset="-79"/>
            </a:rPr>
            <a:t>     especial. </a:t>
          </a:r>
          <a:br>
            <a:rPr lang="es-EC" sz="2400" kern="1200" dirty="0" smtClean="0">
              <a:latin typeface="Aharoni" pitchFamily="2" charset="-79"/>
              <a:cs typeface="Aharoni" pitchFamily="2" charset="-79"/>
            </a:rPr>
          </a:br>
          <a:r>
            <a:rPr lang="es-EC" sz="2400" kern="1200" dirty="0" smtClean="0">
              <a:latin typeface="Aharoni" pitchFamily="2" charset="-79"/>
              <a:cs typeface="Aharoni" pitchFamily="2" charset="-79"/>
            </a:rPr>
            <a:t>2.- Probar una teoría o aportar evidencia</a:t>
          </a:r>
        </a:p>
        <a:p>
          <a:pPr lvl="0" algn="l" defTabSz="1066800">
            <a:lnSpc>
              <a:spcPct val="90000"/>
            </a:lnSpc>
            <a:spcBef>
              <a:spcPct val="0"/>
            </a:spcBef>
            <a:spcAft>
              <a:spcPct val="35000"/>
            </a:spcAft>
          </a:pPr>
          <a:r>
            <a:rPr lang="es-EC" sz="2400" kern="1200" dirty="0" smtClean="0">
              <a:latin typeface="Aharoni" pitchFamily="2" charset="-79"/>
              <a:cs typeface="Aharoni" pitchFamily="2" charset="-79"/>
            </a:rPr>
            <a:t>    empírica a favor de ella.</a:t>
          </a:r>
          <a:endParaRPr lang="es-ES" sz="2400" kern="1200" dirty="0">
            <a:latin typeface="Aharoni" pitchFamily="2" charset="-79"/>
            <a:cs typeface="Aharoni" pitchFamily="2" charset="-79"/>
          </a:endParaRPr>
        </a:p>
      </dsp:txBody>
      <dsp:txXfrm>
        <a:off x="8675" y="360037"/>
        <a:ext cx="8344115" cy="26434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6CEA0-423E-4BC7-B5DA-1B0C22689884}">
      <dsp:nvSpPr>
        <dsp:cNvPr id="0" name=""/>
        <dsp:cNvSpPr/>
      </dsp:nvSpPr>
      <dsp:spPr>
        <a:xfrm>
          <a:off x="0" y="29325"/>
          <a:ext cx="8496944" cy="1674269"/>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solidFill>
                <a:srgbClr val="7030A0"/>
              </a:solidFill>
              <a:latin typeface="Aharoni" pitchFamily="2" charset="-79"/>
              <a:cs typeface="Aharoni" pitchFamily="2" charset="-79"/>
            </a:rPr>
            <a:t>ANALÍTICOS</a:t>
          </a:r>
          <a:endParaRPr lang="es-ES" sz="2400" kern="1200" dirty="0">
            <a:solidFill>
              <a:srgbClr val="7030A0"/>
            </a:solidFill>
            <a:latin typeface="Aharoni" pitchFamily="2" charset="-79"/>
            <a:cs typeface="Aharoni" pitchFamily="2" charset="-79"/>
          </a:endParaRPr>
        </a:p>
      </dsp:txBody>
      <dsp:txXfrm>
        <a:off x="81731" y="111056"/>
        <a:ext cx="8333482" cy="1510807"/>
      </dsp:txXfrm>
    </dsp:sp>
    <dsp:sp modelId="{E500BDF9-FA31-4776-9440-F2B89BDE1B46}">
      <dsp:nvSpPr>
        <dsp:cNvPr id="0" name=""/>
        <dsp:cNvSpPr/>
      </dsp:nvSpPr>
      <dsp:spPr>
        <a:xfrm>
          <a:off x="0" y="1703595"/>
          <a:ext cx="8496944"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14300" lvl="1" indent="-114300" algn="just" defTabSz="622300">
            <a:lnSpc>
              <a:spcPct val="90000"/>
            </a:lnSpc>
            <a:spcBef>
              <a:spcPct val="0"/>
            </a:spcBef>
            <a:spcAft>
              <a:spcPct val="20000"/>
            </a:spcAft>
            <a:buChar char="••"/>
          </a:pPr>
          <a:r>
            <a:rPr lang="es-ES" sz="1400" kern="1200" dirty="0" smtClean="0">
              <a:latin typeface="Aharoni" pitchFamily="2" charset="-79"/>
              <a:cs typeface="Aharoni" pitchFamily="2" charset="-79"/>
            </a:rPr>
            <a:t>Estudian la relación entre una posible causa (factor de estudio) y un efecto (critico de evaluación). La dimensión de esta relación se anticipa a través de las hipótesis, que son imprescindibles en este tipo de objetivos.</a:t>
          </a:r>
          <a:endParaRPr lang="es-ES" sz="1400" kern="1200" dirty="0">
            <a:latin typeface="Aharoni" pitchFamily="2" charset="-79"/>
            <a:cs typeface="Aharoni" pitchFamily="2" charset="-79"/>
          </a:endParaRPr>
        </a:p>
      </dsp:txBody>
      <dsp:txXfrm>
        <a:off x="0" y="1703595"/>
        <a:ext cx="8496944" cy="614790"/>
      </dsp:txXfrm>
    </dsp:sp>
    <dsp:sp modelId="{C136137A-D7B0-4DF7-98B4-B93C728A14BC}">
      <dsp:nvSpPr>
        <dsp:cNvPr id="0" name=""/>
        <dsp:cNvSpPr/>
      </dsp:nvSpPr>
      <dsp:spPr>
        <a:xfrm>
          <a:off x="0" y="2318385"/>
          <a:ext cx="8496944" cy="1674269"/>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solidFill>
                <a:srgbClr val="FF0000"/>
              </a:solidFill>
              <a:latin typeface="Aharoni" pitchFamily="2" charset="-79"/>
              <a:cs typeface="Aharoni" pitchFamily="2" charset="-79"/>
            </a:rPr>
            <a:t>Explicativos:</a:t>
          </a:r>
          <a:r>
            <a:rPr lang="es-ES" sz="1800" kern="1200" dirty="0" smtClean="0">
              <a:solidFill>
                <a:schemeClr val="tx1"/>
              </a:solidFill>
              <a:latin typeface="Aharoni" pitchFamily="2" charset="-79"/>
              <a:cs typeface="Aharoni" pitchFamily="2" charset="-79"/>
            </a:rPr>
            <a:t> cuando la causa o factor de estudio se produce espontáneamente, sin intervención del investigador.</a:t>
          </a:r>
        </a:p>
        <a:p>
          <a:pPr lvl="0" algn="just" defTabSz="800100">
            <a:lnSpc>
              <a:spcPct val="90000"/>
            </a:lnSpc>
            <a:spcBef>
              <a:spcPct val="0"/>
            </a:spcBef>
            <a:spcAft>
              <a:spcPct val="35000"/>
            </a:spcAft>
          </a:pPr>
          <a:r>
            <a:rPr lang="es-ES" sz="1800" kern="1200" dirty="0" smtClean="0">
              <a:solidFill>
                <a:srgbClr val="FF0000"/>
              </a:solidFill>
              <a:latin typeface="Aharoni" pitchFamily="2" charset="-79"/>
              <a:cs typeface="Aharoni" pitchFamily="2" charset="-79"/>
            </a:rPr>
            <a:t>Predictivos:</a:t>
          </a:r>
          <a:r>
            <a:rPr lang="es-ES" sz="1800" kern="1200" dirty="0" smtClean="0">
              <a:solidFill>
                <a:schemeClr val="tx1"/>
              </a:solidFill>
              <a:latin typeface="Aharoni" pitchFamily="2" charset="-79"/>
              <a:cs typeface="Aharoni" pitchFamily="2" charset="-79"/>
            </a:rPr>
            <a:t> cuando la causa es controlada, administrada o provocada por el investigador.</a:t>
          </a:r>
        </a:p>
        <a:p>
          <a:pPr lvl="0" algn="just" defTabSz="800100">
            <a:lnSpc>
              <a:spcPct val="90000"/>
            </a:lnSpc>
            <a:spcBef>
              <a:spcPct val="0"/>
            </a:spcBef>
            <a:spcAft>
              <a:spcPct val="35000"/>
            </a:spcAft>
          </a:pPr>
          <a:r>
            <a:rPr lang="es-ES" sz="1800" kern="1200" dirty="0" smtClean="0">
              <a:solidFill>
                <a:srgbClr val="7030A0"/>
              </a:solidFill>
              <a:latin typeface="Aharoni" pitchFamily="2" charset="-79"/>
              <a:cs typeface="Aharoni" pitchFamily="2" charset="-79"/>
            </a:rPr>
            <a:t>Nos periten:</a:t>
          </a:r>
          <a:endParaRPr lang="es-ES" sz="1800" kern="1200" dirty="0">
            <a:solidFill>
              <a:srgbClr val="7030A0"/>
            </a:solidFill>
            <a:latin typeface="Aharoni" pitchFamily="2" charset="-79"/>
            <a:cs typeface="Aharoni" pitchFamily="2" charset="-79"/>
          </a:endParaRPr>
        </a:p>
      </dsp:txBody>
      <dsp:txXfrm>
        <a:off x="81731" y="2400116"/>
        <a:ext cx="8333482" cy="1510807"/>
      </dsp:txXfrm>
    </dsp:sp>
    <dsp:sp modelId="{F78582A6-5493-4B16-B764-26E25F1A8FCB}">
      <dsp:nvSpPr>
        <dsp:cNvPr id="0" name=""/>
        <dsp:cNvSpPr/>
      </dsp:nvSpPr>
      <dsp:spPr>
        <a:xfrm>
          <a:off x="0" y="3992655"/>
          <a:ext cx="8496944"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14300" lvl="1" indent="-114300" algn="just" defTabSz="622300">
            <a:lnSpc>
              <a:spcPct val="90000"/>
            </a:lnSpc>
            <a:spcBef>
              <a:spcPct val="0"/>
            </a:spcBef>
            <a:spcAft>
              <a:spcPct val="20000"/>
            </a:spcAft>
            <a:buChar char="••"/>
          </a:pPr>
          <a:endParaRPr lang="es-ES" sz="1400" kern="1200" dirty="0">
            <a:latin typeface="Aharoni" pitchFamily="2" charset="-79"/>
            <a:cs typeface="Aharoni" pitchFamily="2" charset="-79"/>
          </a:endParaRPr>
        </a:p>
        <a:p>
          <a:pPr marL="114300" lvl="1" indent="-114300" algn="just" defTabSz="622300">
            <a:lnSpc>
              <a:spcPct val="90000"/>
            </a:lnSpc>
            <a:spcBef>
              <a:spcPct val="0"/>
            </a:spcBef>
            <a:spcAft>
              <a:spcPct val="20000"/>
            </a:spcAft>
            <a:buChar char="••"/>
          </a:pPr>
          <a:r>
            <a:rPr lang="es-ES" sz="1400" kern="1200" dirty="0" smtClean="0">
              <a:latin typeface="Aharoni" pitchFamily="2" charset="-79"/>
              <a:cs typeface="Aharoni" pitchFamily="2" charset="-79"/>
            </a:rPr>
            <a:t>Contrastar o verificar hipótesis.</a:t>
          </a:r>
          <a:endParaRPr lang="es-ES" sz="1400" kern="1200" dirty="0">
            <a:latin typeface="Aharoni" pitchFamily="2" charset="-79"/>
            <a:cs typeface="Aharoni" pitchFamily="2" charset="-79"/>
          </a:endParaRPr>
        </a:p>
        <a:p>
          <a:pPr marL="114300" lvl="1" indent="-114300" algn="just" defTabSz="622300">
            <a:lnSpc>
              <a:spcPct val="90000"/>
            </a:lnSpc>
            <a:spcBef>
              <a:spcPct val="0"/>
            </a:spcBef>
            <a:spcAft>
              <a:spcPct val="20000"/>
            </a:spcAft>
            <a:buChar char="••"/>
          </a:pPr>
          <a:r>
            <a:rPr lang="es-ES" sz="1400" kern="1200" dirty="0" smtClean="0">
              <a:latin typeface="Aharoni" pitchFamily="2" charset="-79"/>
              <a:cs typeface="Aharoni" pitchFamily="2" charset="-79"/>
            </a:rPr>
            <a:t>Confirmar la relación que hay entre las variables (Causa- efecto)</a:t>
          </a:r>
          <a:endParaRPr lang="es-ES" sz="1400" kern="1200" dirty="0">
            <a:latin typeface="Aharoni" pitchFamily="2" charset="-79"/>
            <a:cs typeface="Aharoni" pitchFamily="2" charset="-79"/>
          </a:endParaRPr>
        </a:p>
        <a:p>
          <a:pPr marL="114300" lvl="1" indent="-114300" algn="just" defTabSz="622300">
            <a:lnSpc>
              <a:spcPct val="90000"/>
            </a:lnSpc>
            <a:spcBef>
              <a:spcPct val="0"/>
            </a:spcBef>
            <a:spcAft>
              <a:spcPct val="20000"/>
            </a:spcAft>
            <a:buChar char="••"/>
          </a:pPr>
          <a:r>
            <a:rPr lang="es-ES" sz="1400" kern="1200" dirty="0" smtClean="0">
              <a:latin typeface="Aharoni" pitchFamily="2" charset="-79"/>
              <a:cs typeface="Aharoni" pitchFamily="2" charset="-79"/>
            </a:rPr>
            <a:t>Comparar la efectividad de al menos dos intervenciones.</a:t>
          </a:r>
          <a:endParaRPr lang="es-ES" sz="1400" kern="1200" dirty="0">
            <a:latin typeface="Aharoni" pitchFamily="2" charset="-79"/>
            <a:cs typeface="Aharoni" pitchFamily="2" charset="-79"/>
          </a:endParaRPr>
        </a:p>
        <a:p>
          <a:pPr marL="114300" lvl="1" indent="-114300" algn="just" defTabSz="622300">
            <a:lnSpc>
              <a:spcPct val="90000"/>
            </a:lnSpc>
            <a:spcBef>
              <a:spcPct val="0"/>
            </a:spcBef>
            <a:spcAft>
              <a:spcPct val="20000"/>
            </a:spcAft>
            <a:buChar char="••"/>
          </a:pPr>
          <a:r>
            <a:rPr lang="es-ES" sz="1400" kern="1200" dirty="0" smtClean="0">
              <a:latin typeface="Aharoni" pitchFamily="2" charset="-79"/>
              <a:cs typeface="Aharoni" pitchFamily="2" charset="-79"/>
            </a:rPr>
            <a:t>Comprender las causas o factores subyacentes.</a:t>
          </a:r>
          <a:endParaRPr lang="es-ES" sz="1400" kern="1200" dirty="0">
            <a:latin typeface="Aharoni" pitchFamily="2" charset="-79"/>
            <a:cs typeface="Aharoni" pitchFamily="2" charset="-79"/>
          </a:endParaRPr>
        </a:p>
        <a:p>
          <a:pPr marL="114300" lvl="1" indent="-114300" algn="just" defTabSz="622300">
            <a:lnSpc>
              <a:spcPct val="90000"/>
            </a:lnSpc>
            <a:spcBef>
              <a:spcPct val="0"/>
            </a:spcBef>
            <a:spcAft>
              <a:spcPct val="20000"/>
            </a:spcAft>
            <a:buChar char="••"/>
          </a:pPr>
          <a:r>
            <a:rPr lang="es-ES" sz="1400" kern="1200" dirty="0" smtClean="0">
              <a:latin typeface="Aharoni" pitchFamily="2" charset="-79"/>
              <a:cs typeface="Aharoni" pitchFamily="2" charset="-79"/>
            </a:rPr>
            <a:t>Anticipar o prever </a:t>
          </a:r>
          <a:r>
            <a:rPr lang="es-ES" sz="1400" kern="1200" dirty="0" err="1" smtClean="0">
              <a:latin typeface="Aharoni" pitchFamily="2" charset="-79"/>
              <a:cs typeface="Aharoni" pitchFamily="2" charset="-79"/>
            </a:rPr>
            <a:t>fenomenos</a:t>
          </a:r>
          <a:r>
            <a:rPr lang="es-ES" sz="1400" kern="1200" dirty="0" smtClean="0">
              <a:latin typeface="Aharoni" pitchFamily="2" charset="-79"/>
              <a:cs typeface="Aharoni" pitchFamily="2" charset="-79"/>
            </a:rPr>
            <a:t>.</a:t>
          </a:r>
          <a:endParaRPr lang="es-ES" sz="1400" kern="1200" dirty="0">
            <a:latin typeface="Aharoni" pitchFamily="2" charset="-79"/>
            <a:cs typeface="Aharoni" pitchFamily="2" charset="-79"/>
          </a:endParaRPr>
        </a:p>
      </dsp:txBody>
      <dsp:txXfrm>
        <a:off x="0" y="3992655"/>
        <a:ext cx="8496944" cy="13786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3D3DC-6666-49A6-BA0E-C173B1B7D7BA}">
      <dsp:nvSpPr>
        <dsp:cNvPr id="0" name=""/>
        <dsp:cNvSpPr/>
      </dsp:nvSpPr>
      <dsp:spPr>
        <a:xfrm>
          <a:off x="7376" y="159758"/>
          <a:ext cx="8973671" cy="60785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Aharoni" pitchFamily="2" charset="-79"/>
              <a:ea typeface="Calibri"/>
              <a:cs typeface="Aharoni" pitchFamily="2" charset="-79"/>
            </a:rPr>
            <a:t>OBJETIVOS ESPECÍFICOS</a:t>
          </a:r>
          <a:endParaRPr lang="es-ES" sz="2400" kern="1200" dirty="0">
            <a:latin typeface="Aharoni" pitchFamily="2" charset="-79"/>
            <a:cs typeface="Aharoni" pitchFamily="2" charset="-79"/>
          </a:endParaRPr>
        </a:p>
      </dsp:txBody>
      <dsp:txXfrm>
        <a:off x="7376" y="159758"/>
        <a:ext cx="8973671" cy="6078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1F550-76EB-4F79-BF3B-03E21FD0FB17}">
      <dsp:nvSpPr>
        <dsp:cNvPr id="0" name=""/>
        <dsp:cNvSpPr/>
      </dsp:nvSpPr>
      <dsp:spPr>
        <a:xfrm>
          <a:off x="0" y="0"/>
          <a:ext cx="4819824" cy="46355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latin typeface="Aharoni" pitchFamily="2" charset="-79"/>
              <a:cs typeface="Aharoni" pitchFamily="2" charset="-79"/>
            </a:rPr>
            <a:t>Indican lo que se pretende realizar en cada una de las etapas de la investigación. Son logros parciales que facilitan el control sistemático de la investigación y que al ser alcanzado en conjunto nos permiten garantizar que el objetivo general ha sido logrado.</a:t>
          </a:r>
          <a:endParaRPr lang="es-ES" sz="3000" kern="1200" dirty="0">
            <a:latin typeface="Aharoni" pitchFamily="2" charset="-79"/>
            <a:cs typeface="Aharoni" pitchFamily="2" charset="-79"/>
          </a:endParaRPr>
        </a:p>
      </dsp:txBody>
      <dsp:txXfrm>
        <a:off x="0" y="0"/>
        <a:ext cx="4819824" cy="46355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62F54-5713-429E-B6F5-18690BFDD3DA}">
      <dsp:nvSpPr>
        <dsp:cNvPr id="0" name=""/>
        <dsp:cNvSpPr/>
      </dsp:nvSpPr>
      <dsp:spPr>
        <a:xfrm>
          <a:off x="0" y="8376"/>
          <a:ext cx="8799763" cy="496017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C" sz="1900" b="0" i="0" kern="1200" dirty="0" smtClean="0"/>
            <a:t>Herrera, L (2004) </a:t>
          </a:r>
          <a:r>
            <a:rPr lang="es-EC" sz="1900" b="0" i="1" kern="1200" dirty="0" smtClean="0"/>
            <a:t>Investigación Científica</a:t>
          </a:r>
          <a:r>
            <a:rPr lang="es-EC" sz="1900" b="0" i="0" kern="1200" dirty="0" smtClean="0"/>
            <a:t>: Guía para elaborar de forma amena un trabajo de graduación, </a:t>
          </a:r>
          <a:r>
            <a:rPr lang="es-EC" sz="1900" b="0" i="0" kern="1200" dirty="0" err="1" smtClean="0"/>
            <a:t>Dimerino</a:t>
          </a:r>
          <a:r>
            <a:rPr lang="es-EC" sz="1900" b="0" i="0" kern="1200" dirty="0" smtClean="0"/>
            <a:t> Editores. Quito-Ecuador.</a:t>
          </a:r>
        </a:p>
        <a:p>
          <a:pPr lvl="0" algn="just" defTabSz="844550">
            <a:lnSpc>
              <a:spcPct val="90000"/>
            </a:lnSpc>
            <a:spcBef>
              <a:spcPct val="0"/>
            </a:spcBef>
            <a:spcAft>
              <a:spcPct val="35000"/>
            </a:spcAft>
          </a:pPr>
          <a:endParaRPr lang="es-EC" sz="1900" b="0" i="0" kern="1200" dirty="0" smtClean="0"/>
        </a:p>
        <a:p>
          <a:pPr lvl="0" algn="just" defTabSz="844550">
            <a:lnSpc>
              <a:spcPct val="90000"/>
            </a:lnSpc>
            <a:spcBef>
              <a:spcPct val="0"/>
            </a:spcBef>
            <a:spcAft>
              <a:spcPct val="35000"/>
            </a:spcAft>
          </a:pPr>
          <a:r>
            <a:rPr lang="es-EC" sz="1900" b="0" i="0" kern="1200" dirty="0" smtClean="0"/>
            <a:t>ACHIG, L. (2001) Enfoques y métodos de la Investigación científica. AFEFCE, Quito. </a:t>
          </a:r>
        </a:p>
        <a:p>
          <a:pPr lvl="0" algn="just" defTabSz="844550">
            <a:lnSpc>
              <a:spcPct val="90000"/>
            </a:lnSpc>
            <a:spcBef>
              <a:spcPct val="0"/>
            </a:spcBef>
            <a:spcAft>
              <a:spcPct val="35000"/>
            </a:spcAft>
          </a:pPr>
          <a:endParaRPr lang="es-EC" sz="1900" b="0" i="0" kern="1200" dirty="0" smtClean="0"/>
        </a:p>
        <a:p>
          <a:pPr lvl="0" algn="just" defTabSz="844550">
            <a:lnSpc>
              <a:spcPct val="90000"/>
            </a:lnSpc>
            <a:spcBef>
              <a:spcPct val="0"/>
            </a:spcBef>
            <a:spcAft>
              <a:spcPct val="35000"/>
            </a:spcAft>
          </a:pPr>
          <a:r>
            <a:rPr lang="es-EC" sz="1900" b="0" i="0" kern="1200" dirty="0" smtClean="0"/>
            <a:t>Sobrino, A. (2014) Aportaciones del </a:t>
          </a:r>
          <a:r>
            <a:rPr lang="es-EC" sz="1900" b="0" i="0" kern="1200" dirty="0" err="1" smtClean="0"/>
            <a:t>conectivismo</a:t>
          </a:r>
          <a:r>
            <a:rPr lang="es-EC" sz="1900" b="0" i="0" kern="1200" dirty="0" smtClean="0"/>
            <a:t> como modelo pedagógico post-constructivista.</a:t>
          </a:r>
        </a:p>
        <a:p>
          <a:pPr lvl="0" algn="just" defTabSz="844550">
            <a:lnSpc>
              <a:spcPct val="90000"/>
            </a:lnSpc>
            <a:spcBef>
              <a:spcPct val="0"/>
            </a:spcBef>
            <a:spcAft>
              <a:spcPct val="35000"/>
            </a:spcAft>
          </a:pPr>
          <a:endParaRPr lang="es-EC" sz="1900" b="0" i="0" kern="1200" dirty="0" smtClean="0"/>
        </a:p>
        <a:p>
          <a:pPr lvl="0" algn="just" defTabSz="844550">
            <a:lnSpc>
              <a:spcPct val="90000"/>
            </a:lnSpc>
            <a:spcBef>
              <a:spcPct val="0"/>
            </a:spcBef>
            <a:spcAft>
              <a:spcPct val="35000"/>
            </a:spcAft>
          </a:pPr>
          <a:r>
            <a:rPr lang="es-EC" sz="1900" b="0" i="0" kern="1200" dirty="0" smtClean="0"/>
            <a:t>Nava-</a:t>
          </a:r>
          <a:r>
            <a:rPr lang="es-EC" sz="1900" b="0" i="0" kern="1200" dirty="0" err="1" smtClean="0"/>
            <a:t>Casarrubias</a:t>
          </a:r>
          <a:r>
            <a:rPr lang="es-EC" sz="1900" b="0" i="0" kern="1200" dirty="0" smtClean="0"/>
            <a:t>, A. Carmona, A. Correa, B. (2010) Hacia una educación </a:t>
          </a:r>
          <a:r>
            <a:rPr lang="es-EC" sz="1900" b="0" i="0" kern="1200" dirty="0" err="1" smtClean="0"/>
            <a:t>conectivista</a:t>
          </a:r>
          <a:r>
            <a:rPr lang="es-EC" sz="1900" b="0" i="0" kern="1200" dirty="0" smtClean="0"/>
            <a:t>.</a:t>
          </a:r>
        </a:p>
        <a:p>
          <a:pPr lvl="0" algn="just" defTabSz="844550">
            <a:lnSpc>
              <a:spcPct val="90000"/>
            </a:lnSpc>
            <a:spcBef>
              <a:spcPct val="0"/>
            </a:spcBef>
            <a:spcAft>
              <a:spcPct val="35000"/>
            </a:spcAft>
          </a:pPr>
          <a:endParaRPr lang="es-EC" sz="1900" b="0" i="0" kern="1200" dirty="0" smtClean="0"/>
        </a:p>
        <a:p>
          <a:pPr lvl="0" algn="just" defTabSz="844550">
            <a:lnSpc>
              <a:spcPct val="90000"/>
            </a:lnSpc>
            <a:spcBef>
              <a:spcPct val="0"/>
            </a:spcBef>
            <a:spcAft>
              <a:spcPct val="35000"/>
            </a:spcAft>
          </a:pPr>
          <a:r>
            <a:rPr lang="es-EC" sz="1900" b="0" i="0" kern="1200" dirty="0" smtClean="0"/>
            <a:t>Zapata-Ros, M. (2015) Teoría y modelos sobre el aprendizaje en entornos conectados y ubicuos.</a:t>
          </a:r>
        </a:p>
        <a:p>
          <a:pPr lvl="0" algn="just" defTabSz="844550">
            <a:lnSpc>
              <a:spcPct val="90000"/>
            </a:lnSpc>
            <a:spcBef>
              <a:spcPct val="0"/>
            </a:spcBef>
            <a:spcAft>
              <a:spcPct val="35000"/>
            </a:spcAft>
          </a:pPr>
          <a:endParaRPr lang="es-EC" sz="1900" b="0" i="0" kern="1200" dirty="0" smtClean="0"/>
        </a:p>
        <a:p>
          <a:pPr lvl="0" algn="just" defTabSz="844550">
            <a:lnSpc>
              <a:spcPct val="90000"/>
            </a:lnSpc>
            <a:spcBef>
              <a:spcPct val="0"/>
            </a:spcBef>
            <a:spcAft>
              <a:spcPct val="35000"/>
            </a:spcAft>
          </a:pPr>
          <a:r>
            <a:rPr lang="es-EC" sz="1900" b="0" i="0" kern="1200" dirty="0" smtClean="0"/>
            <a:t>Martín, O. Horizontes de innovación en la escuela. Revista </a:t>
          </a:r>
          <a:r>
            <a:rPr lang="es-EC" sz="1900" b="0" i="0" kern="1200" dirty="0" err="1" smtClean="0"/>
            <a:t>Telos</a:t>
          </a:r>
          <a:r>
            <a:rPr lang="es-EC" sz="1900" b="0" i="0" kern="1200" dirty="0" smtClean="0"/>
            <a:t> Educación 2.0 (2009).</a:t>
          </a:r>
          <a:endParaRPr lang="es-ES" sz="1900" kern="1200" dirty="0">
            <a:latin typeface="Aharoni" pitchFamily="2" charset="-79"/>
            <a:cs typeface="Aharoni" pitchFamily="2" charset="-79"/>
          </a:endParaRPr>
        </a:p>
      </dsp:txBody>
      <dsp:txXfrm>
        <a:off x="0" y="8376"/>
        <a:ext cx="8799763" cy="4960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88F3D-6D84-4DD8-B3E2-4991D2638363}">
      <dsp:nvSpPr>
        <dsp:cNvPr id="0" name=""/>
        <dsp:cNvSpPr/>
      </dsp:nvSpPr>
      <dsp:spPr>
        <a:xfrm>
          <a:off x="0" y="1736"/>
          <a:ext cx="8208887" cy="40622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kern="1200" smtClean="0"/>
            <a:t>-Impulsan </a:t>
          </a:r>
          <a:r>
            <a:rPr lang="es-EC" sz="2800" kern="1200" dirty="0" smtClean="0"/>
            <a:t>a la investigación.-(objetivo claro y significativo actúa como motivación). </a:t>
          </a:r>
          <a:br>
            <a:rPr lang="es-EC" sz="2800" kern="1200" dirty="0" smtClean="0"/>
          </a:br>
          <a:r>
            <a:rPr lang="es-EC" sz="2800" kern="1200" dirty="0" smtClean="0"/>
            <a:t/>
          </a:r>
          <a:br>
            <a:rPr lang="es-EC" sz="2800" kern="1200" dirty="0" smtClean="0"/>
          </a:br>
          <a:r>
            <a:rPr lang="es-EC" sz="2800" kern="1200" dirty="0" smtClean="0"/>
            <a:t>-Dan dirección a la investigación.-(Actúan como orientadores de las acciones del investigador. Influyen en el proceso de elección del camino a seguir). </a:t>
          </a:r>
          <a:br>
            <a:rPr lang="es-EC" sz="2800" kern="1200" dirty="0" smtClean="0"/>
          </a:br>
          <a:r>
            <a:rPr lang="es-EC" sz="2800" kern="1200" dirty="0" smtClean="0"/>
            <a:t/>
          </a:r>
          <a:br>
            <a:rPr lang="es-EC" sz="2800" kern="1200" dirty="0" smtClean="0"/>
          </a:br>
          <a:r>
            <a:rPr lang="es-EC" sz="2800" kern="1200" dirty="0" smtClean="0"/>
            <a:t>-Dan sentido a la investigación.-(Justifican las acciones que se realizan que son los medios para alcanzarlos). </a:t>
          </a:r>
          <a:endParaRPr lang="es-ES" sz="2800" kern="1200" dirty="0">
            <a:latin typeface="Aharoni" pitchFamily="2" charset="-79"/>
            <a:cs typeface="Aharoni" pitchFamily="2" charset="-79"/>
          </a:endParaRPr>
        </a:p>
      </dsp:txBody>
      <dsp:txXfrm>
        <a:off x="0" y="1736"/>
        <a:ext cx="8208887" cy="4062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62F54-5713-429E-B6F5-18690BFDD3DA}">
      <dsp:nvSpPr>
        <dsp:cNvPr id="0" name=""/>
        <dsp:cNvSpPr/>
      </dsp:nvSpPr>
      <dsp:spPr>
        <a:xfrm>
          <a:off x="0" y="8376"/>
          <a:ext cx="8799763" cy="496017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S" sz="2600" kern="1200" dirty="0" smtClean="0">
            <a:latin typeface="Aharoni" pitchFamily="2" charset="-79"/>
            <a:cs typeface="Aharoni" pitchFamily="2" charset="-79"/>
          </a:endParaRPr>
        </a:p>
        <a:p>
          <a:pPr lvl="0" algn="just" defTabSz="1155700">
            <a:lnSpc>
              <a:spcPct val="90000"/>
            </a:lnSpc>
            <a:spcBef>
              <a:spcPct val="0"/>
            </a:spcBef>
            <a:spcAft>
              <a:spcPct val="35000"/>
            </a:spcAft>
          </a:pPr>
          <a:r>
            <a:rPr lang="es-EC" sz="2600" kern="1200" dirty="0" smtClean="0"/>
            <a:t>Describir Diagnosticar Explicar Analizar Establecer Averiguar Identificar Recopilar Investiga Revelar Descubrir Indagar Inquirir Pesquisar Registrar Buscar … Estructuras Funciones Roles Historial Probabilidades Relaciones Avances Retrocesos Resistencias Facilidades Etc... Entre ... De... Del... En ... Cuando... Cómo... (infrecuente) Mejorar Renovar Confeccionar Sugerir Proponer Innovar Resolver Satisfacer Controlar Iniciar Etc.</a:t>
          </a:r>
        </a:p>
        <a:p>
          <a:pPr lvl="0" algn="just" defTabSz="1155700">
            <a:lnSpc>
              <a:spcPct val="90000"/>
            </a:lnSpc>
            <a:spcBef>
              <a:spcPct val="0"/>
            </a:spcBef>
            <a:spcAft>
              <a:spcPct val="35000"/>
            </a:spcAft>
          </a:pPr>
          <a:r>
            <a:rPr lang="es-EC" sz="2600" kern="1200" dirty="0" smtClean="0"/>
            <a:t> </a:t>
          </a:r>
          <a:br>
            <a:rPr lang="es-EC" sz="2600" kern="1200" dirty="0" smtClean="0"/>
          </a:br>
          <a:r>
            <a:rPr lang="es-EC" sz="2600" kern="1200" dirty="0" smtClean="0"/>
            <a:t/>
          </a:r>
          <a:br>
            <a:rPr lang="es-EC" sz="2600" kern="1200" dirty="0" smtClean="0"/>
          </a:br>
          <a:endParaRPr lang="es-ES" sz="2600" kern="1200" dirty="0">
            <a:latin typeface="Aharoni" pitchFamily="2" charset="-79"/>
            <a:cs typeface="Aharoni" pitchFamily="2" charset="-79"/>
          </a:endParaRPr>
        </a:p>
      </dsp:txBody>
      <dsp:txXfrm>
        <a:off x="0" y="8376"/>
        <a:ext cx="8799763" cy="4960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319B9-A967-4FEF-95C9-46D7A0713651}">
      <dsp:nvSpPr>
        <dsp:cNvPr id="0" name=""/>
        <dsp:cNvSpPr/>
      </dsp:nvSpPr>
      <dsp:spPr>
        <a:xfrm>
          <a:off x="0" y="1663708"/>
          <a:ext cx="91440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29B7D1-DF1E-45EF-8562-3228180F7752}">
      <dsp:nvSpPr>
        <dsp:cNvPr id="0" name=""/>
        <dsp:cNvSpPr/>
      </dsp:nvSpPr>
      <dsp:spPr>
        <a:xfrm>
          <a:off x="177196" y="47499"/>
          <a:ext cx="8733796" cy="18752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bg1"/>
              </a:solidFill>
              <a:latin typeface="Aharoni" pitchFamily="2" charset="-79"/>
              <a:cs typeface="Aharoni" pitchFamily="2" charset="-79"/>
            </a:rPr>
            <a:t>Este señala ¨El fin último del estudio¨, se formula atendiendo el </a:t>
          </a:r>
          <a:r>
            <a:rPr lang="es-ES" sz="2000" kern="1200" dirty="0" err="1" smtClean="0">
              <a:solidFill>
                <a:schemeClr val="bg1"/>
              </a:solidFill>
              <a:latin typeface="Aharoni" pitchFamily="2" charset="-79"/>
              <a:cs typeface="Aharoni" pitchFamily="2" charset="-79"/>
            </a:rPr>
            <a:t>proposito</a:t>
          </a:r>
          <a:r>
            <a:rPr lang="es-ES" sz="2000" kern="1200" dirty="0" smtClean="0">
              <a:solidFill>
                <a:schemeClr val="bg1"/>
              </a:solidFill>
              <a:latin typeface="Aharoni" pitchFamily="2" charset="-79"/>
              <a:cs typeface="Aharoni" pitchFamily="2" charset="-79"/>
            </a:rPr>
            <a:t> global de la investigación, es el objetivo </a:t>
          </a:r>
          <a:r>
            <a:rPr lang="es-ES" sz="2000" kern="1200" dirty="0" err="1" smtClean="0">
              <a:solidFill>
                <a:schemeClr val="bg1"/>
              </a:solidFill>
              <a:latin typeface="Aharoni" pitchFamily="2" charset="-79"/>
              <a:cs typeface="Aharoni" pitchFamily="2" charset="-79"/>
            </a:rPr>
            <a:t>prioncipal</a:t>
          </a:r>
          <a:r>
            <a:rPr lang="es-ES" sz="2000" kern="1200" dirty="0" smtClean="0">
              <a:solidFill>
                <a:schemeClr val="bg1"/>
              </a:solidFill>
              <a:latin typeface="Aharoni" pitchFamily="2" charset="-79"/>
              <a:cs typeface="Aharoni" pitchFamily="2" charset="-79"/>
            </a:rPr>
            <a:t> del trabajo, en cuanto a su contenido, no presenta detalles de los componentes de estudio.</a:t>
          </a:r>
          <a:endParaRPr lang="es-ES" sz="2000" kern="1200" dirty="0">
            <a:solidFill>
              <a:schemeClr val="bg1"/>
            </a:solidFill>
            <a:latin typeface="Aharoni" pitchFamily="2" charset="-79"/>
            <a:cs typeface="Aharoni" pitchFamily="2" charset="-79"/>
          </a:endParaRPr>
        </a:p>
      </dsp:txBody>
      <dsp:txXfrm>
        <a:off x="268736" y="139039"/>
        <a:ext cx="8550716" cy="1692121"/>
      </dsp:txXfrm>
    </dsp:sp>
    <dsp:sp modelId="{75143304-6C79-452F-A59F-827A2F9247CA}">
      <dsp:nvSpPr>
        <dsp:cNvPr id="0" name=""/>
        <dsp:cNvSpPr/>
      </dsp:nvSpPr>
      <dsp:spPr>
        <a:xfrm>
          <a:off x="0" y="3418127"/>
          <a:ext cx="9144000" cy="47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1299EC-AAA1-425E-ADDD-0598C95C4F99}">
      <dsp:nvSpPr>
        <dsp:cNvPr id="0" name=""/>
        <dsp:cNvSpPr/>
      </dsp:nvSpPr>
      <dsp:spPr>
        <a:xfrm>
          <a:off x="179512" y="2256864"/>
          <a:ext cx="8721990" cy="145345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bg1"/>
              </a:solidFill>
              <a:latin typeface="Aharoni" pitchFamily="2" charset="-79"/>
              <a:cs typeface="Aharoni" pitchFamily="2" charset="-79"/>
            </a:rPr>
            <a:t>Sus fines se orientan hacia la totalidad de la acción cognoscitiva planteada. </a:t>
          </a:r>
          <a:endParaRPr lang="es-ES" sz="2000" kern="1200" dirty="0">
            <a:solidFill>
              <a:schemeClr val="bg1"/>
            </a:solidFill>
            <a:latin typeface="Aharoni" pitchFamily="2" charset="-79"/>
            <a:cs typeface="Aharoni" pitchFamily="2" charset="-79"/>
          </a:endParaRPr>
        </a:p>
      </dsp:txBody>
      <dsp:txXfrm>
        <a:off x="250464" y="2327816"/>
        <a:ext cx="8580086" cy="1311554"/>
      </dsp:txXfrm>
    </dsp:sp>
    <dsp:sp modelId="{BAAAC358-2E11-474E-BA51-FEA91E25261C}">
      <dsp:nvSpPr>
        <dsp:cNvPr id="0" name=""/>
        <dsp:cNvSpPr/>
      </dsp:nvSpPr>
      <dsp:spPr>
        <a:xfrm>
          <a:off x="0" y="4490493"/>
          <a:ext cx="9144000" cy="478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E9544CA-8877-4578-8096-656B4D015238}">
      <dsp:nvSpPr>
        <dsp:cNvPr id="0" name=""/>
        <dsp:cNvSpPr/>
      </dsp:nvSpPr>
      <dsp:spPr>
        <a:xfrm>
          <a:off x="179512" y="4025927"/>
          <a:ext cx="8718759" cy="77140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bg1"/>
              </a:solidFill>
              <a:latin typeface="Aharoni" pitchFamily="2" charset="-79"/>
              <a:cs typeface="Aharoni" pitchFamily="2" charset="-79"/>
            </a:rPr>
            <a:t>Tiene relación con el área temática que se puede estudiar y con el titulo de investigación.</a:t>
          </a:r>
          <a:endParaRPr lang="es-ES" sz="2000" kern="1200" dirty="0">
            <a:solidFill>
              <a:schemeClr val="bg1"/>
            </a:solidFill>
            <a:latin typeface="Aharoni" pitchFamily="2" charset="-79"/>
            <a:cs typeface="Aharoni" pitchFamily="2" charset="-79"/>
          </a:endParaRPr>
        </a:p>
      </dsp:txBody>
      <dsp:txXfrm>
        <a:off x="217169" y="4063584"/>
        <a:ext cx="8643445" cy="696092"/>
      </dsp:txXfrm>
    </dsp:sp>
    <dsp:sp modelId="{96577573-F825-4F33-A0C5-7026294478B9}">
      <dsp:nvSpPr>
        <dsp:cNvPr id="0" name=""/>
        <dsp:cNvSpPr/>
      </dsp:nvSpPr>
      <dsp:spPr>
        <a:xfrm>
          <a:off x="0" y="5617556"/>
          <a:ext cx="9144000" cy="478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C9C498-7E56-41DA-8389-1A06F7028F52}">
      <dsp:nvSpPr>
        <dsp:cNvPr id="0" name=""/>
        <dsp:cNvSpPr/>
      </dsp:nvSpPr>
      <dsp:spPr>
        <a:xfrm>
          <a:off x="179512" y="5090043"/>
          <a:ext cx="8693555" cy="82610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bg1"/>
              </a:solidFill>
              <a:latin typeface="Aharoni" pitchFamily="2" charset="-79"/>
              <a:cs typeface="Aharoni" pitchFamily="2" charset="-79"/>
            </a:rPr>
            <a:t>Identifica, sin entrar en detalles, lo que se desea indagar o analizar.</a:t>
          </a:r>
          <a:endParaRPr lang="es-ES" sz="2000" kern="1200" dirty="0">
            <a:solidFill>
              <a:schemeClr val="bg1"/>
            </a:solidFill>
            <a:latin typeface="Aharoni" pitchFamily="2" charset="-79"/>
            <a:cs typeface="Aharoni" pitchFamily="2" charset="-79"/>
          </a:endParaRPr>
        </a:p>
      </dsp:txBody>
      <dsp:txXfrm>
        <a:off x="219839" y="5130370"/>
        <a:ext cx="8612901" cy="7454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A57A1-E20E-40EE-98F4-E3601CEFB8AF}">
      <dsp:nvSpPr>
        <dsp:cNvPr id="0" name=""/>
        <dsp:cNvSpPr/>
      </dsp:nvSpPr>
      <dsp:spPr>
        <a:xfrm>
          <a:off x="8977229" y="2891367"/>
          <a:ext cx="166770" cy="14530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56AF5E-E2FE-4B5F-8181-278A5784F88B}">
      <dsp:nvSpPr>
        <dsp:cNvPr id="0" name=""/>
        <dsp:cNvSpPr/>
      </dsp:nvSpPr>
      <dsp:spPr>
        <a:xfrm>
          <a:off x="8693559" y="2891367"/>
          <a:ext cx="166770" cy="14530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AFE39AC-6B22-4BAF-BCB3-94359EB46EBB}">
      <dsp:nvSpPr>
        <dsp:cNvPr id="0" name=""/>
        <dsp:cNvSpPr/>
      </dsp:nvSpPr>
      <dsp:spPr>
        <a:xfrm>
          <a:off x="8398117" y="2891367"/>
          <a:ext cx="166770" cy="1453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69CA744-4146-490D-A664-ACF55A6916BD}">
      <dsp:nvSpPr>
        <dsp:cNvPr id="0" name=""/>
        <dsp:cNvSpPr/>
      </dsp:nvSpPr>
      <dsp:spPr>
        <a:xfrm>
          <a:off x="8103237" y="2891367"/>
          <a:ext cx="166770" cy="14530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96BB96-149A-4BA9-8820-5991EA87A931}">
      <dsp:nvSpPr>
        <dsp:cNvPr id="0" name=""/>
        <dsp:cNvSpPr/>
      </dsp:nvSpPr>
      <dsp:spPr>
        <a:xfrm>
          <a:off x="7807794" y="2891367"/>
          <a:ext cx="166770" cy="14530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8C32D7F-444A-4794-8B29-AC643D4FC51E}">
      <dsp:nvSpPr>
        <dsp:cNvPr id="0" name=""/>
        <dsp:cNvSpPr/>
      </dsp:nvSpPr>
      <dsp:spPr>
        <a:xfrm>
          <a:off x="7348359" y="2818724"/>
          <a:ext cx="333551" cy="29085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B929E0-BDB8-41EC-AAAD-4E0EE807CFBA}">
      <dsp:nvSpPr>
        <dsp:cNvPr id="0" name=""/>
        <dsp:cNvSpPr/>
      </dsp:nvSpPr>
      <dsp:spPr>
        <a:xfrm>
          <a:off x="8726137" y="2558364"/>
          <a:ext cx="166770" cy="14530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6B28D06-B71E-42AD-ABDE-4E9B8E77A339}">
      <dsp:nvSpPr>
        <dsp:cNvPr id="0" name=""/>
        <dsp:cNvSpPr/>
      </dsp:nvSpPr>
      <dsp:spPr>
        <a:xfrm>
          <a:off x="8726137" y="3226756"/>
          <a:ext cx="166770" cy="1453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39530C5-9806-4E5D-A476-8A9827A0C945}">
      <dsp:nvSpPr>
        <dsp:cNvPr id="0" name=""/>
        <dsp:cNvSpPr/>
      </dsp:nvSpPr>
      <dsp:spPr>
        <a:xfrm>
          <a:off x="8869926" y="2703125"/>
          <a:ext cx="166770" cy="14530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1D6589B-BD8B-42CC-9277-7F280C70E221}">
      <dsp:nvSpPr>
        <dsp:cNvPr id="0" name=""/>
        <dsp:cNvSpPr/>
      </dsp:nvSpPr>
      <dsp:spPr>
        <a:xfrm>
          <a:off x="8879475" y="3082790"/>
          <a:ext cx="166770" cy="14530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A781D0D-6397-4A22-A255-1E0148B13374}">
      <dsp:nvSpPr>
        <dsp:cNvPr id="0" name=""/>
        <dsp:cNvSpPr/>
      </dsp:nvSpPr>
      <dsp:spPr>
        <a:xfrm>
          <a:off x="5559817" y="2228417"/>
          <a:ext cx="1688644" cy="147148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latin typeface="Aharoni" pitchFamily="2" charset="-79"/>
              <a:cs typeface="Aharoni" pitchFamily="2" charset="-79"/>
            </a:rPr>
            <a:t>FUNCIONES DE LOS OBJETIVOS</a:t>
          </a:r>
          <a:endParaRPr lang="es-ES" sz="1500" kern="1200" dirty="0">
            <a:latin typeface="Aharoni" pitchFamily="2" charset="-79"/>
            <a:cs typeface="Aharoni" pitchFamily="2" charset="-79"/>
          </a:endParaRPr>
        </a:p>
      </dsp:txBody>
      <dsp:txXfrm>
        <a:off x="5807113" y="2443910"/>
        <a:ext cx="1194052" cy="1040495"/>
      </dsp:txXfrm>
    </dsp:sp>
    <dsp:sp modelId="{B04F92CC-7E3D-44CC-A991-979C6936F1B8}">
      <dsp:nvSpPr>
        <dsp:cNvPr id="0" name=""/>
        <dsp:cNvSpPr/>
      </dsp:nvSpPr>
      <dsp:spPr>
        <a:xfrm>
          <a:off x="5460562" y="2024395"/>
          <a:ext cx="333551" cy="29085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7C025BC-E53B-4C59-A347-EAB1B1297874}">
      <dsp:nvSpPr>
        <dsp:cNvPr id="0" name=""/>
        <dsp:cNvSpPr/>
      </dsp:nvSpPr>
      <dsp:spPr>
        <a:xfrm>
          <a:off x="5256656" y="1846225"/>
          <a:ext cx="166770" cy="1453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6AF04A-3688-46CB-BE6B-3264AAA35560}">
      <dsp:nvSpPr>
        <dsp:cNvPr id="0" name=""/>
        <dsp:cNvSpPr/>
      </dsp:nvSpPr>
      <dsp:spPr>
        <a:xfrm>
          <a:off x="4912348" y="1846225"/>
          <a:ext cx="166770" cy="14530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7416E36-96AB-48FE-96AD-EEBFCDCAF7B5}">
      <dsp:nvSpPr>
        <dsp:cNvPr id="0" name=""/>
        <dsp:cNvSpPr/>
      </dsp:nvSpPr>
      <dsp:spPr>
        <a:xfrm>
          <a:off x="4568039" y="1846225"/>
          <a:ext cx="166770" cy="14530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A0149C-0DE1-4302-9A35-C93C184DEF2D}">
      <dsp:nvSpPr>
        <dsp:cNvPr id="0" name=""/>
        <dsp:cNvSpPr/>
      </dsp:nvSpPr>
      <dsp:spPr>
        <a:xfrm>
          <a:off x="4223731" y="1846225"/>
          <a:ext cx="166770" cy="14530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2B2A46-FB4E-4244-877D-6B17FE926E09}">
      <dsp:nvSpPr>
        <dsp:cNvPr id="0" name=""/>
        <dsp:cNvSpPr/>
      </dsp:nvSpPr>
      <dsp:spPr>
        <a:xfrm>
          <a:off x="3878861" y="1846225"/>
          <a:ext cx="166770" cy="14530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F49EECD-6B6A-4AA3-9AF2-9E17EE777484}">
      <dsp:nvSpPr>
        <dsp:cNvPr id="0" name=""/>
        <dsp:cNvSpPr/>
      </dsp:nvSpPr>
      <dsp:spPr>
        <a:xfrm>
          <a:off x="3534553" y="1846225"/>
          <a:ext cx="166770" cy="1453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B23F56-5C35-4F95-A105-2BD6F1109FD1}">
      <dsp:nvSpPr>
        <dsp:cNvPr id="0" name=""/>
        <dsp:cNvSpPr/>
      </dsp:nvSpPr>
      <dsp:spPr>
        <a:xfrm>
          <a:off x="0" y="428042"/>
          <a:ext cx="8917167" cy="7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just" defTabSz="1066800">
            <a:lnSpc>
              <a:spcPct val="90000"/>
            </a:lnSpc>
            <a:spcBef>
              <a:spcPct val="0"/>
            </a:spcBef>
            <a:spcAft>
              <a:spcPct val="35000"/>
            </a:spcAft>
          </a:pPr>
          <a:r>
            <a:rPr lang="es-ES" sz="2400" kern="1200" dirty="0" smtClean="0">
              <a:latin typeface="Aharoni" pitchFamily="2" charset="-79"/>
              <a:cs typeface="Aharoni" pitchFamily="2" charset="-79"/>
            </a:rPr>
            <a:t>¿Qué quiero hacer en la Investigación?</a:t>
          </a:r>
        </a:p>
        <a:p>
          <a:pPr lvl="0" algn="just" defTabSz="1066800">
            <a:lnSpc>
              <a:spcPct val="90000"/>
            </a:lnSpc>
            <a:spcBef>
              <a:spcPct val="0"/>
            </a:spcBef>
            <a:spcAft>
              <a:spcPct val="35000"/>
            </a:spcAft>
          </a:pPr>
          <a:r>
            <a:rPr lang="es-ES" sz="2400" kern="1200" dirty="0" smtClean="0">
              <a:latin typeface="Aharoni" pitchFamily="2" charset="-79"/>
              <a:cs typeface="Aharoni" pitchFamily="2" charset="-79"/>
            </a:rPr>
            <a:t>¿Qué es lo que busco conocer?</a:t>
          </a:r>
        </a:p>
        <a:p>
          <a:pPr lvl="0" algn="just" defTabSz="1066800">
            <a:lnSpc>
              <a:spcPct val="90000"/>
            </a:lnSpc>
            <a:spcBef>
              <a:spcPct val="0"/>
            </a:spcBef>
            <a:spcAft>
              <a:spcPct val="35000"/>
            </a:spcAft>
          </a:pPr>
          <a:r>
            <a:rPr lang="es-ES" sz="2400" kern="1200" dirty="0" smtClean="0">
              <a:latin typeface="Aharoni" pitchFamily="2" charset="-79"/>
              <a:cs typeface="Aharoni" pitchFamily="2" charset="-79"/>
            </a:rPr>
            <a:t>¿A dónde quiero llegar?</a:t>
          </a:r>
          <a:endParaRPr lang="es-ES" sz="2400" kern="1200" dirty="0">
            <a:latin typeface="Aharoni" pitchFamily="2" charset="-79"/>
            <a:cs typeface="Aharoni" pitchFamily="2" charset="-79"/>
          </a:endParaRPr>
        </a:p>
      </dsp:txBody>
      <dsp:txXfrm>
        <a:off x="0" y="428042"/>
        <a:ext cx="8917167" cy="798205"/>
      </dsp:txXfrm>
    </dsp:sp>
    <dsp:sp modelId="{FEEB18ED-4BF0-4A1C-804E-765AE286E074}">
      <dsp:nvSpPr>
        <dsp:cNvPr id="0" name=""/>
        <dsp:cNvSpPr/>
      </dsp:nvSpPr>
      <dsp:spPr>
        <a:xfrm>
          <a:off x="5460562" y="3599796"/>
          <a:ext cx="333551" cy="29085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02328EF-415C-4232-AEAF-88588588BD4E}">
      <dsp:nvSpPr>
        <dsp:cNvPr id="0" name=""/>
        <dsp:cNvSpPr/>
      </dsp:nvSpPr>
      <dsp:spPr>
        <a:xfrm>
          <a:off x="5256656" y="3920335"/>
          <a:ext cx="166770" cy="14530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1B8D4D-D0D4-47DD-83BF-1C51E55D189C}">
      <dsp:nvSpPr>
        <dsp:cNvPr id="0" name=""/>
        <dsp:cNvSpPr/>
      </dsp:nvSpPr>
      <dsp:spPr>
        <a:xfrm>
          <a:off x="4912348" y="3920335"/>
          <a:ext cx="166770" cy="1453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963A0D7-2B7E-4939-81EA-AC4011F9163E}">
      <dsp:nvSpPr>
        <dsp:cNvPr id="0" name=""/>
        <dsp:cNvSpPr/>
      </dsp:nvSpPr>
      <dsp:spPr>
        <a:xfrm>
          <a:off x="4568039" y="3920335"/>
          <a:ext cx="166770" cy="14530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45E0DC-A975-4435-A10F-B2DDCF2E4569}">
      <dsp:nvSpPr>
        <dsp:cNvPr id="0" name=""/>
        <dsp:cNvSpPr/>
      </dsp:nvSpPr>
      <dsp:spPr>
        <a:xfrm>
          <a:off x="4223731" y="3920335"/>
          <a:ext cx="166770" cy="14530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97EC5E0-9FCD-4E10-AC14-605D21FB1825}">
      <dsp:nvSpPr>
        <dsp:cNvPr id="0" name=""/>
        <dsp:cNvSpPr/>
      </dsp:nvSpPr>
      <dsp:spPr>
        <a:xfrm>
          <a:off x="3878861" y="3920335"/>
          <a:ext cx="166770" cy="14530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332F89-87FC-4295-BF14-EB3A2F2E347B}">
      <dsp:nvSpPr>
        <dsp:cNvPr id="0" name=""/>
        <dsp:cNvSpPr/>
      </dsp:nvSpPr>
      <dsp:spPr>
        <a:xfrm>
          <a:off x="3534553" y="3920335"/>
          <a:ext cx="166770" cy="14530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2D76841-8B25-4747-BEFE-B6CF537D48D8}">
      <dsp:nvSpPr>
        <dsp:cNvPr id="0" name=""/>
        <dsp:cNvSpPr/>
      </dsp:nvSpPr>
      <dsp:spPr>
        <a:xfrm>
          <a:off x="0" y="4672541"/>
          <a:ext cx="8862655" cy="17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just" defTabSz="800100">
            <a:lnSpc>
              <a:spcPct val="90000"/>
            </a:lnSpc>
            <a:spcBef>
              <a:spcPct val="0"/>
            </a:spcBef>
            <a:spcAft>
              <a:spcPct val="35000"/>
            </a:spcAft>
          </a:pPr>
          <a:endParaRPr lang="es-ES" sz="1800" kern="1200" dirty="0" smtClean="0">
            <a:latin typeface="Aharoni" pitchFamily="2" charset="-79"/>
            <a:cs typeface="Aharoni" pitchFamily="2" charset="-79"/>
          </a:endParaRPr>
        </a:p>
        <a:p>
          <a:pPr lvl="0" algn="just" defTabSz="800100">
            <a:lnSpc>
              <a:spcPct val="90000"/>
            </a:lnSpc>
            <a:spcBef>
              <a:spcPct val="0"/>
            </a:spcBef>
            <a:spcAft>
              <a:spcPct val="35000"/>
            </a:spcAft>
          </a:pPr>
          <a:endParaRPr lang="es-ES" sz="1800" kern="1200" dirty="0" smtClean="0">
            <a:latin typeface="Aharoni" pitchFamily="2" charset="-79"/>
            <a:cs typeface="Aharoni" pitchFamily="2" charset="-79"/>
          </a:endParaRP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Sirven de guía para el estudio.</a:t>
          </a: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Determinan los limites y la amplitud del estudio</a:t>
          </a: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Orientan sobre los resultados eventuales que se espera obtener.</a:t>
          </a: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Permiten determinar las etapas del proceso de estudio a realizar</a:t>
          </a:r>
        </a:p>
        <a:p>
          <a:pPr lvl="0" algn="just" defTabSz="800100">
            <a:lnSpc>
              <a:spcPct val="90000"/>
            </a:lnSpc>
            <a:spcBef>
              <a:spcPct val="0"/>
            </a:spcBef>
            <a:spcAft>
              <a:spcPct val="35000"/>
            </a:spcAft>
          </a:pPr>
          <a:endParaRPr lang="es-ES" sz="1800" kern="1200" dirty="0" smtClean="0">
            <a:latin typeface="Aharoni" pitchFamily="2" charset="-79"/>
            <a:cs typeface="Aharoni" pitchFamily="2" charset="-79"/>
          </a:endParaRPr>
        </a:p>
        <a:p>
          <a:pPr lvl="0" algn="just" defTabSz="800100">
            <a:lnSpc>
              <a:spcPct val="90000"/>
            </a:lnSpc>
            <a:spcBef>
              <a:spcPct val="0"/>
            </a:spcBef>
            <a:spcAft>
              <a:spcPct val="35000"/>
            </a:spcAft>
          </a:pPr>
          <a:endParaRPr lang="es-ES" sz="1800" kern="1200" dirty="0" smtClean="0">
            <a:latin typeface="Aharoni" pitchFamily="2" charset="-79"/>
            <a:cs typeface="Aharoni" pitchFamily="2" charset="-79"/>
          </a:endParaRPr>
        </a:p>
        <a:p>
          <a:pPr lvl="0" algn="just" defTabSz="800100">
            <a:lnSpc>
              <a:spcPct val="90000"/>
            </a:lnSpc>
            <a:spcBef>
              <a:spcPct val="0"/>
            </a:spcBef>
            <a:spcAft>
              <a:spcPct val="35000"/>
            </a:spcAft>
          </a:pPr>
          <a:endParaRPr lang="es-ES" sz="1800" kern="1200" dirty="0" smtClean="0">
            <a:latin typeface="Aharoni" pitchFamily="2" charset="-79"/>
            <a:cs typeface="Aharoni" pitchFamily="2" charset="-79"/>
          </a:endParaRPr>
        </a:p>
        <a:p>
          <a:pPr lvl="0" algn="just" defTabSz="800100">
            <a:lnSpc>
              <a:spcPct val="90000"/>
            </a:lnSpc>
            <a:spcBef>
              <a:spcPct val="0"/>
            </a:spcBef>
            <a:spcAft>
              <a:spcPct val="35000"/>
            </a:spcAft>
          </a:pPr>
          <a:endParaRPr lang="es-ES" sz="1800" kern="1200" dirty="0" smtClean="0">
            <a:latin typeface="Aharoni" pitchFamily="2" charset="-79"/>
            <a:cs typeface="Aharoni" pitchFamily="2" charset="-79"/>
          </a:endParaRPr>
        </a:p>
        <a:p>
          <a:pPr lvl="0" algn="just" defTabSz="800100">
            <a:lnSpc>
              <a:spcPct val="90000"/>
            </a:lnSpc>
            <a:spcBef>
              <a:spcPct val="0"/>
            </a:spcBef>
            <a:spcAft>
              <a:spcPct val="35000"/>
            </a:spcAft>
          </a:pPr>
          <a:endParaRPr lang="es-ES" sz="1800" kern="1200" dirty="0">
            <a:latin typeface="Aharoni" pitchFamily="2" charset="-79"/>
            <a:cs typeface="Aharoni" pitchFamily="2" charset="-79"/>
          </a:endParaRPr>
        </a:p>
      </dsp:txBody>
      <dsp:txXfrm>
        <a:off x="0" y="4672541"/>
        <a:ext cx="8862655" cy="1718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DBA32-6461-4B8A-B1F7-8A570ADB2843}">
      <dsp:nvSpPr>
        <dsp:cNvPr id="0" name=""/>
        <dsp:cNvSpPr/>
      </dsp:nvSpPr>
      <dsp:spPr>
        <a:xfrm>
          <a:off x="663245" y="0"/>
          <a:ext cx="8740057" cy="3706001"/>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D7F28BB-B5B1-47B8-A107-6ED87CC9F030}">
      <dsp:nvSpPr>
        <dsp:cNvPr id="0" name=""/>
        <dsp:cNvSpPr/>
      </dsp:nvSpPr>
      <dsp:spPr>
        <a:xfrm>
          <a:off x="1884408" y="879875"/>
          <a:ext cx="6393819" cy="103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El objetivo en su formulación, debe reunir las características siguientes:</a:t>
          </a:r>
          <a:endParaRPr lang="es-ES" sz="1800" kern="1200" dirty="0">
            <a:latin typeface="Aharoni" pitchFamily="2" charset="-79"/>
            <a:cs typeface="Aharoni" pitchFamily="2" charset="-79"/>
          </a:endParaRPr>
        </a:p>
      </dsp:txBody>
      <dsp:txXfrm>
        <a:off x="1884408" y="879875"/>
        <a:ext cx="6393819" cy="1033676"/>
      </dsp:txXfrm>
    </dsp:sp>
    <dsp:sp modelId="{F6F9805D-67A4-49B9-A98F-26D2D3BA263D}">
      <dsp:nvSpPr>
        <dsp:cNvPr id="0" name=""/>
        <dsp:cNvSpPr/>
      </dsp:nvSpPr>
      <dsp:spPr>
        <a:xfrm>
          <a:off x="-21579" y="2392025"/>
          <a:ext cx="8532935" cy="3184992"/>
        </a:xfrm>
        <a:prstGeom prst="blockArc">
          <a:avLst>
            <a:gd name="adj1" fmla="val 0"/>
            <a:gd name="adj2" fmla="val 189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05D555-48A8-4A2A-B30A-4A75295980A0}">
      <dsp:nvSpPr>
        <dsp:cNvPr id="0" name=""/>
        <dsp:cNvSpPr/>
      </dsp:nvSpPr>
      <dsp:spPr>
        <a:xfrm>
          <a:off x="899601" y="3760188"/>
          <a:ext cx="6907017" cy="103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a) Ser Orientador.</a:t>
          </a: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b) Limitado a los recursos con los que se cuenta.</a:t>
          </a: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c) Susceptible de ser alcanzado.</a:t>
          </a: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d) Evaluable.</a:t>
          </a:r>
        </a:p>
        <a:p>
          <a:pPr lvl="0" algn="just" defTabSz="800100">
            <a:lnSpc>
              <a:spcPct val="90000"/>
            </a:lnSpc>
            <a:spcBef>
              <a:spcPct val="0"/>
            </a:spcBef>
            <a:spcAft>
              <a:spcPct val="35000"/>
            </a:spcAft>
          </a:pPr>
          <a:r>
            <a:rPr lang="es-ES" sz="1800" kern="1200" dirty="0" smtClean="0">
              <a:latin typeface="Aharoni" pitchFamily="2" charset="-79"/>
              <a:cs typeface="Aharoni" pitchFamily="2" charset="-79"/>
            </a:rPr>
            <a:t>i) Expresado en modo afirmativo y de forma clara y precisa.</a:t>
          </a:r>
          <a:endParaRPr lang="es-ES" sz="1800" kern="1200" dirty="0">
            <a:latin typeface="Aharoni" pitchFamily="2" charset="-79"/>
            <a:cs typeface="Aharoni" pitchFamily="2" charset="-79"/>
          </a:endParaRPr>
        </a:p>
      </dsp:txBody>
      <dsp:txXfrm>
        <a:off x="899601" y="3760188"/>
        <a:ext cx="6907017" cy="10336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6CEA0-423E-4BC7-B5DA-1B0C22689884}">
      <dsp:nvSpPr>
        <dsp:cNvPr id="0" name=""/>
        <dsp:cNvSpPr/>
      </dsp:nvSpPr>
      <dsp:spPr>
        <a:xfrm>
          <a:off x="0" y="187860"/>
          <a:ext cx="8496944" cy="748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S" sz="3200" kern="1200" dirty="0" smtClean="0">
              <a:latin typeface="Aharoni" pitchFamily="2" charset="-79"/>
              <a:cs typeface="Aharoni" pitchFamily="2" charset="-79"/>
            </a:rPr>
            <a:t>Criterios</a:t>
          </a:r>
          <a:endParaRPr lang="es-ES" sz="3200" kern="1200" dirty="0">
            <a:latin typeface="Aharoni" pitchFamily="2" charset="-79"/>
            <a:cs typeface="Aharoni" pitchFamily="2" charset="-79"/>
          </a:endParaRPr>
        </a:p>
      </dsp:txBody>
      <dsp:txXfrm>
        <a:off x="36553" y="224413"/>
        <a:ext cx="8423838" cy="675694"/>
      </dsp:txXfrm>
    </dsp:sp>
    <dsp:sp modelId="{E500BDF9-FA31-4776-9440-F2B89BDE1B46}">
      <dsp:nvSpPr>
        <dsp:cNvPr id="0" name=""/>
        <dsp:cNvSpPr/>
      </dsp:nvSpPr>
      <dsp:spPr>
        <a:xfrm>
          <a:off x="0" y="936660"/>
          <a:ext cx="8496944"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s-ES" sz="2500" kern="1200" dirty="0" smtClean="0">
              <a:latin typeface="Aharoni" pitchFamily="2" charset="-79"/>
              <a:cs typeface="Aharoni" pitchFamily="2" charset="-79"/>
            </a:rPr>
            <a:t>Deben estar dirigidos a los elementos básicos del problema.</a:t>
          </a:r>
          <a:endParaRPr lang="es-ES" sz="2500" kern="1200" dirty="0">
            <a:latin typeface="Aharoni" pitchFamily="2" charset="-79"/>
            <a:cs typeface="Aharoni" pitchFamily="2" charset="-79"/>
          </a:endParaRPr>
        </a:p>
      </dsp:txBody>
      <dsp:txXfrm>
        <a:off x="0" y="936660"/>
        <a:ext cx="8496944" cy="745200"/>
      </dsp:txXfrm>
    </dsp:sp>
    <dsp:sp modelId="{C136137A-D7B0-4DF7-98B4-B93C728A14BC}">
      <dsp:nvSpPr>
        <dsp:cNvPr id="0" name=""/>
        <dsp:cNvSpPr/>
      </dsp:nvSpPr>
      <dsp:spPr>
        <a:xfrm>
          <a:off x="0" y="1681860"/>
          <a:ext cx="8496944" cy="748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endParaRPr lang="es-ES" sz="3200" kern="1200" dirty="0">
            <a:latin typeface="Aharoni" pitchFamily="2" charset="-79"/>
            <a:cs typeface="Aharoni" pitchFamily="2" charset="-79"/>
          </a:endParaRPr>
        </a:p>
      </dsp:txBody>
      <dsp:txXfrm>
        <a:off x="36553" y="1718413"/>
        <a:ext cx="8423838" cy="675694"/>
      </dsp:txXfrm>
    </dsp:sp>
    <dsp:sp modelId="{F78582A6-5493-4B16-B764-26E25F1A8FCB}">
      <dsp:nvSpPr>
        <dsp:cNvPr id="0" name=""/>
        <dsp:cNvSpPr/>
      </dsp:nvSpPr>
      <dsp:spPr>
        <a:xfrm>
          <a:off x="0" y="2430660"/>
          <a:ext cx="8496944"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s-ES" sz="2500" kern="1200" dirty="0" smtClean="0">
              <a:latin typeface="Aharoni" pitchFamily="2" charset="-79"/>
              <a:cs typeface="Aharoni" pitchFamily="2" charset="-79"/>
            </a:rPr>
            <a:t>Deben ser medibles y observables</a:t>
          </a:r>
          <a:endParaRPr lang="es-ES" sz="2500" kern="1200" dirty="0">
            <a:latin typeface="Aharoni" pitchFamily="2" charset="-79"/>
            <a:cs typeface="Aharoni" pitchFamily="2" charset="-79"/>
          </a:endParaRPr>
        </a:p>
        <a:p>
          <a:pPr marL="228600" lvl="1" indent="-228600" algn="just" defTabSz="1111250">
            <a:lnSpc>
              <a:spcPct val="90000"/>
            </a:lnSpc>
            <a:spcBef>
              <a:spcPct val="0"/>
            </a:spcBef>
            <a:spcAft>
              <a:spcPct val="20000"/>
            </a:spcAft>
            <a:buChar char="••"/>
          </a:pPr>
          <a:r>
            <a:rPr lang="es-ES" sz="2500" kern="1200" dirty="0" smtClean="0">
              <a:latin typeface="Aharoni" pitchFamily="2" charset="-79"/>
              <a:cs typeface="Aharoni" pitchFamily="2" charset="-79"/>
            </a:rPr>
            <a:t>Deben ser claros y precisos.</a:t>
          </a:r>
          <a:endParaRPr lang="es-ES" sz="2500" kern="1200" dirty="0">
            <a:latin typeface="Aharoni" pitchFamily="2" charset="-79"/>
            <a:cs typeface="Aharoni" pitchFamily="2" charset="-79"/>
          </a:endParaRPr>
        </a:p>
        <a:p>
          <a:pPr marL="228600" lvl="1" indent="-228600" algn="just" defTabSz="1111250">
            <a:lnSpc>
              <a:spcPct val="90000"/>
            </a:lnSpc>
            <a:spcBef>
              <a:spcPct val="0"/>
            </a:spcBef>
            <a:spcAft>
              <a:spcPct val="20000"/>
            </a:spcAft>
            <a:buChar char="••"/>
          </a:pPr>
          <a:r>
            <a:rPr lang="es-ES" sz="2500" kern="1200" dirty="0" smtClean="0">
              <a:latin typeface="Aharoni" pitchFamily="2" charset="-79"/>
              <a:cs typeface="Aharoni" pitchFamily="2" charset="-79"/>
            </a:rPr>
            <a:t>Deben seguir un orden metodológico.</a:t>
          </a:r>
          <a:endParaRPr lang="es-ES" sz="2500" kern="1200" dirty="0">
            <a:latin typeface="Aharoni" pitchFamily="2" charset="-79"/>
            <a:cs typeface="Aharoni" pitchFamily="2" charset="-79"/>
          </a:endParaRPr>
        </a:p>
        <a:p>
          <a:pPr marL="228600" lvl="1" indent="-228600" algn="just" defTabSz="1111250">
            <a:lnSpc>
              <a:spcPct val="90000"/>
            </a:lnSpc>
            <a:spcBef>
              <a:spcPct val="0"/>
            </a:spcBef>
            <a:spcAft>
              <a:spcPct val="20000"/>
            </a:spcAft>
            <a:buChar char="••"/>
          </a:pPr>
          <a:r>
            <a:rPr lang="es-ES" sz="2500" kern="1200" dirty="0" smtClean="0">
              <a:latin typeface="Aharoni" pitchFamily="2" charset="-79"/>
              <a:cs typeface="Aharoni" pitchFamily="2" charset="-79"/>
            </a:rPr>
            <a:t>Su formulación debe involucrar resultados concretos.</a:t>
          </a:r>
          <a:endParaRPr lang="es-ES" sz="2500" kern="1200" dirty="0">
            <a:latin typeface="Aharoni" pitchFamily="2" charset="-79"/>
            <a:cs typeface="Aharoni" pitchFamily="2" charset="-79"/>
          </a:endParaRPr>
        </a:p>
        <a:p>
          <a:pPr marL="228600" lvl="1" indent="-228600" algn="just" defTabSz="1111250">
            <a:lnSpc>
              <a:spcPct val="90000"/>
            </a:lnSpc>
            <a:spcBef>
              <a:spcPct val="0"/>
            </a:spcBef>
            <a:spcAft>
              <a:spcPct val="20000"/>
            </a:spcAft>
            <a:buChar char="••"/>
          </a:pPr>
          <a:r>
            <a:rPr lang="es-ES" sz="2500" kern="1200" dirty="0" smtClean="0">
              <a:latin typeface="Aharoni" pitchFamily="2" charset="-79"/>
              <a:cs typeface="Aharoni" pitchFamily="2" charset="-79"/>
            </a:rPr>
            <a:t>El alcance de los objetivos debe estar dentro de las posibilidades del investigador.</a:t>
          </a:r>
          <a:endParaRPr lang="es-ES" sz="2500" kern="1200" dirty="0">
            <a:latin typeface="Aharoni" pitchFamily="2" charset="-79"/>
            <a:cs typeface="Aharoni" pitchFamily="2" charset="-79"/>
          </a:endParaRPr>
        </a:p>
        <a:p>
          <a:pPr marL="228600" lvl="1" indent="-228600" algn="just" defTabSz="1111250">
            <a:lnSpc>
              <a:spcPct val="90000"/>
            </a:lnSpc>
            <a:spcBef>
              <a:spcPct val="0"/>
            </a:spcBef>
            <a:spcAft>
              <a:spcPct val="20000"/>
            </a:spcAft>
            <a:buChar char="••"/>
          </a:pPr>
          <a:r>
            <a:rPr lang="es-ES" sz="2500" kern="1200" dirty="0" smtClean="0">
              <a:latin typeface="Aharoni" pitchFamily="2" charset="-79"/>
              <a:cs typeface="Aharoni" pitchFamily="2" charset="-79"/>
            </a:rPr>
            <a:t>Deben ser expresados en verbos en infinitivos.</a:t>
          </a:r>
          <a:endParaRPr lang="es-ES" sz="2500" kern="1200" dirty="0">
            <a:latin typeface="Aharoni" pitchFamily="2" charset="-79"/>
            <a:cs typeface="Aharoni" pitchFamily="2" charset="-79"/>
          </a:endParaRPr>
        </a:p>
      </dsp:txBody>
      <dsp:txXfrm>
        <a:off x="0" y="2430660"/>
        <a:ext cx="8496944" cy="2782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6587D-CE8A-40E8-A20E-D82684D4289A}">
      <dsp:nvSpPr>
        <dsp:cNvPr id="0" name=""/>
        <dsp:cNvSpPr/>
      </dsp:nvSpPr>
      <dsp:spPr>
        <a:xfrm rot="5400000">
          <a:off x="1142998" y="-1142998"/>
          <a:ext cx="6857999" cy="9143996"/>
        </a:xfrm>
        <a:prstGeom prst="hexagon">
          <a:avLst>
            <a:gd name="adj" fmla="val 25000"/>
            <a:gd name="vf" fmla="val 115470"/>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dsp:spPr>
      <dsp:style>
        <a:lnRef idx="3">
          <a:schemeClr val="lt1"/>
        </a:lnRef>
        <a:fillRef idx="1">
          <a:schemeClr val="dk1"/>
        </a:fillRef>
        <a:effectRef idx="1">
          <a:schemeClr val="dk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Aharoni" pitchFamily="2" charset="-79"/>
              <a:cs typeface="Aharoni" pitchFamily="2" charset="-79"/>
            </a:rPr>
            <a:t>El Objetico general debe ser uno solo. Caso no sea posible el proyecto o programa en realidad debería considerarse como en dos o más sub-proyectos. </a:t>
          </a:r>
          <a:endParaRPr lang="es-ES" sz="2400" kern="1200" dirty="0">
            <a:latin typeface="Aharoni" pitchFamily="2" charset="-79"/>
            <a:cs typeface="Aharoni" pitchFamily="2" charset="-79"/>
          </a:endParaRPr>
        </a:p>
      </dsp:txBody>
      <dsp:txXfrm rot="-5400000">
        <a:off x="1523999" y="1143000"/>
        <a:ext cx="6095998" cy="4571999"/>
      </dsp:txXfrm>
    </dsp:sp>
    <dsp:sp modelId="{74C0A8F4-D672-4660-AFFF-3988A572C6F2}">
      <dsp:nvSpPr>
        <dsp:cNvPr id="0" name=""/>
        <dsp:cNvSpPr/>
      </dsp:nvSpPr>
      <dsp:spPr>
        <a:xfrm>
          <a:off x="4963414" y="3174503"/>
          <a:ext cx="946725" cy="508992"/>
        </a:xfrm>
        <a:prstGeom prst="rect">
          <a:avLst/>
        </a:prstGeom>
        <a:noFill/>
        <a:ln>
          <a:noFill/>
        </a:ln>
        <a:effectLst/>
      </dsp:spPr>
      <dsp:style>
        <a:lnRef idx="0">
          <a:scrgbClr r="0" g="0" b="0"/>
        </a:lnRef>
        <a:fillRef idx="0">
          <a:scrgbClr r="0" g="0" b="0"/>
        </a:fillRef>
        <a:effectRef idx="0">
          <a:scrgbClr r="0" g="0" b="0"/>
        </a:effectRef>
        <a:fontRef idx="minor"/>
      </dsp:style>
    </dsp:sp>
    <dsp:sp modelId="{5366BB96-1FAA-4F44-93D9-F8CEA7D7459E}">
      <dsp:nvSpPr>
        <dsp:cNvPr id="0" name=""/>
        <dsp:cNvSpPr/>
      </dsp:nvSpPr>
      <dsp:spPr>
        <a:xfrm rot="5400000">
          <a:off x="723389" y="364841"/>
          <a:ext cx="297098" cy="376739"/>
        </a:xfrm>
        <a:prstGeom prst="hexagon">
          <a:avLst>
            <a:gd name="adj" fmla="val 2500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746359" y="454177"/>
        <a:ext cx="251159" cy="1980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6CEA0-423E-4BC7-B5DA-1B0C22689884}">
      <dsp:nvSpPr>
        <dsp:cNvPr id="0" name=""/>
        <dsp:cNvSpPr/>
      </dsp:nvSpPr>
      <dsp:spPr>
        <a:xfrm>
          <a:off x="0" y="60993"/>
          <a:ext cx="8496944" cy="8189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just" defTabSz="1555750">
            <a:lnSpc>
              <a:spcPct val="90000"/>
            </a:lnSpc>
            <a:spcBef>
              <a:spcPct val="0"/>
            </a:spcBef>
            <a:spcAft>
              <a:spcPct val="35000"/>
            </a:spcAft>
          </a:pPr>
          <a:r>
            <a:rPr lang="es-ES" sz="3500" kern="1200" dirty="0" smtClean="0">
              <a:latin typeface="Aharoni" pitchFamily="2" charset="-79"/>
              <a:cs typeface="Aharoni" pitchFamily="2" charset="-79"/>
            </a:rPr>
            <a:t>Exploratorios o descriptivos</a:t>
          </a:r>
          <a:endParaRPr lang="es-ES" sz="3500" kern="1200" dirty="0">
            <a:latin typeface="Aharoni" pitchFamily="2" charset="-79"/>
            <a:cs typeface="Aharoni" pitchFamily="2" charset="-79"/>
          </a:endParaRPr>
        </a:p>
      </dsp:txBody>
      <dsp:txXfrm>
        <a:off x="39980" y="100973"/>
        <a:ext cx="8416984" cy="739039"/>
      </dsp:txXfrm>
    </dsp:sp>
    <dsp:sp modelId="{E500BDF9-FA31-4776-9440-F2B89BDE1B46}">
      <dsp:nvSpPr>
        <dsp:cNvPr id="0" name=""/>
        <dsp:cNvSpPr/>
      </dsp:nvSpPr>
      <dsp:spPr>
        <a:xfrm>
          <a:off x="0" y="879993"/>
          <a:ext cx="8496944"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44450" rIns="248920" bIns="44450" numCol="1" spcCol="1270" anchor="t" anchorCtr="0">
          <a:noAutofit/>
        </a:bodyPr>
        <a:lstStyle/>
        <a:p>
          <a:pPr marL="228600" lvl="1" indent="-228600" algn="just" defTabSz="1200150">
            <a:lnSpc>
              <a:spcPct val="90000"/>
            </a:lnSpc>
            <a:spcBef>
              <a:spcPct val="0"/>
            </a:spcBef>
            <a:spcAft>
              <a:spcPct val="20000"/>
            </a:spcAft>
            <a:buChar char="••"/>
          </a:pPr>
          <a:r>
            <a:rPr lang="es-ES" sz="2700" kern="1200" dirty="0" smtClean="0">
              <a:latin typeface="Aharoni" pitchFamily="2" charset="-79"/>
              <a:cs typeface="Aharoni" pitchFamily="2" charset="-79"/>
            </a:rPr>
            <a:t>Nos acerca a problemas poco conocidos e implican:</a:t>
          </a:r>
          <a:endParaRPr lang="es-ES" sz="2700" kern="1200" dirty="0">
            <a:latin typeface="Aharoni" pitchFamily="2" charset="-79"/>
            <a:cs typeface="Aharoni" pitchFamily="2" charset="-79"/>
          </a:endParaRPr>
        </a:p>
      </dsp:txBody>
      <dsp:txXfrm>
        <a:off x="0" y="879993"/>
        <a:ext cx="8496944" cy="815062"/>
      </dsp:txXfrm>
    </dsp:sp>
    <dsp:sp modelId="{C136137A-D7B0-4DF7-98B4-B93C728A14BC}">
      <dsp:nvSpPr>
        <dsp:cNvPr id="0" name=""/>
        <dsp:cNvSpPr/>
      </dsp:nvSpPr>
      <dsp:spPr>
        <a:xfrm>
          <a:off x="0" y="1695056"/>
          <a:ext cx="8496944" cy="8189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just" defTabSz="1555750">
            <a:lnSpc>
              <a:spcPct val="90000"/>
            </a:lnSpc>
            <a:spcBef>
              <a:spcPct val="0"/>
            </a:spcBef>
            <a:spcAft>
              <a:spcPct val="35000"/>
            </a:spcAft>
          </a:pPr>
          <a:endParaRPr lang="es-ES" sz="3500" kern="1200" dirty="0">
            <a:latin typeface="Aharoni" pitchFamily="2" charset="-79"/>
            <a:cs typeface="Aharoni" pitchFamily="2" charset="-79"/>
          </a:endParaRPr>
        </a:p>
      </dsp:txBody>
      <dsp:txXfrm>
        <a:off x="39980" y="1735036"/>
        <a:ext cx="8416984" cy="739039"/>
      </dsp:txXfrm>
    </dsp:sp>
    <dsp:sp modelId="{F78582A6-5493-4B16-B764-26E25F1A8FCB}">
      <dsp:nvSpPr>
        <dsp:cNvPr id="0" name=""/>
        <dsp:cNvSpPr/>
      </dsp:nvSpPr>
      <dsp:spPr>
        <a:xfrm>
          <a:off x="0" y="2514056"/>
          <a:ext cx="8496944"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44450" rIns="248920" bIns="44450" numCol="1" spcCol="1270" anchor="t" anchorCtr="0">
          <a:noAutofit/>
        </a:bodyPr>
        <a:lstStyle/>
        <a:p>
          <a:pPr marL="228600" lvl="1" indent="-228600" algn="just" defTabSz="1200150">
            <a:lnSpc>
              <a:spcPct val="90000"/>
            </a:lnSpc>
            <a:spcBef>
              <a:spcPct val="0"/>
            </a:spcBef>
            <a:spcAft>
              <a:spcPct val="20000"/>
            </a:spcAft>
            <a:buChar char="••"/>
          </a:pPr>
          <a:r>
            <a:rPr lang="es-ES" sz="2700" kern="1200" dirty="0" smtClean="0">
              <a:latin typeface="Aharoni" pitchFamily="2" charset="-79"/>
              <a:cs typeface="Aharoni" pitchFamily="2" charset="-79"/>
            </a:rPr>
            <a:t>Identificar y describir características o atributos ignorados hasta ese momento.</a:t>
          </a:r>
          <a:endParaRPr lang="es-ES" sz="2700" kern="1200" dirty="0">
            <a:latin typeface="Aharoni" pitchFamily="2" charset="-79"/>
            <a:cs typeface="Aharoni" pitchFamily="2" charset="-79"/>
          </a:endParaRPr>
        </a:p>
        <a:p>
          <a:pPr marL="228600" lvl="1" indent="-228600" algn="just" defTabSz="1200150">
            <a:lnSpc>
              <a:spcPct val="90000"/>
            </a:lnSpc>
            <a:spcBef>
              <a:spcPct val="0"/>
            </a:spcBef>
            <a:spcAft>
              <a:spcPct val="20000"/>
            </a:spcAft>
            <a:buChar char="••"/>
          </a:pPr>
          <a:r>
            <a:rPr lang="es-ES" sz="2700" kern="1200" dirty="0" smtClean="0">
              <a:latin typeface="Aharoni" pitchFamily="2" charset="-79"/>
              <a:cs typeface="Aharoni" pitchFamily="2" charset="-79"/>
            </a:rPr>
            <a:t>Cuantificar la frecuencia de algún fenómeno socio-sanitario.</a:t>
          </a:r>
          <a:endParaRPr lang="es-ES" sz="2700" kern="1200" dirty="0">
            <a:latin typeface="Aharoni" pitchFamily="2" charset="-79"/>
            <a:cs typeface="Aharoni" pitchFamily="2" charset="-79"/>
          </a:endParaRPr>
        </a:p>
        <a:p>
          <a:pPr marL="228600" lvl="1" indent="-228600" algn="just" defTabSz="1200150">
            <a:lnSpc>
              <a:spcPct val="90000"/>
            </a:lnSpc>
            <a:spcBef>
              <a:spcPct val="0"/>
            </a:spcBef>
            <a:spcAft>
              <a:spcPct val="20000"/>
            </a:spcAft>
            <a:buChar char="••"/>
          </a:pPr>
          <a:r>
            <a:rPr lang="es-ES" sz="2700" kern="1200" dirty="0" smtClean="0">
              <a:latin typeface="Aharoni" pitchFamily="2" charset="-79"/>
              <a:cs typeface="Aharoni" pitchFamily="2" charset="-79"/>
            </a:rPr>
            <a:t>Seleccionar problemas y áreas de interés para la investigación.</a:t>
          </a:r>
          <a:endParaRPr lang="es-ES" sz="2700" kern="1200" dirty="0">
            <a:latin typeface="Aharoni" pitchFamily="2" charset="-79"/>
            <a:cs typeface="Aharoni" pitchFamily="2" charset="-79"/>
          </a:endParaRPr>
        </a:p>
        <a:p>
          <a:pPr marL="228600" lvl="1" indent="-228600" algn="just" defTabSz="1200150">
            <a:lnSpc>
              <a:spcPct val="90000"/>
            </a:lnSpc>
            <a:spcBef>
              <a:spcPct val="0"/>
            </a:spcBef>
            <a:spcAft>
              <a:spcPct val="20000"/>
            </a:spcAft>
            <a:buChar char="••"/>
          </a:pPr>
          <a:r>
            <a:rPr lang="es-ES" sz="2700" kern="1200" dirty="0" smtClean="0">
              <a:latin typeface="Aharoni" pitchFamily="2" charset="-79"/>
              <a:cs typeface="Aharoni" pitchFamily="2" charset="-79"/>
            </a:rPr>
            <a:t>Ordenar y clasificar las variables en categorías.</a:t>
          </a:r>
          <a:endParaRPr lang="es-ES" sz="2700" kern="1200" dirty="0">
            <a:latin typeface="Aharoni" pitchFamily="2" charset="-79"/>
            <a:cs typeface="Aharoni" pitchFamily="2" charset="-79"/>
          </a:endParaRPr>
        </a:p>
      </dsp:txBody>
      <dsp:txXfrm>
        <a:off x="0" y="2514056"/>
        <a:ext cx="8496944" cy="28255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25D43-B2CF-444B-8619-F89B4099FF46}" type="datetimeFigureOut">
              <a:rPr lang="es-EC" smtClean="0"/>
              <a:t>1/12/2022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97FD3-BA83-4CEC-953C-CC7D9A13777E}" type="slidenum">
              <a:rPr lang="es-EC" smtClean="0"/>
              <a:t>‹Nº›</a:t>
            </a:fld>
            <a:endParaRPr lang="es-EC"/>
          </a:p>
        </p:txBody>
      </p:sp>
    </p:spTree>
    <p:extLst>
      <p:ext uri="{BB962C8B-B14F-4D97-AF65-F5344CB8AC3E}">
        <p14:creationId xmlns:p14="http://schemas.microsoft.com/office/powerpoint/2010/main" val="102416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01/12/2022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01/12/2022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auratecnologias.blogspot.mx/2007/11/5-citas-sobre-tic-y-educacin.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2132856"/>
            <a:ext cx="6768752" cy="3231654"/>
          </a:xfrm>
          <a:prstGeom prst="rect">
            <a:avLst/>
          </a:prstGeom>
        </p:spPr>
        <p:txBody>
          <a:bodyPr wrap="square">
            <a:spAutoFit/>
          </a:bodyPr>
          <a:lstStyle/>
          <a:p>
            <a:pPr algn="just"/>
            <a:r>
              <a:rPr lang="es-ES" sz="2800" b="1" i="1" dirty="0" smtClean="0">
                <a:solidFill>
                  <a:srgbClr val="000000"/>
                </a:solidFill>
                <a:latin typeface="FrankRuehl" pitchFamily="34" charset="-79"/>
                <a:cs typeface="FrankRuehl" pitchFamily="34" charset="-79"/>
              </a:rPr>
              <a:t>“ La lectura es medio universal de aprender, y la preparación inmediata o lejana de toda producción</a:t>
            </a:r>
            <a:r>
              <a:rPr lang="es-EC" sz="2800" dirty="0" smtClean="0"/>
              <a:t>”. </a:t>
            </a:r>
          </a:p>
          <a:p>
            <a:pPr algn="r"/>
            <a:endParaRPr lang="es-EC" sz="2400" dirty="0" smtClean="0"/>
          </a:p>
          <a:p>
            <a:pPr algn="r"/>
            <a:r>
              <a:rPr lang="es-EC" sz="2400" dirty="0" smtClean="0"/>
              <a:t>(A.D. </a:t>
            </a:r>
            <a:r>
              <a:rPr lang="es-EC" sz="2400" dirty="0" err="1" smtClean="0"/>
              <a:t>Sertillanges</a:t>
            </a:r>
            <a:r>
              <a:rPr lang="es-EC" sz="2400" dirty="0" smtClean="0"/>
              <a:t>, 2006)</a:t>
            </a:r>
            <a:r>
              <a:rPr lang="es-EC" sz="2400" dirty="0"/>
              <a:t> </a:t>
            </a:r>
            <a:r>
              <a:rPr lang="es-EC" sz="2400" dirty="0">
                <a:hlinkClick r:id="rId2"/>
              </a:rPr>
              <a:t/>
            </a:r>
            <a:br>
              <a:rPr lang="es-EC" sz="2400" dirty="0">
                <a:hlinkClick r:id="rId2"/>
              </a:rPr>
            </a:br>
            <a:endParaRPr lang="es-ES" sz="2400" b="1" dirty="0">
              <a:solidFill>
                <a:srgbClr val="000000"/>
              </a:solidFill>
              <a:latin typeface="FrankRuehl" pitchFamily="34" charset="-79"/>
              <a:cs typeface="FrankRuehl" pitchFamily="34" charset="-79"/>
            </a:endParaRPr>
          </a:p>
          <a:p>
            <a:pPr algn="r"/>
            <a:endParaRPr lang="es-ES" sz="2400" b="1" dirty="0" smtClean="0">
              <a:solidFill>
                <a:srgbClr val="000000"/>
              </a:solidFill>
              <a:latin typeface="FrankRuehl" pitchFamily="34" charset="-79"/>
              <a:cs typeface="FrankRuehl" pitchFamily="34" charset="-79"/>
            </a:endParaRPr>
          </a:p>
          <a:p>
            <a:pPr algn="r"/>
            <a:endParaRPr lang="es-ES" sz="2400" b="1" dirty="0">
              <a:latin typeface="FrankRuehl" pitchFamily="34" charset="-79"/>
              <a:cs typeface="FrankRuehl" pitchFamily="34" charset="-79"/>
            </a:endParaRPr>
          </a:p>
        </p:txBody>
      </p:sp>
    </p:spTree>
    <p:extLst>
      <p:ext uri="{BB962C8B-B14F-4D97-AF65-F5344CB8AC3E}">
        <p14:creationId xmlns:p14="http://schemas.microsoft.com/office/powerpoint/2010/main" val="540995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08520" y="944641"/>
            <a:ext cx="262694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b="1" dirty="0" smtClean="0">
                <a:latin typeface="Aharoni" pitchFamily="2" charset="-79"/>
                <a:ea typeface="Calibri"/>
                <a:cs typeface="Aharoni" pitchFamily="2" charset="-79"/>
              </a:rPr>
              <a:t>1.- Delimitar el tema de la investigación</a:t>
            </a:r>
            <a:endParaRPr lang="es-ES" dirty="0">
              <a:latin typeface="Aharoni" pitchFamily="2" charset="-79"/>
              <a:ea typeface="Calibri"/>
              <a:cs typeface="Aharoni" pitchFamily="2" charset="-79"/>
            </a:endParaRPr>
          </a:p>
        </p:txBody>
      </p:sp>
      <p:sp>
        <p:nvSpPr>
          <p:cNvPr id="26" name="25 Rectángulo"/>
          <p:cNvSpPr/>
          <p:nvPr/>
        </p:nvSpPr>
        <p:spPr>
          <a:xfrm>
            <a:off x="-108520" y="2457394"/>
            <a:ext cx="2626940" cy="10618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400" b="1" dirty="0" smtClean="0">
                <a:latin typeface="Aharoni" pitchFamily="2" charset="-79"/>
                <a:ea typeface="Calibri"/>
                <a:cs typeface="Aharoni" pitchFamily="2" charset="-79"/>
              </a:rPr>
              <a:t>Características de la población beneficiaria del Plan de becas de la UCACUE.</a:t>
            </a:r>
            <a:endParaRPr lang="es-ES" sz="1400" dirty="0">
              <a:latin typeface="Aharoni" pitchFamily="2" charset="-79"/>
              <a:ea typeface="Calibri"/>
              <a:cs typeface="Aharoni" pitchFamily="2" charset="-79"/>
            </a:endParaRPr>
          </a:p>
        </p:txBody>
      </p:sp>
      <p:sp>
        <p:nvSpPr>
          <p:cNvPr id="27" name="26 Rectángulo"/>
          <p:cNvSpPr/>
          <p:nvPr/>
        </p:nvSpPr>
        <p:spPr>
          <a:xfrm>
            <a:off x="2843808" y="1036973"/>
            <a:ext cx="262694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600" b="1" dirty="0">
                <a:latin typeface="Aharoni" pitchFamily="2" charset="-79"/>
                <a:ea typeface="Calibri"/>
                <a:cs typeface="Aharoni" pitchFamily="2" charset="-79"/>
              </a:rPr>
              <a:t>2</a:t>
            </a:r>
            <a:r>
              <a:rPr lang="es-ES" sz="1600" b="1" dirty="0" smtClean="0">
                <a:latin typeface="Aharoni" pitchFamily="2" charset="-79"/>
                <a:ea typeface="Calibri"/>
                <a:cs typeface="Aharoni" pitchFamily="2" charset="-79"/>
              </a:rPr>
              <a:t>.- Escribir las preguntas que espera contestar</a:t>
            </a:r>
            <a:endParaRPr lang="es-ES" sz="1600" dirty="0">
              <a:latin typeface="Aharoni" pitchFamily="2" charset="-79"/>
              <a:ea typeface="Calibri"/>
              <a:cs typeface="Aharoni" pitchFamily="2" charset="-79"/>
            </a:endParaRPr>
          </a:p>
        </p:txBody>
      </p:sp>
      <p:sp>
        <p:nvSpPr>
          <p:cNvPr id="28" name="27 Rectángulo"/>
          <p:cNvSpPr/>
          <p:nvPr/>
        </p:nvSpPr>
        <p:spPr>
          <a:xfrm>
            <a:off x="2627784" y="2457393"/>
            <a:ext cx="2626940" cy="10618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400" b="1" dirty="0" smtClean="0">
                <a:latin typeface="Aharoni" pitchFamily="2" charset="-79"/>
                <a:ea typeface="Calibri"/>
                <a:cs typeface="Aharoni" pitchFamily="2" charset="-79"/>
              </a:rPr>
              <a:t>¿</a:t>
            </a:r>
            <a:r>
              <a:rPr lang="es-ES" sz="1400" dirty="0" smtClean="0">
                <a:solidFill>
                  <a:schemeClr val="tx1"/>
                </a:solidFill>
                <a:latin typeface="Aharoni" pitchFamily="2" charset="-79"/>
                <a:ea typeface="Calibri"/>
                <a:cs typeface="Aharoni" pitchFamily="2" charset="-79"/>
              </a:rPr>
              <a:t>Cuál </a:t>
            </a:r>
            <a:r>
              <a:rPr lang="es-ES" sz="1400" b="1" dirty="0" smtClean="0">
                <a:latin typeface="Aharoni" pitchFamily="2" charset="-79"/>
                <a:ea typeface="Calibri"/>
                <a:cs typeface="Aharoni" pitchFamily="2" charset="-79"/>
              </a:rPr>
              <a:t>es el número de becarios, según la región 6 del </a:t>
            </a:r>
            <a:r>
              <a:rPr lang="es-ES" sz="1400" b="1" dirty="0" smtClean="0">
                <a:latin typeface="Aharoni" pitchFamily="2" charset="-79"/>
                <a:ea typeface="Calibri"/>
                <a:cs typeface="Aharoni" pitchFamily="2" charset="-79"/>
              </a:rPr>
              <a:t>país</a:t>
            </a:r>
            <a:r>
              <a:rPr lang="es-ES" sz="1400" b="1" dirty="0" smtClean="0">
                <a:latin typeface="Aharoni" pitchFamily="2" charset="-79"/>
                <a:ea typeface="Calibri"/>
                <a:cs typeface="Aharoni" pitchFamily="2" charset="-79"/>
              </a:rPr>
              <a:t>.</a:t>
            </a:r>
            <a:endParaRPr lang="es-ES" sz="1400" dirty="0">
              <a:latin typeface="Aharoni" pitchFamily="2" charset="-79"/>
              <a:ea typeface="Calibri"/>
              <a:cs typeface="Aharoni" pitchFamily="2" charset="-79"/>
            </a:endParaRPr>
          </a:p>
        </p:txBody>
      </p:sp>
      <p:sp>
        <p:nvSpPr>
          <p:cNvPr id="29" name="28 Rectángulo"/>
          <p:cNvSpPr/>
          <p:nvPr/>
        </p:nvSpPr>
        <p:spPr>
          <a:xfrm>
            <a:off x="2699792" y="3933056"/>
            <a:ext cx="262694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200" b="1" dirty="0">
                <a:solidFill>
                  <a:schemeClr val="bg1"/>
                </a:solidFill>
                <a:latin typeface="Aharoni" pitchFamily="2" charset="-79"/>
                <a:ea typeface="Calibri"/>
                <a:cs typeface="Aharoni" pitchFamily="2" charset="-79"/>
              </a:rPr>
              <a:t>¿</a:t>
            </a:r>
            <a:r>
              <a:rPr lang="es-ES" sz="1200" b="1" dirty="0" smtClean="0">
                <a:solidFill>
                  <a:schemeClr val="tx1"/>
                </a:solidFill>
                <a:latin typeface="Aharoni" pitchFamily="2" charset="-79"/>
                <a:ea typeface="Calibri"/>
                <a:cs typeface="Aharoni" pitchFamily="2" charset="-79"/>
              </a:rPr>
              <a:t>Cual </a:t>
            </a:r>
            <a:r>
              <a:rPr lang="es-ES" sz="1200" b="1" dirty="0" smtClean="0">
                <a:latin typeface="Aharoni" pitchFamily="2" charset="-79"/>
                <a:ea typeface="Calibri"/>
                <a:cs typeface="Aharoni" pitchFamily="2" charset="-79"/>
              </a:rPr>
              <a:t>será la procedencia de la población becaria, considerando el sector educativo?.</a:t>
            </a:r>
            <a:endParaRPr lang="es-ES" sz="1200" dirty="0">
              <a:latin typeface="Aharoni" pitchFamily="2" charset="-79"/>
              <a:ea typeface="Calibri"/>
              <a:cs typeface="Aharoni" pitchFamily="2" charset="-79"/>
            </a:endParaRPr>
          </a:p>
        </p:txBody>
      </p:sp>
      <p:sp>
        <p:nvSpPr>
          <p:cNvPr id="30" name="29 Rectángulo"/>
          <p:cNvSpPr/>
          <p:nvPr/>
        </p:nvSpPr>
        <p:spPr>
          <a:xfrm>
            <a:off x="2699792" y="5445222"/>
            <a:ext cx="262694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200" dirty="0" smtClean="0">
                <a:solidFill>
                  <a:schemeClr val="tx1"/>
                </a:solidFill>
                <a:latin typeface="Aharoni" pitchFamily="2" charset="-79"/>
                <a:ea typeface="Calibri"/>
                <a:cs typeface="Aharoni" pitchFamily="2" charset="-79"/>
              </a:rPr>
              <a:t>¿De donde</a:t>
            </a:r>
            <a:r>
              <a:rPr lang="es-ES" sz="1200" b="1" dirty="0" smtClean="0">
                <a:latin typeface="Aharoni" pitchFamily="2" charset="-79"/>
                <a:ea typeface="Calibri"/>
                <a:cs typeface="Aharoni" pitchFamily="2" charset="-79"/>
              </a:rPr>
              <a:t> proviene la población becaria considerando el </a:t>
            </a:r>
            <a:r>
              <a:rPr lang="es-ES" sz="1200" b="1" dirty="0" err="1" smtClean="0">
                <a:latin typeface="Aharoni" pitchFamily="2" charset="-79"/>
                <a:ea typeface="Calibri"/>
                <a:cs typeface="Aharoni" pitchFamily="2" charset="-79"/>
              </a:rPr>
              <a:t>estratio</a:t>
            </a:r>
            <a:r>
              <a:rPr lang="es-ES" sz="1200" b="1" dirty="0" smtClean="0">
                <a:latin typeface="Aharoni" pitchFamily="2" charset="-79"/>
                <a:ea typeface="Calibri"/>
                <a:cs typeface="Aharoni" pitchFamily="2" charset="-79"/>
              </a:rPr>
              <a:t> social?.</a:t>
            </a:r>
            <a:endParaRPr lang="es-ES" sz="1200" dirty="0">
              <a:latin typeface="Aharoni" pitchFamily="2" charset="-79"/>
              <a:ea typeface="Calibri"/>
              <a:cs typeface="Aharoni" pitchFamily="2" charset="-79"/>
            </a:endParaRPr>
          </a:p>
        </p:txBody>
      </p:sp>
      <p:sp>
        <p:nvSpPr>
          <p:cNvPr id="31" name="30 Rectángulo"/>
          <p:cNvSpPr/>
          <p:nvPr/>
        </p:nvSpPr>
        <p:spPr>
          <a:xfrm>
            <a:off x="5863693" y="5445224"/>
            <a:ext cx="262694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200" dirty="0" smtClean="0">
                <a:latin typeface="Aharoni" pitchFamily="2" charset="-79"/>
                <a:ea typeface="Calibri"/>
                <a:cs typeface="Aharoni" pitchFamily="2" charset="-79"/>
              </a:rPr>
              <a:t>¿</a:t>
            </a:r>
            <a:r>
              <a:rPr lang="es-ES" sz="1200" dirty="0" smtClean="0">
                <a:solidFill>
                  <a:schemeClr val="tx1"/>
                </a:solidFill>
                <a:latin typeface="Aharoni" pitchFamily="2" charset="-79"/>
                <a:ea typeface="Calibri"/>
                <a:cs typeface="Aharoni" pitchFamily="2" charset="-79"/>
              </a:rPr>
              <a:t>Identificar</a:t>
            </a:r>
            <a:r>
              <a:rPr lang="es-ES" sz="1200" dirty="0" smtClean="0">
                <a:latin typeface="Aharoni" pitchFamily="2" charset="-79"/>
                <a:ea typeface="Calibri"/>
                <a:cs typeface="Aharoni" pitchFamily="2" charset="-79"/>
              </a:rPr>
              <a:t> la procedencia de la población becaria considerando el estrato social?</a:t>
            </a:r>
            <a:endParaRPr lang="es-ES" sz="1200" dirty="0">
              <a:latin typeface="Aharoni" pitchFamily="2" charset="-79"/>
              <a:ea typeface="Calibri"/>
              <a:cs typeface="Aharoni" pitchFamily="2" charset="-79"/>
            </a:endParaRPr>
          </a:p>
        </p:txBody>
      </p:sp>
      <p:sp>
        <p:nvSpPr>
          <p:cNvPr id="32" name="31 Rectángulo"/>
          <p:cNvSpPr/>
          <p:nvPr/>
        </p:nvSpPr>
        <p:spPr>
          <a:xfrm>
            <a:off x="5873841" y="3861048"/>
            <a:ext cx="262694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200" b="1" dirty="0" smtClean="0">
                <a:solidFill>
                  <a:schemeClr val="tx1"/>
                </a:solidFill>
                <a:latin typeface="Aharoni" pitchFamily="2" charset="-79"/>
                <a:ea typeface="Calibri"/>
                <a:cs typeface="Aharoni" pitchFamily="2" charset="-79"/>
              </a:rPr>
              <a:t>Conocer</a:t>
            </a:r>
            <a:r>
              <a:rPr lang="es-ES" sz="1200" b="1" dirty="0" smtClean="0">
                <a:latin typeface="Aharoni" pitchFamily="2" charset="-79"/>
                <a:ea typeface="Calibri"/>
                <a:cs typeface="Aharoni" pitchFamily="2" charset="-79"/>
              </a:rPr>
              <a:t> la procedencia de la población becaria, considerando el sector educativo.</a:t>
            </a:r>
            <a:endParaRPr lang="es-ES" sz="1200" dirty="0">
              <a:latin typeface="Aharoni" pitchFamily="2" charset="-79"/>
              <a:ea typeface="Calibri"/>
              <a:cs typeface="Aharoni" pitchFamily="2" charset="-79"/>
            </a:endParaRPr>
          </a:p>
        </p:txBody>
      </p:sp>
      <p:sp>
        <p:nvSpPr>
          <p:cNvPr id="33" name="32 Rectángulo"/>
          <p:cNvSpPr/>
          <p:nvPr/>
        </p:nvSpPr>
        <p:spPr>
          <a:xfrm>
            <a:off x="5868144" y="2457394"/>
            <a:ext cx="2626940" cy="10618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1400" dirty="0" smtClean="0">
                <a:solidFill>
                  <a:schemeClr val="tx1"/>
                </a:solidFill>
                <a:latin typeface="Aharoni" pitchFamily="2" charset="-79"/>
                <a:ea typeface="Calibri"/>
                <a:cs typeface="Aharoni" pitchFamily="2" charset="-79"/>
              </a:rPr>
              <a:t>Determinar</a:t>
            </a:r>
            <a:r>
              <a:rPr lang="es-ES" sz="1400" dirty="0" smtClean="0">
                <a:latin typeface="Aharoni" pitchFamily="2" charset="-79"/>
                <a:ea typeface="Calibri"/>
                <a:cs typeface="Aharoni" pitchFamily="2" charset="-79"/>
              </a:rPr>
              <a:t> el número de becarios, según las distintas regiones del país.</a:t>
            </a:r>
            <a:endParaRPr lang="es-ES" sz="1400" dirty="0">
              <a:latin typeface="Aharoni" pitchFamily="2" charset="-79"/>
              <a:ea typeface="Calibri"/>
              <a:cs typeface="Aharoni" pitchFamily="2" charset="-79"/>
            </a:endParaRPr>
          </a:p>
        </p:txBody>
      </p:sp>
      <p:sp>
        <p:nvSpPr>
          <p:cNvPr id="34" name="33 Rectángulo"/>
          <p:cNvSpPr/>
          <p:nvPr/>
        </p:nvSpPr>
        <p:spPr>
          <a:xfrm>
            <a:off x="5868144" y="951026"/>
            <a:ext cx="262694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50000"/>
              </a:lnSpc>
              <a:spcAft>
                <a:spcPts val="1000"/>
              </a:spcAft>
            </a:pPr>
            <a:r>
              <a:rPr lang="es-ES" sz="2000" b="1" dirty="0">
                <a:latin typeface="Aharoni" pitchFamily="2" charset="-79"/>
                <a:ea typeface="Calibri"/>
                <a:cs typeface="Aharoni" pitchFamily="2" charset="-79"/>
              </a:rPr>
              <a:t>3</a:t>
            </a:r>
            <a:r>
              <a:rPr lang="es-ES" sz="1600" b="1" dirty="0" smtClean="0">
                <a:latin typeface="Aharoni" pitchFamily="2" charset="-79"/>
                <a:ea typeface="Calibri"/>
                <a:cs typeface="Aharoni" pitchFamily="2" charset="-79"/>
              </a:rPr>
              <a:t>.- Redactar los objetivos a partir de </a:t>
            </a:r>
            <a:r>
              <a:rPr lang="es-ES" sz="1600" b="1" dirty="0" err="1" smtClean="0">
                <a:latin typeface="Aharoni" pitchFamily="2" charset="-79"/>
                <a:ea typeface="Calibri"/>
                <a:cs typeface="Aharoni" pitchFamily="2" charset="-79"/>
              </a:rPr>
              <a:t>ls</a:t>
            </a:r>
            <a:r>
              <a:rPr lang="es-ES" sz="1600" b="1" dirty="0" smtClean="0">
                <a:latin typeface="Aharoni" pitchFamily="2" charset="-79"/>
                <a:ea typeface="Calibri"/>
                <a:cs typeface="Aharoni" pitchFamily="2" charset="-79"/>
              </a:rPr>
              <a:t> preguntas.</a:t>
            </a:r>
            <a:endParaRPr lang="es-ES" sz="1600" dirty="0">
              <a:latin typeface="Aharoni" pitchFamily="2" charset="-79"/>
              <a:ea typeface="Calibri"/>
              <a:cs typeface="Aharoni" pitchFamily="2" charset="-79"/>
            </a:endParaRPr>
          </a:p>
        </p:txBody>
      </p:sp>
      <p:sp>
        <p:nvSpPr>
          <p:cNvPr id="35" name="34 Rectángulo"/>
          <p:cNvSpPr/>
          <p:nvPr/>
        </p:nvSpPr>
        <p:spPr>
          <a:xfrm>
            <a:off x="1880890" y="260648"/>
            <a:ext cx="604867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b="1" dirty="0" smtClean="0">
                <a:latin typeface="Aharoni" pitchFamily="2" charset="-79"/>
                <a:cs typeface="Aharoni" pitchFamily="2" charset="-79"/>
              </a:rPr>
              <a:t>PASOS PARA FORMULAR LOS OBJETIVOS</a:t>
            </a:r>
            <a:endParaRPr lang="es-ES" b="1" dirty="0">
              <a:latin typeface="Aharoni" pitchFamily="2" charset="-79"/>
              <a:cs typeface="Aharoni" pitchFamily="2" charset="-79"/>
            </a:endParaRPr>
          </a:p>
        </p:txBody>
      </p:sp>
      <p:sp>
        <p:nvSpPr>
          <p:cNvPr id="2" name="1 Flecha abajo"/>
          <p:cNvSpPr/>
          <p:nvPr/>
        </p:nvSpPr>
        <p:spPr>
          <a:xfrm>
            <a:off x="971600" y="1900988"/>
            <a:ext cx="432048" cy="468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Flecha abajo"/>
          <p:cNvSpPr/>
          <p:nvPr/>
        </p:nvSpPr>
        <p:spPr>
          <a:xfrm>
            <a:off x="3797238" y="1874356"/>
            <a:ext cx="432048" cy="468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Flecha abajo"/>
          <p:cNvSpPr/>
          <p:nvPr/>
        </p:nvSpPr>
        <p:spPr>
          <a:xfrm>
            <a:off x="7020272" y="1907595"/>
            <a:ext cx="432048" cy="468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Flecha derecha"/>
          <p:cNvSpPr/>
          <p:nvPr/>
        </p:nvSpPr>
        <p:spPr>
          <a:xfrm>
            <a:off x="5326732" y="2852936"/>
            <a:ext cx="4694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41 Flecha derecha"/>
          <p:cNvSpPr/>
          <p:nvPr/>
        </p:nvSpPr>
        <p:spPr>
          <a:xfrm>
            <a:off x="5404437" y="4142693"/>
            <a:ext cx="4694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42 Flecha derecha"/>
          <p:cNvSpPr/>
          <p:nvPr/>
        </p:nvSpPr>
        <p:spPr>
          <a:xfrm>
            <a:off x="5394289" y="5726867"/>
            <a:ext cx="4694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Flecha derecha"/>
          <p:cNvSpPr/>
          <p:nvPr/>
        </p:nvSpPr>
        <p:spPr>
          <a:xfrm>
            <a:off x="2518420" y="1406306"/>
            <a:ext cx="325388" cy="15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Flecha derecha"/>
          <p:cNvSpPr/>
          <p:nvPr/>
        </p:nvSpPr>
        <p:spPr>
          <a:xfrm>
            <a:off x="5476445" y="1427160"/>
            <a:ext cx="325388" cy="15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01392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1077047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56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6632"/>
            <a:ext cx="802838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000" b="1" dirty="0" smtClean="0">
                <a:latin typeface="Aharoni" pitchFamily="2" charset="-79"/>
                <a:ea typeface="Calibri"/>
                <a:cs typeface="Aharoni" pitchFamily="2" charset="-79"/>
              </a:rPr>
              <a:t>TIPOS DE OBJETIVOS</a:t>
            </a:r>
            <a:endParaRPr lang="es-ES" sz="2000" dirty="0">
              <a:latin typeface="Aharoni" pitchFamily="2" charset="-79"/>
              <a:cs typeface="Aharoni" pitchFamily="2" charset="-79"/>
            </a:endParaRPr>
          </a:p>
        </p:txBody>
      </p:sp>
      <p:graphicFrame>
        <p:nvGraphicFramePr>
          <p:cNvPr id="5" name="4 Diagrama"/>
          <p:cNvGraphicFramePr/>
          <p:nvPr>
            <p:extLst>
              <p:ext uri="{D42A27DB-BD31-4B8C-83A1-F6EECF244321}">
                <p14:modId xmlns:p14="http://schemas.microsoft.com/office/powerpoint/2010/main" val="3382254080"/>
              </p:ext>
            </p:extLst>
          </p:nvPr>
        </p:nvGraphicFramePr>
        <p:xfrm>
          <a:off x="395536" y="1124744"/>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827584" y="7101408"/>
            <a:ext cx="8028384"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2000" dirty="0" smtClean="0">
                <a:latin typeface="Aharoni" pitchFamily="2" charset="-79"/>
                <a:cs typeface="Aharoni" pitchFamily="2" charset="-79"/>
              </a:rPr>
              <a:t>Son objetivos que no requieren de la formulación de una hipótesis, ya que se limita abordar los problemas en su primer nivel</a:t>
            </a:r>
            <a:endParaRPr lang="es-ES" sz="2000" dirty="0">
              <a:latin typeface="Aharoni" pitchFamily="2" charset="-79"/>
              <a:cs typeface="Aharoni" pitchFamily="2" charset="-79"/>
            </a:endParaRPr>
          </a:p>
        </p:txBody>
      </p:sp>
    </p:spTree>
    <p:extLst>
      <p:ext uri="{BB962C8B-B14F-4D97-AF65-F5344CB8AC3E}">
        <p14:creationId xmlns:p14="http://schemas.microsoft.com/office/powerpoint/2010/main" val="251214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6632"/>
            <a:ext cx="802838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000" b="1" dirty="0" smtClean="0">
                <a:latin typeface="Aharoni" pitchFamily="2" charset="-79"/>
                <a:ea typeface="Calibri"/>
                <a:cs typeface="Aharoni" pitchFamily="2" charset="-79"/>
              </a:rPr>
              <a:t>TIPOS DE OBJETIVOS</a:t>
            </a:r>
            <a:endParaRPr lang="es-ES" sz="2000" dirty="0">
              <a:latin typeface="Aharoni" pitchFamily="2" charset="-79"/>
              <a:cs typeface="Aharoni" pitchFamily="2" charset="-79"/>
            </a:endParaRPr>
          </a:p>
        </p:txBody>
      </p:sp>
      <p:graphicFrame>
        <p:nvGraphicFramePr>
          <p:cNvPr id="5" name="4 Diagrama"/>
          <p:cNvGraphicFramePr/>
          <p:nvPr>
            <p:extLst>
              <p:ext uri="{D42A27DB-BD31-4B8C-83A1-F6EECF244321}">
                <p14:modId xmlns:p14="http://schemas.microsoft.com/office/powerpoint/2010/main" val="1024106470"/>
              </p:ext>
            </p:extLst>
          </p:nvPr>
        </p:nvGraphicFramePr>
        <p:xfrm>
          <a:off x="395536" y="1124744"/>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827584" y="7101408"/>
            <a:ext cx="8028384"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2000" dirty="0" smtClean="0">
                <a:latin typeface="Aharoni" pitchFamily="2" charset="-79"/>
                <a:cs typeface="Aharoni" pitchFamily="2" charset="-79"/>
              </a:rPr>
              <a:t>Son objetivos que no requieren de la formulación de una hipótesis, ya que se limita abordar los problemas en su primer nivel</a:t>
            </a:r>
            <a:endParaRPr lang="es-ES" sz="2000" dirty="0">
              <a:latin typeface="Aharoni" pitchFamily="2" charset="-79"/>
              <a:cs typeface="Aharoni" pitchFamily="2" charset="-79"/>
            </a:endParaRPr>
          </a:p>
        </p:txBody>
      </p:sp>
    </p:spTree>
    <p:extLst>
      <p:ext uri="{BB962C8B-B14F-4D97-AF65-F5344CB8AC3E}">
        <p14:creationId xmlns:p14="http://schemas.microsoft.com/office/powerpoint/2010/main" val="60069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esultado de imagen para codigo ingeni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6" name="5 Diagrama"/>
          <p:cNvGraphicFramePr/>
          <p:nvPr>
            <p:extLst>
              <p:ext uri="{D42A27DB-BD31-4B8C-83A1-F6EECF244321}">
                <p14:modId xmlns:p14="http://schemas.microsoft.com/office/powerpoint/2010/main" val="1201866293"/>
              </p:ext>
            </p:extLst>
          </p:nvPr>
        </p:nvGraphicFramePr>
        <p:xfrm>
          <a:off x="155575" y="41349"/>
          <a:ext cx="8988425" cy="927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3539654305"/>
              </p:ext>
            </p:extLst>
          </p:nvPr>
        </p:nvGraphicFramePr>
        <p:xfrm>
          <a:off x="4067944" y="1124744"/>
          <a:ext cx="4824536" cy="46400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2204864"/>
            <a:ext cx="34626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25152" y="4678620"/>
            <a:ext cx="3924023" cy="369332"/>
          </a:xfrm>
          <a:prstGeom prst="rect">
            <a:avLst/>
          </a:prstGeom>
          <a:noFill/>
        </p:spPr>
        <p:txBody>
          <a:bodyPr wrap="none" rtlCol="0">
            <a:spAutoFit/>
          </a:bodyPr>
          <a:lstStyle/>
          <a:p>
            <a:r>
              <a:rPr lang="es-ES" dirty="0" smtClean="0">
                <a:latin typeface="Aharoni" pitchFamily="2" charset="-79"/>
                <a:cs typeface="Aharoni" pitchFamily="2" charset="-79"/>
              </a:rPr>
              <a:t>R.O</a:t>
            </a:r>
            <a:r>
              <a:rPr lang="es-ES" dirty="0">
                <a:latin typeface="Aharoni" pitchFamily="2" charset="-79"/>
                <a:cs typeface="Aharoni" pitchFamily="2" charset="-79"/>
              </a:rPr>
              <a:t>. 899, Suplemento, del 09-12-2016 </a:t>
            </a:r>
          </a:p>
        </p:txBody>
      </p:sp>
    </p:spTree>
    <p:extLst>
      <p:ext uri="{BB962C8B-B14F-4D97-AF65-F5344CB8AC3E}">
        <p14:creationId xmlns:p14="http://schemas.microsoft.com/office/powerpoint/2010/main" val="4244129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59632" y="692696"/>
            <a:ext cx="6840761" cy="607856"/>
            <a:chOff x="7376" y="159758"/>
            <a:chExt cx="8973671" cy="607856"/>
          </a:xfrm>
          <a:scene3d>
            <a:camera prst="orthographicFront"/>
            <a:lightRig rig="flat" dir="t"/>
          </a:scene3d>
        </p:grpSpPr>
        <p:sp>
          <p:nvSpPr>
            <p:cNvPr id="3" name="2 Rectángulo"/>
            <p:cNvSpPr/>
            <p:nvPr/>
          </p:nvSpPr>
          <p:spPr>
            <a:xfrm>
              <a:off x="7376" y="159758"/>
              <a:ext cx="8973671" cy="607856"/>
            </a:xfrm>
            <a:prstGeom prst="rect">
              <a:avLst/>
            </a:prstGeom>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 name="3 Rectángulo"/>
            <p:cNvSpPr/>
            <p:nvPr/>
          </p:nvSpPr>
          <p:spPr>
            <a:xfrm>
              <a:off x="7376" y="159758"/>
              <a:ext cx="8973671" cy="60785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dirty="0" smtClean="0">
                  <a:latin typeface="Aharoni" pitchFamily="2" charset="-79"/>
                  <a:ea typeface="Calibri"/>
                  <a:cs typeface="Aharoni" pitchFamily="2" charset="-79"/>
                </a:rPr>
                <a:t>ELEMENTOS DE UN OBJETIVO</a:t>
              </a:r>
              <a:endParaRPr lang="es-ES" sz="2400" kern="1200" dirty="0">
                <a:latin typeface="Aharoni" pitchFamily="2" charset="-79"/>
                <a:cs typeface="Aharoni" pitchFamily="2" charset="-79"/>
              </a:endParaRPr>
            </a:p>
          </p:txBody>
        </p:sp>
      </p:grpSp>
      <p:sp>
        <p:nvSpPr>
          <p:cNvPr id="5" name="4 Rectángulo redondeado"/>
          <p:cNvSpPr/>
          <p:nvPr/>
        </p:nvSpPr>
        <p:spPr>
          <a:xfrm>
            <a:off x="1115616" y="1988840"/>
            <a:ext cx="252028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002060"/>
                </a:solidFill>
              </a:rPr>
              <a:t>VERBO</a:t>
            </a:r>
            <a:endParaRPr lang="es-EC" b="1" dirty="0">
              <a:solidFill>
                <a:srgbClr val="002060"/>
              </a:solidFill>
            </a:endParaRPr>
          </a:p>
        </p:txBody>
      </p:sp>
      <p:sp>
        <p:nvSpPr>
          <p:cNvPr id="6" name="5 Elipse"/>
          <p:cNvSpPr/>
          <p:nvPr/>
        </p:nvSpPr>
        <p:spPr>
          <a:xfrm>
            <a:off x="1043471" y="4298707"/>
            <a:ext cx="2592288"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0000"/>
                </a:solidFill>
              </a:rPr>
              <a:t>SUJETO</a:t>
            </a:r>
            <a:endParaRPr lang="es-EC" b="1" dirty="0">
              <a:solidFill>
                <a:srgbClr val="FF0000"/>
              </a:solidFill>
            </a:endParaRPr>
          </a:p>
        </p:txBody>
      </p:sp>
      <p:sp>
        <p:nvSpPr>
          <p:cNvPr id="7" name="6 Pentágono regular"/>
          <p:cNvSpPr/>
          <p:nvPr/>
        </p:nvSpPr>
        <p:spPr>
          <a:xfrm>
            <a:off x="5364088" y="1844824"/>
            <a:ext cx="2664296" cy="158417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7030A0"/>
                </a:solidFill>
              </a:rPr>
              <a:t>LO ESPERADO</a:t>
            </a:r>
            <a:endParaRPr lang="es-EC" b="1" dirty="0">
              <a:solidFill>
                <a:srgbClr val="7030A0"/>
              </a:solidFill>
            </a:endParaRPr>
          </a:p>
        </p:txBody>
      </p:sp>
      <p:sp>
        <p:nvSpPr>
          <p:cNvPr id="8" name="7 Hexágono"/>
          <p:cNvSpPr/>
          <p:nvPr/>
        </p:nvSpPr>
        <p:spPr>
          <a:xfrm>
            <a:off x="5652120" y="4298708"/>
            <a:ext cx="2448273" cy="14401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00B0F0"/>
                </a:solidFill>
              </a:rPr>
              <a:t>CONDICIÓN</a:t>
            </a:r>
            <a:endParaRPr lang="es-EC" b="1" dirty="0">
              <a:solidFill>
                <a:srgbClr val="00B0F0"/>
              </a:solidFill>
            </a:endParaRPr>
          </a:p>
        </p:txBody>
      </p:sp>
      <p:sp>
        <p:nvSpPr>
          <p:cNvPr id="9" name="8 Rectángulo"/>
          <p:cNvSpPr/>
          <p:nvPr/>
        </p:nvSpPr>
        <p:spPr>
          <a:xfrm>
            <a:off x="665820" y="5960468"/>
            <a:ext cx="8028384"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2000" dirty="0" smtClean="0">
                <a:solidFill>
                  <a:srgbClr val="002060"/>
                </a:solidFill>
                <a:latin typeface="Aharoni" pitchFamily="2" charset="-79"/>
                <a:cs typeface="Aharoni" pitchFamily="2" charset="-79"/>
              </a:rPr>
              <a:t>Realizar</a:t>
            </a:r>
            <a:r>
              <a:rPr lang="es-ES" sz="2000" dirty="0" smtClean="0">
                <a:latin typeface="Aharoni" pitchFamily="2" charset="-79"/>
                <a:cs typeface="Aharoni" pitchFamily="2" charset="-79"/>
              </a:rPr>
              <a:t> un </a:t>
            </a:r>
            <a:r>
              <a:rPr lang="es-ES" sz="2000" b="1" dirty="0" smtClean="0">
                <a:solidFill>
                  <a:srgbClr val="00B0F0"/>
                </a:solidFill>
                <a:latin typeface="Aharoni" pitchFamily="2" charset="-79"/>
                <a:cs typeface="Aharoni" pitchFamily="2" charset="-79"/>
              </a:rPr>
              <a:t>proyecto de salud integral </a:t>
            </a:r>
            <a:r>
              <a:rPr lang="es-ES" sz="2000" dirty="0" smtClean="0">
                <a:solidFill>
                  <a:srgbClr val="FF0000"/>
                </a:solidFill>
                <a:latin typeface="Aharoni" pitchFamily="2" charset="-79"/>
                <a:cs typeface="Aharoni" pitchFamily="2" charset="-79"/>
              </a:rPr>
              <a:t>en los cantones Cuenca, </a:t>
            </a:r>
            <a:r>
              <a:rPr lang="es-ES" sz="2000" dirty="0" err="1" smtClean="0">
                <a:solidFill>
                  <a:srgbClr val="FF0000"/>
                </a:solidFill>
                <a:latin typeface="Aharoni" pitchFamily="2" charset="-79"/>
                <a:cs typeface="Aharoni" pitchFamily="2" charset="-79"/>
              </a:rPr>
              <a:t>Gualaceo</a:t>
            </a:r>
            <a:r>
              <a:rPr lang="es-ES" sz="2000" dirty="0" smtClean="0">
                <a:solidFill>
                  <a:srgbClr val="FF0000"/>
                </a:solidFill>
                <a:latin typeface="Aharoni" pitchFamily="2" charset="-79"/>
                <a:cs typeface="Aharoni" pitchFamily="2" charset="-79"/>
              </a:rPr>
              <a:t> y Paute</a:t>
            </a:r>
            <a:r>
              <a:rPr lang="es-ES" sz="2000" dirty="0" smtClean="0">
                <a:latin typeface="Aharoni" pitchFamily="2" charset="-79"/>
                <a:cs typeface="Aharoni" pitchFamily="2" charset="-79"/>
              </a:rPr>
              <a:t>, conjuntamente con el Gobierno Autónomo descentralizado del Azuay, dirigido a </a:t>
            </a:r>
            <a:r>
              <a:rPr lang="es-ES" sz="2000" dirty="0" smtClean="0">
                <a:solidFill>
                  <a:srgbClr val="7030A0"/>
                </a:solidFill>
                <a:latin typeface="Aharoni" pitchFamily="2" charset="-79"/>
                <a:cs typeface="Aharoni" pitchFamily="2" charset="-79"/>
              </a:rPr>
              <a:t>disminuir la desnutrición de los niños de 0-12 años.</a:t>
            </a:r>
            <a:endParaRPr lang="es-ES" sz="2000" dirty="0">
              <a:solidFill>
                <a:srgbClr val="7030A0"/>
              </a:solidFill>
              <a:latin typeface="Aharoni" pitchFamily="2" charset="-79"/>
              <a:cs typeface="Aharoni" pitchFamily="2" charset="-79"/>
            </a:endParaRPr>
          </a:p>
        </p:txBody>
      </p:sp>
      <p:sp>
        <p:nvSpPr>
          <p:cNvPr id="10" name="9 Flecha abajo"/>
          <p:cNvSpPr/>
          <p:nvPr/>
        </p:nvSpPr>
        <p:spPr>
          <a:xfrm>
            <a:off x="1835696" y="3429000"/>
            <a:ext cx="1224136" cy="79208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erecha"/>
          <p:cNvSpPr/>
          <p:nvPr/>
        </p:nvSpPr>
        <p:spPr>
          <a:xfrm>
            <a:off x="3984919" y="4550736"/>
            <a:ext cx="1152128" cy="93610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rriba"/>
          <p:cNvSpPr/>
          <p:nvPr/>
        </p:nvSpPr>
        <p:spPr>
          <a:xfrm>
            <a:off x="6156176" y="3537012"/>
            <a:ext cx="1188132" cy="576064"/>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3939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1423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16632"/>
            <a:ext cx="9144000" cy="6741368"/>
          </a:xfrm>
          <a:prstGeom prst="rect">
            <a:avLst/>
          </a:prstGeom>
        </p:spPr>
      </p:pic>
    </p:spTree>
    <p:extLst>
      <p:ext uri="{BB962C8B-B14F-4D97-AF65-F5344CB8AC3E}">
        <p14:creationId xmlns:p14="http://schemas.microsoft.com/office/powerpoint/2010/main" val="316923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44889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69690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712" y="1317374"/>
            <a:ext cx="4492005" cy="211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99088980"/>
              </p:ext>
            </p:extLst>
          </p:nvPr>
        </p:nvGraphicFramePr>
        <p:xfrm>
          <a:off x="467544" y="3429000"/>
          <a:ext cx="8352791"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1331640" y="404663"/>
            <a:ext cx="5040560" cy="461665"/>
          </a:xfrm>
          <a:prstGeom prst="rect">
            <a:avLst/>
          </a:prstGeom>
        </p:spPr>
        <p:txBody>
          <a:bodyPr wrap="square">
            <a:spAutoFit/>
          </a:bodyPr>
          <a:lstStyle/>
          <a:p>
            <a:r>
              <a:rPr lang="es-EC" sz="2400" b="1" dirty="0" smtClean="0">
                <a:solidFill>
                  <a:srgbClr val="FF0000"/>
                </a:solidFill>
              </a:rPr>
              <a:t>OBJETIVOS DE LA INVESTIGACIÓN</a:t>
            </a:r>
            <a:endParaRPr lang="es-ES" sz="2400" b="1" dirty="0">
              <a:solidFill>
                <a:srgbClr val="FF0000"/>
              </a:solidFill>
            </a:endParaRPr>
          </a:p>
        </p:txBody>
      </p:sp>
    </p:spTree>
    <p:extLst>
      <p:ext uri="{BB962C8B-B14F-4D97-AF65-F5344CB8AC3E}">
        <p14:creationId xmlns:p14="http://schemas.microsoft.com/office/powerpoint/2010/main" val="1908576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239030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93868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845989078"/>
              </p:ext>
            </p:extLst>
          </p:nvPr>
        </p:nvGraphicFramePr>
        <p:xfrm>
          <a:off x="150247" y="1452846"/>
          <a:ext cx="8808913"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Resultado de imagen para asamblea nacional 2010 ecu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6" name="5 Rectángulo"/>
          <p:cNvSpPr/>
          <p:nvPr/>
        </p:nvSpPr>
        <p:spPr>
          <a:xfrm>
            <a:off x="460375" y="656850"/>
            <a:ext cx="829604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000" b="1" dirty="0" smtClean="0">
                <a:solidFill>
                  <a:srgbClr val="0070C0"/>
                </a:solidFill>
                <a:latin typeface="Aharoni" pitchFamily="2" charset="-79"/>
                <a:ea typeface="Calibri"/>
                <a:cs typeface="Aharoni" pitchFamily="2" charset="-79"/>
              </a:rPr>
              <a:t>REFERENCIAS BIBLIOGRÁFICAS</a:t>
            </a:r>
            <a:endParaRPr lang="es-ES" sz="2000" b="1" dirty="0">
              <a:solidFill>
                <a:srgbClr val="0070C0"/>
              </a:solidFill>
              <a:latin typeface="Aharoni" pitchFamily="2" charset="-79"/>
              <a:ea typeface="Calibri"/>
              <a:cs typeface="Aharoni" pitchFamily="2" charset="-79"/>
            </a:endParaRPr>
          </a:p>
        </p:txBody>
      </p:sp>
    </p:spTree>
    <p:extLst>
      <p:ext uri="{BB962C8B-B14F-4D97-AF65-F5344CB8AC3E}">
        <p14:creationId xmlns:p14="http://schemas.microsoft.com/office/powerpoint/2010/main" val="47454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3568" y="980728"/>
            <a:ext cx="7467600" cy="1143001"/>
          </a:xfrm>
        </p:spPr>
        <p:txBody>
          <a:bodyPr/>
          <a:lstStyle/>
          <a:p>
            <a:pPr algn="ctr" eaLnBrk="1" fontAlgn="auto" hangingPunct="1">
              <a:spcAft>
                <a:spcPts val="0"/>
              </a:spcAft>
              <a:buFont typeface="Georgia" pitchFamily="18" charset="0"/>
              <a:buNone/>
              <a:defRPr/>
            </a:pPr>
            <a:r>
              <a:rPr lang="es-ES_tradnl" sz="3200" b="1" dirty="0" smtClean="0">
                <a:solidFill>
                  <a:srgbClr val="92D050"/>
                </a:solidFill>
                <a:latin typeface="Arial" pitchFamily="34" charset="0"/>
                <a:cs typeface="Arial" pitchFamily="34" charset="0"/>
              </a:rPr>
              <a:t>INVESTIGACIÓN CIENTIFICA</a:t>
            </a:r>
            <a:endParaRPr lang="es-EC" sz="3200" b="1" dirty="0">
              <a:solidFill>
                <a:srgbClr val="92D050"/>
              </a:solidFill>
              <a:latin typeface="Arial" pitchFamily="34" charset="0"/>
              <a:cs typeface="Arial" pitchFamily="34" charset="0"/>
            </a:endParaRPr>
          </a:p>
        </p:txBody>
      </p:sp>
      <p:sp>
        <p:nvSpPr>
          <p:cNvPr id="5" name="3 Título"/>
          <p:cNvSpPr txBox="1">
            <a:spLocks/>
          </p:cNvSpPr>
          <p:nvPr/>
        </p:nvSpPr>
        <p:spPr>
          <a:xfrm>
            <a:off x="857250" y="5357813"/>
            <a:ext cx="7467600" cy="1143000"/>
          </a:xfrm>
          <a:prstGeom prst="rect">
            <a:avLst/>
          </a:prstGeom>
        </p:spPr>
        <p:txBody>
          <a:bodyPr lIns="45720" rIns="45720" anchor="ctr">
            <a:normAutofit/>
          </a:bodyPr>
          <a:lstStyle/>
          <a:p>
            <a:pPr algn="ctr">
              <a:defRPr/>
            </a:pPr>
            <a:r>
              <a:rPr lang="es-ES_tradnl" sz="4600" b="1" dirty="0">
                <a:solidFill>
                  <a:srgbClr val="6600CC"/>
                </a:solidFill>
                <a:latin typeface="Franklin Gothic Medium"/>
              </a:rPr>
              <a:t>Gracias por su </a:t>
            </a:r>
            <a:r>
              <a:rPr lang="es-ES_tradnl" sz="4600" b="1" dirty="0" smtClean="0">
                <a:solidFill>
                  <a:srgbClr val="6600CC"/>
                </a:solidFill>
                <a:latin typeface="Franklin Gothic Medium"/>
              </a:rPr>
              <a:t>atención</a:t>
            </a:r>
            <a:endParaRPr lang="es-ES_tradnl" sz="4600" b="1" dirty="0">
              <a:solidFill>
                <a:prstClr val="black"/>
              </a:solidFill>
              <a:latin typeface="Franklin Gothic Medium"/>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591" y="1910277"/>
            <a:ext cx="4033837"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32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78852"/>
                                        </p:tgtEl>
                                        <p:attrNameLst>
                                          <p:attrName>style.visibility</p:attrName>
                                        </p:attrNameLst>
                                      </p:cBhvr>
                                      <p:to>
                                        <p:strVal val="visible"/>
                                      </p:to>
                                    </p:set>
                                    <p:animEffect transition="in" filter="wipe(down)">
                                      <p:cBhvr>
                                        <p:cTn id="20" dur="580">
                                          <p:stCondLst>
                                            <p:cond delay="0"/>
                                          </p:stCondLst>
                                        </p:cTn>
                                        <p:tgtEl>
                                          <p:spTgt spid="78852"/>
                                        </p:tgtEl>
                                      </p:cBhvr>
                                    </p:animEffect>
                                    <p:anim calcmode="lin" valueType="num">
                                      <p:cBhvr>
                                        <p:cTn id="21" dur="1822" tmFilter="0,0; 0.14,0.36; 0.43,0.73; 0.71,0.91; 1.0,1.0">
                                          <p:stCondLst>
                                            <p:cond delay="0"/>
                                          </p:stCondLst>
                                        </p:cTn>
                                        <p:tgtEl>
                                          <p:spTgt spid="788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88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88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88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8852"/>
                                        </p:tgtEl>
                                        <p:attrNameLst>
                                          <p:attrName>ppt_y</p:attrName>
                                        </p:attrNameLst>
                                      </p:cBhvr>
                                      <p:tavLst>
                                        <p:tav tm="0" fmla="#ppt_y-sin(pi*$)/81">
                                          <p:val>
                                            <p:fltVal val="0"/>
                                          </p:val>
                                        </p:tav>
                                        <p:tav tm="100000">
                                          <p:val>
                                            <p:fltVal val="1"/>
                                          </p:val>
                                        </p:tav>
                                      </p:tavLst>
                                    </p:anim>
                                    <p:animScale>
                                      <p:cBhvr>
                                        <p:cTn id="26" dur="26">
                                          <p:stCondLst>
                                            <p:cond delay="650"/>
                                          </p:stCondLst>
                                        </p:cTn>
                                        <p:tgtEl>
                                          <p:spTgt spid="78852"/>
                                        </p:tgtEl>
                                      </p:cBhvr>
                                      <p:to x="100000" y="60000"/>
                                    </p:animScale>
                                    <p:animScale>
                                      <p:cBhvr>
                                        <p:cTn id="27" dur="166" decel="50000">
                                          <p:stCondLst>
                                            <p:cond delay="676"/>
                                          </p:stCondLst>
                                        </p:cTn>
                                        <p:tgtEl>
                                          <p:spTgt spid="78852"/>
                                        </p:tgtEl>
                                      </p:cBhvr>
                                      <p:to x="100000" y="100000"/>
                                    </p:animScale>
                                    <p:animScale>
                                      <p:cBhvr>
                                        <p:cTn id="28" dur="26">
                                          <p:stCondLst>
                                            <p:cond delay="1312"/>
                                          </p:stCondLst>
                                        </p:cTn>
                                        <p:tgtEl>
                                          <p:spTgt spid="78852"/>
                                        </p:tgtEl>
                                      </p:cBhvr>
                                      <p:to x="100000" y="80000"/>
                                    </p:animScale>
                                    <p:animScale>
                                      <p:cBhvr>
                                        <p:cTn id="29" dur="166" decel="50000">
                                          <p:stCondLst>
                                            <p:cond delay="1338"/>
                                          </p:stCondLst>
                                        </p:cTn>
                                        <p:tgtEl>
                                          <p:spTgt spid="78852"/>
                                        </p:tgtEl>
                                      </p:cBhvr>
                                      <p:to x="100000" y="100000"/>
                                    </p:animScale>
                                    <p:animScale>
                                      <p:cBhvr>
                                        <p:cTn id="30" dur="26">
                                          <p:stCondLst>
                                            <p:cond delay="1642"/>
                                          </p:stCondLst>
                                        </p:cTn>
                                        <p:tgtEl>
                                          <p:spTgt spid="78852"/>
                                        </p:tgtEl>
                                      </p:cBhvr>
                                      <p:to x="100000" y="90000"/>
                                    </p:animScale>
                                    <p:animScale>
                                      <p:cBhvr>
                                        <p:cTn id="31" dur="166" decel="50000">
                                          <p:stCondLst>
                                            <p:cond delay="1668"/>
                                          </p:stCondLst>
                                        </p:cTn>
                                        <p:tgtEl>
                                          <p:spTgt spid="78852"/>
                                        </p:tgtEl>
                                      </p:cBhvr>
                                      <p:to x="100000" y="100000"/>
                                    </p:animScale>
                                    <p:animScale>
                                      <p:cBhvr>
                                        <p:cTn id="32" dur="26">
                                          <p:stCondLst>
                                            <p:cond delay="1808"/>
                                          </p:stCondLst>
                                        </p:cTn>
                                        <p:tgtEl>
                                          <p:spTgt spid="78852"/>
                                        </p:tgtEl>
                                      </p:cBhvr>
                                      <p:to x="100000" y="95000"/>
                                    </p:animScale>
                                    <p:animScale>
                                      <p:cBhvr>
                                        <p:cTn id="33" dur="166" decel="50000">
                                          <p:stCondLst>
                                            <p:cond delay="1834"/>
                                          </p:stCondLst>
                                        </p:cTn>
                                        <p:tgtEl>
                                          <p:spTgt spid="788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752973636"/>
              </p:ext>
            </p:extLst>
          </p:nvPr>
        </p:nvGraphicFramePr>
        <p:xfrm>
          <a:off x="467544" y="2492896"/>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620688"/>
            <a:ext cx="1544342" cy="1296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322335" y="1024280"/>
            <a:ext cx="5525872" cy="95410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s-EC" sz="2800" dirty="0" smtClean="0">
                <a:latin typeface="Aharoni" pitchFamily="2" charset="-79"/>
                <a:cs typeface="Aharoni" pitchFamily="2" charset="-79"/>
              </a:rPr>
              <a:t>FUNCIÓN DE LOS OBJETIVOS</a:t>
            </a:r>
            <a:r>
              <a:rPr lang="es-EC" sz="2800" dirty="0" smtClean="0"/>
              <a:t>:</a:t>
            </a:r>
            <a:r>
              <a:rPr lang="es-EC" sz="2800" dirty="0"/>
              <a:t> </a:t>
            </a:r>
            <a:br>
              <a:rPr lang="es-EC" sz="2800" dirty="0"/>
            </a:br>
            <a:endParaRPr lang="es-ES" sz="2800" dirty="0">
              <a:latin typeface="Aharoni" pitchFamily="2" charset="-79"/>
              <a:cs typeface="Aharoni" pitchFamily="2" charset="-79"/>
            </a:endParaRPr>
          </a:p>
        </p:txBody>
      </p:sp>
    </p:spTree>
    <p:extLst>
      <p:ext uri="{BB962C8B-B14F-4D97-AF65-F5344CB8AC3E}">
        <p14:creationId xmlns:p14="http://schemas.microsoft.com/office/powerpoint/2010/main" val="744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214329229"/>
              </p:ext>
            </p:extLst>
          </p:nvPr>
        </p:nvGraphicFramePr>
        <p:xfrm>
          <a:off x="155574" y="1844824"/>
          <a:ext cx="8808913"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Resultado de imagen para asamblea nacional 2010 ecu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Rectángulo"/>
          <p:cNvSpPr/>
          <p:nvPr/>
        </p:nvSpPr>
        <p:spPr>
          <a:xfrm>
            <a:off x="3203848" y="193827"/>
            <a:ext cx="547260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ES" sz="2800" dirty="0" smtClean="0">
                <a:latin typeface="Aharoni" pitchFamily="2" charset="-79"/>
                <a:cs typeface="Aharoni" pitchFamily="2" charset="-79"/>
              </a:rPr>
              <a:t>FINALIDAD DEL OBJETIVO</a:t>
            </a:r>
            <a:endParaRPr lang="es-ES" sz="2800" dirty="0">
              <a:latin typeface="Aharoni" pitchFamily="2" charset="-79"/>
              <a:cs typeface="Aharoni" pitchFamily="2" charset="-79"/>
            </a:endParaRPr>
          </a:p>
        </p:txBody>
      </p:sp>
    </p:spTree>
    <p:extLst>
      <p:ext uri="{BB962C8B-B14F-4D97-AF65-F5344CB8AC3E}">
        <p14:creationId xmlns:p14="http://schemas.microsoft.com/office/powerpoint/2010/main" val="117779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539552" y="692696"/>
            <a:ext cx="7920880" cy="616530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EC" sz="2400" dirty="0"/>
              <a:t>En el quehacer de los seres racionales, una de las preguntas básicas, es la pregunta: ¿Para qué? Hacer tal o cual cosa. Al responder a esa pregunta formulamos algún tipo o nivel de propósito: una finalidad, un objetivo general o fin, un objetivo específico, una meta, una actividad; o, finalmente una tarea o acción. Todo propósito es algo que pretendemos: perseguir, alcanzar, lograr, cumplir,</a:t>
            </a:r>
            <a:r>
              <a:rPr lang="es-EC" sz="3200" dirty="0"/>
              <a:t> </a:t>
            </a:r>
            <a:r>
              <a:rPr lang="es-EC" sz="2400" dirty="0"/>
              <a:t>desarrollar o ejecutar.</a:t>
            </a:r>
            <a:endParaRPr lang="es-ES" sz="2400" dirty="0"/>
          </a:p>
        </p:txBody>
      </p:sp>
      <p:sp>
        <p:nvSpPr>
          <p:cNvPr id="6" name="5 Rectángulo"/>
          <p:cNvSpPr/>
          <p:nvPr/>
        </p:nvSpPr>
        <p:spPr>
          <a:xfrm>
            <a:off x="1763688" y="116632"/>
            <a:ext cx="604867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dirty="0" smtClean="0"/>
              <a:t>¿</a:t>
            </a:r>
            <a:r>
              <a:rPr lang="es-EC" dirty="0" smtClean="0">
                <a:latin typeface="Aharoni" pitchFamily="2" charset="-79"/>
                <a:cs typeface="Aharoni" pitchFamily="2" charset="-79"/>
              </a:rPr>
              <a:t>EL </a:t>
            </a:r>
            <a:r>
              <a:rPr lang="es-EC" dirty="0">
                <a:latin typeface="Aharoni" pitchFamily="2" charset="-79"/>
                <a:cs typeface="Aharoni" pitchFamily="2" charset="-79"/>
              </a:rPr>
              <a:t>PARA QUÉ?; Y, LOS PROPÓSITOS</a:t>
            </a:r>
            <a:endParaRPr lang="es-ES" dirty="0">
              <a:latin typeface="Aharoni" pitchFamily="2" charset="-79"/>
              <a:cs typeface="Aharoni" pitchFamily="2" charset="-79"/>
            </a:endParaRPr>
          </a:p>
        </p:txBody>
      </p:sp>
    </p:spTree>
    <p:extLst>
      <p:ext uri="{BB962C8B-B14F-4D97-AF65-F5344CB8AC3E}">
        <p14:creationId xmlns:p14="http://schemas.microsoft.com/office/powerpoint/2010/main" val="290996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9592" y="116632"/>
            <a:ext cx="3772186"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latin typeface="Aharoni" pitchFamily="2" charset="-79"/>
                <a:cs typeface="Aharoni" pitchFamily="2" charset="-79"/>
              </a:rPr>
              <a:t>OBJETIVO GENERAL</a:t>
            </a:r>
            <a:endParaRPr lang="es-ES" sz="2800" dirty="0">
              <a:latin typeface="Aharoni" pitchFamily="2" charset="-79"/>
              <a:cs typeface="Aharoni" pitchFamily="2" charset="-79"/>
            </a:endParaRPr>
          </a:p>
        </p:txBody>
      </p:sp>
      <p:graphicFrame>
        <p:nvGraphicFramePr>
          <p:cNvPr id="3" name="2 Diagrama"/>
          <p:cNvGraphicFramePr/>
          <p:nvPr>
            <p:extLst>
              <p:ext uri="{D42A27DB-BD31-4B8C-83A1-F6EECF244321}">
                <p14:modId xmlns:p14="http://schemas.microsoft.com/office/powerpoint/2010/main" val="2155989110"/>
              </p:ext>
            </p:extLst>
          </p:nvPr>
        </p:nvGraphicFramePr>
        <p:xfrm>
          <a:off x="0" y="692696"/>
          <a:ext cx="9144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810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220409"/>
            <a:ext cx="799288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400" dirty="0" smtClean="0">
                <a:latin typeface="Aharoni" pitchFamily="2" charset="-79"/>
                <a:cs typeface="Aharoni" pitchFamily="2" charset="-79"/>
              </a:rPr>
              <a:t>Preguntas para la formulación de objetivos</a:t>
            </a:r>
            <a:endParaRPr lang="es-ES" sz="2400" dirty="0">
              <a:latin typeface="Aharoni" pitchFamily="2" charset="-79"/>
              <a:cs typeface="Aharoni" pitchFamily="2" charset="-79"/>
            </a:endParaRPr>
          </a:p>
        </p:txBody>
      </p:sp>
      <p:graphicFrame>
        <p:nvGraphicFramePr>
          <p:cNvPr id="6" name="5 Diagrama"/>
          <p:cNvGraphicFramePr/>
          <p:nvPr>
            <p:extLst>
              <p:ext uri="{D42A27DB-BD31-4B8C-83A1-F6EECF244321}">
                <p14:modId xmlns:p14="http://schemas.microsoft.com/office/powerpoint/2010/main" val="2926154090"/>
              </p:ext>
            </p:extLst>
          </p:nvPr>
        </p:nvGraphicFramePr>
        <p:xfrm>
          <a:off x="107504" y="980728"/>
          <a:ext cx="9144000" cy="6690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34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07704" y="940078"/>
            <a:ext cx="604867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b="1" smtClean="0">
                <a:latin typeface="Aharoni" pitchFamily="2" charset="-79"/>
                <a:cs typeface="Aharoni" pitchFamily="2" charset="-79"/>
              </a:rPr>
              <a:t>CARACTERÍSTICAS</a:t>
            </a:r>
            <a:endParaRPr lang="es-ES" b="1" dirty="0">
              <a:latin typeface="Aharoni" pitchFamily="2" charset="-79"/>
              <a:cs typeface="Aharoni" pitchFamily="2" charset="-79"/>
            </a:endParaRPr>
          </a:p>
        </p:txBody>
      </p:sp>
      <p:graphicFrame>
        <p:nvGraphicFramePr>
          <p:cNvPr id="6" name="5 Diagrama"/>
          <p:cNvGraphicFramePr/>
          <p:nvPr>
            <p:extLst>
              <p:ext uri="{D42A27DB-BD31-4B8C-83A1-F6EECF244321}">
                <p14:modId xmlns:p14="http://schemas.microsoft.com/office/powerpoint/2010/main" val="1292290405"/>
              </p:ext>
            </p:extLst>
          </p:nvPr>
        </p:nvGraphicFramePr>
        <p:xfrm>
          <a:off x="0" y="1397000"/>
          <a:ext cx="9144000" cy="556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64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6632"/>
            <a:ext cx="802838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000" b="1" dirty="0" smtClean="0">
                <a:latin typeface="Aharoni" pitchFamily="2" charset="-79"/>
                <a:ea typeface="Calibri"/>
                <a:cs typeface="Aharoni" pitchFamily="2" charset="-79"/>
              </a:rPr>
              <a:t>CRITERIOS PARA LA FORMULACION DE OBJETIVOS</a:t>
            </a:r>
            <a:endParaRPr lang="es-ES" sz="2000" dirty="0">
              <a:latin typeface="Aharoni" pitchFamily="2" charset="-79"/>
              <a:cs typeface="Aharoni" pitchFamily="2" charset="-79"/>
            </a:endParaRPr>
          </a:p>
        </p:txBody>
      </p:sp>
      <p:graphicFrame>
        <p:nvGraphicFramePr>
          <p:cNvPr id="5" name="4 Diagrama"/>
          <p:cNvGraphicFramePr/>
          <p:nvPr>
            <p:extLst>
              <p:ext uri="{D42A27DB-BD31-4B8C-83A1-F6EECF244321}">
                <p14:modId xmlns:p14="http://schemas.microsoft.com/office/powerpoint/2010/main" val="3470166268"/>
              </p:ext>
            </p:extLst>
          </p:nvPr>
        </p:nvGraphicFramePr>
        <p:xfrm>
          <a:off x="395536" y="1124744"/>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432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6985</TotalTime>
  <Words>1040</Words>
  <Application>Microsoft Office PowerPoint</Application>
  <PresentationFormat>Presentación en pantalla (4:3)</PresentationFormat>
  <Paragraphs>106</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Aharoni</vt:lpstr>
      <vt:lpstr>Arial</vt:lpstr>
      <vt:lpstr>Calibri</vt:lpstr>
      <vt:lpstr>Franklin Gothic Medium</vt:lpstr>
      <vt:lpstr>FrankRuehl</vt:lpstr>
      <vt:lpstr>Georgia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INVESTIGACIÓN CIENTIFICA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Deysi Rosario Basantes Moscoso</cp:lastModifiedBy>
  <cp:revision>459</cp:revision>
  <dcterms:created xsi:type="dcterms:W3CDTF">2017-01-18T13:45:29Z</dcterms:created>
  <dcterms:modified xsi:type="dcterms:W3CDTF">2022-12-01T13:06:08Z</dcterms:modified>
</cp:coreProperties>
</file>