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Masters/slideMaster13.xml" ContentType="application/vnd.openxmlformats-officedocument.presentationml.slideMaster+xml"/>
  <Override PartName="/ppt/slideMasters/slideMaster14.xml" ContentType="application/vnd.openxmlformats-officedocument.presentationml.slideMaster+xml"/>
  <Override PartName="/ppt/slideMasters/slideMaster15.xml" ContentType="application/vnd.openxmlformats-officedocument.presentationml.slideMaster+xml"/>
  <Override PartName="/ppt/slideMasters/slideMaster16.xml" ContentType="application/vnd.openxmlformats-officedocument.presentationml.slideMaster+xml"/>
  <Override PartName="/ppt/slideMasters/slideMaster17.xml" ContentType="application/vnd.openxmlformats-officedocument.presentationml.slideMaster+xml"/>
  <Override PartName="/ppt/slideMasters/slideMaster18.xml" ContentType="application/vnd.openxmlformats-officedocument.presentationml.slideMaster+xml"/>
  <Override PartName="/ppt/slideMasters/slideMaster19.xml" ContentType="application/vnd.openxmlformats-officedocument.presentationml.slideMaster+xml"/>
  <Override PartName="/ppt/slideMasters/slideMaster20.xml" ContentType="application/vnd.openxmlformats-officedocument.presentationml.slideMaster+xml"/>
  <Override PartName="/ppt/slideMasters/slideMaster21.xml" ContentType="application/vnd.openxmlformats-officedocument.presentationml.slideMaster+xml"/>
  <Override PartName="/ppt/slideMasters/slideMaster22.xml" ContentType="application/vnd.openxmlformats-officedocument.presentationml.slideMaster+xml"/>
  <Override PartName="/ppt/slideMasters/slideMaster23.xml" ContentType="application/vnd.openxmlformats-officedocument.presentationml.slideMaster+xml"/>
  <Override PartName="/ppt/slideMasters/slideMaster24.xml" ContentType="application/vnd.openxmlformats-officedocument.presentationml.slideMaster+xml"/>
  <Override PartName="/ppt/slideMasters/slideMaster25.xml" ContentType="application/vnd.openxmlformats-officedocument.presentationml.slideMaster+xml"/>
  <Override PartName="/ppt/slideMasters/slideMaster26.xml" ContentType="application/vnd.openxmlformats-officedocument.presentationml.slideMaster+xml"/>
  <Override PartName="/ppt/slideMasters/slideMaster27.xml" ContentType="application/vnd.openxmlformats-officedocument.presentationml.slideMaster+xml"/>
  <Override PartName="/ppt/slideMasters/slideMaster28.xml" ContentType="application/vnd.openxmlformats-officedocument.presentationml.slideMaster+xml"/>
  <Override PartName="/ppt/slideMasters/slideMaster29.xml" ContentType="application/vnd.openxmlformats-officedocument.presentationml.slideMaster+xml"/>
  <Override PartName="/ppt/slideMasters/slideMaster30.xml" ContentType="application/vnd.openxmlformats-officedocument.presentationml.slideMaster+xml"/>
  <Override PartName="/ppt/slideMasters/slideMaster31.xml" ContentType="application/vnd.openxmlformats-officedocument.presentationml.slideMaster+xml"/>
  <Override PartName="/ppt/slideMasters/slideMaster32.xml" ContentType="application/vnd.openxmlformats-officedocument.presentationml.slideMaster+xml"/>
  <Override PartName="/ppt/slideMasters/slideMaster33.xml" ContentType="application/vnd.openxmlformats-officedocument.presentationml.slideMaster+xml"/>
  <Override PartName="/ppt/slideMasters/slideMaster34.xml" ContentType="application/vnd.openxmlformats-officedocument.presentationml.slideMaster+xml"/>
  <Override PartName="/ppt/slideMasters/slideMaster35.xml" ContentType="application/vnd.openxmlformats-officedocument.presentationml.slideMaster+xml"/>
  <Override PartName="/ppt/slideMasters/slideMaster36.xml" ContentType="application/vnd.openxmlformats-officedocument.presentationml.slideMaster+xml"/>
  <Override PartName="/ppt/slideMasters/slideMaster37.xml" ContentType="application/vnd.openxmlformats-officedocument.presentationml.slideMaster+xml"/>
  <Override PartName="/ppt/slideMasters/slideMaster38.xml" ContentType="application/vnd.openxmlformats-officedocument.presentationml.slideMaster+xml"/>
  <Override PartName="/ppt/slideMasters/slideMaster39.xml" ContentType="application/vnd.openxmlformats-officedocument.presentationml.slideMaster+xml"/>
  <Override PartName="/ppt/slideMasters/slideMaster40.xml" ContentType="application/vnd.openxmlformats-officedocument.presentationml.slideMaster+xml"/>
  <Override PartName="/ppt/slideMasters/slideMaster41.xml" ContentType="application/vnd.openxmlformats-officedocument.presentationml.slideMaster+xml"/>
  <Override PartName="/ppt/slideMasters/slideMaster42.xml" ContentType="application/vnd.openxmlformats-officedocument.presentationml.slideMaster+xml"/>
  <Override PartName="/ppt/slideMasters/slideMaster43.xml" ContentType="application/vnd.openxmlformats-officedocument.presentationml.slideMaster+xml"/>
  <Override PartName="/ppt/slideMasters/slideMaster44.xml" ContentType="application/vnd.openxmlformats-officedocument.presentationml.slideMaster+xml"/>
  <Override PartName="/ppt/slideMasters/slideMaster45.xml" ContentType="application/vnd.openxmlformats-officedocument.presentationml.slideMaster+xml"/>
  <Override PartName="/ppt/slideMasters/slideMaster46.xml" ContentType="application/vnd.openxmlformats-officedocument.presentationml.slideMaster+xml"/>
  <Override PartName="/ppt/slideMasters/slideMaster47.xml" ContentType="application/vnd.openxmlformats-officedocument.presentationml.slideMaster+xml"/>
  <Override PartName="/ppt/slideMasters/slideMaster48.xml" ContentType="application/vnd.openxmlformats-officedocument.presentationml.slideMaster+xml"/>
  <Override PartName="/ppt/slideMasters/slideMaster49.xml" ContentType="application/vnd.openxmlformats-officedocument.presentationml.slideMaster+xml"/>
  <Override PartName="/ppt/slideMasters/slideMaster50.xml" ContentType="application/vnd.openxmlformats-officedocument.presentationml.slideMaster+xml"/>
  <Override PartName="/ppt/slideMasters/slideMaster51.xml" ContentType="application/vnd.openxmlformats-officedocument.presentationml.slideMaster+xml"/>
  <Override PartName="/ppt/slideMasters/slideMaster52.xml" ContentType="application/vnd.openxmlformats-officedocument.presentationml.slideMaster+xml"/>
  <Override PartName="/ppt/slideMasters/slideMaster53.xml" ContentType="application/vnd.openxmlformats-officedocument.presentationml.slideMaster+xml"/>
  <Override PartName="/ppt/slideMasters/slideMaster54.xml" ContentType="application/vnd.openxmlformats-officedocument.presentationml.slideMaster+xml"/>
  <Override PartName="/ppt/slideMasters/slideMaster55.xml" ContentType="application/vnd.openxmlformats-officedocument.presentationml.slideMaster+xml"/>
  <Override PartName="/ppt/slideMasters/slideMaster56.xml" ContentType="application/vnd.openxmlformats-officedocument.presentationml.slideMaster+xml"/>
  <Override PartName="/ppt/slideMasters/slideMaster57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slideLayouts/slideLayout3.xml" ContentType="application/vnd.openxmlformats-officedocument.presentationml.slideLayout+xml"/>
  <Override PartName="/ppt/theme/theme3.xml" ContentType="application/vnd.openxmlformats-officedocument.theme+xml"/>
  <Override PartName="/ppt/slideLayouts/slideLayout4.xml" ContentType="application/vnd.openxmlformats-officedocument.presentationml.slideLayout+xml"/>
  <Override PartName="/ppt/theme/theme4.xml" ContentType="application/vnd.openxmlformats-officedocument.theme+xml"/>
  <Override PartName="/ppt/slideLayouts/slideLayout5.xml" ContentType="application/vnd.openxmlformats-officedocument.presentationml.slideLayout+xml"/>
  <Override PartName="/ppt/theme/theme5.xml" ContentType="application/vnd.openxmlformats-officedocument.theme+xml"/>
  <Override PartName="/ppt/slideLayouts/slideLayout6.xml" ContentType="application/vnd.openxmlformats-officedocument.presentationml.slideLayout+xml"/>
  <Override PartName="/ppt/theme/theme6.xml" ContentType="application/vnd.openxmlformats-officedocument.theme+xml"/>
  <Override PartName="/ppt/slideLayouts/slideLayout7.xml" ContentType="application/vnd.openxmlformats-officedocument.presentationml.slideLayout+xml"/>
  <Override PartName="/ppt/theme/theme7.xml" ContentType="application/vnd.openxmlformats-officedocument.theme+xml"/>
  <Override PartName="/ppt/slideLayouts/slideLayout8.xml" ContentType="application/vnd.openxmlformats-officedocument.presentationml.slideLayout+xml"/>
  <Override PartName="/ppt/theme/theme8.xml" ContentType="application/vnd.openxmlformats-officedocument.theme+xml"/>
  <Override PartName="/ppt/slideLayouts/slideLayout9.xml" ContentType="application/vnd.openxmlformats-officedocument.presentationml.slideLayout+xml"/>
  <Override PartName="/ppt/theme/theme9.xml" ContentType="application/vnd.openxmlformats-officedocument.theme+xml"/>
  <Override PartName="/ppt/slideLayouts/slideLayout10.xml" ContentType="application/vnd.openxmlformats-officedocument.presentationml.slideLayout+xml"/>
  <Override PartName="/ppt/theme/theme10.xml" ContentType="application/vnd.openxmlformats-officedocument.theme+xml"/>
  <Override PartName="/ppt/slideLayouts/slideLayout11.xml" ContentType="application/vnd.openxmlformats-officedocument.presentationml.slideLayout+xml"/>
  <Override PartName="/ppt/theme/theme11.xml" ContentType="application/vnd.openxmlformats-officedocument.theme+xml"/>
  <Override PartName="/ppt/slideLayouts/slideLayout12.xml" ContentType="application/vnd.openxmlformats-officedocument.presentationml.slideLayout+xml"/>
  <Override PartName="/ppt/theme/theme12.xml" ContentType="application/vnd.openxmlformats-officedocument.theme+xml"/>
  <Override PartName="/ppt/slideLayouts/slideLayout13.xml" ContentType="application/vnd.openxmlformats-officedocument.presentationml.slideLayout+xml"/>
  <Override PartName="/ppt/theme/theme13.xml" ContentType="application/vnd.openxmlformats-officedocument.theme+xml"/>
  <Override PartName="/ppt/slideLayouts/slideLayout14.xml" ContentType="application/vnd.openxmlformats-officedocument.presentationml.slideLayout+xml"/>
  <Override PartName="/ppt/theme/theme14.xml" ContentType="application/vnd.openxmlformats-officedocument.theme+xml"/>
  <Override PartName="/ppt/slideLayouts/slideLayout15.xml" ContentType="application/vnd.openxmlformats-officedocument.presentationml.slideLayout+xml"/>
  <Override PartName="/ppt/theme/theme15.xml" ContentType="application/vnd.openxmlformats-officedocument.theme+xml"/>
  <Override PartName="/ppt/slideLayouts/slideLayout16.xml" ContentType="application/vnd.openxmlformats-officedocument.presentationml.slideLayout+xml"/>
  <Override PartName="/ppt/theme/theme16.xml" ContentType="application/vnd.openxmlformats-officedocument.theme+xml"/>
  <Override PartName="/ppt/slideLayouts/slideLayout17.xml" ContentType="application/vnd.openxmlformats-officedocument.presentationml.slideLayout+xml"/>
  <Override PartName="/ppt/theme/theme17.xml" ContentType="application/vnd.openxmlformats-officedocument.theme+xml"/>
  <Override PartName="/ppt/slideLayouts/slideLayout18.xml" ContentType="application/vnd.openxmlformats-officedocument.presentationml.slideLayout+xml"/>
  <Override PartName="/ppt/theme/theme18.xml" ContentType="application/vnd.openxmlformats-officedocument.theme+xml"/>
  <Override PartName="/ppt/slideLayouts/slideLayout19.xml" ContentType="application/vnd.openxmlformats-officedocument.presentationml.slideLayout+xml"/>
  <Override PartName="/ppt/theme/theme19.xml" ContentType="application/vnd.openxmlformats-officedocument.theme+xml"/>
  <Override PartName="/ppt/slideLayouts/slideLayout20.xml" ContentType="application/vnd.openxmlformats-officedocument.presentationml.slideLayout+xml"/>
  <Override PartName="/ppt/theme/theme20.xml" ContentType="application/vnd.openxmlformats-officedocument.theme+xml"/>
  <Override PartName="/ppt/slideLayouts/slideLayout21.xml" ContentType="application/vnd.openxmlformats-officedocument.presentationml.slideLayout+xml"/>
  <Override PartName="/ppt/theme/theme21.xml" ContentType="application/vnd.openxmlformats-officedocument.theme+xml"/>
  <Override PartName="/ppt/slideLayouts/slideLayout22.xml" ContentType="application/vnd.openxmlformats-officedocument.presentationml.slideLayout+xml"/>
  <Override PartName="/ppt/theme/theme22.xml" ContentType="application/vnd.openxmlformats-officedocument.theme+xml"/>
  <Override PartName="/ppt/slideLayouts/slideLayout23.xml" ContentType="application/vnd.openxmlformats-officedocument.presentationml.slideLayout+xml"/>
  <Override PartName="/ppt/theme/theme23.xml" ContentType="application/vnd.openxmlformats-officedocument.theme+xml"/>
  <Override PartName="/ppt/slideLayouts/slideLayout24.xml" ContentType="application/vnd.openxmlformats-officedocument.presentationml.slideLayout+xml"/>
  <Override PartName="/ppt/theme/theme24.xml" ContentType="application/vnd.openxmlformats-officedocument.theme+xml"/>
  <Override PartName="/ppt/slideLayouts/slideLayout25.xml" ContentType="application/vnd.openxmlformats-officedocument.presentationml.slideLayout+xml"/>
  <Override PartName="/ppt/theme/theme25.xml" ContentType="application/vnd.openxmlformats-officedocument.theme+xml"/>
  <Override PartName="/ppt/slideLayouts/slideLayout26.xml" ContentType="application/vnd.openxmlformats-officedocument.presentationml.slideLayout+xml"/>
  <Override PartName="/ppt/theme/theme26.xml" ContentType="application/vnd.openxmlformats-officedocument.theme+xml"/>
  <Override PartName="/ppt/slideLayouts/slideLayout27.xml" ContentType="application/vnd.openxmlformats-officedocument.presentationml.slideLayout+xml"/>
  <Override PartName="/ppt/theme/theme27.xml" ContentType="application/vnd.openxmlformats-officedocument.theme+xml"/>
  <Override PartName="/ppt/slideLayouts/slideLayout28.xml" ContentType="application/vnd.openxmlformats-officedocument.presentationml.slideLayout+xml"/>
  <Override PartName="/ppt/theme/theme28.xml" ContentType="application/vnd.openxmlformats-officedocument.theme+xml"/>
  <Override PartName="/ppt/slideLayouts/slideLayout29.xml" ContentType="application/vnd.openxmlformats-officedocument.presentationml.slideLayout+xml"/>
  <Override PartName="/ppt/theme/theme29.xml" ContentType="application/vnd.openxmlformats-officedocument.theme+xml"/>
  <Override PartName="/ppt/slideLayouts/slideLayout30.xml" ContentType="application/vnd.openxmlformats-officedocument.presentationml.slideLayout+xml"/>
  <Override PartName="/ppt/theme/theme30.xml" ContentType="application/vnd.openxmlformats-officedocument.theme+xml"/>
  <Override PartName="/ppt/slideLayouts/slideLayout31.xml" ContentType="application/vnd.openxmlformats-officedocument.presentationml.slideLayout+xml"/>
  <Override PartName="/ppt/theme/theme31.xml" ContentType="application/vnd.openxmlformats-officedocument.theme+xml"/>
  <Override PartName="/ppt/slideLayouts/slideLayout32.xml" ContentType="application/vnd.openxmlformats-officedocument.presentationml.slideLayout+xml"/>
  <Override PartName="/ppt/theme/theme32.xml" ContentType="application/vnd.openxmlformats-officedocument.theme+xml"/>
  <Override PartName="/ppt/slideLayouts/slideLayout33.xml" ContentType="application/vnd.openxmlformats-officedocument.presentationml.slideLayout+xml"/>
  <Override PartName="/ppt/theme/theme33.xml" ContentType="application/vnd.openxmlformats-officedocument.theme+xml"/>
  <Override PartName="/ppt/slideLayouts/slideLayout34.xml" ContentType="application/vnd.openxmlformats-officedocument.presentationml.slideLayout+xml"/>
  <Override PartName="/ppt/theme/theme34.xml" ContentType="application/vnd.openxmlformats-officedocument.theme+xml"/>
  <Override PartName="/ppt/slideLayouts/slideLayout35.xml" ContentType="application/vnd.openxmlformats-officedocument.presentationml.slideLayout+xml"/>
  <Override PartName="/ppt/theme/theme35.xml" ContentType="application/vnd.openxmlformats-officedocument.theme+xml"/>
  <Override PartName="/ppt/slideLayouts/slideLayout36.xml" ContentType="application/vnd.openxmlformats-officedocument.presentationml.slideLayout+xml"/>
  <Override PartName="/ppt/theme/theme36.xml" ContentType="application/vnd.openxmlformats-officedocument.theme+xml"/>
  <Override PartName="/ppt/slideLayouts/slideLayout37.xml" ContentType="application/vnd.openxmlformats-officedocument.presentationml.slideLayout+xml"/>
  <Override PartName="/ppt/theme/theme37.xml" ContentType="application/vnd.openxmlformats-officedocument.theme+xml"/>
  <Override PartName="/ppt/slideLayouts/slideLayout38.xml" ContentType="application/vnd.openxmlformats-officedocument.presentationml.slideLayout+xml"/>
  <Override PartName="/ppt/theme/theme38.xml" ContentType="application/vnd.openxmlformats-officedocument.theme+xml"/>
  <Override PartName="/ppt/slideLayouts/slideLayout39.xml" ContentType="application/vnd.openxmlformats-officedocument.presentationml.slideLayout+xml"/>
  <Override PartName="/ppt/theme/theme39.xml" ContentType="application/vnd.openxmlformats-officedocument.theme+xml"/>
  <Override PartName="/ppt/slideLayouts/slideLayout40.xml" ContentType="application/vnd.openxmlformats-officedocument.presentationml.slideLayout+xml"/>
  <Override PartName="/ppt/theme/theme40.xml" ContentType="application/vnd.openxmlformats-officedocument.theme+xml"/>
  <Override PartName="/ppt/slideLayouts/slideLayout41.xml" ContentType="application/vnd.openxmlformats-officedocument.presentationml.slideLayout+xml"/>
  <Override PartName="/ppt/theme/theme41.xml" ContentType="application/vnd.openxmlformats-officedocument.theme+xml"/>
  <Override PartName="/ppt/slideLayouts/slideLayout42.xml" ContentType="application/vnd.openxmlformats-officedocument.presentationml.slideLayout+xml"/>
  <Override PartName="/ppt/theme/theme42.xml" ContentType="application/vnd.openxmlformats-officedocument.theme+xml"/>
  <Override PartName="/ppt/slideLayouts/slideLayout43.xml" ContentType="application/vnd.openxmlformats-officedocument.presentationml.slideLayout+xml"/>
  <Override PartName="/ppt/theme/theme43.xml" ContentType="application/vnd.openxmlformats-officedocument.theme+xml"/>
  <Override PartName="/ppt/slideLayouts/slideLayout44.xml" ContentType="application/vnd.openxmlformats-officedocument.presentationml.slideLayout+xml"/>
  <Override PartName="/ppt/theme/theme44.xml" ContentType="application/vnd.openxmlformats-officedocument.theme+xml"/>
  <Override PartName="/ppt/slideLayouts/slideLayout45.xml" ContentType="application/vnd.openxmlformats-officedocument.presentationml.slideLayout+xml"/>
  <Override PartName="/ppt/theme/theme45.xml" ContentType="application/vnd.openxmlformats-officedocument.theme+xml"/>
  <Override PartName="/ppt/slideLayouts/slideLayout46.xml" ContentType="application/vnd.openxmlformats-officedocument.presentationml.slideLayout+xml"/>
  <Override PartName="/ppt/theme/theme46.xml" ContentType="application/vnd.openxmlformats-officedocument.theme+xml"/>
  <Override PartName="/ppt/slideLayouts/slideLayout47.xml" ContentType="application/vnd.openxmlformats-officedocument.presentationml.slideLayout+xml"/>
  <Override PartName="/ppt/theme/theme47.xml" ContentType="application/vnd.openxmlformats-officedocument.theme+xml"/>
  <Override PartName="/ppt/slideLayouts/slideLayout48.xml" ContentType="application/vnd.openxmlformats-officedocument.presentationml.slideLayout+xml"/>
  <Override PartName="/ppt/theme/theme48.xml" ContentType="application/vnd.openxmlformats-officedocument.theme+xml"/>
  <Override PartName="/ppt/slideLayouts/slideLayout49.xml" ContentType="application/vnd.openxmlformats-officedocument.presentationml.slideLayout+xml"/>
  <Override PartName="/ppt/theme/theme49.xml" ContentType="application/vnd.openxmlformats-officedocument.theme+xml"/>
  <Override PartName="/ppt/slideLayouts/slideLayout50.xml" ContentType="application/vnd.openxmlformats-officedocument.presentationml.slideLayout+xml"/>
  <Override PartName="/ppt/theme/theme50.xml" ContentType="application/vnd.openxmlformats-officedocument.theme+xml"/>
  <Override PartName="/ppt/slideLayouts/slideLayout51.xml" ContentType="application/vnd.openxmlformats-officedocument.presentationml.slideLayout+xml"/>
  <Override PartName="/ppt/theme/theme51.xml" ContentType="application/vnd.openxmlformats-officedocument.theme+xml"/>
  <Override PartName="/ppt/slideLayouts/slideLayout52.xml" ContentType="application/vnd.openxmlformats-officedocument.presentationml.slideLayout+xml"/>
  <Override PartName="/ppt/theme/theme52.xml" ContentType="application/vnd.openxmlformats-officedocument.theme+xml"/>
  <Override PartName="/ppt/slideLayouts/slideLayout53.xml" ContentType="application/vnd.openxmlformats-officedocument.presentationml.slideLayout+xml"/>
  <Override PartName="/ppt/theme/theme53.xml" ContentType="application/vnd.openxmlformats-officedocument.theme+xml"/>
  <Override PartName="/ppt/slideLayouts/slideLayout54.xml" ContentType="application/vnd.openxmlformats-officedocument.presentationml.slideLayout+xml"/>
  <Override PartName="/ppt/theme/theme54.xml" ContentType="application/vnd.openxmlformats-officedocument.theme+xml"/>
  <Override PartName="/ppt/slideLayouts/slideLayout55.xml" ContentType="application/vnd.openxmlformats-officedocument.presentationml.slideLayout+xml"/>
  <Override PartName="/ppt/theme/theme55.xml" ContentType="application/vnd.openxmlformats-officedocument.theme+xml"/>
  <Override PartName="/ppt/slideLayouts/slideLayout56.xml" ContentType="application/vnd.openxmlformats-officedocument.presentationml.slideLayout+xml"/>
  <Override PartName="/ppt/theme/theme56.xml" ContentType="application/vnd.openxmlformats-officedocument.theme+xml"/>
  <Override PartName="/ppt/slideLayouts/slideLayout57.xml" ContentType="application/vnd.openxmlformats-officedocument.presentationml.slideLayout+xml"/>
  <Override PartName="/ppt/theme/theme57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docProps/core0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5" Type="http://schemas.openxmlformats.org/officedocument/2006/relationships/metadata/core-properties" Target="docProps/core0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0" r:id="rId2"/>
    <p:sldMasterId id="2147483652" r:id="rId3"/>
    <p:sldMasterId id="2147483654" r:id="rId4"/>
    <p:sldMasterId id="2147483656" r:id="rId5"/>
    <p:sldMasterId id="2147483658" r:id="rId6"/>
    <p:sldMasterId id="2147483660" r:id="rId7"/>
    <p:sldMasterId id="2147483662" r:id="rId8"/>
    <p:sldMasterId id="2147483664" r:id="rId9"/>
    <p:sldMasterId id="2147483666" r:id="rId10"/>
    <p:sldMasterId id="2147483668" r:id="rId11"/>
    <p:sldMasterId id="2147483670" r:id="rId12"/>
    <p:sldMasterId id="2147483672" r:id="rId13"/>
    <p:sldMasterId id="2147483674" r:id="rId14"/>
    <p:sldMasterId id="2147483676" r:id="rId15"/>
    <p:sldMasterId id="2147483678" r:id="rId16"/>
    <p:sldMasterId id="2147483680" r:id="rId17"/>
    <p:sldMasterId id="2147483682" r:id="rId18"/>
    <p:sldMasterId id="2147483684" r:id="rId19"/>
    <p:sldMasterId id="2147483686" r:id="rId20"/>
    <p:sldMasterId id="2147483688" r:id="rId21"/>
    <p:sldMasterId id="2147483690" r:id="rId22"/>
    <p:sldMasterId id="2147483692" r:id="rId23"/>
    <p:sldMasterId id="2147483694" r:id="rId24"/>
    <p:sldMasterId id="2147483696" r:id="rId25"/>
    <p:sldMasterId id="2147483698" r:id="rId26"/>
    <p:sldMasterId id="2147483700" r:id="rId27"/>
    <p:sldMasterId id="2147483702" r:id="rId28"/>
    <p:sldMasterId id="2147483704" r:id="rId29"/>
    <p:sldMasterId id="2147483706" r:id="rId30"/>
    <p:sldMasterId id="2147483708" r:id="rId31"/>
    <p:sldMasterId id="2147483710" r:id="rId32"/>
    <p:sldMasterId id="2147483712" r:id="rId33"/>
    <p:sldMasterId id="2147483714" r:id="rId34"/>
    <p:sldMasterId id="2147483716" r:id="rId35"/>
    <p:sldMasterId id="2147483718" r:id="rId36"/>
    <p:sldMasterId id="2147483720" r:id="rId37"/>
    <p:sldMasterId id="2147483722" r:id="rId38"/>
    <p:sldMasterId id="2147483724" r:id="rId39"/>
    <p:sldMasterId id="2147483726" r:id="rId40"/>
    <p:sldMasterId id="2147483728" r:id="rId41"/>
    <p:sldMasterId id="2147483730" r:id="rId42"/>
    <p:sldMasterId id="2147483732" r:id="rId43"/>
    <p:sldMasterId id="2147483734" r:id="rId44"/>
    <p:sldMasterId id="2147483736" r:id="rId45"/>
    <p:sldMasterId id="2147483740" r:id="rId46"/>
    <p:sldMasterId id="2147483742" r:id="rId47"/>
    <p:sldMasterId id="2147483744" r:id="rId48"/>
    <p:sldMasterId id="2147483746" r:id="rId49"/>
    <p:sldMasterId id="2147483748" r:id="rId50"/>
    <p:sldMasterId id="2147483750" r:id="rId51"/>
    <p:sldMasterId id="2147483752" r:id="rId52"/>
    <p:sldMasterId id="2147483754" r:id="rId53"/>
    <p:sldMasterId id="2147483756" r:id="rId54"/>
    <p:sldMasterId id="2147483758" r:id="rId55"/>
    <p:sldMasterId id="2147483760" r:id="rId56"/>
    <p:sldMasterId id="2147483762" r:id="rId57"/>
  </p:sldMasterIdLst>
  <p:sldIdLst>
    <p:sldId id="256" r:id="rId58"/>
    <p:sldId id="257" r:id="rId59"/>
    <p:sldId id="258" r:id="rId60"/>
    <p:sldId id="259" r:id="rId61"/>
    <p:sldId id="260" r:id="rId62"/>
    <p:sldId id="261" r:id="rId63"/>
    <p:sldId id="262" r:id="rId64"/>
    <p:sldId id="263" r:id="rId65"/>
    <p:sldId id="264" r:id="rId66"/>
    <p:sldId id="265" r:id="rId67"/>
    <p:sldId id="266" r:id="rId68"/>
    <p:sldId id="267" r:id="rId69"/>
    <p:sldId id="268" r:id="rId70"/>
    <p:sldId id="269" r:id="rId71"/>
    <p:sldId id="270" r:id="rId72"/>
    <p:sldId id="272" r:id="rId73"/>
  </p:sldIdLst>
  <p:sldSz cx="9144000" cy="5143500" type="screen16x9"/>
  <p:notesSz cx="6858000" cy="9144000"/>
  <p:defaultTextStyle>
    <a:defPPr>
      <a:defRPr lang="es-EC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Master" Target="slideMasters/slideMaster26.xml"/><Relationship Id="rId21" Type="http://schemas.openxmlformats.org/officeDocument/2006/relationships/slideMaster" Target="slideMasters/slideMaster21.xml"/><Relationship Id="rId42" Type="http://schemas.openxmlformats.org/officeDocument/2006/relationships/slideMaster" Target="slideMasters/slideMaster42.xml"/><Relationship Id="rId47" Type="http://schemas.openxmlformats.org/officeDocument/2006/relationships/slideMaster" Target="slideMasters/slideMaster47.xml"/><Relationship Id="rId63" Type="http://schemas.openxmlformats.org/officeDocument/2006/relationships/slide" Target="slides/slide6.xml"/><Relationship Id="rId68" Type="http://schemas.openxmlformats.org/officeDocument/2006/relationships/slide" Target="slides/slide11.xml"/><Relationship Id="rId16" Type="http://schemas.openxmlformats.org/officeDocument/2006/relationships/slideMaster" Target="slideMasters/slideMaster16.xml"/><Relationship Id="rId11" Type="http://schemas.openxmlformats.org/officeDocument/2006/relationships/slideMaster" Target="slideMasters/slideMaster11.xml"/><Relationship Id="rId24" Type="http://schemas.openxmlformats.org/officeDocument/2006/relationships/slideMaster" Target="slideMasters/slideMaster24.xml"/><Relationship Id="rId32" Type="http://schemas.openxmlformats.org/officeDocument/2006/relationships/slideMaster" Target="slideMasters/slideMaster32.xml"/><Relationship Id="rId37" Type="http://schemas.openxmlformats.org/officeDocument/2006/relationships/slideMaster" Target="slideMasters/slideMaster37.xml"/><Relationship Id="rId40" Type="http://schemas.openxmlformats.org/officeDocument/2006/relationships/slideMaster" Target="slideMasters/slideMaster40.xml"/><Relationship Id="rId45" Type="http://schemas.openxmlformats.org/officeDocument/2006/relationships/slideMaster" Target="slideMasters/slideMaster45.xml"/><Relationship Id="rId53" Type="http://schemas.openxmlformats.org/officeDocument/2006/relationships/slideMaster" Target="slideMasters/slideMaster53.xml"/><Relationship Id="rId58" Type="http://schemas.openxmlformats.org/officeDocument/2006/relationships/slide" Target="slides/slide1.xml"/><Relationship Id="rId66" Type="http://schemas.openxmlformats.org/officeDocument/2006/relationships/slide" Target="slides/slide9.xml"/><Relationship Id="rId74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.xml"/><Relationship Id="rId19" Type="http://schemas.openxmlformats.org/officeDocument/2006/relationships/slideMaster" Target="slideMasters/slideMaster19.xml"/><Relationship Id="rId14" Type="http://schemas.openxmlformats.org/officeDocument/2006/relationships/slideMaster" Target="slideMasters/slideMaster14.xml"/><Relationship Id="rId22" Type="http://schemas.openxmlformats.org/officeDocument/2006/relationships/slideMaster" Target="slideMasters/slideMaster22.xml"/><Relationship Id="rId27" Type="http://schemas.openxmlformats.org/officeDocument/2006/relationships/slideMaster" Target="slideMasters/slideMaster27.xml"/><Relationship Id="rId30" Type="http://schemas.openxmlformats.org/officeDocument/2006/relationships/slideMaster" Target="slideMasters/slideMaster30.xml"/><Relationship Id="rId35" Type="http://schemas.openxmlformats.org/officeDocument/2006/relationships/slideMaster" Target="slideMasters/slideMaster35.xml"/><Relationship Id="rId43" Type="http://schemas.openxmlformats.org/officeDocument/2006/relationships/slideMaster" Target="slideMasters/slideMaster43.xml"/><Relationship Id="rId48" Type="http://schemas.openxmlformats.org/officeDocument/2006/relationships/slideMaster" Target="slideMasters/slideMaster48.xml"/><Relationship Id="rId56" Type="http://schemas.openxmlformats.org/officeDocument/2006/relationships/slideMaster" Target="slideMasters/slideMaster56.xml"/><Relationship Id="rId64" Type="http://schemas.openxmlformats.org/officeDocument/2006/relationships/slide" Target="slides/slide7.xml"/><Relationship Id="rId69" Type="http://schemas.openxmlformats.org/officeDocument/2006/relationships/slide" Target="slides/slide12.xml"/><Relationship Id="rId77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Master" Target="slideMasters/slideMaster51.xml"/><Relationship Id="rId72" Type="http://schemas.openxmlformats.org/officeDocument/2006/relationships/slide" Target="slides/slide15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Master" Target="slideMasters/slideMaster17.xml"/><Relationship Id="rId25" Type="http://schemas.openxmlformats.org/officeDocument/2006/relationships/slideMaster" Target="slideMasters/slideMaster25.xml"/><Relationship Id="rId33" Type="http://schemas.openxmlformats.org/officeDocument/2006/relationships/slideMaster" Target="slideMasters/slideMaster33.xml"/><Relationship Id="rId38" Type="http://schemas.openxmlformats.org/officeDocument/2006/relationships/slideMaster" Target="slideMasters/slideMaster38.xml"/><Relationship Id="rId46" Type="http://schemas.openxmlformats.org/officeDocument/2006/relationships/slideMaster" Target="slideMasters/slideMaster46.xml"/><Relationship Id="rId59" Type="http://schemas.openxmlformats.org/officeDocument/2006/relationships/slide" Target="slides/slide2.xml"/><Relationship Id="rId67" Type="http://schemas.openxmlformats.org/officeDocument/2006/relationships/slide" Target="slides/slide10.xml"/><Relationship Id="rId20" Type="http://schemas.openxmlformats.org/officeDocument/2006/relationships/slideMaster" Target="slideMasters/slideMaster20.xml"/><Relationship Id="rId41" Type="http://schemas.openxmlformats.org/officeDocument/2006/relationships/slideMaster" Target="slideMasters/slideMaster41.xml"/><Relationship Id="rId54" Type="http://schemas.openxmlformats.org/officeDocument/2006/relationships/slideMaster" Target="slideMasters/slideMaster54.xml"/><Relationship Id="rId62" Type="http://schemas.openxmlformats.org/officeDocument/2006/relationships/slide" Target="slides/slide5.xml"/><Relationship Id="rId70" Type="http://schemas.openxmlformats.org/officeDocument/2006/relationships/slide" Target="slides/slide13.xml"/><Relationship Id="rId75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Master" Target="slideMasters/slideMaster15.xml"/><Relationship Id="rId23" Type="http://schemas.openxmlformats.org/officeDocument/2006/relationships/slideMaster" Target="slideMasters/slideMaster23.xml"/><Relationship Id="rId28" Type="http://schemas.openxmlformats.org/officeDocument/2006/relationships/slideMaster" Target="slideMasters/slideMaster28.xml"/><Relationship Id="rId36" Type="http://schemas.openxmlformats.org/officeDocument/2006/relationships/slideMaster" Target="slideMasters/slideMaster36.xml"/><Relationship Id="rId49" Type="http://schemas.openxmlformats.org/officeDocument/2006/relationships/slideMaster" Target="slideMasters/slideMaster49.xml"/><Relationship Id="rId57" Type="http://schemas.openxmlformats.org/officeDocument/2006/relationships/slideMaster" Target="slideMasters/slideMaster57.xml"/><Relationship Id="rId10" Type="http://schemas.openxmlformats.org/officeDocument/2006/relationships/slideMaster" Target="slideMasters/slideMaster10.xml"/><Relationship Id="rId31" Type="http://schemas.openxmlformats.org/officeDocument/2006/relationships/slideMaster" Target="slideMasters/slideMaster31.xml"/><Relationship Id="rId44" Type="http://schemas.openxmlformats.org/officeDocument/2006/relationships/slideMaster" Target="slideMasters/slideMaster44.xml"/><Relationship Id="rId52" Type="http://schemas.openxmlformats.org/officeDocument/2006/relationships/slideMaster" Target="slideMasters/slideMaster52.xml"/><Relationship Id="rId60" Type="http://schemas.openxmlformats.org/officeDocument/2006/relationships/slide" Target="slides/slide3.xml"/><Relationship Id="rId65" Type="http://schemas.openxmlformats.org/officeDocument/2006/relationships/slide" Target="slides/slide8.xml"/><Relationship Id="rId73" Type="http://schemas.openxmlformats.org/officeDocument/2006/relationships/slide" Target="slides/slide16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Master" Target="slideMasters/slideMaster13.xml"/><Relationship Id="rId18" Type="http://schemas.openxmlformats.org/officeDocument/2006/relationships/slideMaster" Target="slideMasters/slideMaster18.xml"/><Relationship Id="rId39" Type="http://schemas.openxmlformats.org/officeDocument/2006/relationships/slideMaster" Target="slideMasters/slideMaster39.xml"/><Relationship Id="rId34" Type="http://schemas.openxmlformats.org/officeDocument/2006/relationships/slideMaster" Target="slideMasters/slideMaster34.xml"/><Relationship Id="rId50" Type="http://schemas.openxmlformats.org/officeDocument/2006/relationships/slideMaster" Target="slideMasters/slideMaster50.xml"/><Relationship Id="rId55" Type="http://schemas.openxmlformats.org/officeDocument/2006/relationships/slideMaster" Target="slideMasters/slideMaster55.xml"/><Relationship Id="rId76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71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29" Type="http://schemas.openxmlformats.org/officeDocument/2006/relationships/slideMaster" Target="slideMasters/slideMaster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3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4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5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6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7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8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9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0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4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5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6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7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8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9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0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1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2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5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6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7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8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9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0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1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2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3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6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7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8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9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0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1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2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3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4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7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2424600" y="539640"/>
            <a:ext cx="4294440" cy="87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 type="subTitle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en-US" sz="32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_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4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4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4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4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_AND_TWO_COLUMNS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_AND_TWO_COLUMNS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IG_NUMB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_AND_TWO_COLUMNS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ITLE_AND_TWO_COLUMNS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LE_AND_BOD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PlaceHolder 1"/>
          <p:cNvSpPr>
            <a:spLocks noGrp="1"/>
          </p:cNvSpPr>
          <p:nvPr>
            <p:ph type="title"/>
          </p:nvPr>
        </p:nvSpPr>
        <p:spPr>
          <a:xfrm>
            <a:off x="2424600" y="539640"/>
            <a:ext cx="4294440" cy="87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47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6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6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5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8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8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8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8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ITLE_AND_TWO_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PlaceHolder 1"/>
          <p:cNvSpPr>
            <a:spLocks noGrp="1"/>
          </p:cNvSpPr>
          <p:nvPr>
            <p:ph type="title"/>
          </p:nvPr>
        </p:nvSpPr>
        <p:spPr>
          <a:xfrm>
            <a:off x="2424600" y="539640"/>
            <a:ext cx="4294440" cy="87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31" name="PlaceHolder 2"/>
          <p:cNvSpPr>
            <a:spLocks noGrp="1"/>
          </p:cNvSpPr>
          <p:nvPr>
            <p:ph/>
          </p:nvPr>
        </p:nvSpPr>
        <p:spPr>
          <a:xfrm>
            <a:off x="45720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  <p:sp>
        <p:nvSpPr>
          <p:cNvPr id="232" name="PlaceHolder 3"/>
          <p:cNvSpPr>
            <a:spLocks noGrp="1"/>
          </p:cNvSpPr>
          <p:nvPr>
            <p:ph/>
          </p:nvPr>
        </p:nvSpPr>
        <p:spPr>
          <a:xfrm>
            <a:off x="4674240" y="1203480"/>
            <a:ext cx="401580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spcBef>
                <a:spcPts val="1417"/>
              </a:spcBef>
              <a:buNone/>
            </a:pPr>
            <a:endParaRPr lang="fr-FR" sz="1400" b="0" strike="noStrike" spc="-1">
              <a:solidFill>
                <a:srgbClr val="000000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lstStyle/>
          <a:p>
            <a:fld id="{136EC1E2-800A-48EE-AF7B-DFD3100726A6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3"/>
          </p:nvPr>
        </p:nvSpPr>
        <p:spPr/>
        <p:txBody>
          <a:bodyPr/>
          <a:lstStyle/>
          <a:p>
            <a:fld id="{8AF19CD8-8C58-4E2E-B043-CC651FE9C56F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5"/>
          </p:nvPr>
        </p:nvSpPr>
        <p:spPr/>
        <p:txBody>
          <a:bodyPr/>
          <a:lstStyle/>
          <a:p>
            <a:fld id="{97FF8F09-BF86-4299-A2DA-A8A612B6BA51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7"/>
          </p:nvPr>
        </p:nvSpPr>
        <p:spPr/>
        <p:txBody>
          <a:bodyPr/>
          <a:lstStyle/>
          <a:p>
            <a:fld id="{57D54957-58F6-42D7-9F42-9E09DB94485E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8"/>
          </p:nvPr>
        </p:nvSpPr>
        <p:spPr/>
        <p:txBody>
          <a:bodyPr/>
          <a:lstStyle/>
          <a:p>
            <a:fld id="{9E1458A7-CE29-4FBD-852C-1D054BEB4355}" type="slidenum"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1_1_1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PlaceHolder 1"/>
          <p:cNvSpPr>
            <a:spLocks noGrp="1"/>
          </p:cNvSpPr>
          <p:nvPr>
            <p:ph type="title"/>
          </p:nvPr>
        </p:nvSpPr>
        <p:spPr>
          <a:xfrm>
            <a:off x="2424600" y="539640"/>
            <a:ext cx="4294440" cy="87264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fr-FR" sz="18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9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9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9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1_1_1_1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9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ONE_COLUMN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MAIN_POI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ECTION_TITLE_AND_DESCRI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APTION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simple-light-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Defaul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3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CUSTOM_13_1_1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theme" Target="../theme/theme10.xml"/><Relationship Id="rId1" Type="http://schemas.openxmlformats.org/officeDocument/2006/relationships/slideLayout" Target="../slideLayouts/slideLayout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1.xml"/><Relationship Id="rId1" Type="http://schemas.openxmlformats.org/officeDocument/2006/relationships/slideLayout" Target="../slideLayouts/slideLayout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theme" Target="../theme/theme12.xml"/><Relationship Id="rId1" Type="http://schemas.openxmlformats.org/officeDocument/2006/relationships/slideLayout" Target="../slideLayouts/slideLayout12.xml"/></Relationships>
</file>

<file path=ppt/slideMasters/_rels/slideMaster13.xml.rels><?xml version="1.0" encoding="UTF-8" standalone="yes"?>
<Relationships xmlns="http://schemas.openxmlformats.org/package/2006/relationships"><Relationship Id="rId2" Type="http://schemas.openxmlformats.org/officeDocument/2006/relationships/theme" Target="../theme/theme13.xml"/><Relationship Id="rId1" Type="http://schemas.openxmlformats.org/officeDocument/2006/relationships/slideLayout" Target="../slideLayouts/slideLayout13.xml"/></Relationships>
</file>

<file path=ppt/slideMasters/_rels/slideMaster14.xml.rels><?xml version="1.0" encoding="UTF-8" standalone="yes"?>
<Relationships xmlns="http://schemas.openxmlformats.org/package/2006/relationships"><Relationship Id="rId2" Type="http://schemas.openxmlformats.org/officeDocument/2006/relationships/theme" Target="../theme/theme14.xml"/><Relationship Id="rId1" Type="http://schemas.openxmlformats.org/officeDocument/2006/relationships/slideLayout" Target="../slideLayouts/slideLayout14.xml"/></Relationships>
</file>

<file path=ppt/slideMasters/_rels/slideMaster15.xml.rels><?xml version="1.0" encoding="UTF-8" standalone="yes"?>
<Relationships xmlns="http://schemas.openxmlformats.org/package/2006/relationships"><Relationship Id="rId2" Type="http://schemas.openxmlformats.org/officeDocument/2006/relationships/theme" Target="../theme/theme15.xml"/><Relationship Id="rId1" Type="http://schemas.openxmlformats.org/officeDocument/2006/relationships/slideLayout" Target="../slideLayouts/slideLayout15.xml"/></Relationships>
</file>

<file path=ppt/slideMasters/_rels/slideMaster16.xml.rels><?xml version="1.0" encoding="UTF-8" standalone="yes"?>
<Relationships xmlns="http://schemas.openxmlformats.org/package/2006/relationships"><Relationship Id="rId2" Type="http://schemas.openxmlformats.org/officeDocument/2006/relationships/theme" Target="../theme/theme16.xml"/><Relationship Id="rId1" Type="http://schemas.openxmlformats.org/officeDocument/2006/relationships/slideLayout" Target="../slideLayouts/slideLayout16.xml"/></Relationships>
</file>

<file path=ppt/slideMasters/_rels/slideMaster17.xml.rels><?xml version="1.0" encoding="UTF-8" standalone="yes"?>
<Relationships xmlns="http://schemas.openxmlformats.org/package/2006/relationships"><Relationship Id="rId2" Type="http://schemas.openxmlformats.org/officeDocument/2006/relationships/theme" Target="../theme/theme17.xml"/><Relationship Id="rId1" Type="http://schemas.openxmlformats.org/officeDocument/2006/relationships/slideLayout" Target="../slideLayouts/slideLayout17.xml"/></Relationships>
</file>

<file path=ppt/slideMasters/_rels/slideMaster18.xml.rels><?xml version="1.0" encoding="UTF-8" standalone="yes"?>
<Relationships xmlns="http://schemas.openxmlformats.org/package/2006/relationships"><Relationship Id="rId2" Type="http://schemas.openxmlformats.org/officeDocument/2006/relationships/theme" Target="../theme/theme18.xml"/><Relationship Id="rId1" Type="http://schemas.openxmlformats.org/officeDocument/2006/relationships/slideLayout" Target="../slideLayouts/slideLayout18.xml"/></Relationships>
</file>

<file path=ppt/slideMasters/_rels/slideMaster19.xml.rels><?xml version="1.0" encoding="UTF-8" standalone="yes"?>
<Relationships xmlns="http://schemas.openxmlformats.org/package/2006/relationships"><Relationship Id="rId2" Type="http://schemas.openxmlformats.org/officeDocument/2006/relationships/theme" Target="../theme/theme19.xml"/><Relationship Id="rId1" Type="http://schemas.openxmlformats.org/officeDocument/2006/relationships/slideLayout" Target="../slideLayouts/slideLayout19.xml"/></Relationships>
</file>

<file path=ppt/slideMasters/_rels/slideMaster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2.xml"/></Relationships>
</file>

<file path=ppt/slideMasters/_rels/slideMaster20.xml.rels><?xml version="1.0" encoding="UTF-8" standalone="yes"?>
<Relationships xmlns="http://schemas.openxmlformats.org/package/2006/relationships"><Relationship Id="rId2" Type="http://schemas.openxmlformats.org/officeDocument/2006/relationships/theme" Target="../theme/theme20.xml"/><Relationship Id="rId1" Type="http://schemas.openxmlformats.org/officeDocument/2006/relationships/slideLayout" Target="../slideLayouts/slideLayout20.xml"/></Relationships>
</file>

<file path=ppt/slideMasters/_rels/slideMaster21.xml.rels><?xml version="1.0" encoding="UTF-8" standalone="yes"?>
<Relationships xmlns="http://schemas.openxmlformats.org/package/2006/relationships"><Relationship Id="rId2" Type="http://schemas.openxmlformats.org/officeDocument/2006/relationships/theme" Target="../theme/theme21.xml"/><Relationship Id="rId1" Type="http://schemas.openxmlformats.org/officeDocument/2006/relationships/slideLayout" Target="../slideLayouts/slideLayout21.xml"/></Relationships>
</file>

<file path=ppt/slideMasters/_rels/slideMaster22.xml.rels><?xml version="1.0" encoding="UTF-8" standalone="yes"?>
<Relationships xmlns="http://schemas.openxmlformats.org/package/2006/relationships"><Relationship Id="rId2" Type="http://schemas.openxmlformats.org/officeDocument/2006/relationships/theme" Target="../theme/theme22.xml"/><Relationship Id="rId1" Type="http://schemas.openxmlformats.org/officeDocument/2006/relationships/slideLayout" Target="../slideLayouts/slideLayout22.xml"/></Relationships>
</file>

<file path=ppt/slideMasters/_rels/slideMaster23.xml.rels><?xml version="1.0" encoding="UTF-8" standalone="yes"?>
<Relationships xmlns="http://schemas.openxmlformats.org/package/2006/relationships"><Relationship Id="rId2" Type="http://schemas.openxmlformats.org/officeDocument/2006/relationships/theme" Target="../theme/theme23.xml"/><Relationship Id="rId1" Type="http://schemas.openxmlformats.org/officeDocument/2006/relationships/slideLayout" Target="../slideLayouts/slideLayout23.xml"/></Relationships>
</file>

<file path=ppt/slideMasters/_rels/slideMaster24.xml.rels><?xml version="1.0" encoding="UTF-8" standalone="yes"?>
<Relationships xmlns="http://schemas.openxmlformats.org/package/2006/relationships"><Relationship Id="rId2" Type="http://schemas.openxmlformats.org/officeDocument/2006/relationships/theme" Target="../theme/theme24.xml"/><Relationship Id="rId1" Type="http://schemas.openxmlformats.org/officeDocument/2006/relationships/slideLayout" Target="../slideLayouts/slideLayout24.xml"/></Relationships>
</file>

<file path=ppt/slideMasters/_rels/slideMaster25.xml.rels><?xml version="1.0" encoding="UTF-8" standalone="yes"?>
<Relationships xmlns="http://schemas.openxmlformats.org/package/2006/relationships"><Relationship Id="rId2" Type="http://schemas.openxmlformats.org/officeDocument/2006/relationships/theme" Target="../theme/theme25.xml"/><Relationship Id="rId1" Type="http://schemas.openxmlformats.org/officeDocument/2006/relationships/slideLayout" Target="../slideLayouts/slideLayout25.xml"/></Relationships>
</file>

<file path=ppt/slideMasters/_rels/slideMaster26.xml.rels><?xml version="1.0" encoding="UTF-8" standalone="yes"?>
<Relationships xmlns="http://schemas.openxmlformats.org/package/2006/relationships"><Relationship Id="rId2" Type="http://schemas.openxmlformats.org/officeDocument/2006/relationships/theme" Target="../theme/theme26.xml"/><Relationship Id="rId1" Type="http://schemas.openxmlformats.org/officeDocument/2006/relationships/slideLayout" Target="../slideLayouts/slideLayout26.xml"/></Relationships>
</file>

<file path=ppt/slideMasters/_rels/slideMaster27.xml.rels><?xml version="1.0" encoding="UTF-8" standalone="yes"?>
<Relationships xmlns="http://schemas.openxmlformats.org/package/2006/relationships"><Relationship Id="rId2" Type="http://schemas.openxmlformats.org/officeDocument/2006/relationships/theme" Target="../theme/theme27.xml"/><Relationship Id="rId1" Type="http://schemas.openxmlformats.org/officeDocument/2006/relationships/slideLayout" Target="../slideLayouts/slideLayout27.xml"/></Relationships>
</file>

<file path=ppt/slideMasters/_rels/slideMaster28.xml.rels><?xml version="1.0" encoding="UTF-8" standalone="yes"?>
<Relationships xmlns="http://schemas.openxmlformats.org/package/2006/relationships"><Relationship Id="rId2" Type="http://schemas.openxmlformats.org/officeDocument/2006/relationships/theme" Target="../theme/theme28.xml"/><Relationship Id="rId1" Type="http://schemas.openxmlformats.org/officeDocument/2006/relationships/slideLayout" Target="../slideLayouts/slideLayout28.xml"/></Relationships>
</file>

<file path=ppt/slideMasters/_rels/slideMaster29.xml.rels><?xml version="1.0" encoding="UTF-8" standalone="yes"?>
<Relationships xmlns="http://schemas.openxmlformats.org/package/2006/relationships"><Relationship Id="rId2" Type="http://schemas.openxmlformats.org/officeDocument/2006/relationships/theme" Target="../theme/theme29.xml"/><Relationship Id="rId1" Type="http://schemas.openxmlformats.org/officeDocument/2006/relationships/slideLayout" Target="../slideLayouts/slideLayout29.xml"/></Relationships>
</file>

<file path=ppt/slideMasters/_rels/slideMaster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3.xml"/></Relationships>
</file>

<file path=ppt/slideMasters/_rels/slideMaster30.xml.rels><?xml version="1.0" encoding="UTF-8" standalone="yes"?>
<Relationships xmlns="http://schemas.openxmlformats.org/package/2006/relationships"><Relationship Id="rId2" Type="http://schemas.openxmlformats.org/officeDocument/2006/relationships/theme" Target="../theme/theme30.xml"/><Relationship Id="rId1" Type="http://schemas.openxmlformats.org/officeDocument/2006/relationships/slideLayout" Target="../slideLayouts/slideLayout30.xml"/></Relationships>
</file>

<file path=ppt/slideMasters/_rels/slideMaster31.xml.rels><?xml version="1.0" encoding="UTF-8" standalone="yes"?>
<Relationships xmlns="http://schemas.openxmlformats.org/package/2006/relationships"><Relationship Id="rId2" Type="http://schemas.openxmlformats.org/officeDocument/2006/relationships/theme" Target="../theme/theme31.xml"/><Relationship Id="rId1" Type="http://schemas.openxmlformats.org/officeDocument/2006/relationships/slideLayout" Target="../slideLayouts/slideLayout31.xml"/></Relationships>
</file>

<file path=ppt/slideMasters/_rels/slideMaster32.xml.rels><?xml version="1.0" encoding="UTF-8" standalone="yes"?>
<Relationships xmlns="http://schemas.openxmlformats.org/package/2006/relationships"><Relationship Id="rId2" Type="http://schemas.openxmlformats.org/officeDocument/2006/relationships/theme" Target="../theme/theme32.xml"/><Relationship Id="rId1" Type="http://schemas.openxmlformats.org/officeDocument/2006/relationships/slideLayout" Target="../slideLayouts/slideLayout32.xml"/></Relationships>
</file>

<file path=ppt/slideMasters/_rels/slideMaster33.xml.rels><?xml version="1.0" encoding="UTF-8" standalone="yes"?>
<Relationships xmlns="http://schemas.openxmlformats.org/package/2006/relationships"><Relationship Id="rId2" Type="http://schemas.openxmlformats.org/officeDocument/2006/relationships/theme" Target="../theme/theme33.xml"/><Relationship Id="rId1" Type="http://schemas.openxmlformats.org/officeDocument/2006/relationships/slideLayout" Target="../slideLayouts/slideLayout33.xml"/></Relationships>
</file>

<file path=ppt/slideMasters/_rels/slideMaster34.xml.rels><?xml version="1.0" encoding="UTF-8" standalone="yes"?>
<Relationships xmlns="http://schemas.openxmlformats.org/package/2006/relationships"><Relationship Id="rId2" Type="http://schemas.openxmlformats.org/officeDocument/2006/relationships/theme" Target="../theme/theme34.xml"/><Relationship Id="rId1" Type="http://schemas.openxmlformats.org/officeDocument/2006/relationships/slideLayout" Target="../slideLayouts/slideLayout34.xml"/></Relationships>
</file>

<file path=ppt/slideMasters/_rels/slideMaster35.xml.rels><?xml version="1.0" encoding="UTF-8" standalone="yes"?>
<Relationships xmlns="http://schemas.openxmlformats.org/package/2006/relationships"><Relationship Id="rId2" Type="http://schemas.openxmlformats.org/officeDocument/2006/relationships/theme" Target="../theme/theme35.xml"/><Relationship Id="rId1" Type="http://schemas.openxmlformats.org/officeDocument/2006/relationships/slideLayout" Target="../slideLayouts/slideLayout35.xml"/></Relationships>
</file>

<file path=ppt/slideMasters/_rels/slideMaster36.xml.rels><?xml version="1.0" encoding="UTF-8" standalone="yes"?>
<Relationships xmlns="http://schemas.openxmlformats.org/package/2006/relationships"><Relationship Id="rId2" Type="http://schemas.openxmlformats.org/officeDocument/2006/relationships/theme" Target="../theme/theme36.xml"/><Relationship Id="rId1" Type="http://schemas.openxmlformats.org/officeDocument/2006/relationships/slideLayout" Target="../slideLayouts/slideLayout36.xml"/></Relationships>
</file>

<file path=ppt/slideMasters/_rels/slideMaster37.xml.rels><?xml version="1.0" encoding="UTF-8" standalone="yes"?>
<Relationships xmlns="http://schemas.openxmlformats.org/package/2006/relationships"><Relationship Id="rId2" Type="http://schemas.openxmlformats.org/officeDocument/2006/relationships/theme" Target="../theme/theme37.xml"/><Relationship Id="rId1" Type="http://schemas.openxmlformats.org/officeDocument/2006/relationships/slideLayout" Target="../slideLayouts/slideLayout37.xml"/></Relationships>
</file>

<file path=ppt/slideMasters/_rels/slideMaster38.xml.rels><?xml version="1.0" encoding="UTF-8" standalone="yes"?>
<Relationships xmlns="http://schemas.openxmlformats.org/package/2006/relationships"><Relationship Id="rId2" Type="http://schemas.openxmlformats.org/officeDocument/2006/relationships/theme" Target="../theme/theme38.xml"/><Relationship Id="rId1" Type="http://schemas.openxmlformats.org/officeDocument/2006/relationships/slideLayout" Target="../slideLayouts/slideLayout38.xml"/></Relationships>
</file>

<file path=ppt/slideMasters/_rels/slideMaster39.xml.rels><?xml version="1.0" encoding="UTF-8" standalone="yes"?>
<Relationships xmlns="http://schemas.openxmlformats.org/package/2006/relationships"><Relationship Id="rId2" Type="http://schemas.openxmlformats.org/officeDocument/2006/relationships/theme" Target="../theme/theme39.xml"/><Relationship Id="rId1" Type="http://schemas.openxmlformats.org/officeDocument/2006/relationships/slideLayout" Target="../slideLayouts/slideLayout39.xml"/></Relationships>
</file>

<file path=ppt/slideMasters/_rels/slideMaster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.xml"/><Relationship Id="rId1" Type="http://schemas.openxmlformats.org/officeDocument/2006/relationships/slideLayout" Target="../slideLayouts/slideLayout4.xml"/></Relationships>
</file>

<file path=ppt/slideMasters/_rels/slideMaster40.xml.rels><?xml version="1.0" encoding="UTF-8" standalone="yes"?>
<Relationships xmlns="http://schemas.openxmlformats.org/package/2006/relationships"><Relationship Id="rId2" Type="http://schemas.openxmlformats.org/officeDocument/2006/relationships/theme" Target="../theme/theme40.xml"/><Relationship Id="rId1" Type="http://schemas.openxmlformats.org/officeDocument/2006/relationships/slideLayout" Target="../slideLayouts/slideLayout40.xml"/></Relationships>
</file>

<file path=ppt/slideMasters/_rels/slideMaster41.xml.rels><?xml version="1.0" encoding="UTF-8" standalone="yes"?>
<Relationships xmlns="http://schemas.openxmlformats.org/package/2006/relationships"><Relationship Id="rId2" Type="http://schemas.openxmlformats.org/officeDocument/2006/relationships/theme" Target="../theme/theme41.xml"/><Relationship Id="rId1" Type="http://schemas.openxmlformats.org/officeDocument/2006/relationships/slideLayout" Target="../slideLayouts/slideLayout41.xml"/></Relationships>
</file>

<file path=ppt/slideMasters/_rels/slideMaster42.xml.rels><?xml version="1.0" encoding="UTF-8" standalone="yes"?>
<Relationships xmlns="http://schemas.openxmlformats.org/package/2006/relationships"><Relationship Id="rId2" Type="http://schemas.openxmlformats.org/officeDocument/2006/relationships/theme" Target="../theme/theme42.xml"/><Relationship Id="rId1" Type="http://schemas.openxmlformats.org/officeDocument/2006/relationships/slideLayout" Target="../slideLayouts/slideLayout42.xml"/></Relationships>
</file>

<file path=ppt/slideMasters/_rels/slideMaster43.xml.rels><?xml version="1.0" encoding="UTF-8" standalone="yes"?>
<Relationships xmlns="http://schemas.openxmlformats.org/package/2006/relationships"><Relationship Id="rId2" Type="http://schemas.openxmlformats.org/officeDocument/2006/relationships/theme" Target="../theme/theme43.xml"/><Relationship Id="rId1" Type="http://schemas.openxmlformats.org/officeDocument/2006/relationships/slideLayout" Target="../slideLayouts/slideLayout43.xml"/></Relationships>
</file>

<file path=ppt/slideMasters/_rels/slideMaster44.xml.rels><?xml version="1.0" encoding="UTF-8" standalone="yes"?>
<Relationships xmlns="http://schemas.openxmlformats.org/package/2006/relationships"><Relationship Id="rId2" Type="http://schemas.openxmlformats.org/officeDocument/2006/relationships/theme" Target="../theme/theme44.xml"/><Relationship Id="rId1" Type="http://schemas.openxmlformats.org/officeDocument/2006/relationships/slideLayout" Target="../slideLayouts/slideLayout44.xml"/></Relationships>
</file>

<file path=ppt/slideMasters/_rels/slideMaster45.xml.rels><?xml version="1.0" encoding="UTF-8" standalone="yes"?>
<Relationships xmlns="http://schemas.openxmlformats.org/package/2006/relationships"><Relationship Id="rId2" Type="http://schemas.openxmlformats.org/officeDocument/2006/relationships/theme" Target="../theme/theme45.xml"/><Relationship Id="rId1" Type="http://schemas.openxmlformats.org/officeDocument/2006/relationships/slideLayout" Target="../slideLayouts/slideLayout45.xml"/></Relationships>
</file>

<file path=ppt/slideMasters/_rels/slideMaster46.xml.rels><?xml version="1.0" encoding="UTF-8" standalone="yes"?>
<Relationships xmlns="http://schemas.openxmlformats.org/package/2006/relationships"><Relationship Id="rId2" Type="http://schemas.openxmlformats.org/officeDocument/2006/relationships/theme" Target="../theme/theme46.xml"/><Relationship Id="rId1" Type="http://schemas.openxmlformats.org/officeDocument/2006/relationships/slideLayout" Target="../slideLayouts/slideLayout46.xml"/></Relationships>
</file>

<file path=ppt/slideMasters/_rels/slideMaster47.xml.rels><?xml version="1.0" encoding="UTF-8" standalone="yes"?>
<Relationships xmlns="http://schemas.openxmlformats.org/package/2006/relationships"><Relationship Id="rId2" Type="http://schemas.openxmlformats.org/officeDocument/2006/relationships/theme" Target="../theme/theme47.xml"/><Relationship Id="rId1" Type="http://schemas.openxmlformats.org/officeDocument/2006/relationships/slideLayout" Target="../slideLayouts/slideLayout47.xml"/></Relationships>
</file>

<file path=ppt/slideMasters/_rels/slideMaster48.xml.rels><?xml version="1.0" encoding="UTF-8" standalone="yes"?>
<Relationships xmlns="http://schemas.openxmlformats.org/package/2006/relationships"><Relationship Id="rId2" Type="http://schemas.openxmlformats.org/officeDocument/2006/relationships/theme" Target="../theme/theme48.xml"/><Relationship Id="rId1" Type="http://schemas.openxmlformats.org/officeDocument/2006/relationships/slideLayout" Target="../slideLayouts/slideLayout48.xml"/></Relationships>
</file>

<file path=ppt/slideMasters/_rels/slideMaster49.xml.rels><?xml version="1.0" encoding="UTF-8" standalone="yes"?>
<Relationships xmlns="http://schemas.openxmlformats.org/package/2006/relationships"><Relationship Id="rId2" Type="http://schemas.openxmlformats.org/officeDocument/2006/relationships/theme" Target="../theme/theme49.xml"/><Relationship Id="rId1" Type="http://schemas.openxmlformats.org/officeDocument/2006/relationships/slideLayout" Target="../slideLayouts/slideLayout49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5.xml"/></Relationships>
</file>

<file path=ppt/slideMasters/_rels/slideMaster50.xml.rels><?xml version="1.0" encoding="UTF-8" standalone="yes"?>
<Relationships xmlns="http://schemas.openxmlformats.org/package/2006/relationships"><Relationship Id="rId2" Type="http://schemas.openxmlformats.org/officeDocument/2006/relationships/theme" Target="../theme/theme50.xml"/><Relationship Id="rId1" Type="http://schemas.openxmlformats.org/officeDocument/2006/relationships/slideLayout" Target="../slideLayouts/slideLayout50.xml"/></Relationships>
</file>

<file path=ppt/slideMasters/_rels/slideMaster51.xml.rels><?xml version="1.0" encoding="UTF-8" standalone="yes"?>
<Relationships xmlns="http://schemas.openxmlformats.org/package/2006/relationships"><Relationship Id="rId2" Type="http://schemas.openxmlformats.org/officeDocument/2006/relationships/theme" Target="../theme/theme51.xml"/><Relationship Id="rId1" Type="http://schemas.openxmlformats.org/officeDocument/2006/relationships/slideLayout" Target="../slideLayouts/slideLayout51.xml"/></Relationships>
</file>

<file path=ppt/slideMasters/_rels/slideMaster52.xml.rels><?xml version="1.0" encoding="UTF-8" standalone="yes"?>
<Relationships xmlns="http://schemas.openxmlformats.org/package/2006/relationships"><Relationship Id="rId2" Type="http://schemas.openxmlformats.org/officeDocument/2006/relationships/theme" Target="../theme/theme52.xml"/><Relationship Id="rId1" Type="http://schemas.openxmlformats.org/officeDocument/2006/relationships/slideLayout" Target="../slideLayouts/slideLayout52.xml"/></Relationships>
</file>

<file path=ppt/slideMasters/_rels/slideMaster53.xml.rels><?xml version="1.0" encoding="UTF-8" standalone="yes"?>
<Relationships xmlns="http://schemas.openxmlformats.org/package/2006/relationships"><Relationship Id="rId2" Type="http://schemas.openxmlformats.org/officeDocument/2006/relationships/theme" Target="../theme/theme53.xml"/><Relationship Id="rId1" Type="http://schemas.openxmlformats.org/officeDocument/2006/relationships/slideLayout" Target="../slideLayouts/slideLayout53.xml"/></Relationships>
</file>

<file path=ppt/slideMasters/_rels/slideMaster54.xml.rels><?xml version="1.0" encoding="UTF-8" standalone="yes"?>
<Relationships xmlns="http://schemas.openxmlformats.org/package/2006/relationships"><Relationship Id="rId2" Type="http://schemas.openxmlformats.org/officeDocument/2006/relationships/theme" Target="../theme/theme54.xml"/><Relationship Id="rId1" Type="http://schemas.openxmlformats.org/officeDocument/2006/relationships/slideLayout" Target="../slideLayouts/slideLayout54.xml"/></Relationships>
</file>

<file path=ppt/slideMasters/_rels/slideMaster5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5.xml"/><Relationship Id="rId1" Type="http://schemas.openxmlformats.org/officeDocument/2006/relationships/slideLayout" Target="../slideLayouts/slideLayout55.xml"/></Relationships>
</file>

<file path=ppt/slideMasters/_rels/slideMaster56.xml.rels><?xml version="1.0" encoding="UTF-8" standalone="yes"?>
<Relationships xmlns="http://schemas.openxmlformats.org/package/2006/relationships"><Relationship Id="rId2" Type="http://schemas.openxmlformats.org/officeDocument/2006/relationships/theme" Target="../theme/theme56.xml"/><Relationship Id="rId1" Type="http://schemas.openxmlformats.org/officeDocument/2006/relationships/slideLayout" Target="../slideLayouts/slideLayout56.xml"/></Relationships>
</file>

<file path=ppt/slideMasters/_rels/slideMaster57.xml.rels><?xml version="1.0" encoding="UTF-8" standalone="yes"?>
<Relationships xmlns="http://schemas.openxmlformats.org/package/2006/relationships"><Relationship Id="rId2" Type="http://schemas.openxmlformats.org/officeDocument/2006/relationships/theme" Target="../theme/theme57.xml"/><Relationship Id="rId1" Type="http://schemas.openxmlformats.org/officeDocument/2006/relationships/slideLayout" Target="../slideLayouts/slideLayout5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theme" Target="../theme/theme6.xml"/><Relationship Id="rId1" Type="http://schemas.openxmlformats.org/officeDocument/2006/relationships/slideLayout" Target="../slideLayouts/slideLayout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theme" Target="../theme/theme7.xml"/><Relationship Id="rId1" Type="http://schemas.openxmlformats.org/officeDocument/2006/relationships/slideLayout" Target="../slideLayouts/slideLayout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theme" Target="../theme/theme8.xml"/><Relationship Id="rId1" Type="http://schemas.openxmlformats.org/officeDocument/2006/relationships/slideLayout" Target="../slideLayouts/slideLayout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theme" Target="../theme/theme9.xml"/><Relationship Id="rId1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0;p2"/>
          <p:cNvSpPr/>
          <p:nvPr/>
        </p:nvSpPr>
        <p:spPr>
          <a:xfrm rot="16200000">
            <a:off x="4164840" y="221040"/>
            <a:ext cx="5263200" cy="4694040"/>
          </a:xfrm>
          <a:custGeom>
            <a:avLst/>
            <a:gdLst>
              <a:gd name="textAreaLeft" fmla="*/ 0 w 5263200"/>
              <a:gd name="textAreaRight" fmla="*/ 5263560 w 5263200"/>
              <a:gd name="textAreaTop" fmla="*/ 0 h 4694040"/>
              <a:gd name="textAreaBottom" fmla="*/ 4694400 h 469404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2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3" name="Google Shape;11;p2"/>
          <p:cNvSpPr/>
          <p:nvPr/>
        </p:nvSpPr>
        <p:spPr>
          <a:xfrm>
            <a:off x="4707720" y="0"/>
            <a:ext cx="4435920" cy="2159280"/>
          </a:xfrm>
          <a:custGeom>
            <a:avLst/>
            <a:gdLst>
              <a:gd name="textAreaLeft" fmla="*/ 0 w 4435920"/>
              <a:gd name="textAreaRight" fmla="*/ 4436280 w 4435920"/>
              <a:gd name="textAreaTop" fmla="*/ 0 h 2159280"/>
              <a:gd name="textAreaBottom" fmla="*/ 2159640 h 2159280"/>
            </a:gdLst>
            <a:ahLst/>
            <a:cxnLst/>
            <a:rect l="textAreaLeft" t="textAreaTop" r="textAreaRight" b="textAreaBottom"/>
            <a:pathLst>
              <a:path w="177445" h="86392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" name="Google Shape;12;p2"/>
          <p:cNvSpPr/>
          <p:nvPr/>
        </p:nvSpPr>
        <p:spPr>
          <a:xfrm rot="5400000">
            <a:off x="-277560" y="280080"/>
            <a:ext cx="5141160" cy="4584960"/>
          </a:xfrm>
          <a:custGeom>
            <a:avLst/>
            <a:gdLst>
              <a:gd name="textAreaLeft" fmla="*/ 0 w 5141160"/>
              <a:gd name="textAreaRight" fmla="*/ 5141520 w 5141160"/>
              <a:gd name="textAreaTop" fmla="*/ 0 h 4584960"/>
              <a:gd name="textAreaBottom" fmla="*/ 4585320 h 458496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3" name="Google Shape;13;p2"/>
          <p:cNvSpPr/>
          <p:nvPr/>
        </p:nvSpPr>
        <p:spPr>
          <a:xfrm>
            <a:off x="7179120" y="3391200"/>
            <a:ext cx="1964520" cy="1751760"/>
          </a:xfrm>
          <a:custGeom>
            <a:avLst/>
            <a:gdLst>
              <a:gd name="textAreaLeft" fmla="*/ 0 w 1964520"/>
              <a:gd name="textAreaRight" fmla="*/ 1964880 w 1964520"/>
              <a:gd name="textAreaTop" fmla="*/ 0 h 1751760"/>
              <a:gd name="textAreaBottom" fmla="*/ 1752120 h 175176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4" name="Google Shape;14;p2"/>
          <p:cNvSpPr/>
          <p:nvPr/>
        </p:nvSpPr>
        <p:spPr>
          <a:xfrm rot="10800000">
            <a:off x="-45360" y="-21240"/>
            <a:ext cx="1964520" cy="1751760"/>
          </a:xfrm>
          <a:custGeom>
            <a:avLst/>
            <a:gdLst>
              <a:gd name="textAreaLeft" fmla="*/ 0 w 1964520"/>
              <a:gd name="textAreaRight" fmla="*/ 1964880 w 1964520"/>
              <a:gd name="textAreaTop" fmla="*/ 0 h 1751760"/>
              <a:gd name="textAreaBottom" fmla="*/ 1752120 h 175176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5" name="Google Shape;15;p2"/>
          <p:cNvSpPr/>
          <p:nvPr/>
        </p:nvSpPr>
        <p:spPr>
          <a:xfrm rot="5400000">
            <a:off x="-105840" y="3282480"/>
            <a:ext cx="1964520" cy="1751760"/>
          </a:xfrm>
          <a:custGeom>
            <a:avLst/>
            <a:gdLst>
              <a:gd name="textAreaLeft" fmla="*/ 0 w 1964520"/>
              <a:gd name="textAreaRight" fmla="*/ 1964880 w 1964520"/>
              <a:gd name="textAreaTop" fmla="*/ 0 h 1751760"/>
              <a:gd name="textAreaBottom" fmla="*/ 1752120 h 175176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6" name="Google Shape;16;p2"/>
          <p:cNvSpPr/>
          <p:nvPr/>
        </p:nvSpPr>
        <p:spPr>
          <a:xfrm>
            <a:off x="18720" y="1508040"/>
            <a:ext cx="360" cy="360"/>
          </a:xfrm>
          <a:custGeom>
            <a:avLst/>
            <a:gdLst>
              <a:gd name="textAreaLeft" fmla="*/ 0 w 360"/>
              <a:gd name="textAreaRight" fmla="*/ 720 w 36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360" bIns="36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sp>
        <p:nvSpPr>
          <p:cNvPr id="7" name="Google Shape;17;p2"/>
          <p:cNvSpPr/>
          <p:nvPr/>
        </p:nvSpPr>
        <p:spPr>
          <a:xfrm>
            <a:off x="18720" y="2419200"/>
            <a:ext cx="360" cy="360"/>
          </a:xfrm>
          <a:custGeom>
            <a:avLst/>
            <a:gdLst>
              <a:gd name="textAreaLeft" fmla="*/ 0 w 360"/>
              <a:gd name="textAreaRight" fmla="*/ 720 w 36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360" bIns="36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sp>
        <p:nvSpPr>
          <p:cNvPr id="8" name="Google Shape;18;p2"/>
          <p:cNvSpPr/>
          <p:nvPr/>
        </p:nvSpPr>
        <p:spPr>
          <a:xfrm flipH="1">
            <a:off x="1143720" y="9000"/>
            <a:ext cx="360" cy="360"/>
          </a:xfrm>
          <a:custGeom>
            <a:avLst/>
            <a:gdLst>
              <a:gd name="textAreaLeft" fmla="*/ -360 w 360"/>
              <a:gd name="textAreaRight" fmla="*/ 360 w 36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hlink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360" bIns="36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sp>
        <p:nvSpPr>
          <p:cNvPr id="9" name="Google Shape;19;p2"/>
          <p:cNvSpPr/>
          <p:nvPr/>
        </p:nvSpPr>
        <p:spPr>
          <a:xfrm flipH="1">
            <a:off x="1143720" y="9000"/>
            <a:ext cx="360" cy="360"/>
          </a:xfrm>
          <a:custGeom>
            <a:avLst/>
            <a:gdLst>
              <a:gd name="textAreaLeft" fmla="*/ -360 w 360"/>
              <a:gd name="textAreaRight" fmla="*/ 360 w 36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hlink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360" bIns="36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1129320" y="1638360"/>
            <a:ext cx="6880680" cy="16506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4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174;p19"/>
          <p:cNvSpPr/>
          <p:nvPr/>
        </p:nvSpPr>
        <p:spPr>
          <a:xfrm rot="10800000" flipH="1">
            <a:off x="3640680" y="360"/>
            <a:ext cx="5502600" cy="1829160"/>
          </a:xfrm>
          <a:custGeom>
            <a:avLst/>
            <a:gdLst>
              <a:gd name="textAreaLeft" fmla="*/ -360 w 5502600"/>
              <a:gd name="textAreaRight" fmla="*/ 5502600 w 5502600"/>
              <a:gd name="textAreaTop" fmla="*/ 0 h 1829160"/>
              <a:gd name="textAreaBottom" fmla="*/ 1829520 h 182916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76" name="Google Shape;175;p19"/>
          <p:cNvSpPr/>
          <p:nvPr/>
        </p:nvSpPr>
        <p:spPr>
          <a:xfrm rot="16200000" flipH="1">
            <a:off x="4560480" y="594720"/>
            <a:ext cx="4808520" cy="4288320"/>
          </a:xfrm>
          <a:custGeom>
            <a:avLst/>
            <a:gdLst>
              <a:gd name="textAreaLeft" fmla="*/ -360 w 4808520"/>
              <a:gd name="textAreaRight" fmla="*/ 4808520 w 4808520"/>
              <a:gd name="textAreaTop" fmla="*/ 0 h 4288320"/>
              <a:gd name="textAreaBottom" fmla="*/ 4288680 h 428832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2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77" name="Google Shape;176;p19"/>
          <p:cNvSpPr/>
          <p:nvPr/>
        </p:nvSpPr>
        <p:spPr>
          <a:xfrm rot="10800000" flipH="1">
            <a:off x="4708080" y="2984400"/>
            <a:ext cx="4435920" cy="2159280"/>
          </a:xfrm>
          <a:custGeom>
            <a:avLst/>
            <a:gdLst>
              <a:gd name="textAreaLeft" fmla="*/ 360 w 4435920"/>
              <a:gd name="textAreaRight" fmla="*/ 4436640 w 4435920"/>
              <a:gd name="textAreaTop" fmla="*/ 0 h 2159280"/>
              <a:gd name="textAreaBottom" fmla="*/ 2159640 h 2159280"/>
            </a:gdLst>
            <a:ahLst/>
            <a:cxnLst/>
            <a:rect l="textAreaLeft" t="textAreaTop" r="textAreaRight" b="textAreaBottom"/>
            <a:pathLst>
              <a:path w="177445" h="86392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3051720" y="3924360"/>
            <a:ext cx="5378760" cy="531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2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180;p20"/>
          <p:cNvSpPr/>
          <p:nvPr/>
        </p:nvSpPr>
        <p:spPr>
          <a:xfrm>
            <a:off x="2430720" y="3029400"/>
            <a:ext cx="6712560" cy="2113920"/>
          </a:xfrm>
          <a:custGeom>
            <a:avLst/>
            <a:gdLst>
              <a:gd name="textAreaLeft" fmla="*/ 0 w 6712560"/>
              <a:gd name="textAreaRight" fmla="*/ 6712920 w 6712560"/>
              <a:gd name="textAreaTop" fmla="*/ 0 h 2113920"/>
              <a:gd name="textAreaBottom" fmla="*/ 2114280 h 211392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80" name="Google Shape;181;p20"/>
          <p:cNvSpPr/>
          <p:nvPr/>
        </p:nvSpPr>
        <p:spPr>
          <a:xfrm rot="10800000">
            <a:off x="360" y="-685440"/>
            <a:ext cx="4631760" cy="2179080"/>
          </a:xfrm>
          <a:custGeom>
            <a:avLst/>
            <a:gdLst>
              <a:gd name="textAreaLeft" fmla="*/ 0 w 4631760"/>
              <a:gd name="textAreaRight" fmla="*/ 4632120 w 4631760"/>
              <a:gd name="textAreaTop" fmla="*/ 0 h 2179080"/>
              <a:gd name="textAreaBottom" fmla="*/ 2179440 h 217908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81" name="Google Shape;182;p20"/>
          <p:cNvSpPr/>
          <p:nvPr/>
        </p:nvSpPr>
        <p:spPr>
          <a:xfrm>
            <a:off x="3641040" y="3313800"/>
            <a:ext cx="5502600" cy="1829160"/>
          </a:xfrm>
          <a:custGeom>
            <a:avLst/>
            <a:gdLst>
              <a:gd name="textAreaLeft" fmla="*/ 0 w 5502600"/>
              <a:gd name="textAreaRight" fmla="*/ 5502960 w 5502600"/>
              <a:gd name="textAreaTop" fmla="*/ 0 h 1829160"/>
              <a:gd name="textAreaBottom" fmla="*/ 1829520 h 182916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720000" y="1097280"/>
            <a:ext cx="3755160" cy="1986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33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83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PlaceHolder 1"/>
          <p:cNvSpPr>
            <a:spLocks noGrp="1"/>
          </p:cNvSpPr>
          <p:nvPr>
            <p:ph type="title"/>
          </p:nvPr>
        </p:nvSpPr>
        <p:spPr>
          <a:xfrm>
            <a:off x="4561920" y="2985120"/>
            <a:ext cx="3801240" cy="1093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4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85" name="PlaceHolder 2"/>
          <p:cNvSpPr>
            <a:spLocks noGrp="1"/>
          </p:cNvSpPr>
          <p:nvPr>
            <p:ph type="title"/>
          </p:nvPr>
        </p:nvSpPr>
        <p:spPr>
          <a:xfrm>
            <a:off x="4561920" y="1712520"/>
            <a:ext cx="1134720" cy="646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7000" b="0" strike="noStrike" spc="-1">
                <a:solidFill>
                  <a:schemeClr val="accent4"/>
                </a:solidFill>
                <a:latin typeface="Roboto Slab"/>
                <a:ea typeface="Roboto Slab"/>
              </a:rPr>
              <a:t>xx%</a:t>
            </a:r>
            <a:endParaRPr lang="fr-FR" sz="7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86" name="Google Shape;25;p3"/>
          <p:cNvSpPr/>
          <p:nvPr/>
        </p:nvSpPr>
        <p:spPr>
          <a:xfrm rot="16200000">
            <a:off x="4280400" y="270360"/>
            <a:ext cx="5141160" cy="4584960"/>
          </a:xfrm>
          <a:custGeom>
            <a:avLst/>
            <a:gdLst>
              <a:gd name="textAreaLeft" fmla="*/ 0 w 5141160"/>
              <a:gd name="textAreaRight" fmla="*/ 5141520 w 5141160"/>
              <a:gd name="textAreaTop" fmla="*/ 0 h 4584960"/>
              <a:gd name="textAreaBottom" fmla="*/ 4585320 h 458496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87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186;p21"/>
          <p:cNvSpPr/>
          <p:nvPr/>
        </p:nvSpPr>
        <p:spPr>
          <a:xfrm rot="16200000" flipH="1">
            <a:off x="5292720" y="1297800"/>
            <a:ext cx="4065480" cy="3625560"/>
          </a:xfrm>
          <a:custGeom>
            <a:avLst/>
            <a:gdLst>
              <a:gd name="textAreaLeft" fmla="*/ -360 w 4065480"/>
              <a:gd name="textAreaRight" fmla="*/ 4065480 w 4065480"/>
              <a:gd name="textAreaTop" fmla="*/ 0 h 3625560"/>
              <a:gd name="textAreaBottom" fmla="*/ 3625920 h 362556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89" name="Google Shape;187;p21"/>
          <p:cNvSpPr/>
          <p:nvPr/>
        </p:nvSpPr>
        <p:spPr>
          <a:xfrm rot="5400000" flipH="1">
            <a:off x="-261720" y="253080"/>
            <a:ext cx="4748400" cy="4235040"/>
          </a:xfrm>
          <a:custGeom>
            <a:avLst/>
            <a:gdLst>
              <a:gd name="textAreaLeft" fmla="*/ 360 w 4748400"/>
              <a:gd name="textAreaRight" fmla="*/ 4749120 w 4748400"/>
              <a:gd name="textAreaTop" fmla="*/ 0 h 4235040"/>
              <a:gd name="textAreaBottom" fmla="*/ 4235400 h 423504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2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90" name="PlaceHolder 1"/>
          <p:cNvSpPr>
            <a:spLocks noGrp="1"/>
          </p:cNvSpPr>
          <p:nvPr>
            <p:ph type="title"/>
          </p:nvPr>
        </p:nvSpPr>
        <p:spPr>
          <a:xfrm>
            <a:off x="720000" y="1697760"/>
            <a:ext cx="2596320" cy="834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31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191;p22"/>
          <p:cNvSpPr/>
          <p:nvPr/>
        </p:nvSpPr>
        <p:spPr>
          <a:xfrm rot="5400000" flipH="1">
            <a:off x="-225720" y="216360"/>
            <a:ext cx="4065480" cy="3625560"/>
          </a:xfrm>
          <a:custGeom>
            <a:avLst/>
            <a:gdLst>
              <a:gd name="textAreaLeft" fmla="*/ -360 w 4065480"/>
              <a:gd name="textAreaRight" fmla="*/ 4065480 w 4065480"/>
              <a:gd name="textAreaTop" fmla="*/ 0 h 3625560"/>
              <a:gd name="textAreaBottom" fmla="*/ 3625920 h 362556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92" name="Google Shape;192;p22"/>
          <p:cNvSpPr/>
          <p:nvPr/>
        </p:nvSpPr>
        <p:spPr>
          <a:xfrm rot="16200000" flipH="1">
            <a:off x="4647240" y="651240"/>
            <a:ext cx="4748400" cy="4235040"/>
          </a:xfrm>
          <a:custGeom>
            <a:avLst/>
            <a:gdLst>
              <a:gd name="textAreaLeft" fmla="*/ 360 w 4748400"/>
              <a:gd name="textAreaRight" fmla="*/ 4749120 w 4748400"/>
              <a:gd name="textAreaTop" fmla="*/ 0 h 4235040"/>
              <a:gd name="textAreaBottom" fmla="*/ 4235400 h 423504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2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93" name="PlaceHolder 1"/>
          <p:cNvSpPr>
            <a:spLocks noGrp="1"/>
          </p:cNvSpPr>
          <p:nvPr>
            <p:ph type="title"/>
          </p:nvPr>
        </p:nvSpPr>
        <p:spPr>
          <a:xfrm>
            <a:off x="5553720" y="1730880"/>
            <a:ext cx="2630160" cy="891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31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196;p23"/>
          <p:cNvSpPr/>
          <p:nvPr/>
        </p:nvSpPr>
        <p:spPr>
          <a:xfrm rot="5400000" flipH="1">
            <a:off x="-967680" y="-659880"/>
            <a:ext cx="3038400" cy="2951640"/>
          </a:xfrm>
          <a:custGeom>
            <a:avLst/>
            <a:gdLst>
              <a:gd name="textAreaLeft" fmla="*/ 360 w 3038400"/>
              <a:gd name="textAreaRight" fmla="*/ 3039120 w 3038400"/>
              <a:gd name="textAreaTop" fmla="*/ 0 h 2951640"/>
              <a:gd name="textAreaBottom" fmla="*/ 2952000 h 295164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95" name="Google Shape;197;p23"/>
          <p:cNvSpPr/>
          <p:nvPr/>
        </p:nvSpPr>
        <p:spPr>
          <a:xfrm rot="16200000" flipH="1">
            <a:off x="6748200" y="2614320"/>
            <a:ext cx="3371040" cy="3006360"/>
          </a:xfrm>
          <a:custGeom>
            <a:avLst/>
            <a:gdLst>
              <a:gd name="textAreaLeft" fmla="*/ 360 w 3371040"/>
              <a:gd name="textAreaRight" fmla="*/ 3371760 w 3371040"/>
              <a:gd name="textAreaTop" fmla="*/ 0 h 3006360"/>
              <a:gd name="textAreaBottom" fmla="*/ 3006720 h 300636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2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96" name="PlaceHolder 1"/>
          <p:cNvSpPr>
            <a:spLocks noGrp="1"/>
          </p:cNvSpPr>
          <p:nvPr>
            <p:ph type="title"/>
          </p:nvPr>
        </p:nvSpPr>
        <p:spPr>
          <a:xfrm>
            <a:off x="1809360" y="1238400"/>
            <a:ext cx="5524920" cy="1216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5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97" name="Google Shape;200;p23"/>
          <p:cNvSpPr/>
          <p:nvPr/>
        </p:nvSpPr>
        <p:spPr>
          <a:xfrm rot="10800000" flipH="1">
            <a:off x="7216200" y="-15840"/>
            <a:ext cx="1964520" cy="1751760"/>
          </a:xfrm>
          <a:custGeom>
            <a:avLst/>
            <a:gdLst>
              <a:gd name="textAreaLeft" fmla="*/ -360 w 1964520"/>
              <a:gd name="textAreaRight" fmla="*/ 1964520 w 1964520"/>
              <a:gd name="textAreaTop" fmla="*/ 0 h 1751760"/>
              <a:gd name="textAreaBottom" fmla="*/ 1752120 h 175176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98" name="Google Shape;201;p23"/>
          <p:cNvSpPr/>
          <p:nvPr/>
        </p:nvSpPr>
        <p:spPr>
          <a:xfrm flipH="1">
            <a:off x="-8640" y="3468600"/>
            <a:ext cx="1964520" cy="1751760"/>
          </a:xfrm>
          <a:custGeom>
            <a:avLst/>
            <a:gdLst>
              <a:gd name="textAreaLeft" fmla="*/ -360 w 1964520"/>
              <a:gd name="textAreaRight" fmla="*/ 1964520 w 1964520"/>
              <a:gd name="textAreaTop" fmla="*/ 0 h 1751760"/>
              <a:gd name="textAreaBottom" fmla="*/ 1752120 h 175176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99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" name="Google Shape;203;p24"/>
          <p:cNvSpPr/>
          <p:nvPr/>
        </p:nvSpPr>
        <p:spPr>
          <a:xfrm rot="16200000" flipH="1">
            <a:off x="7154640" y="3159720"/>
            <a:ext cx="2097000" cy="1870200"/>
          </a:xfrm>
          <a:custGeom>
            <a:avLst/>
            <a:gdLst>
              <a:gd name="textAreaLeft" fmla="*/ -360 w 2097000"/>
              <a:gd name="textAreaRight" fmla="*/ 2097000 w 2097000"/>
              <a:gd name="textAreaTop" fmla="*/ 0 h 1870200"/>
              <a:gd name="textAreaBottom" fmla="*/ 1870560 h 187020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01" name="Google Shape;204;p24"/>
          <p:cNvSpPr/>
          <p:nvPr/>
        </p:nvSpPr>
        <p:spPr>
          <a:xfrm rot="5400000" flipH="1">
            <a:off x="-158400" y="148680"/>
            <a:ext cx="2823480" cy="2518200"/>
          </a:xfrm>
          <a:custGeom>
            <a:avLst/>
            <a:gdLst>
              <a:gd name="textAreaLeft" fmla="*/ -360 w 2823480"/>
              <a:gd name="textAreaRight" fmla="*/ 2823480 w 2823480"/>
              <a:gd name="textAreaTop" fmla="*/ 0 h 2518200"/>
              <a:gd name="textAreaBottom" fmla="*/ 2518560 h 251820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2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02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319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31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03" name="PlaceHolder 2"/>
          <p:cNvSpPr>
            <a:spLocks noGrp="1"/>
          </p:cNvSpPr>
          <p:nvPr>
            <p:ph type="body"/>
          </p:nvPr>
        </p:nvSpPr>
        <p:spPr>
          <a:xfrm>
            <a:off x="720000" y="1118520"/>
            <a:ext cx="7703640" cy="7088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PlaceHolder 1"/>
          <p:cNvSpPr>
            <a:spLocks noGrp="1"/>
          </p:cNvSpPr>
          <p:nvPr>
            <p:ph type="title"/>
          </p:nvPr>
        </p:nvSpPr>
        <p:spPr>
          <a:xfrm>
            <a:off x="862200" y="1536480"/>
            <a:ext cx="2943000" cy="6037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31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05" name="Google Shape;210;p25"/>
          <p:cNvSpPr/>
          <p:nvPr/>
        </p:nvSpPr>
        <p:spPr>
          <a:xfrm rot="10800000">
            <a:off x="-45360" y="-21240"/>
            <a:ext cx="1274040" cy="1002600"/>
          </a:xfrm>
          <a:custGeom>
            <a:avLst/>
            <a:gdLst>
              <a:gd name="textAreaLeft" fmla="*/ 0 w 1274040"/>
              <a:gd name="textAreaRight" fmla="*/ 1274400 w 1274040"/>
              <a:gd name="textAreaTop" fmla="*/ 0 h 1002600"/>
              <a:gd name="textAreaBottom" fmla="*/ 1002960 h 100260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06" name="Google Shape;211;p25"/>
          <p:cNvSpPr/>
          <p:nvPr/>
        </p:nvSpPr>
        <p:spPr>
          <a:xfrm rot="10800000">
            <a:off x="-83520" y="4248720"/>
            <a:ext cx="2750760" cy="975600"/>
          </a:xfrm>
          <a:custGeom>
            <a:avLst/>
            <a:gdLst>
              <a:gd name="textAreaLeft" fmla="*/ 0 w 2750760"/>
              <a:gd name="textAreaRight" fmla="*/ 2751120 w 2750760"/>
              <a:gd name="textAreaTop" fmla="*/ 0 h 975600"/>
              <a:gd name="textAreaBottom" fmla="*/ 975960 h 975600"/>
            </a:gdLst>
            <a:ahLst/>
            <a:cxnLst/>
            <a:rect l="textAreaLeft" t="textAreaTop" r="textAreaRight" b="textAreaBottom"/>
            <a:pathLst>
              <a:path w="177445" h="86392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07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213;p26"/>
          <p:cNvSpPr/>
          <p:nvPr/>
        </p:nvSpPr>
        <p:spPr>
          <a:xfrm rot="16200000" flipH="1">
            <a:off x="5292720" y="1297800"/>
            <a:ext cx="4065480" cy="3625560"/>
          </a:xfrm>
          <a:custGeom>
            <a:avLst/>
            <a:gdLst>
              <a:gd name="textAreaLeft" fmla="*/ -360 w 4065480"/>
              <a:gd name="textAreaRight" fmla="*/ 4065480 w 4065480"/>
              <a:gd name="textAreaTop" fmla="*/ 0 h 3625560"/>
              <a:gd name="textAreaBottom" fmla="*/ 3625920 h 362556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09" name="Google Shape;214;p26"/>
          <p:cNvSpPr/>
          <p:nvPr/>
        </p:nvSpPr>
        <p:spPr>
          <a:xfrm rot="5400000" flipH="1">
            <a:off x="-261720" y="253080"/>
            <a:ext cx="4748400" cy="4235040"/>
          </a:xfrm>
          <a:custGeom>
            <a:avLst/>
            <a:gdLst>
              <a:gd name="textAreaLeft" fmla="*/ 360 w 4748400"/>
              <a:gd name="textAreaRight" fmla="*/ 4749120 w 4748400"/>
              <a:gd name="textAreaTop" fmla="*/ 0 h 4235040"/>
              <a:gd name="textAreaBottom" fmla="*/ 4235400 h 423504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2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10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319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31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11" name="PlaceHolder 2"/>
          <p:cNvSpPr>
            <a:spLocks noGrp="1"/>
          </p:cNvSpPr>
          <p:nvPr>
            <p:ph type="title"/>
          </p:nvPr>
        </p:nvSpPr>
        <p:spPr>
          <a:xfrm>
            <a:off x="1596600" y="2861640"/>
            <a:ext cx="2742120" cy="3747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21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12" name="PlaceHolder 3"/>
          <p:cNvSpPr>
            <a:spLocks noGrp="1"/>
          </p:cNvSpPr>
          <p:nvPr>
            <p:ph type="title"/>
          </p:nvPr>
        </p:nvSpPr>
        <p:spPr>
          <a:xfrm>
            <a:off x="4804560" y="2861640"/>
            <a:ext cx="2742120" cy="3747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21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13" name="Google Shape;220;p26"/>
          <p:cNvSpPr/>
          <p:nvPr/>
        </p:nvSpPr>
        <p:spPr>
          <a:xfrm rot="10800000" flipH="1">
            <a:off x="6093000" y="3639240"/>
            <a:ext cx="3090240" cy="1504440"/>
          </a:xfrm>
          <a:custGeom>
            <a:avLst/>
            <a:gdLst>
              <a:gd name="textAreaLeft" fmla="*/ 360 w 3090240"/>
              <a:gd name="textAreaRight" fmla="*/ 3090960 w 3090240"/>
              <a:gd name="textAreaTop" fmla="*/ 0 h 1504440"/>
              <a:gd name="textAreaBottom" fmla="*/ 1504800 h 1504440"/>
            </a:gdLst>
            <a:ahLst/>
            <a:cxnLst/>
            <a:rect l="textAreaLeft" t="textAreaTop" r="textAreaRight" b="textAreaBottom"/>
            <a:pathLst>
              <a:path w="177445" h="86392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222;p27"/>
          <p:cNvSpPr/>
          <p:nvPr/>
        </p:nvSpPr>
        <p:spPr>
          <a:xfrm>
            <a:off x="5848560" y="-52920"/>
            <a:ext cx="3295080" cy="2005560"/>
          </a:xfrm>
          <a:custGeom>
            <a:avLst/>
            <a:gdLst>
              <a:gd name="textAreaLeft" fmla="*/ 0 w 3295080"/>
              <a:gd name="textAreaRight" fmla="*/ 3295440 w 3295080"/>
              <a:gd name="textAreaTop" fmla="*/ 0 h 2005560"/>
              <a:gd name="textAreaBottom" fmla="*/ 2005920 h 2005560"/>
            </a:gdLst>
            <a:ahLst/>
            <a:cxnLst/>
            <a:rect l="textAreaLeft" t="textAreaTop" r="textAreaRight" b="textAreaBottom"/>
            <a:pathLst>
              <a:path w="177445" h="86392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15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319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31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16" name="PlaceHolder 2"/>
          <p:cNvSpPr>
            <a:spLocks noGrp="1"/>
          </p:cNvSpPr>
          <p:nvPr>
            <p:ph type="body"/>
          </p:nvPr>
        </p:nvSpPr>
        <p:spPr>
          <a:xfrm>
            <a:off x="1058400" y="2280600"/>
            <a:ext cx="3042360" cy="1834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117" name="PlaceHolder 3"/>
          <p:cNvSpPr>
            <a:spLocks noGrp="1"/>
          </p:cNvSpPr>
          <p:nvPr>
            <p:ph type="body"/>
          </p:nvPr>
        </p:nvSpPr>
        <p:spPr>
          <a:xfrm>
            <a:off x="5043240" y="2280600"/>
            <a:ext cx="3042360" cy="1834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118" name="Google Shape;226;p27"/>
          <p:cNvSpPr/>
          <p:nvPr/>
        </p:nvSpPr>
        <p:spPr>
          <a:xfrm rot="5400000">
            <a:off x="-338400" y="3810960"/>
            <a:ext cx="2344320" cy="2277000"/>
          </a:xfrm>
          <a:custGeom>
            <a:avLst/>
            <a:gdLst>
              <a:gd name="textAreaLeft" fmla="*/ 0 w 2344320"/>
              <a:gd name="textAreaRight" fmla="*/ 2344680 w 2344320"/>
              <a:gd name="textAreaTop" fmla="*/ 0 h 2277000"/>
              <a:gd name="textAreaBottom" fmla="*/ 2277360 h 227700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6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89;p11"/>
          <p:cNvSpPr/>
          <p:nvPr/>
        </p:nvSpPr>
        <p:spPr>
          <a:xfrm rot="16200000">
            <a:off x="4192200" y="257400"/>
            <a:ext cx="5263200" cy="4694040"/>
          </a:xfrm>
          <a:custGeom>
            <a:avLst/>
            <a:gdLst>
              <a:gd name="textAreaLeft" fmla="*/ 0 w 5263200"/>
              <a:gd name="textAreaRight" fmla="*/ 5263560 w 5263200"/>
              <a:gd name="textAreaTop" fmla="*/ 0 h 4694040"/>
              <a:gd name="textAreaBottom" fmla="*/ 4694400 h 469404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2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5" name="Google Shape;90;p11"/>
          <p:cNvSpPr/>
          <p:nvPr/>
        </p:nvSpPr>
        <p:spPr>
          <a:xfrm>
            <a:off x="7206480" y="3407040"/>
            <a:ext cx="1964520" cy="1751760"/>
          </a:xfrm>
          <a:custGeom>
            <a:avLst/>
            <a:gdLst>
              <a:gd name="textAreaLeft" fmla="*/ 0 w 1964520"/>
              <a:gd name="textAreaRight" fmla="*/ 1964880 w 1964520"/>
              <a:gd name="textAreaTop" fmla="*/ 0 h 1751760"/>
              <a:gd name="textAreaBottom" fmla="*/ 1752120 h 175176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6" name="Google Shape;91;p11"/>
          <p:cNvSpPr/>
          <p:nvPr/>
        </p:nvSpPr>
        <p:spPr>
          <a:xfrm rot="10800000">
            <a:off x="-18360" y="-24840"/>
            <a:ext cx="1964520" cy="1751760"/>
          </a:xfrm>
          <a:custGeom>
            <a:avLst/>
            <a:gdLst>
              <a:gd name="textAreaLeft" fmla="*/ 0 w 1964520"/>
              <a:gd name="textAreaRight" fmla="*/ 1964880 w 1964520"/>
              <a:gd name="textAreaTop" fmla="*/ 0 h 1751760"/>
              <a:gd name="textAreaBottom" fmla="*/ 1752120 h 175176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7" name="PlaceHolder 1"/>
          <p:cNvSpPr>
            <a:spLocks noGrp="1"/>
          </p:cNvSpPr>
          <p:nvPr>
            <p:ph type="title"/>
          </p:nvPr>
        </p:nvSpPr>
        <p:spPr>
          <a:xfrm>
            <a:off x="887040" y="1874520"/>
            <a:ext cx="7369920" cy="1393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8500" b="0" strike="noStrike" spc="-1">
                <a:solidFill>
                  <a:schemeClr val="accent4"/>
                </a:solidFill>
                <a:latin typeface="Roboto Slab"/>
                <a:ea typeface="Roboto Slab"/>
              </a:rPr>
              <a:t>xx%</a:t>
            </a:r>
            <a:endParaRPr lang="fr-FR" sz="85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230;p28"/>
          <p:cNvSpPr/>
          <p:nvPr/>
        </p:nvSpPr>
        <p:spPr>
          <a:xfrm rot="5400000" flipH="1">
            <a:off x="-356400" y="334080"/>
            <a:ext cx="5153040" cy="4485240"/>
          </a:xfrm>
          <a:custGeom>
            <a:avLst/>
            <a:gdLst>
              <a:gd name="textAreaLeft" fmla="*/ 360 w 5153040"/>
              <a:gd name="textAreaRight" fmla="*/ 5153760 w 5153040"/>
              <a:gd name="textAreaTop" fmla="*/ 0 h 4485240"/>
              <a:gd name="textAreaBottom" fmla="*/ 4485600 h 448524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20" name="Google Shape;231;p28"/>
          <p:cNvSpPr/>
          <p:nvPr/>
        </p:nvSpPr>
        <p:spPr>
          <a:xfrm rot="16200000" flipH="1">
            <a:off x="4227480" y="206280"/>
            <a:ext cx="5221080" cy="4656240"/>
          </a:xfrm>
          <a:custGeom>
            <a:avLst/>
            <a:gdLst>
              <a:gd name="textAreaLeft" fmla="*/ -360 w 5221080"/>
              <a:gd name="textAreaRight" fmla="*/ 5221080 w 5221080"/>
              <a:gd name="textAreaTop" fmla="*/ 0 h 4656240"/>
              <a:gd name="textAreaBottom" fmla="*/ 4656600 h 465624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2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21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319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31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236;p29"/>
          <p:cNvSpPr/>
          <p:nvPr/>
        </p:nvSpPr>
        <p:spPr>
          <a:xfrm rot="5400000" flipH="1">
            <a:off x="-356400" y="334080"/>
            <a:ext cx="5153040" cy="4485240"/>
          </a:xfrm>
          <a:custGeom>
            <a:avLst/>
            <a:gdLst>
              <a:gd name="textAreaLeft" fmla="*/ 360 w 5153040"/>
              <a:gd name="textAreaRight" fmla="*/ 5153760 w 5153040"/>
              <a:gd name="textAreaTop" fmla="*/ 0 h 4485240"/>
              <a:gd name="textAreaBottom" fmla="*/ 4485600 h 448524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23" name="Google Shape;237;p29"/>
          <p:cNvSpPr/>
          <p:nvPr/>
        </p:nvSpPr>
        <p:spPr>
          <a:xfrm rot="16200000" flipH="1">
            <a:off x="4227480" y="206280"/>
            <a:ext cx="5221080" cy="4656240"/>
          </a:xfrm>
          <a:custGeom>
            <a:avLst/>
            <a:gdLst>
              <a:gd name="textAreaLeft" fmla="*/ -360 w 5221080"/>
              <a:gd name="textAreaRight" fmla="*/ 5221080 w 5221080"/>
              <a:gd name="textAreaTop" fmla="*/ 0 h 4656240"/>
              <a:gd name="textAreaBottom" fmla="*/ 4656600 h 465624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2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24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319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31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25" name="PlaceHolder 2"/>
          <p:cNvSpPr>
            <a:spLocks noGrp="1"/>
          </p:cNvSpPr>
          <p:nvPr>
            <p:ph type="body"/>
          </p:nvPr>
        </p:nvSpPr>
        <p:spPr>
          <a:xfrm>
            <a:off x="699480" y="1324440"/>
            <a:ext cx="3763800" cy="32792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126" name="PlaceHolder 3"/>
          <p:cNvSpPr>
            <a:spLocks noGrp="1"/>
          </p:cNvSpPr>
          <p:nvPr>
            <p:ph type="body"/>
          </p:nvPr>
        </p:nvSpPr>
        <p:spPr>
          <a:xfrm>
            <a:off x="4670280" y="1324440"/>
            <a:ext cx="3763800" cy="32792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35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35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35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35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35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35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35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319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31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28" name="PlaceHolder 2"/>
          <p:cNvSpPr>
            <a:spLocks noGrp="1"/>
          </p:cNvSpPr>
          <p:nvPr>
            <p:ph type="title"/>
          </p:nvPr>
        </p:nvSpPr>
        <p:spPr>
          <a:xfrm>
            <a:off x="937800" y="2181240"/>
            <a:ext cx="2175120" cy="347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21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29" name="PlaceHolder 3"/>
          <p:cNvSpPr>
            <a:spLocks noGrp="1"/>
          </p:cNvSpPr>
          <p:nvPr>
            <p:ph type="title"/>
          </p:nvPr>
        </p:nvSpPr>
        <p:spPr>
          <a:xfrm>
            <a:off x="3484440" y="3277080"/>
            <a:ext cx="2175120" cy="347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21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30" name="PlaceHolder 4"/>
          <p:cNvSpPr>
            <a:spLocks noGrp="1"/>
          </p:cNvSpPr>
          <p:nvPr>
            <p:ph type="title"/>
          </p:nvPr>
        </p:nvSpPr>
        <p:spPr>
          <a:xfrm>
            <a:off x="6031080" y="2181240"/>
            <a:ext cx="2175120" cy="347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21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31" name="Google Shape;249;p30"/>
          <p:cNvSpPr/>
          <p:nvPr/>
        </p:nvSpPr>
        <p:spPr>
          <a:xfrm rot="16200000">
            <a:off x="5293080" y="216360"/>
            <a:ext cx="4065480" cy="3625560"/>
          </a:xfrm>
          <a:custGeom>
            <a:avLst/>
            <a:gdLst>
              <a:gd name="textAreaLeft" fmla="*/ 0 w 4065480"/>
              <a:gd name="textAreaRight" fmla="*/ 4065840 w 4065480"/>
              <a:gd name="textAreaTop" fmla="*/ 0 h 3625560"/>
              <a:gd name="textAreaBottom" fmla="*/ 3625920 h 362556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32" name="Google Shape;250;p30"/>
          <p:cNvSpPr/>
          <p:nvPr/>
        </p:nvSpPr>
        <p:spPr>
          <a:xfrm rot="10800000" flipH="1">
            <a:off x="6638400" y="3905280"/>
            <a:ext cx="2544120" cy="1238400"/>
          </a:xfrm>
          <a:custGeom>
            <a:avLst/>
            <a:gdLst>
              <a:gd name="textAreaLeft" fmla="*/ -360 w 2544120"/>
              <a:gd name="textAreaRight" fmla="*/ 2544120 w 2544120"/>
              <a:gd name="textAreaTop" fmla="*/ 0 h 1238400"/>
              <a:gd name="textAreaBottom" fmla="*/ 1238760 h 1238400"/>
            </a:gdLst>
            <a:ahLst/>
            <a:cxnLst/>
            <a:rect l="textAreaLeft" t="textAreaTop" r="textAreaRight" b="textAreaBottom"/>
            <a:pathLst>
              <a:path w="177445" h="86392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33" name="Google Shape;251;p30"/>
          <p:cNvSpPr/>
          <p:nvPr/>
        </p:nvSpPr>
        <p:spPr>
          <a:xfrm rot="5400000">
            <a:off x="-261360" y="650880"/>
            <a:ext cx="4748400" cy="4235040"/>
          </a:xfrm>
          <a:custGeom>
            <a:avLst/>
            <a:gdLst>
              <a:gd name="textAreaLeft" fmla="*/ 0 w 4748400"/>
              <a:gd name="textAreaRight" fmla="*/ 4748760 w 4748400"/>
              <a:gd name="textAreaTop" fmla="*/ 0 h 4235040"/>
              <a:gd name="textAreaBottom" fmla="*/ 4235400 h 423504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2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28;p4"/>
          <p:cNvSpPr/>
          <p:nvPr/>
        </p:nvSpPr>
        <p:spPr>
          <a:xfrm rot="10800000">
            <a:off x="-7920" y="2968200"/>
            <a:ext cx="4435920" cy="2159280"/>
          </a:xfrm>
          <a:custGeom>
            <a:avLst/>
            <a:gdLst>
              <a:gd name="textAreaLeft" fmla="*/ 0 w 4435920"/>
              <a:gd name="textAreaRight" fmla="*/ 4436280 w 4435920"/>
              <a:gd name="textAreaTop" fmla="*/ 0 h 2159280"/>
              <a:gd name="textAreaBottom" fmla="*/ 2159640 h 2159280"/>
            </a:gdLst>
            <a:ahLst/>
            <a:cxnLst/>
            <a:rect l="textAreaLeft" t="textAreaTop" r="textAreaRight" b="textAreaBottom"/>
            <a:pathLst>
              <a:path w="177445" h="86392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35" name="Google Shape;29;p4"/>
          <p:cNvSpPr/>
          <p:nvPr/>
        </p:nvSpPr>
        <p:spPr>
          <a:xfrm rot="16200000">
            <a:off x="4272480" y="262080"/>
            <a:ext cx="5141160" cy="4584960"/>
          </a:xfrm>
          <a:custGeom>
            <a:avLst/>
            <a:gdLst>
              <a:gd name="textAreaLeft" fmla="*/ 0 w 5141160"/>
              <a:gd name="textAreaRight" fmla="*/ 5141520 w 5141160"/>
              <a:gd name="textAreaTop" fmla="*/ 0 h 4584960"/>
              <a:gd name="textAreaBottom" fmla="*/ 4585320 h 458496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36" name="Google Shape;30;p4"/>
          <p:cNvSpPr/>
          <p:nvPr/>
        </p:nvSpPr>
        <p:spPr>
          <a:xfrm rot="5400000">
            <a:off x="-292320" y="212040"/>
            <a:ext cx="5263200" cy="4694040"/>
          </a:xfrm>
          <a:custGeom>
            <a:avLst/>
            <a:gdLst>
              <a:gd name="textAreaLeft" fmla="*/ 0 w 5263200"/>
              <a:gd name="textAreaRight" fmla="*/ 5263560 w 5263200"/>
              <a:gd name="textAreaTop" fmla="*/ 0 h 4694040"/>
              <a:gd name="textAreaBottom" fmla="*/ 4694400 h 469404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2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37" name="Google Shape;31;p4"/>
          <p:cNvSpPr/>
          <p:nvPr/>
        </p:nvSpPr>
        <p:spPr>
          <a:xfrm rot="10800000">
            <a:off x="-7920" y="-15840"/>
            <a:ext cx="1964520" cy="1751760"/>
          </a:xfrm>
          <a:custGeom>
            <a:avLst/>
            <a:gdLst>
              <a:gd name="textAreaLeft" fmla="*/ 0 w 1964520"/>
              <a:gd name="textAreaRight" fmla="*/ 1964880 w 1964520"/>
              <a:gd name="textAreaTop" fmla="*/ 0 h 1751760"/>
              <a:gd name="textAreaBottom" fmla="*/ 1752120 h 175176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38" name="Google Shape;32;p4"/>
          <p:cNvSpPr/>
          <p:nvPr/>
        </p:nvSpPr>
        <p:spPr>
          <a:xfrm>
            <a:off x="7216920" y="3468600"/>
            <a:ext cx="1964520" cy="1751760"/>
          </a:xfrm>
          <a:custGeom>
            <a:avLst/>
            <a:gdLst>
              <a:gd name="textAreaLeft" fmla="*/ 0 w 1964520"/>
              <a:gd name="textAreaRight" fmla="*/ 1964880 w 1964520"/>
              <a:gd name="textAreaTop" fmla="*/ 0 h 1751760"/>
              <a:gd name="textAreaBottom" fmla="*/ 1752120 h 175176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39" name="Google Shape;33;p4"/>
          <p:cNvSpPr/>
          <p:nvPr/>
        </p:nvSpPr>
        <p:spPr>
          <a:xfrm rot="16200000">
            <a:off x="7277400" y="92880"/>
            <a:ext cx="1964520" cy="1751760"/>
          </a:xfrm>
          <a:custGeom>
            <a:avLst/>
            <a:gdLst>
              <a:gd name="textAreaLeft" fmla="*/ 0 w 1964520"/>
              <a:gd name="textAreaRight" fmla="*/ 1964880 w 1964520"/>
              <a:gd name="textAreaTop" fmla="*/ 0 h 1751760"/>
              <a:gd name="textAreaBottom" fmla="*/ 1752120 h 175176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40" name="Google Shape;34;p4"/>
          <p:cNvSpPr/>
          <p:nvPr/>
        </p:nvSpPr>
        <p:spPr>
          <a:xfrm rot="10800000">
            <a:off x="9117000" y="3619080"/>
            <a:ext cx="360" cy="360"/>
          </a:xfrm>
          <a:custGeom>
            <a:avLst/>
            <a:gdLst>
              <a:gd name="textAreaLeft" fmla="*/ 0 w 360"/>
              <a:gd name="textAreaRight" fmla="*/ 720 w 36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1" h="1"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360" bIns="36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sp>
        <p:nvSpPr>
          <p:cNvPr id="141" name="Google Shape;35;p4"/>
          <p:cNvSpPr/>
          <p:nvPr/>
        </p:nvSpPr>
        <p:spPr>
          <a:xfrm rot="10800000">
            <a:off x="9117000" y="2707920"/>
            <a:ext cx="360" cy="360"/>
          </a:xfrm>
          <a:custGeom>
            <a:avLst/>
            <a:gdLst>
              <a:gd name="textAreaLeft" fmla="*/ 0 w 360"/>
              <a:gd name="textAreaRight" fmla="*/ 720 w 36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1" h="1">
                <a:moveTo>
                  <a:pt x="0" y="0"/>
                </a:moveTo>
                <a:lnTo>
                  <a:pt x="0" y="0"/>
                </a:lnTo>
                <a:close/>
              </a:path>
            </a:pathLst>
          </a:custGeom>
          <a:solidFill>
            <a:schemeClr val="hlink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360" bIns="36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sp>
        <p:nvSpPr>
          <p:cNvPr id="142" name="Google Shape;36;p4"/>
          <p:cNvSpPr/>
          <p:nvPr/>
        </p:nvSpPr>
        <p:spPr>
          <a:xfrm rot="10800000" flipH="1">
            <a:off x="7990560" y="5117760"/>
            <a:ext cx="360" cy="360"/>
          </a:xfrm>
          <a:custGeom>
            <a:avLst/>
            <a:gdLst>
              <a:gd name="textAreaLeft" fmla="*/ -360 w 360"/>
              <a:gd name="textAreaRight" fmla="*/ 360 w 36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hlink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360" bIns="36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sp>
        <p:nvSpPr>
          <p:cNvPr id="143" name="Google Shape;37;p4"/>
          <p:cNvSpPr/>
          <p:nvPr/>
        </p:nvSpPr>
        <p:spPr>
          <a:xfrm rot="10800000" flipH="1">
            <a:off x="7990560" y="5117760"/>
            <a:ext cx="360" cy="360"/>
          </a:xfrm>
          <a:custGeom>
            <a:avLst/>
            <a:gdLst>
              <a:gd name="textAreaLeft" fmla="*/ -360 w 360"/>
              <a:gd name="textAreaRight" fmla="*/ 360 w 360"/>
              <a:gd name="textAreaTop" fmla="*/ 0 h 360"/>
              <a:gd name="textAreaBottom" fmla="*/ 720 h 360"/>
            </a:gdLst>
            <a:ahLst/>
            <a:cxnLst/>
            <a:rect l="textAreaLeft" t="textAreaTop" r="textAreaRight" b="textAreaBottom"/>
            <a:pathLst>
              <a:path w="1" h="1">
                <a:moveTo>
                  <a:pt x="0" y="1"/>
                </a:moveTo>
                <a:lnTo>
                  <a:pt x="0" y="1"/>
                </a:lnTo>
                <a:lnTo>
                  <a:pt x="0" y="1"/>
                </a:lnTo>
                <a:close/>
              </a:path>
            </a:pathLst>
          </a:custGeom>
          <a:solidFill>
            <a:schemeClr val="hlink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360" bIns="36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FFFFFF"/>
              </a:solidFill>
              <a:latin typeface="OpenSymbol"/>
            </a:endParaRPr>
          </a:p>
        </p:txBody>
      </p:sp>
      <p:sp>
        <p:nvSpPr>
          <p:cNvPr id="144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319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31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45" name="PlaceHolder 2"/>
          <p:cNvSpPr>
            <a:spLocks noGrp="1"/>
          </p:cNvSpPr>
          <p:nvPr>
            <p:ph type="body"/>
          </p:nvPr>
        </p:nvSpPr>
        <p:spPr>
          <a:xfrm>
            <a:off x="720000" y="1118520"/>
            <a:ext cx="7703640" cy="572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253;p31"/>
          <p:cNvSpPr/>
          <p:nvPr/>
        </p:nvSpPr>
        <p:spPr>
          <a:xfrm rot="16200000">
            <a:off x="5304600" y="220320"/>
            <a:ext cx="4065480" cy="3625560"/>
          </a:xfrm>
          <a:custGeom>
            <a:avLst/>
            <a:gdLst>
              <a:gd name="textAreaLeft" fmla="*/ 0 w 4065480"/>
              <a:gd name="textAreaRight" fmla="*/ 4065840 w 4065480"/>
              <a:gd name="textAreaTop" fmla="*/ 0 h 3625560"/>
              <a:gd name="textAreaBottom" fmla="*/ 3625920 h 362556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49" name="Google Shape;254;p31"/>
          <p:cNvSpPr/>
          <p:nvPr/>
        </p:nvSpPr>
        <p:spPr>
          <a:xfrm rot="10800000" flipH="1">
            <a:off x="6605640" y="3907080"/>
            <a:ext cx="2544120" cy="1238400"/>
          </a:xfrm>
          <a:custGeom>
            <a:avLst/>
            <a:gdLst>
              <a:gd name="textAreaLeft" fmla="*/ -360 w 2544120"/>
              <a:gd name="textAreaRight" fmla="*/ 2544120 w 2544120"/>
              <a:gd name="textAreaTop" fmla="*/ 0 h 1238400"/>
              <a:gd name="textAreaBottom" fmla="*/ 1238760 h 1238400"/>
            </a:gdLst>
            <a:ahLst/>
            <a:cxnLst/>
            <a:rect l="textAreaLeft" t="textAreaTop" r="textAreaRight" b="textAreaBottom"/>
            <a:pathLst>
              <a:path w="177445" h="86392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50" name="Google Shape;255;p31"/>
          <p:cNvSpPr/>
          <p:nvPr/>
        </p:nvSpPr>
        <p:spPr>
          <a:xfrm rot="5400000">
            <a:off x="-294120" y="653040"/>
            <a:ext cx="4748400" cy="4235040"/>
          </a:xfrm>
          <a:custGeom>
            <a:avLst/>
            <a:gdLst>
              <a:gd name="textAreaLeft" fmla="*/ 0 w 4748400"/>
              <a:gd name="textAreaRight" fmla="*/ 4748760 w 4748400"/>
              <a:gd name="textAreaTop" fmla="*/ 0 h 4235040"/>
              <a:gd name="textAreaBottom" fmla="*/ 4235400 h 423504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2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51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319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31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52" name="Google Shape;260;p31"/>
          <p:cNvSpPr/>
          <p:nvPr/>
        </p:nvSpPr>
        <p:spPr>
          <a:xfrm rot="10800000" flipH="1">
            <a:off x="7705440" y="-139680"/>
            <a:ext cx="1621080" cy="1112400"/>
          </a:xfrm>
          <a:custGeom>
            <a:avLst/>
            <a:gdLst>
              <a:gd name="textAreaLeft" fmla="*/ -360 w 1621080"/>
              <a:gd name="textAreaRight" fmla="*/ 1621080 w 1621080"/>
              <a:gd name="textAreaTop" fmla="*/ 0 h 1112400"/>
              <a:gd name="textAreaBottom" fmla="*/ 1112760 h 111240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" name="Google Shape;265;p32"/>
          <p:cNvSpPr/>
          <p:nvPr/>
        </p:nvSpPr>
        <p:spPr>
          <a:xfrm rot="10800000">
            <a:off x="-21600" y="3907080"/>
            <a:ext cx="2544120" cy="1238400"/>
          </a:xfrm>
          <a:custGeom>
            <a:avLst/>
            <a:gdLst>
              <a:gd name="textAreaLeft" fmla="*/ 0 w 2544120"/>
              <a:gd name="textAreaRight" fmla="*/ 2544480 w 2544120"/>
              <a:gd name="textAreaTop" fmla="*/ 0 h 1238400"/>
              <a:gd name="textAreaBottom" fmla="*/ 1238760 h 1238400"/>
            </a:gdLst>
            <a:ahLst/>
            <a:cxnLst/>
            <a:rect l="textAreaLeft" t="textAreaTop" r="textAreaRight" b="textAreaBottom"/>
            <a:pathLst>
              <a:path w="177445" h="86392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54" name="Google Shape;266;p32"/>
          <p:cNvSpPr/>
          <p:nvPr/>
        </p:nvSpPr>
        <p:spPr>
          <a:xfrm rot="16200000" flipH="1">
            <a:off x="4674600" y="653400"/>
            <a:ext cx="4748400" cy="4235040"/>
          </a:xfrm>
          <a:custGeom>
            <a:avLst/>
            <a:gdLst>
              <a:gd name="textAreaLeft" fmla="*/ 360 w 4748400"/>
              <a:gd name="textAreaRight" fmla="*/ 4749120 w 4748400"/>
              <a:gd name="textAreaTop" fmla="*/ 0 h 4235040"/>
              <a:gd name="textAreaBottom" fmla="*/ 4235400 h 423504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2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55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319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31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56" name="Google Shape;269;p32"/>
          <p:cNvSpPr/>
          <p:nvPr/>
        </p:nvSpPr>
        <p:spPr>
          <a:xfrm rot="10800000">
            <a:off x="-189720" y="0"/>
            <a:ext cx="1456560" cy="999720"/>
          </a:xfrm>
          <a:custGeom>
            <a:avLst/>
            <a:gdLst>
              <a:gd name="textAreaLeft" fmla="*/ 0 w 1456560"/>
              <a:gd name="textAreaRight" fmla="*/ 1456920 w 1456560"/>
              <a:gd name="textAreaTop" fmla="*/ 0 h 999720"/>
              <a:gd name="textAreaBottom" fmla="*/ 1000080 h 99972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276;p33"/>
          <p:cNvSpPr/>
          <p:nvPr/>
        </p:nvSpPr>
        <p:spPr>
          <a:xfrm rot="5400000">
            <a:off x="-277560" y="279000"/>
            <a:ext cx="5141160" cy="4584960"/>
          </a:xfrm>
          <a:custGeom>
            <a:avLst/>
            <a:gdLst>
              <a:gd name="textAreaLeft" fmla="*/ 0 w 5141160"/>
              <a:gd name="textAreaRight" fmla="*/ 5141520 w 5141160"/>
              <a:gd name="textAreaTop" fmla="*/ 0 h 4584960"/>
              <a:gd name="textAreaBottom" fmla="*/ 4585320 h 458496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58" name="Google Shape;277;p33"/>
          <p:cNvSpPr/>
          <p:nvPr/>
        </p:nvSpPr>
        <p:spPr>
          <a:xfrm rot="16200000">
            <a:off x="4209840" y="207720"/>
            <a:ext cx="5200200" cy="4694040"/>
          </a:xfrm>
          <a:custGeom>
            <a:avLst/>
            <a:gdLst>
              <a:gd name="textAreaLeft" fmla="*/ 0 w 5200200"/>
              <a:gd name="textAreaRight" fmla="*/ 5200560 w 5200200"/>
              <a:gd name="textAreaTop" fmla="*/ 0 h 4694040"/>
              <a:gd name="textAreaBottom" fmla="*/ 4694400 h 469404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2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59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319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31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60" name="PlaceHolder 2"/>
          <p:cNvSpPr>
            <a:spLocks noGrp="1"/>
          </p:cNvSpPr>
          <p:nvPr>
            <p:ph type="title"/>
          </p:nvPr>
        </p:nvSpPr>
        <p:spPr>
          <a:xfrm>
            <a:off x="2183400" y="1618200"/>
            <a:ext cx="1977840" cy="4384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21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61" name="PlaceHolder 3"/>
          <p:cNvSpPr>
            <a:spLocks noGrp="1"/>
          </p:cNvSpPr>
          <p:nvPr>
            <p:ph type="title"/>
          </p:nvPr>
        </p:nvSpPr>
        <p:spPr>
          <a:xfrm>
            <a:off x="6289920" y="1618200"/>
            <a:ext cx="1977840" cy="4384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21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62" name="PlaceHolder 4"/>
          <p:cNvSpPr>
            <a:spLocks noGrp="1"/>
          </p:cNvSpPr>
          <p:nvPr>
            <p:ph type="title"/>
          </p:nvPr>
        </p:nvSpPr>
        <p:spPr>
          <a:xfrm>
            <a:off x="2183400" y="3249720"/>
            <a:ext cx="1977840" cy="4384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21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63" name="PlaceHolder 5"/>
          <p:cNvSpPr>
            <a:spLocks noGrp="1"/>
          </p:cNvSpPr>
          <p:nvPr>
            <p:ph type="title"/>
          </p:nvPr>
        </p:nvSpPr>
        <p:spPr>
          <a:xfrm>
            <a:off x="6289920" y="3249720"/>
            <a:ext cx="1977840" cy="4384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21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288;p34"/>
          <p:cNvSpPr/>
          <p:nvPr/>
        </p:nvSpPr>
        <p:spPr>
          <a:xfrm rot="16200000" flipH="1">
            <a:off x="5957640" y="1962360"/>
            <a:ext cx="3361320" cy="2997720"/>
          </a:xfrm>
          <a:custGeom>
            <a:avLst/>
            <a:gdLst>
              <a:gd name="textAreaLeft" fmla="*/ -360 w 3361320"/>
              <a:gd name="textAreaRight" fmla="*/ 3361320 w 3361320"/>
              <a:gd name="textAreaTop" fmla="*/ 0 h 2997720"/>
              <a:gd name="textAreaBottom" fmla="*/ 2998080 h 299772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65" name="Google Shape;289;p34"/>
          <p:cNvSpPr/>
          <p:nvPr/>
        </p:nvSpPr>
        <p:spPr>
          <a:xfrm rot="5400000" flipH="1">
            <a:off x="-180360" y="114480"/>
            <a:ext cx="3293280" cy="2972520"/>
          </a:xfrm>
          <a:custGeom>
            <a:avLst/>
            <a:gdLst>
              <a:gd name="textAreaLeft" fmla="*/ 360 w 3293280"/>
              <a:gd name="textAreaRight" fmla="*/ 3294000 w 3293280"/>
              <a:gd name="textAreaTop" fmla="*/ 0 h 2972520"/>
              <a:gd name="textAreaBottom" fmla="*/ 2972880 h 297252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2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66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319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31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67" name="PlaceHolder 2"/>
          <p:cNvSpPr>
            <a:spLocks noGrp="1"/>
          </p:cNvSpPr>
          <p:nvPr>
            <p:ph type="title"/>
          </p:nvPr>
        </p:nvSpPr>
        <p:spPr>
          <a:xfrm>
            <a:off x="709560" y="1205640"/>
            <a:ext cx="2490480" cy="4384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21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168" name="Google Shape;292;p34"/>
          <p:cNvGrpSpPr/>
          <p:nvPr/>
        </p:nvGrpSpPr>
        <p:grpSpPr>
          <a:xfrm>
            <a:off x="8194320" y="4047480"/>
            <a:ext cx="839880" cy="961920"/>
            <a:chOff x="8194320" y="4047480"/>
            <a:chExt cx="839880" cy="961920"/>
          </a:xfrm>
        </p:grpSpPr>
        <p:sp>
          <p:nvSpPr>
            <p:cNvPr id="169" name="Google Shape;293;p34"/>
            <p:cNvSpPr/>
            <p:nvPr/>
          </p:nvSpPr>
          <p:spPr>
            <a:xfrm rot="17188200">
              <a:off x="8350560" y="4924800"/>
              <a:ext cx="89280" cy="64440"/>
            </a:xfrm>
            <a:custGeom>
              <a:avLst/>
              <a:gdLst>
                <a:gd name="textAreaLeft" fmla="*/ 0 w 89280"/>
                <a:gd name="textAreaRight" fmla="*/ 89640 w 89280"/>
                <a:gd name="textAreaTop" fmla="*/ 0 h 64440"/>
                <a:gd name="textAreaBottom" fmla="*/ 64800 h 64440"/>
              </a:gdLst>
              <a:ahLst/>
              <a:cxnLst/>
              <a:rect l="textAreaLeft" t="textAreaTop" r="textAreaRight" b="textAreaBottom"/>
              <a:pathLst>
                <a:path w="4432" h="3193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2400" bIns="324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70" name="Google Shape;294;p34"/>
            <p:cNvSpPr/>
            <p:nvPr/>
          </p:nvSpPr>
          <p:spPr>
            <a:xfrm rot="17188200">
              <a:off x="8197560" y="4647240"/>
              <a:ext cx="83160" cy="69480"/>
            </a:xfrm>
            <a:custGeom>
              <a:avLst/>
              <a:gdLst>
                <a:gd name="textAreaLeft" fmla="*/ 0 w 83160"/>
                <a:gd name="textAreaRight" fmla="*/ 83520 w 83160"/>
                <a:gd name="textAreaTop" fmla="*/ 0 h 69480"/>
                <a:gd name="textAreaBottom" fmla="*/ 69840 h 69480"/>
              </a:gdLst>
              <a:ahLst/>
              <a:cxnLst/>
              <a:rect l="textAreaLeft" t="textAreaTop" r="textAreaRight" b="textAreaBottom"/>
              <a:pathLst>
                <a:path w="4132" h="344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4920" bIns="34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171" name="Google Shape;295;p34"/>
            <p:cNvSpPr/>
            <p:nvPr/>
          </p:nvSpPr>
          <p:spPr>
            <a:xfrm rot="17188200">
              <a:off x="8298000" y="4217400"/>
              <a:ext cx="83160" cy="55080"/>
            </a:xfrm>
            <a:custGeom>
              <a:avLst/>
              <a:gdLst>
                <a:gd name="textAreaLeft" fmla="*/ 0 w 83160"/>
                <a:gd name="textAreaRight" fmla="*/ 83520 w 83160"/>
                <a:gd name="textAreaTop" fmla="*/ 0 h 55080"/>
                <a:gd name="textAreaBottom" fmla="*/ 55440 h 55080"/>
              </a:gdLst>
              <a:ahLst/>
              <a:cxnLst/>
              <a:rect l="textAreaLeft" t="textAreaTop" r="textAreaRight" b="textAreaBottom"/>
              <a:pathLst>
                <a:path w="4123" h="2744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7720" bIns="277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72" name="Google Shape;296;p34"/>
            <p:cNvSpPr/>
            <p:nvPr/>
          </p:nvSpPr>
          <p:spPr>
            <a:xfrm rot="17188200">
              <a:off x="8595000" y="4119480"/>
              <a:ext cx="106920" cy="81360"/>
            </a:xfrm>
            <a:custGeom>
              <a:avLst/>
              <a:gdLst>
                <a:gd name="textAreaLeft" fmla="*/ 0 w 106920"/>
                <a:gd name="textAreaRight" fmla="*/ 107280 w 106920"/>
                <a:gd name="textAreaTop" fmla="*/ 0 h 81360"/>
                <a:gd name="textAreaBottom" fmla="*/ 81720 h 81360"/>
              </a:gdLst>
              <a:ahLst/>
              <a:cxnLst/>
              <a:rect l="textAreaLeft" t="textAreaTop" r="textAreaRight" b="textAreaBottom"/>
              <a:pathLst>
                <a:path w="5292" h="4043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0680" bIns="406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73" name="Google Shape;297;p34"/>
            <p:cNvSpPr/>
            <p:nvPr/>
          </p:nvSpPr>
          <p:spPr>
            <a:xfrm rot="17188200">
              <a:off x="8498880" y="4610880"/>
              <a:ext cx="72720" cy="52560"/>
            </a:xfrm>
            <a:custGeom>
              <a:avLst/>
              <a:gdLst>
                <a:gd name="textAreaLeft" fmla="*/ 0 w 72720"/>
                <a:gd name="textAreaRight" fmla="*/ 73080 w 72720"/>
                <a:gd name="textAreaTop" fmla="*/ 0 h 52560"/>
                <a:gd name="textAreaBottom" fmla="*/ 52920 h 52560"/>
              </a:gdLst>
              <a:ahLst/>
              <a:cxnLst/>
              <a:rect l="textAreaLeft" t="textAreaTop" r="textAreaRight" b="textAreaBottom"/>
              <a:pathLst>
                <a:path w="3607" h="2621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6280" bIns="262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74" name="Google Shape;298;p34"/>
            <p:cNvSpPr/>
            <p:nvPr/>
          </p:nvSpPr>
          <p:spPr>
            <a:xfrm rot="17188200">
              <a:off x="8749440" y="4352400"/>
              <a:ext cx="120960" cy="74880"/>
            </a:xfrm>
            <a:custGeom>
              <a:avLst/>
              <a:gdLst>
                <a:gd name="textAreaLeft" fmla="*/ 0 w 120960"/>
                <a:gd name="textAreaRight" fmla="*/ 121320 w 120960"/>
                <a:gd name="textAreaTop" fmla="*/ 0 h 74880"/>
                <a:gd name="textAreaBottom" fmla="*/ 75240 h 74880"/>
              </a:gdLst>
              <a:ahLst/>
              <a:cxnLst/>
              <a:rect l="textAreaLeft" t="textAreaTop" r="textAreaRight" b="textAreaBottom"/>
              <a:pathLst>
                <a:path w="5984" h="3723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7440" bIns="37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175" name="Google Shape;299;p34"/>
            <p:cNvSpPr/>
            <p:nvPr/>
          </p:nvSpPr>
          <p:spPr>
            <a:xfrm rot="17188200">
              <a:off x="8950680" y="4067640"/>
              <a:ext cx="86040" cy="58680"/>
            </a:xfrm>
            <a:custGeom>
              <a:avLst/>
              <a:gdLst>
                <a:gd name="textAreaLeft" fmla="*/ 0 w 86040"/>
                <a:gd name="textAreaRight" fmla="*/ 86400 w 86040"/>
                <a:gd name="textAreaTop" fmla="*/ 0 h 58680"/>
                <a:gd name="textAreaBottom" fmla="*/ 59040 h 58680"/>
              </a:gdLst>
              <a:ahLst/>
              <a:cxnLst/>
              <a:rect l="textAreaLeft" t="textAreaTop" r="textAreaRight" b="textAreaBottom"/>
              <a:pathLst>
                <a:path w="4267" h="2908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9520" bIns="29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176" name="Google Shape;300;p34"/>
          <p:cNvSpPr/>
          <p:nvPr/>
        </p:nvSpPr>
        <p:spPr>
          <a:xfrm rot="5400000">
            <a:off x="7823520" y="3780720"/>
            <a:ext cx="1781280" cy="1038960"/>
          </a:xfrm>
          <a:custGeom>
            <a:avLst/>
            <a:gdLst>
              <a:gd name="textAreaLeft" fmla="*/ 0 w 1781280"/>
              <a:gd name="textAreaRight" fmla="*/ 1781640 w 1781280"/>
              <a:gd name="textAreaTop" fmla="*/ 0 h 1038960"/>
              <a:gd name="textAreaBottom" fmla="*/ 1039320 h 1038960"/>
            </a:gdLst>
            <a:ahLst/>
            <a:cxnLst/>
            <a:rect l="textAreaLeft" t="textAreaTop" r="textAreaRight" b="textAreaBottom"/>
            <a:pathLst>
              <a:path w="175870" h="102587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77" name="PlaceHolder 3"/>
          <p:cNvSpPr>
            <a:spLocks noGrp="1"/>
          </p:cNvSpPr>
          <p:nvPr>
            <p:ph type="body"/>
          </p:nvPr>
        </p:nvSpPr>
        <p:spPr>
          <a:xfrm>
            <a:off x="709560" y="1568160"/>
            <a:ext cx="2490480" cy="1000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178" name="PlaceHolder 4"/>
          <p:cNvSpPr>
            <a:spLocks noGrp="1"/>
          </p:cNvSpPr>
          <p:nvPr>
            <p:ph type="title"/>
          </p:nvPr>
        </p:nvSpPr>
        <p:spPr>
          <a:xfrm>
            <a:off x="709560" y="3024720"/>
            <a:ext cx="2490480" cy="4384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21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79" name="PlaceHolder 5"/>
          <p:cNvSpPr>
            <a:spLocks noGrp="1"/>
          </p:cNvSpPr>
          <p:nvPr>
            <p:ph type="body"/>
          </p:nvPr>
        </p:nvSpPr>
        <p:spPr>
          <a:xfrm>
            <a:off x="709560" y="3387600"/>
            <a:ext cx="2490480" cy="1000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180" name="PlaceHolder 6"/>
          <p:cNvSpPr>
            <a:spLocks noGrp="1"/>
          </p:cNvSpPr>
          <p:nvPr>
            <p:ph type="title"/>
          </p:nvPr>
        </p:nvSpPr>
        <p:spPr>
          <a:xfrm>
            <a:off x="5943600" y="1205640"/>
            <a:ext cx="2490480" cy="4384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21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81" name="PlaceHolder 7"/>
          <p:cNvSpPr>
            <a:spLocks noGrp="1"/>
          </p:cNvSpPr>
          <p:nvPr>
            <p:ph type="body"/>
          </p:nvPr>
        </p:nvSpPr>
        <p:spPr>
          <a:xfrm>
            <a:off x="5943600" y="1568160"/>
            <a:ext cx="2490480" cy="1000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182" name="PlaceHolder 8"/>
          <p:cNvSpPr>
            <a:spLocks noGrp="1"/>
          </p:cNvSpPr>
          <p:nvPr>
            <p:ph type="title"/>
          </p:nvPr>
        </p:nvSpPr>
        <p:spPr>
          <a:xfrm>
            <a:off x="5943600" y="3024720"/>
            <a:ext cx="2490480" cy="4384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Autofit/>
          </a:bodyPr>
          <a:lstStyle/>
          <a:p>
            <a:pPr indent="0">
              <a:buNone/>
            </a:pPr>
            <a:r>
              <a:rPr lang="fr-FR" sz="21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83" name="PlaceHolder 9"/>
          <p:cNvSpPr>
            <a:spLocks noGrp="1"/>
          </p:cNvSpPr>
          <p:nvPr>
            <p:ph type="body"/>
          </p:nvPr>
        </p:nvSpPr>
        <p:spPr>
          <a:xfrm>
            <a:off x="5943600" y="3387600"/>
            <a:ext cx="2490480" cy="1000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309;p35"/>
          <p:cNvSpPr/>
          <p:nvPr/>
        </p:nvSpPr>
        <p:spPr>
          <a:xfrm rot="16200000" flipH="1">
            <a:off x="4294080" y="279000"/>
            <a:ext cx="5141160" cy="4584960"/>
          </a:xfrm>
          <a:custGeom>
            <a:avLst/>
            <a:gdLst>
              <a:gd name="textAreaLeft" fmla="*/ -360 w 5141160"/>
              <a:gd name="textAreaRight" fmla="*/ 5141160 w 5141160"/>
              <a:gd name="textAreaTop" fmla="*/ 0 h 4584960"/>
              <a:gd name="textAreaBottom" fmla="*/ 4585320 h 458496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85" name="Google Shape;310;p35"/>
          <p:cNvSpPr/>
          <p:nvPr/>
        </p:nvSpPr>
        <p:spPr>
          <a:xfrm rot="5400000" flipH="1">
            <a:off x="-253800" y="207360"/>
            <a:ext cx="5200200" cy="4694040"/>
          </a:xfrm>
          <a:custGeom>
            <a:avLst/>
            <a:gdLst>
              <a:gd name="textAreaLeft" fmla="*/ -360 w 5200200"/>
              <a:gd name="textAreaRight" fmla="*/ 5200200 w 5200200"/>
              <a:gd name="textAreaTop" fmla="*/ 0 h 4694040"/>
              <a:gd name="textAreaBottom" fmla="*/ 4694400 h 469404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2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86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319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31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87" name="PlaceHolder 2"/>
          <p:cNvSpPr>
            <a:spLocks noGrp="1"/>
          </p:cNvSpPr>
          <p:nvPr>
            <p:ph type="title"/>
          </p:nvPr>
        </p:nvSpPr>
        <p:spPr>
          <a:xfrm>
            <a:off x="1101240" y="1935360"/>
            <a:ext cx="1985760" cy="347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21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88" name="PlaceHolder 3"/>
          <p:cNvSpPr>
            <a:spLocks noGrp="1"/>
          </p:cNvSpPr>
          <p:nvPr>
            <p:ph type="title"/>
          </p:nvPr>
        </p:nvSpPr>
        <p:spPr>
          <a:xfrm>
            <a:off x="3579120" y="1935360"/>
            <a:ext cx="1985760" cy="347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21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89" name="PlaceHolder 4"/>
          <p:cNvSpPr>
            <a:spLocks noGrp="1"/>
          </p:cNvSpPr>
          <p:nvPr>
            <p:ph type="title"/>
          </p:nvPr>
        </p:nvSpPr>
        <p:spPr>
          <a:xfrm>
            <a:off x="1101240" y="3749760"/>
            <a:ext cx="1985760" cy="347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21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90" name="PlaceHolder 5"/>
          <p:cNvSpPr>
            <a:spLocks noGrp="1"/>
          </p:cNvSpPr>
          <p:nvPr>
            <p:ph type="title"/>
          </p:nvPr>
        </p:nvSpPr>
        <p:spPr>
          <a:xfrm>
            <a:off x="3579120" y="3749760"/>
            <a:ext cx="1985760" cy="347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21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91" name="PlaceHolder 6"/>
          <p:cNvSpPr>
            <a:spLocks noGrp="1"/>
          </p:cNvSpPr>
          <p:nvPr>
            <p:ph type="title"/>
          </p:nvPr>
        </p:nvSpPr>
        <p:spPr>
          <a:xfrm>
            <a:off x="6056640" y="1935360"/>
            <a:ext cx="1985760" cy="347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21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192" name="PlaceHolder 7"/>
          <p:cNvSpPr>
            <a:spLocks noGrp="1"/>
          </p:cNvSpPr>
          <p:nvPr>
            <p:ph type="title"/>
          </p:nvPr>
        </p:nvSpPr>
        <p:spPr>
          <a:xfrm>
            <a:off x="6056640" y="3749760"/>
            <a:ext cx="1985760" cy="347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21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325;p36"/>
          <p:cNvSpPr/>
          <p:nvPr/>
        </p:nvSpPr>
        <p:spPr>
          <a:xfrm rot="16200000" flipH="1">
            <a:off x="5292720" y="1297800"/>
            <a:ext cx="4065480" cy="3625560"/>
          </a:xfrm>
          <a:custGeom>
            <a:avLst/>
            <a:gdLst>
              <a:gd name="textAreaLeft" fmla="*/ -360 w 4065480"/>
              <a:gd name="textAreaRight" fmla="*/ 4065480 w 4065480"/>
              <a:gd name="textAreaTop" fmla="*/ 0 h 3625560"/>
              <a:gd name="textAreaBottom" fmla="*/ 3625920 h 362556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94" name="Google Shape;326;p36"/>
          <p:cNvSpPr/>
          <p:nvPr/>
        </p:nvSpPr>
        <p:spPr>
          <a:xfrm rot="5400000" flipH="1">
            <a:off x="-261720" y="253080"/>
            <a:ext cx="4748400" cy="4235040"/>
          </a:xfrm>
          <a:custGeom>
            <a:avLst/>
            <a:gdLst>
              <a:gd name="textAreaLeft" fmla="*/ 360 w 4748400"/>
              <a:gd name="textAreaRight" fmla="*/ 4749120 w 4748400"/>
              <a:gd name="textAreaTop" fmla="*/ 0 h 4235040"/>
              <a:gd name="textAreaBottom" fmla="*/ 4235400 h 423504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2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95" name="PlaceHolder 1"/>
          <p:cNvSpPr>
            <a:spLocks noGrp="1"/>
          </p:cNvSpPr>
          <p:nvPr>
            <p:ph type="title"/>
          </p:nvPr>
        </p:nvSpPr>
        <p:spPr>
          <a:xfrm>
            <a:off x="1303560" y="2087280"/>
            <a:ext cx="1100160" cy="406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3600" b="0" strike="noStrike" spc="-1">
                <a:solidFill>
                  <a:schemeClr val="accent4"/>
                </a:solidFill>
                <a:latin typeface="Roboto Slab"/>
                <a:ea typeface="Roboto Slab"/>
              </a:rPr>
              <a:t>xx%</a:t>
            </a:r>
            <a:endParaRPr lang="fr-FR" sz="36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96" name="PlaceHolder 2"/>
          <p:cNvSpPr>
            <a:spLocks noGrp="1"/>
          </p:cNvSpPr>
          <p:nvPr>
            <p:ph type="title"/>
          </p:nvPr>
        </p:nvSpPr>
        <p:spPr>
          <a:xfrm>
            <a:off x="3873240" y="2087280"/>
            <a:ext cx="1397520" cy="406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3600" b="0" strike="noStrike" spc="-1">
                <a:solidFill>
                  <a:schemeClr val="accent4"/>
                </a:solidFill>
                <a:latin typeface="Roboto Slab"/>
                <a:ea typeface="Roboto Slab"/>
              </a:rPr>
              <a:t>xx%</a:t>
            </a:r>
            <a:endParaRPr lang="fr-FR" sz="36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97" name="PlaceHolder 3"/>
          <p:cNvSpPr>
            <a:spLocks noGrp="1"/>
          </p:cNvSpPr>
          <p:nvPr>
            <p:ph type="title"/>
          </p:nvPr>
        </p:nvSpPr>
        <p:spPr>
          <a:xfrm>
            <a:off x="6591240" y="2087280"/>
            <a:ext cx="1397520" cy="406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3600" b="0" strike="noStrike" spc="-1">
                <a:solidFill>
                  <a:schemeClr val="accent4"/>
                </a:solidFill>
                <a:latin typeface="Roboto Slab"/>
                <a:ea typeface="Roboto Slab"/>
              </a:rPr>
              <a:t>xx%</a:t>
            </a:r>
            <a:endParaRPr lang="fr-FR" sz="36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198" name="PlaceHolder 4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319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31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" name="Google Shape;338;p37"/>
          <p:cNvSpPr/>
          <p:nvPr/>
        </p:nvSpPr>
        <p:spPr>
          <a:xfrm rot="7383000">
            <a:off x="-2987640" y="-919800"/>
            <a:ext cx="6199200" cy="5528520"/>
          </a:xfrm>
          <a:custGeom>
            <a:avLst/>
            <a:gdLst>
              <a:gd name="textAreaLeft" fmla="*/ 0 w 6199200"/>
              <a:gd name="textAreaRight" fmla="*/ 6199560 w 6199200"/>
              <a:gd name="textAreaTop" fmla="*/ 0 h 5528520"/>
              <a:gd name="textAreaBottom" fmla="*/ 5528880 h 552852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00" name="Google Shape;339;p37"/>
          <p:cNvSpPr/>
          <p:nvPr/>
        </p:nvSpPr>
        <p:spPr>
          <a:xfrm rot="18000000">
            <a:off x="5784120" y="243360"/>
            <a:ext cx="5826600" cy="5196240"/>
          </a:xfrm>
          <a:custGeom>
            <a:avLst/>
            <a:gdLst>
              <a:gd name="textAreaLeft" fmla="*/ 0 w 5826600"/>
              <a:gd name="textAreaRight" fmla="*/ 5826960 w 5826600"/>
              <a:gd name="textAreaTop" fmla="*/ 0 h 5196240"/>
              <a:gd name="textAreaBottom" fmla="*/ 5196600 h 519624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2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01" name="PlaceHolder 1"/>
          <p:cNvSpPr>
            <a:spLocks noGrp="1"/>
          </p:cNvSpPr>
          <p:nvPr>
            <p:ph type="title"/>
          </p:nvPr>
        </p:nvSpPr>
        <p:spPr>
          <a:xfrm>
            <a:off x="1807560" y="522000"/>
            <a:ext cx="5528520" cy="8172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4900" b="0" strike="noStrike" spc="-1">
                <a:solidFill>
                  <a:schemeClr val="accent4"/>
                </a:solidFill>
                <a:latin typeface="Roboto Slab"/>
                <a:ea typeface="Roboto Slab"/>
              </a:rPr>
              <a:t>xx%</a:t>
            </a:r>
            <a:endParaRPr lang="fr-FR" sz="49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02" name="PlaceHolder 2"/>
          <p:cNvSpPr>
            <a:spLocks noGrp="1"/>
          </p:cNvSpPr>
          <p:nvPr>
            <p:ph type="title"/>
          </p:nvPr>
        </p:nvSpPr>
        <p:spPr>
          <a:xfrm>
            <a:off x="1807560" y="3467880"/>
            <a:ext cx="5528520" cy="8172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4900" b="0" strike="noStrike" spc="-1">
                <a:solidFill>
                  <a:schemeClr val="accent4"/>
                </a:solidFill>
                <a:latin typeface="Roboto Slab"/>
                <a:ea typeface="Roboto Slab"/>
              </a:rPr>
              <a:t>xx%</a:t>
            </a:r>
            <a:endParaRPr lang="fr-FR" sz="49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03" name="PlaceHolder 3"/>
          <p:cNvSpPr>
            <a:spLocks noGrp="1"/>
          </p:cNvSpPr>
          <p:nvPr>
            <p:ph type="title"/>
          </p:nvPr>
        </p:nvSpPr>
        <p:spPr>
          <a:xfrm>
            <a:off x="1807560" y="2003760"/>
            <a:ext cx="5528520" cy="8172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4900" b="0" strike="noStrike" spc="-1">
                <a:solidFill>
                  <a:schemeClr val="accent4"/>
                </a:solidFill>
                <a:latin typeface="Roboto Slab"/>
                <a:ea typeface="Roboto Slab"/>
              </a:rPr>
              <a:t>xx%</a:t>
            </a:r>
            <a:endParaRPr lang="fr-FR" sz="49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347;p38"/>
          <p:cNvSpPr/>
          <p:nvPr/>
        </p:nvSpPr>
        <p:spPr>
          <a:xfrm>
            <a:off x="5878800" y="-281520"/>
            <a:ext cx="3295080" cy="2005560"/>
          </a:xfrm>
          <a:custGeom>
            <a:avLst/>
            <a:gdLst>
              <a:gd name="textAreaLeft" fmla="*/ 0 w 3295080"/>
              <a:gd name="textAreaRight" fmla="*/ 3295440 w 3295080"/>
              <a:gd name="textAreaTop" fmla="*/ 0 h 2005560"/>
              <a:gd name="textAreaBottom" fmla="*/ 2005920 h 2005560"/>
            </a:gdLst>
            <a:ahLst/>
            <a:cxnLst/>
            <a:rect l="textAreaLeft" t="textAreaTop" r="textAreaRight" b="textAreaBottom"/>
            <a:pathLst>
              <a:path w="177445" h="86392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05" name="Google Shape;348;p38"/>
          <p:cNvSpPr/>
          <p:nvPr/>
        </p:nvSpPr>
        <p:spPr>
          <a:xfrm rot="5400000">
            <a:off x="-339480" y="3839400"/>
            <a:ext cx="1466640" cy="1485360"/>
          </a:xfrm>
          <a:custGeom>
            <a:avLst/>
            <a:gdLst>
              <a:gd name="textAreaLeft" fmla="*/ 0 w 1466640"/>
              <a:gd name="textAreaRight" fmla="*/ 1467000 w 1466640"/>
              <a:gd name="textAreaTop" fmla="*/ 0 h 1485360"/>
              <a:gd name="textAreaBottom" fmla="*/ 1485720 h 148536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6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06" name="Google Shape;349;p38"/>
          <p:cNvSpPr/>
          <p:nvPr/>
        </p:nvSpPr>
        <p:spPr>
          <a:xfrm rot="16200000" flipH="1">
            <a:off x="7870320" y="3829680"/>
            <a:ext cx="1371240" cy="1504440"/>
          </a:xfrm>
          <a:custGeom>
            <a:avLst/>
            <a:gdLst>
              <a:gd name="textAreaLeft" fmla="*/ -360 w 1371240"/>
              <a:gd name="textAreaRight" fmla="*/ 1371240 w 1371240"/>
              <a:gd name="textAreaTop" fmla="*/ 0 h 1504440"/>
              <a:gd name="textAreaBottom" fmla="*/ 1504800 h 150444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35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07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319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31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08" name="PlaceHolder 2"/>
          <p:cNvSpPr>
            <a:spLocks noGrp="1"/>
          </p:cNvSpPr>
          <p:nvPr>
            <p:ph type="title"/>
          </p:nvPr>
        </p:nvSpPr>
        <p:spPr>
          <a:xfrm>
            <a:off x="937440" y="1959480"/>
            <a:ext cx="2175120" cy="7275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3900" b="0" strike="noStrike" spc="-1">
                <a:solidFill>
                  <a:schemeClr val="accent4"/>
                </a:solidFill>
                <a:latin typeface="Roboto Slab"/>
                <a:ea typeface="Roboto Slab"/>
              </a:rPr>
              <a:t>xx%</a:t>
            </a:r>
            <a:endParaRPr lang="fr-FR" sz="39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09" name="PlaceHolder 3"/>
          <p:cNvSpPr>
            <a:spLocks noGrp="1"/>
          </p:cNvSpPr>
          <p:nvPr>
            <p:ph type="title"/>
          </p:nvPr>
        </p:nvSpPr>
        <p:spPr>
          <a:xfrm>
            <a:off x="3484440" y="1959480"/>
            <a:ext cx="2175120" cy="7275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3900" b="0" strike="noStrike" spc="-1">
                <a:solidFill>
                  <a:schemeClr val="accent4"/>
                </a:solidFill>
                <a:latin typeface="Roboto Slab"/>
                <a:ea typeface="Roboto Slab"/>
              </a:rPr>
              <a:t>xx%</a:t>
            </a:r>
            <a:endParaRPr lang="fr-FR" sz="39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10" name="PlaceHolder 4"/>
          <p:cNvSpPr>
            <a:spLocks noGrp="1"/>
          </p:cNvSpPr>
          <p:nvPr>
            <p:ph type="title"/>
          </p:nvPr>
        </p:nvSpPr>
        <p:spPr>
          <a:xfrm>
            <a:off x="6031080" y="1959480"/>
            <a:ext cx="2175120" cy="7275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3900" b="0" strike="noStrike" spc="-1">
                <a:solidFill>
                  <a:schemeClr val="accent4"/>
                </a:solidFill>
                <a:latin typeface="Roboto Slab"/>
                <a:ea typeface="Roboto Slab"/>
              </a:rPr>
              <a:t>xx%</a:t>
            </a:r>
            <a:endParaRPr lang="fr-FR" sz="39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361;p39"/>
          <p:cNvSpPr/>
          <p:nvPr/>
        </p:nvSpPr>
        <p:spPr>
          <a:xfrm rot="5400000" flipH="1">
            <a:off x="-146880" y="82080"/>
            <a:ext cx="3360600" cy="3105360"/>
          </a:xfrm>
          <a:custGeom>
            <a:avLst/>
            <a:gdLst>
              <a:gd name="textAreaLeft" fmla="*/ -360 w 3360600"/>
              <a:gd name="textAreaRight" fmla="*/ 3360600 w 3360600"/>
              <a:gd name="textAreaTop" fmla="*/ 0 h 3105360"/>
              <a:gd name="textAreaBottom" fmla="*/ 3105720 h 310536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2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12" name="Google Shape;362;p39"/>
          <p:cNvSpPr/>
          <p:nvPr/>
        </p:nvSpPr>
        <p:spPr>
          <a:xfrm rot="5400000" flipH="1">
            <a:off x="58320" y="-54000"/>
            <a:ext cx="1685880" cy="1776600"/>
          </a:xfrm>
          <a:custGeom>
            <a:avLst/>
            <a:gdLst>
              <a:gd name="textAreaLeft" fmla="*/ -360 w 1685880"/>
              <a:gd name="textAreaRight" fmla="*/ 1685880 w 1685880"/>
              <a:gd name="textAreaTop" fmla="*/ 0 h 1776600"/>
              <a:gd name="textAreaBottom" fmla="*/ 1776960 h 177660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13" name="Google Shape;363;p39"/>
          <p:cNvSpPr/>
          <p:nvPr/>
        </p:nvSpPr>
        <p:spPr>
          <a:xfrm rot="16200000" flipH="1">
            <a:off x="6179040" y="2184120"/>
            <a:ext cx="3112920" cy="2803320"/>
          </a:xfrm>
          <a:custGeom>
            <a:avLst/>
            <a:gdLst>
              <a:gd name="textAreaLeft" fmla="*/ -360 w 3112920"/>
              <a:gd name="textAreaRight" fmla="*/ 3112920 w 3112920"/>
              <a:gd name="textAreaTop" fmla="*/ 0 h 2803320"/>
              <a:gd name="textAreaBottom" fmla="*/ 2803680 h 280332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319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31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15" name="PlaceHolder 2"/>
          <p:cNvSpPr>
            <a:spLocks noGrp="1"/>
          </p:cNvSpPr>
          <p:nvPr>
            <p:ph type="body"/>
          </p:nvPr>
        </p:nvSpPr>
        <p:spPr>
          <a:xfrm>
            <a:off x="709560" y="1796760"/>
            <a:ext cx="2376360" cy="1000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16" name="PlaceHolder 3"/>
          <p:cNvSpPr>
            <a:spLocks noGrp="1"/>
          </p:cNvSpPr>
          <p:nvPr>
            <p:ph type="body"/>
          </p:nvPr>
        </p:nvSpPr>
        <p:spPr>
          <a:xfrm>
            <a:off x="709560" y="3463560"/>
            <a:ext cx="2376360" cy="1000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17" name="PlaceHolder 4"/>
          <p:cNvSpPr>
            <a:spLocks noGrp="1"/>
          </p:cNvSpPr>
          <p:nvPr>
            <p:ph type="body"/>
          </p:nvPr>
        </p:nvSpPr>
        <p:spPr>
          <a:xfrm>
            <a:off x="6057720" y="1796760"/>
            <a:ext cx="2376360" cy="1000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18" name="PlaceHolder 5"/>
          <p:cNvSpPr>
            <a:spLocks noGrp="1"/>
          </p:cNvSpPr>
          <p:nvPr>
            <p:ph type="body"/>
          </p:nvPr>
        </p:nvSpPr>
        <p:spPr>
          <a:xfrm>
            <a:off x="6057720" y="3463560"/>
            <a:ext cx="2376360" cy="1000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  <p:sp>
        <p:nvSpPr>
          <p:cNvPr id="219" name="PlaceHolder 6"/>
          <p:cNvSpPr>
            <a:spLocks noGrp="1"/>
          </p:cNvSpPr>
          <p:nvPr>
            <p:ph type="title"/>
          </p:nvPr>
        </p:nvSpPr>
        <p:spPr>
          <a:xfrm>
            <a:off x="3393720" y="1983240"/>
            <a:ext cx="889200" cy="406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2100" b="0" strike="noStrike" spc="-1">
                <a:solidFill>
                  <a:schemeClr val="dk1"/>
                </a:solidFill>
                <a:latin typeface="Roboto Slab"/>
                <a:ea typeface="Roboto Slab"/>
              </a:rPr>
              <a:t>xx%</a:t>
            </a:r>
            <a:endParaRPr lang="fr-FR" sz="21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20" name="PlaceHolder 7"/>
          <p:cNvSpPr>
            <a:spLocks noGrp="1"/>
          </p:cNvSpPr>
          <p:nvPr>
            <p:ph type="title"/>
          </p:nvPr>
        </p:nvSpPr>
        <p:spPr>
          <a:xfrm>
            <a:off x="4887720" y="1983240"/>
            <a:ext cx="889200" cy="406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2100" b="0" strike="noStrike" spc="-1">
                <a:solidFill>
                  <a:schemeClr val="dk1"/>
                </a:solidFill>
                <a:latin typeface="Roboto Slab"/>
                <a:ea typeface="Roboto Slab"/>
              </a:rPr>
              <a:t>xx%</a:t>
            </a:r>
            <a:endParaRPr lang="fr-FR" sz="21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21" name="PlaceHolder 8"/>
          <p:cNvSpPr>
            <a:spLocks noGrp="1"/>
          </p:cNvSpPr>
          <p:nvPr>
            <p:ph type="title"/>
          </p:nvPr>
        </p:nvSpPr>
        <p:spPr>
          <a:xfrm>
            <a:off x="3393720" y="3632400"/>
            <a:ext cx="889200" cy="406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2100" b="0" strike="noStrike" spc="-1">
                <a:solidFill>
                  <a:schemeClr val="dk1"/>
                </a:solidFill>
                <a:latin typeface="Roboto Slab"/>
                <a:ea typeface="Roboto Slab"/>
              </a:rPr>
              <a:t>xx%</a:t>
            </a:r>
            <a:endParaRPr lang="fr-FR" sz="21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22" name="PlaceHolder 9"/>
          <p:cNvSpPr>
            <a:spLocks noGrp="1"/>
          </p:cNvSpPr>
          <p:nvPr>
            <p:ph type="title"/>
          </p:nvPr>
        </p:nvSpPr>
        <p:spPr>
          <a:xfrm>
            <a:off x="4887720" y="3632400"/>
            <a:ext cx="889200" cy="406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2100" b="0" strike="noStrike" spc="-1">
                <a:solidFill>
                  <a:schemeClr val="dk1"/>
                </a:solidFill>
                <a:latin typeface="Roboto Slab"/>
                <a:ea typeface="Roboto Slab"/>
              </a:rPr>
              <a:t>xx%</a:t>
            </a:r>
            <a:endParaRPr lang="fr-FR" sz="21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378;p40"/>
          <p:cNvSpPr/>
          <p:nvPr/>
        </p:nvSpPr>
        <p:spPr>
          <a:xfrm rot="5400000">
            <a:off x="-256320" y="650880"/>
            <a:ext cx="4748400" cy="4235040"/>
          </a:xfrm>
          <a:custGeom>
            <a:avLst/>
            <a:gdLst>
              <a:gd name="textAreaLeft" fmla="*/ 0 w 4748400"/>
              <a:gd name="textAreaRight" fmla="*/ 4748760 w 4748400"/>
              <a:gd name="textAreaTop" fmla="*/ 0 h 4235040"/>
              <a:gd name="textAreaBottom" fmla="*/ 4235400 h 423504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2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24" name="Google Shape;379;p40"/>
          <p:cNvSpPr/>
          <p:nvPr/>
        </p:nvSpPr>
        <p:spPr>
          <a:xfrm rot="16200000">
            <a:off x="5298120" y="216360"/>
            <a:ext cx="4065480" cy="3625560"/>
          </a:xfrm>
          <a:custGeom>
            <a:avLst/>
            <a:gdLst>
              <a:gd name="textAreaLeft" fmla="*/ 0 w 4065480"/>
              <a:gd name="textAreaRight" fmla="*/ 4065840 w 4065480"/>
              <a:gd name="textAreaTop" fmla="*/ 0 h 3625560"/>
              <a:gd name="textAreaBottom" fmla="*/ 3625920 h 362556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25" name="PlaceHolder 1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17320" cy="319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31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41;p5"/>
          <p:cNvSpPr/>
          <p:nvPr/>
        </p:nvSpPr>
        <p:spPr>
          <a:xfrm rot="5400000">
            <a:off x="-277560" y="272520"/>
            <a:ext cx="5141160" cy="4584960"/>
          </a:xfrm>
          <a:custGeom>
            <a:avLst/>
            <a:gdLst>
              <a:gd name="textAreaLeft" fmla="*/ 0 w 5141160"/>
              <a:gd name="textAreaRight" fmla="*/ 5141520 w 5141160"/>
              <a:gd name="textAreaTop" fmla="*/ 0 h 4584960"/>
              <a:gd name="textAreaBottom" fmla="*/ 4585320 h 458496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27" name="Google Shape;42;p5"/>
          <p:cNvSpPr/>
          <p:nvPr/>
        </p:nvSpPr>
        <p:spPr>
          <a:xfrm rot="16200000">
            <a:off x="4196520" y="245160"/>
            <a:ext cx="5200200" cy="4694040"/>
          </a:xfrm>
          <a:custGeom>
            <a:avLst/>
            <a:gdLst>
              <a:gd name="textAreaLeft" fmla="*/ 0 w 5200200"/>
              <a:gd name="textAreaRight" fmla="*/ 5200560 w 5200200"/>
              <a:gd name="textAreaTop" fmla="*/ 0 h 4694040"/>
              <a:gd name="textAreaBottom" fmla="*/ 4694400 h 469404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2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28" name="Google Shape;43;p5"/>
          <p:cNvSpPr/>
          <p:nvPr/>
        </p:nvSpPr>
        <p:spPr>
          <a:xfrm rot="10800000" flipH="1">
            <a:off x="7839000" y="3240"/>
            <a:ext cx="1351080" cy="1204920"/>
          </a:xfrm>
          <a:custGeom>
            <a:avLst/>
            <a:gdLst>
              <a:gd name="textAreaLeft" fmla="*/ -360 w 1351080"/>
              <a:gd name="textAreaRight" fmla="*/ 1351080 w 1351080"/>
              <a:gd name="textAreaTop" fmla="*/ 0 h 1204920"/>
              <a:gd name="textAreaBottom" fmla="*/ 1205280 h 120492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29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319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31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PlaceHolder 1"/>
          <p:cNvSpPr>
            <a:spLocks noGrp="1"/>
          </p:cNvSpPr>
          <p:nvPr>
            <p:ph type="sldNum" idx="1"/>
          </p:nvPr>
        </p:nvSpPr>
        <p:spPr>
          <a:xfrm>
            <a:off x="8404560" y="467352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" sz="1300" b="0" strike="noStrike" spc="-1">
                <a:solidFill>
                  <a:schemeClr val="dk2"/>
                </a:solidFill>
                <a:latin typeface="Bebas Neue"/>
                <a:ea typeface="Bebas Neue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4CCC4F4-B195-4D1F-A11F-0572FF1A5969}" type="slidenum">
              <a:rPr lang="en" sz="1300" b="0" strike="noStrike" spc="-1">
                <a:solidFill>
                  <a:schemeClr val="dk2"/>
                </a:solidFill>
                <a:latin typeface="Bebas Neue"/>
                <a:ea typeface="Bebas Neue"/>
              </a:rPr>
              <a:t>‹Nº›</a:t>
            </a:fld>
            <a:endParaRPr lang="en-US" sz="13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34" name="Google Shape;383;p41"/>
          <p:cNvSpPr/>
          <p:nvPr/>
        </p:nvSpPr>
        <p:spPr>
          <a:xfrm rot="16200000">
            <a:off x="4651920" y="253080"/>
            <a:ext cx="4748400" cy="4235040"/>
          </a:xfrm>
          <a:custGeom>
            <a:avLst/>
            <a:gdLst>
              <a:gd name="textAreaLeft" fmla="*/ 0 w 4748400"/>
              <a:gd name="textAreaRight" fmla="*/ 4748760 w 4748400"/>
              <a:gd name="textAreaTop" fmla="*/ 0 h 4235040"/>
              <a:gd name="textAreaBottom" fmla="*/ 4235400 h 423504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2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35" name="Google Shape;384;p41"/>
          <p:cNvSpPr/>
          <p:nvPr/>
        </p:nvSpPr>
        <p:spPr>
          <a:xfrm rot="5400000">
            <a:off x="-219600" y="1297440"/>
            <a:ext cx="4065480" cy="3625560"/>
          </a:xfrm>
          <a:custGeom>
            <a:avLst/>
            <a:gdLst>
              <a:gd name="textAreaLeft" fmla="*/ 0 w 4065480"/>
              <a:gd name="textAreaRight" fmla="*/ 4065840 w 4065480"/>
              <a:gd name="textAreaTop" fmla="*/ 0 h 3625560"/>
              <a:gd name="textAreaBottom" fmla="*/ 3625920 h 362556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36" name="Google Shape;385;p41"/>
          <p:cNvSpPr/>
          <p:nvPr/>
        </p:nvSpPr>
        <p:spPr>
          <a:xfrm rot="10800000" flipH="1">
            <a:off x="6053760" y="3639240"/>
            <a:ext cx="3090240" cy="1504440"/>
          </a:xfrm>
          <a:custGeom>
            <a:avLst/>
            <a:gdLst>
              <a:gd name="textAreaLeft" fmla="*/ 360 w 3090240"/>
              <a:gd name="textAreaRight" fmla="*/ 3090960 w 3090240"/>
              <a:gd name="textAreaTop" fmla="*/ 0 h 1504440"/>
              <a:gd name="textAreaBottom" fmla="*/ 1504800 h 1504440"/>
            </a:gdLst>
            <a:ahLst/>
            <a:cxnLst/>
            <a:rect l="textAreaLeft" t="textAreaTop" r="textAreaRight" b="textAreaBottom"/>
            <a:pathLst>
              <a:path w="177445" h="86392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237" name="Google Shape;386;p41"/>
          <p:cNvGrpSpPr/>
          <p:nvPr/>
        </p:nvGrpSpPr>
        <p:grpSpPr>
          <a:xfrm>
            <a:off x="67680" y="3944160"/>
            <a:ext cx="608760" cy="1227960"/>
            <a:chOff x="67680" y="3944160"/>
            <a:chExt cx="608760" cy="1227960"/>
          </a:xfrm>
        </p:grpSpPr>
        <p:sp>
          <p:nvSpPr>
            <p:cNvPr id="238" name="Google Shape;387;p41"/>
            <p:cNvSpPr/>
            <p:nvPr/>
          </p:nvSpPr>
          <p:spPr>
            <a:xfrm rot="4585800">
              <a:off x="154800" y="3963960"/>
              <a:ext cx="95760" cy="69120"/>
            </a:xfrm>
            <a:custGeom>
              <a:avLst/>
              <a:gdLst>
                <a:gd name="textAreaLeft" fmla="*/ 0 w 95760"/>
                <a:gd name="textAreaRight" fmla="*/ 96120 w 95760"/>
                <a:gd name="textAreaTop" fmla="*/ 0 h 69120"/>
                <a:gd name="textAreaBottom" fmla="*/ 69480 h 69120"/>
              </a:gdLst>
              <a:ahLst/>
              <a:cxnLst/>
              <a:rect l="textAreaLeft" t="textAreaTop" r="textAreaRight" b="textAreaBottom"/>
              <a:pathLst>
                <a:path w="4432" h="3193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4560" bIns="345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39" name="Google Shape;388;p41"/>
            <p:cNvSpPr/>
            <p:nvPr/>
          </p:nvSpPr>
          <p:spPr>
            <a:xfrm rot="4585800">
              <a:off x="451080" y="4133160"/>
              <a:ext cx="89280" cy="74520"/>
            </a:xfrm>
            <a:custGeom>
              <a:avLst/>
              <a:gdLst>
                <a:gd name="textAreaLeft" fmla="*/ 0 w 89280"/>
                <a:gd name="textAreaRight" fmla="*/ 89640 w 89280"/>
                <a:gd name="textAreaTop" fmla="*/ 0 h 74520"/>
                <a:gd name="textAreaBottom" fmla="*/ 74880 h 74520"/>
              </a:gdLst>
              <a:ahLst/>
              <a:cxnLst/>
              <a:rect l="textAreaLeft" t="textAreaTop" r="textAreaRight" b="textAreaBottom"/>
              <a:pathLst>
                <a:path w="4132" h="344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7440" bIns="37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40" name="Google Shape;389;p41"/>
            <p:cNvSpPr/>
            <p:nvPr/>
          </p:nvSpPr>
          <p:spPr>
            <a:xfrm rot="4585800">
              <a:off x="592200" y="4600800"/>
              <a:ext cx="89280" cy="59400"/>
            </a:xfrm>
            <a:custGeom>
              <a:avLst/>
              <a:gdLst>
                <a:gd name="textAreaLeft" fmla="*/ 0 w 89280"/>
                <a:gd name="textAreaRight" fmla="*/ 89640 w 89280"/>
                <a:gd name="textAreaTop" fmla="*/ 0 h 59400"/>
                <a:gd name="textAreaBottom" fmla="*/ 59760 h 59400"/>
              </a:gdLst>
              <a:ahLst/>
              <a:cxnLst/>
              <a:rect l="textAreaLeft" t="textAreaTop" r="textAreaRight" b="textAreaBottom"/>
              <a:pathLst>
                <a:path w="4123" h="2744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9880" bIns="298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41" name="Google Shape;390;p41"/>
            <p:cNvSpPr/>
            <p:nvPr/>
          </p:nvSpPr>
          <p:spPr>
            <a:xfrm rot="4585800">
              <a:off x="338400" y="4831200"/>
              <a:ext cx="114480" cy="87480"/>
            </a:xfrm>
            <a:custGeom>
              <a:avLst/>
              <a:gdLst>
                <a:gd name="textAreaLeft" fmla="*/ 0 w 114480"/>
                <a:gd name="textAreaRight" fmla="*/ 114840 w 114480"/>
                <a:gd name="textAreaTop" fmla="*/ 0 h 87480"/>
                <a:gd name="textAreaBottom" fmla="*/ 87840 h 87480"/>
              </a:gdLst>
              <a:ahLst/>
              <a:cxnLst/>
              <a:rect l="textAreaLeft" t="textAreaTop" r="textAreaRight" b="textAreaBottom"/>
              <a:pathLst>
                <a:path w="5292" h="4043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3920" bIns="43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42" name="Google Shape;391;p41"/>
            <p:cNvSpPr/>
            <p:nvPr/>
          </p:nvSpPr>
          <p:spPr>
            <a:xfrm rot="4585800">
              <a:off x="205560" y="4343040"/>
              <a:ext cx="78120" cy="56520"/>
            </a:xfrm>
            <a:custGeom>
              <a:avLst/>
              <a:gdLst>
                <a:gd name="textAreaLeft" fmla="*/ 0 w 78120"/>
                <a:gd name="textAreaRight" fmla="*/ 78480 w 78120"/>
                <a:gd name="textAreaTop" fmla="*/ 0 h 56520"/>
                <a:gd name="textAreaBottom" fmla="*/ 56880 h 56520"/>
              </a:gdLst>
              <a:ahLst/>
              <a:cxnLst/>
              <a:rect l="textAreaLeft" t="textAreaTop" r="textAreaRight" b="textAreaBottom"/>
              <a:pathLst>
                <a:path w="3607" h="2621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8440" bIns="28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43" name="Google Shape;392;p41"/>
            <p:cNvSpPr/>
            <p:nvPr/>
          </p:nvSpPr>
          <p:spPr>
            <a:xfrm rot="4585800">
              <a:off x="57600" y="4708440"/>
              <a:ext cx="129600" cy="80640"/>
            </a:xfrm>
            <a:custGeom>
              <a:avLst/>
              <a:gdLst>
                <a:gd name="textAreaLeft" fmla="*/ 0 w 129600"/>
                <a:gd name="textAreaRight" fmla="*/ 129960 w 129600"/>
                <a:gd name="textAreaTop" fmla="*/ 0 h 80640"/>
                <a:gd name="textAreaBottom" fmla="*/ 81000 h 80640"/>
              </a:gdLst>
              <a:ahLst/>
              <a:cxnLst/>
              <a:rect l="textAreaLeft" t="textAreaTop" r="textAreaRight" b="textAreaBottom"/>
              <a:pathLst>
                <a:path w="5984" h="3723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0320" bIns="403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44" name="Google Shape;393;p41"/>
            <p:cNvSpPr/>
            <p:nvPr/>
          </p:nvSpPr>
          <p:spPr>
            <a:xfrm rot="4585800">
              <a:off x="62640" y="5087880"/>
              <a:ext cx="92520" cy="63000"/>
            </a:xfrm>
            <a:custGeom>
              <a:avLst/>
              <a:gdLst>
                <a:gd name="textAreaLeft" fmla="*/ 0 w 92520"/>
                <a:gd name="textAreaRight" fmla="*/ 92880 w 92520"/>
                <a:gd name="textAreaTop" fmla="*/ 0 h 63000"/>
                <a:gd name="textAreaBottom" fmla="*/ 63360 h 63000"/>
              </a:gdLst>
              <a:ahLst/>
              <a:cxnLst/>
              <a:rect l="textAreaLeft" t="textAreaTop" r="textAreaRight" b="textAreaBottom"/>
              <a:pathLst>
                <a:path w="4267" h="2908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1680" bIns="316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245" name="PlaceHolder 2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319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31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46" name="PlaceHolder 3"/>
          <p:cNvSpPr>
            <a:spLocks noGrp="1"/>
          </p:cNvSpPr>
          <p:nvPr>
            <p:ph type="sldNum" idx="2"/>
          </p:nvPr>
        </p:nvSpPr>
        <p:spPr>
          <a:xfrm>
            <a:off x="8404560" y="467352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" sz="1300" b="0" strike="noStrike" spc="-1">
                <a:solidFill>
                  <a:schemeClr val="dk2"/>
                </a:solidFill>
                <a:latin typeface="Bebas Neue"/>
                <a:ea typeface="Bebas Neue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035E0C23-5727-43D6-AB2F-3A1C7638713B}" type="slidenum">
              <a:rPr lang="en" sz="1300" b="0" strike="noStrike" spc="-1">
                <a:solidFill>
                  <a:schemeClr val="dk2"/>
                </a:solidFill>
                <a:latin typeface="Bebas Neue"/>
                <a:ea typeface="Bebas Neue"/>
              </a:rPr>
              <a:t>‹Nº›</a:t>
            </a:fld>
            <a:endParaRPr lang="en-US" sz="13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PlaceHolder 1"/>
          <p:cNvSpPr>
            <a:spLocks noGrp="1"/>
          </p:cNvSpPr>
          <p:nvPr>
            <p:ph type="sldNum" idx="3"/>
          </p:nvPr>
        </p:nvSpPr>
        <p:spPr>
          <a:xfrm>
            <a:off x="8404560" y="467352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" sz="1300" b="0" strike="noStrike" spc="-1">
                <a:solidFill>
                  <a:schemeClr val="dk2"/>
                </a:solidFill>
                <a:latin typeface="Bebas Neue"/>
                <a:ea typeface="Bebas Neue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3E13A449-EAF7-4DFF-9B79-8D5B6BB599A9}" type="slidenum">
              <a:rPr lang="en" sz="1300" b="0" strike="noStrike" spc="-1">
                <a:solidFill>
                  <a:schemeClr val="dk2"/>
                </a:solidFill>
                <a:latin typeface="Bebas Neue"/>
                <a:ea typeface="Bebas Neue"/>
              </a:rPr>
              <a:t>‹Nº›</a:t>
            </a:fld>
            <a:endParaRPr lang="en-US" sz="13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48" name="Google Shape;398;p42"/>
          <p:cNvSpPr/>
          <p:nvPr/>
        </p:nvSpPr>
        <p:spPr>
          <a:xfrm rot="16200000">
            <a:off x="4651920" y="253080"/>
            <a:ext cx="4748400" cy="4235040"/>
          </a:xfrm>
          <a:custGeom>
            <a:avLst/>
            <a:gdLst>
              <a:gd name="textAreaLeft" fmla="*/ 0 w 4748400"/>
              <a:gd name="textAreaRight" fmla="*/ 4748760 w 4748400"/>
              <a:gd name="textAreaTop" fmla="*/ 0 h 4235040"/>
              <a:gd name="textAreaBottom" fmla="*/ 4235400 h 423504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2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49" name="Google Shape;399;p42"/>
          <p:cNvSpPr/>
          <p:nvPr/>
        </p:nvSpPr>
        <p:spPr>
          <a:xfrm rot="5400000">
            <a:off x="-219600" y="1297440"/>
            <a:ext cx="4065480" cy="3625560"/>
          </a:xfrm>
          <a:custGeom>
            <a:avLst/>
            <a:gdLst>
              <a:gd name="textAreaLeft" fmla="*/ 0 w 4065480"/>
              <a:gd name="textAreaRight" fmla="*/ 4065840 w 4065480"/>
              <a:gd name="textAreaTop" fmla="*/ 0 h 3625560"/>
              <a:gd name="textAreaBottom" fmla="*/ 3625920 h 362556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50" name="Google Shape;400;p42"/>
          <p:cNvSpPr/>
          <p:nvPr/>
        </p:nvSpPr>
        <p:spPr>
          <a:xfrm rot="10800000">
            <a:off x="-43920" y="3639240"/>
            <a:ext cx="3090240" cy="1504440"/>
          </a:xfrm>
          <a:custGeom>
            <a:avLst/>
            <a:gdLst>
              <a:gd name="textAreaLeft" fmla="*/ 0 w 3090240"/>
              <a:gd name="textAreaRight" fmla="*/ 3090600 w 3090240"/>
              <a:gd name="textAreaTop" fmla="*/ 0 h 1504440"/>
              <a:gd name="textAreaBottom" fmla="*/ 1504800 h 1504440"/>
            </a:gdLst>
            <a:ahLst/>
            <a:cxnLst/>
            <a:rect l="textAreaLeft" t="textAreaTop" r="textAreaRight" b="textAreaBottom"/>
            <a:pathLst>
              <a:path w="177445" h="86392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251" name="Google Shape;401;p42"/>
          <p:cNvGrpSpPr/>
          <p:nvPr/>
        </p:nvGrpSpPr>
        <p:grpSpPr>
          <a:xfrm>
            <a:off x="67680" y="3944160"/>
            <a:ext cx="608760" cy="1227960"/>
            <a:chOff x="67680" y="3944160"/>
            <a:chExt cx="608760" cy="1227960"/>
          </a:xfrm>
        </p:grpSpPr>
        <p:sp>
          <p:nvSpPr>
            <p:cNvPr id="252" name="Google Shape;402;p42"/>
            <p:cNvSpPr/>
            <p:nvPr/>
          </p:nvSpPr>
          <p:spPr>
            <a:xfrm rot="4585800">
              <a:off x="154800" y="3963960"/>
              <a:ext cx="95760" cy="69120"/>
            </a:xfrm>
            <a:custGeom>
              <a:avLst/>
              <a:gdLst>
                <a:gd name="textAreaLeft" fmla="*/ 0 w 95760"/>
                <a:gd name="textAreaRight" fmla="*/ 96120 w 95760"/>
                <a:gd name="textAreaTop" fmla="*/ 0 h 69120"/>
                <a:gd name="textAreaBottom" fmla="*/ 69480 h 69120"/>
              </a:gdLst>
              <a:ahLst/>
              <a:cxnLst/>
              <a:rect l="textAreaLeft" t="textAreaTop" r="textAreaRight" b="textAreaBottom"/>
              <a:pathLst>
                <a:path w="4432" h="3193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4560" bIns="345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53" name="Google Shape;403;p42"/>
            <p:cNvSpPr/>
            <p:nvPr/>
          </p:nvSpPr>
          <p:spPr>
            <a:xfrm rot="4585800">
              <a:off x="451080" y="4133160"/>
              <a:ext cx="89280" cy="74520"/>
            </a:xfrm>
            <a:custGeom>
              <a:avLst/>
              <a:gdLst>
                <a:gd name="textAreaLeft" fmla="*/ 0 w 89280"/>
                <a:gd name="textAreaRight" fmla="*/ 89640 w 89280"/>
                <a:gd name="textAreaTop" fmla="*/ 0 h 74520"/>
                <a:gd name="textAreaBottom" fmla="*/ 74880 h 74520"/>
              </a:gdLst>
              <a:ahLst/>
              <a:cxnLst/>
              <a:rect l="textAreaLeft" t="textAreaTop" r="textAreaRight" b="textAreaBottom"/>
              <a:pathLst>
                <a:path w="4132" h="344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7440" bIns="37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54" name="Google Shape;404;p42"/>
            <p:cNvSpPr/>
            <p:nvPr/>
          </p:nvSpPr>
          <p:spPr>
            <a:xfrm rot="4585800">
              <a:off x="592200" y="4600800"/>
              <a:ext cx="89280" cy="59400"/>
            </a:xfrm>
            <a:custGeom>
              <a:avLst/>
              <a:gdLst>
                <a:gd name="textAreaLeft" fmla="*/ 0 w 89280"/>
                <a:gd name="textAreaRight" fmla="*/ 89640 w 89280"/>
                <a:gd name="textAreaTop" fmla="*/ 0 h 59400"/>
                <a:gd name="textAreaBottom" fmla="*/ 59760 h 59400"/>
              </a:gdLst>
              <a:ahLst/>
              <a:cxnLst/>
              <a:rect l="textAreaLeft" t="textAreaTop" r="textAreaRight" b="textAreaBottom"/>
              <a:pathLst>
                <a:path w="4123" h="2744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9880" bIns="298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55" name="Google Shape;405;p42"/>
            <p:cNvSpPr/>
            <p:nvPr/>
          </p:nvSpPr>
          <p:spPr>
            <a:xfrm rot="4585800">
              <a:off x="338400" y="4831200"/>
              <a:ext cx="114480" cy="87480"/>
            </a:xfrm>
            <a:custGeom>
              <a:avLst/>
              <a:gdLst>
                <a:gd name="textAreaLeft" fmla="*/ 0 w 114480"/>
                <a:gd name="textAreaRight" fmla="*/ 114840 w 114480"/>
                <a:gd name="textAreaTop" fmla="*/ 0 h 87480"/>
                <a:gd name="textAreaBottom" fmla="*/ 87840 h 87480"/>
              </a:gdLst>
              <a:ahLst/>
              <a:cxnLst/>
              <a:rect l="textAreaLeft" t="textAreaTop" r="textAreaRight" b="textAreaBottom"/>
              <a:pathLst>
                <a:path w="5292" h="4043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3920" bIns="43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56" name="Google Shape;406;p42"/>
            <p:cNvSpPr/>
            <p:nvPr/>
          </p:nvSpPr>
          <p:spPr>
            <a:xfrm rot="4585800">
              <a:off x="205560" y="4343040"/>
              <a:ext cx="78120" cy="56520"/>
            </a:xfrm>
            <a:custGeom>
              <a:avLst/>
              <a:gdLst>
                <a:gd name="textAreaLeft" fmla="*/ 0 w 78120"/>
                <a:gd name="textAreaRight" fmla="*/ 78480 w 78120"/>
                <a:gd name="textAreaTop" fmla="*/ 0 h 56520"/>
                <a:gd name="textAreaBottom" fmla="*/ 56880 h 56520"/>
              </a:gdLst>
              <a:ahLst/>
              <a:cxnLst/>
              <a:rect l="textAreaLeft" t="textAreaTop" r="textAreaRight" b="textAreaBottom"/>
              <a:pathLst>
                <a:path w="3607" h="2621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8440" bIns="28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57" name="Google Shape;407;p42"/>
            <p:cNvSpPr/>
            <p:nvPr/>
          </p:nvSpPr>
          <p:spPr>
            <a:xfrm rot="4585800">
              <a:off x="57600" y="4708440"/>
              <a:ext cx="129600" cy="80640"/>
            </a:xfrm>
            <a:custGeom>
              <a:avLst/>
              <a:gdLst>
                <a:gd name="textAreaLeft" fmla="*/ 0 w 129600"/>
                <a:gd name="textAreaRight" fmla="*/ 129960 w 129600"/>
                <a:gd name="textAreaTop" fmla="*/ 0 h 80640"/>
                <a:gd name="textAreaBottom" fmla="*/ 81000 h 80640"/>
              </a:gdLst>
              <a:ahLst/>
              <a:cxnLst/>
              <a:rect l="textAreaLeft" t="textAreaTop" r="textAreaRight" b="textAreaBottom"/>
              <a:pathLst>
                <a:path w="5984" h="3723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0320" bIns="403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58" name="Google Shape;408;p42"/>
            <p:cNvSpPr/>
            <p:nvPr/>
          </p:nvSpPr>
          <p:spPr>
            <a:xfrm rot="4585800">
              <a:off x="62640" y="5087880"/>
              <a:ext cx="92520" cy="63000"/>
            </a:xfrm>
            <a:custGeom>
              <a:avLst/>
              <a:gdLst>
                <a:gd name="textAreaLeft" fmla="*/ 0 w 92520"/>
                <a:gd name="textAreaRight" fmla="*/ 92880 w 92520"/>
                <a:gd name="textAreaTop" fmla="*/ 0 h 63000"/>
                <a:gd name="textAreaBottom" fmla="*/ 63360 h 63000"/>
              </a:gdLst>
              <a:ahLst/>
              <a:cxnLst/>
              <a:rect l="textAreaLeft" t="textAreaTop" r="textAreaRight" b="textAreaBottom"/>
              <a:pathLst>
                <a:path w="4267" h="2908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1680" bIns="316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259" name="PlaceHolder 2"/>
          <p:cNvSpPr>
            <a:spLocks noGrp="1"/>
          </p:cNvSpPr>
          <p:nvPr>
            <p:ph type="title"/>
          </p:nvPr>
        </p:nvSpPr>
        <p:spPr>
          <a:xfrm>
            <a:off x="713160" y="539640"/>
            <a:ext cx="7703640" cy="319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31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60" name="PlaceHolder 3"/>
          <p:cNvSpPr>
            <a:spLocks noGrp="1"/>
          </p:cNvSpPr>
          <p:nvPr>
            <p:ph type="sldNum" idx="4"/>
          </p:nvPr>
        </p:nvSpPr>
        <p:spPr>
          <a:xfrm>
            <a:off x="8404560" y="467352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" sz="1300" b="0" strike="noStrike" spc="-1">
                <a:solidFill>
                  <a:schemeClr val="dk2"/>
                </a:solidFill>
                <a:latin typeface="Bebas Neue"/>
                <a:ea typeface="Bebas Neue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16DC928-79AF-47E4-A37D-783850C0C88F}" type="slidenum">
              <a:rPr lang="en" sz="1300" b="0" strike="noStrike" spc="-1">
                <a:solidFill>
                  <a:schemeClr val="dk2"/>
                </a:solidFill>
                <a:latin typeface="Bebas Neue"/>
                <a:ea typeface="Bebas Neue"/>
              </a:rPr>
              <a:t>‹Nº›</a:t>
            </a:fld>
            <a:endParaRPr lang="en-US" sz="13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" name="PlaceHolder 1"/>
          <p:cNvSpPr>
            <a:spLocks noGrp="1"/>
          </p:cNvSpPr>
          <p:nvPr>
            <p:ph type="sldNum" idx="5"/>
          </p:nvPr>
        </p:nvSpPr>
        <p:spPr>
          <a:xfrm>
            <a:off x="8404560" y="467352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" sz="1300" b="0" strike="noStrike" spc="-1">
                <a:solidFill>
                  <a:schemeClr val="dk2"/>
                </a:solidFill>
                <a:latin typeface="Bebas Neue"/>
                <a:ea typeface="Bebas Neue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7300B07F-5264-4012-88E2-913C51E68D2B}" type="slidenum">
              <a:rPr lang="en" sz="1300" b="0" strike="noStrike" spc="-1">
                <a:solidFill>
                  <a:schemeClr val="dk2"/>
                </a:solidFill>
                <a:latin typeface="Bebas Neue"/>
                <a:ea typeface="Bebas Neue"/>
              </a:rPr>
              <a:t>‹Nº›</a:t>
            </a:fld>
            <a:endParaRPr lang="en-US" sz="13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62" name="Google Shape;413;p43"/>
          <p:cNvSpPr/>
          <p:nvPr/>
        </p:nvSpPr>
        <p:spPr>
          <a:xfrm rot="16200000">
            <a:off x="4651920" y="253080"/>
            <a:ext cx="4748400" cy="4235040"/>
          </a:xfrm>
          <a:custGeom>
            <a:avLst/>
            <a:gdLst>
              <a:gd name="textAreaLeft" fmla="*/ 0 w 4748400"/>
              <a:gd name="textAreaRight" fmla="*/ 4748760 w 4748400"/>
              <a:gd name="textAreaTop" fmla="*/ 0 h 4235040"/>
              <a:gd name="textAreaBottom" fmla="*/ 4235400 h 423504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2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63" name="Google Shape;414;p43"/>
          <p:cNvSpPr/>
          <p:nvPr/>
        </p:nvSpPr>
        <p:spPr>
          <a:xfrm rot="5400000">
            <a:off x="-219600" y="1297440"/>
            <a:ext cx="4065480" cy="3625560"/>
          </a:xfrm>
          <a:custGeom>
            <a:avLst/>
            <a:gdLst>
              <a:gd name="textAreaLeft" fmla="*/ 0 w 4065480"/>
              <a:gd name="textAreaRight" fmla="*/ 4065840 w 4065480"/>
              <a:gd name="textAreaTop" fmla="*/ 0 h 3625560"/>
              <a:gd name="textAreaBottom" fmla="*/ 3625920 h 362556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64" name="Google Shape;415;p43"/>
          <p:cNvSpPr/>
          <p:nvPr/>
        </p:nvSpPr>
        <p:spPr>
          <a:xfrm rot="10800000">
            <a:off x="-43920" y="3639240"/>
            <a:ext cx="3090240" cy="1504440"/>
          </a:xfrm>
          <a:custGeom>
            <a:avLst/>
            <a:gdLst>
              <a:gd name="textAreaLeft" fmla="*/ 0 w 3090240"/>
              <a:gd name="textAreaRight" fmla="*/ 3090600 w 3090240"/>
              <a:gd name="textAreaTop" fmla="*/ 0 h 1504440"/>
              <a:gd name="textAreaBottom" fmla="*/ 1504800 h 1504440"/>
            </a:gdLst>
            <a:ahLst/>
            <a:cxnLst/>
            <a:rect l="textAreaLeft" t="textAreaTop" r="textAreaRight" b="textAreaBottom"/>
            <a:pathLst>
              <a:path w="177445" h="86392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265" name="Google Shape;416;p43"/>
          <p:cNvGrpSpPr/>
          <p:nvPr/>
        </p:nvGrpSpPr>
        <p:grpSpPr>
          <a:xfrm>
            <a:off x="67680" y="3944160"/>
            <a:ext cx="608760" cy="1227960"/>
            <a:chOff x="67680" y="3944160"/>
            <a:chExt cx="608760" cy="1227960"/>
          </a:xfrm>
        </p:grpSpPr>
        <p:sp>
          <p:nvSpPr>
            <p:cNvPr id="266" name="Google Shape;417;p43"/>
            <p:cNvSpPr/>
            <p:nvPr/>
          </p:nvSpPr>
          <p:spPr>
            <a:xfrm rot="4585800">
              <a:off x="154800" y="3963960"/>
              <a:ext cx="95760" cy="69120"/>
            </a:xfrm>
            <a:custGeom>
              <a:avLst/>
              <a:gdLst>
                <a:gd name="textAreaLeft" fmla="*/ 0 w 95760"/>
                <a:gd name="textAreaRight" fmla="*/ 96120 w 95760"/>
                <a:gd name="textAreaTop" fmla="*/ 0 h 69120"/>
                <a:gd name="textAreaBottom" fmla="*/ 69480 h 69120"/>
              </a:gdLst>
              <a:ahLst/>
              <a:cxnLst/>
              <a:rect l="textAreaLeft" t="textAreaTop" r="textAreaRight" b="textAreaBottom"/>
              <a:pathLst>
                <a:path w="4432" h="3193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4560" bIns="345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67" name="Google Shape;418;p43"/>
            <p:cNvSpPr/>
            <p:nvPr/>
          </p:nvSpPr>
          <p:spPr>
            <a:xfrm rot="4585800">
              <a:off x="451080" y="4133160"/>
              <a:ext cx="89280" cy="74520"/>
            </a:xfrm>
            <a:custGeom>
              <a:avLst/>
              <a:gdLst>
                <a:gd name="textAreaLeft" fmla="*/ 0 w 89280"/>
                <a:gd name="textAreaRight" fmla="*/ 89640 w 89280"/>
                <a:gd name="textAreaTop" fmla="*/ 0 h 74520"/>
                <a:gd name="textAreaBottom" fmla="*/ 74880 h 74520"/>
              </a:gdLst>
              <a:ahLst/>
              <a:cxnLst/>
              <a:rect l="textAreaLeft" t="textAreaTop" r="textAreaRight" b="textAreaBottom"/>
              <a:pathLst>
                <a:path w="4132" h="344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7440" bIns="37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68" name="Google Shape;419;p43"/>
            <p:cNvSpPr/>
            <p:nvPr/>
          </p:nvSpPr>
          <p:spPr>
            <a:xfrm rot="4585800">
              <a:off x="592200" y="4600800"/>
              <a:ext cx="89280" cy="59400"/>
            </a:xfrm>
            <a:custGeom>
              <a:avLst/>
              <a:gdLst>
                <a:gd name="textAreaLeft" fmla="*/ 0 w 89280"/>
                <a:gd name="textAreaRight" fmla="*/ 89640 w 89280"/>
                <a:gd name="textAreaTop" fmla="*/ 0 h 59400"/>
                <a:gd name="textAreaBottom" fmla="*/ 59760 h 59400"/>
              </a:gdLst>
              <a:ahLst/>
              <a:cxnLst/>
              <a:rect l="textAreaLeft" t="textAreaTop" r="textAreaRight" b="textAreaBottom"/>
              <a:pathLst>
                <a:path w="4123" h="2744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9880" bIns="298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69" name="Google Shape;420;p43"/>
            <p:cNvSpPr/>
            <p:nvPr/>
          </p:nvSpPr>
          <p:spPr>
            <a:xfrm rot="4585800">
              <a:off x="338400" y="4831200"/>
              <a:ext cx="114480" cy="87480"/>
            </a:xfrm>
            <a:custGeom>
              <a:avLst/>
              <a:gdLst>
                <a:gd name="textAreaLeft" fmla="*/ 0 w 114480"/>
                <a:gd name="textAreaRight" fmla="*/ 114840 w 114480"/>
                <a:gd name="textAreaTop" fmla="*/ 0 h 87480"/>
                <a:gd name="textAreaBottom" fmla="*/ 87840 h 87480"/>
              </a:gdLst>
              <a:ahLst/>
              <a:cxnLst/>
              <a:rect l="textAreaLeft" t="textAreaTop" r="textAreaRight" b="textAreaBottom"/>
              <a:pathLst>
                <a:path w="5292" h="4043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3920" bIns="43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70" name="Google Shape;421;p43"/>
            <p:cNvSpPr/>
            <p:nvPr/>
          </p:nvSpPr>
          <p:spPr>
            <a:xfrm rot="4585800">
              <a:off x="205560" y="4343040"/>
              <a:ext cx="78120" cy="56520"/>
            </a:xfrm>
            <a:custGeom>
              <a:avLst/>
              <a:gdLst>
                <a:gd name="textAreaLeft" fmla="*/ 0 w 78120"/>
                <a:gd name="textAreaRight" fmla="*/ 78480 w 78120"/>
                <a:gd name="textAreaTop" fmla="*/ 0 h 56520"/>
                <a:gd name="textAreaBottom" fmla="*/ 56880 h 56520"/>
              </a:gdLst>
              <a:ahLst/>
              <a:cxnLst/>
              <a:rect l="textAreaLeft" t="textAreaTop" r="textAreaRight" b="textAreaBottom"/>
              <a:pathLst>
                <a:path w="3607" h="2621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8440" bIns="28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71" name="Google Shape;422;p43"/>
            <p:cNvSpPr/>
            <p:nvPr/>
          </p:nvSpPr>
          <p:spPr>
            <a:xfrm rot="4585800">
              <a:off x="57600" y="4708440"/>
              <a:ext cx="129600" cy="80640"/>
            </a:xfrm>
            <a:custGeom>
              <a:avLst/>
              <a:gdLst>
                <a:gd name="textAreaLeft" fmla="*/ 0 w 129600"/>
                <a:gd name="textAreaRight" fmla="*/ 129960 w 129600"/>
                <a:gd name="textAreaTop" fmla="*/ 0 h 80640"/>
                <a:gd name="textAreaBottom" fmla="*/ 81000 h 80640"/>
              </a:gdLst>
              <a:ahLst/>
              <a:cxnLst/>
              <a:rect l="textAreaLeft" t="textAreaTop" r="textAreaRight" b="textAreaBottom"/>
              <a:pathLst>
                <a:path w="5984" h="3723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0320" bIns="403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72" name="Google Shape;423;p43"/>
            <p:cNvSpPr/>
            <p:nvPr/>
          </p:nvSpPr>
          <p:spPr>
            <a:xfrm rot="4585800">
              <a:off x="62640" y="5087880"/>
              <a:ext cx="92520" cy="63000"/>
            </a:xfrm>
            <a:custGeom>
              <a:avLst/>
              <a:gdLst>
                <a:gd name="textAreaLeft" fmla="*/ 0 w 92520"/>
                <a:gd name="textAreaRight" fmla="*/ 92880 w 92520"/>
                <a:gd name="textAreaTop" fmla="*/ 0 h 63000"/>
                <a:gd name="textAreaBottom" fmla="*/ 63360 h 63000"/>
              </a:gdLst>
              <a:ahLst/>
              <a:cxnLst/>
              <a:rect l="textAreaLeft" t="textAreaTop" r="textAreaRight" b="textAreaBottom"/>
              <a:pathLst>
                <a:path w="4267" h="2908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1680" bIns="316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273" name="PlaceHolder 2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319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31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74" name="PlaceHolder 3"/>
          <p:cNvSpPr>
            <a:spLocks noGrp="1"/>
          </p:cNvSpPr>
          <p:nvPr>
            <p:ph type="sldNum" idx="6"/>
          </p:nvPr>
        </p:nvSpPr>
        <p:spPr>
          <a:xfrm>
            <a:off x="8404560" y="467352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" sz="1300" b="0" strike="noStrike" spc="-1">
                <a:solidFill>
                  <a:schemeClr val="dk2"/>
                </a:solidFill>
                <a:latin typeface="Bebas Neue"/>
                <a:ea typeface="Bebas Neue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5D1BD7B5-63CE-44EF-830B-4D4CC81E389B}" type="slidenum">
              <a:rPr lang="en" sz="1300" b="0" strike="noStrike" spc="-1">
                <a:solidFill>
                  <a:schemeClr val="dk2"/>
                </a:solidFill>
                <a:latin typeface="Bebas Neue"/>
                <a:ea typeface="Bebas Neue"/>
              </a:rPr>
              <a:t>‹Nº›</a:t>
            </a:fld>
            <a:endParaRPr lang="en-US" sz="13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sldNum" idx="7"/>
          </p:nvPr>
        </p:nvSpPr>
        <p:spPr>
          <a:xfrm>
            <a:off x="147240" y="467352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" sz="1300" b="0" strike="noStrike" spc="-1">
                <a:solidFill>
                  <a:schemeClr val="dk2"/>
                </a:solidFill>
                <a:latin typeface="Bebas Neue"/>
                <a:ea typeface="Bebas Neue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271B359D-8425-49A3-A8BB-211321D576E7}" type="slidenum">
              <a:rPr lang="en" sz="1300" b="0" strike="noStrike" spc="-1">
                <a:solidFill>
                  <a:schemeClr val="dk2"/>
                </a:solidFill>
                <a:latin typeface="Bebas Neue"/>
                <a:ea typeface="Bebas Neue"/>
              </a:rPr>
              <a:t>‹Nº›</a:t>
            </a:fld>
            <a:endParaRPr lang="en-US" sz="13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76" name="Google Shape;428;p44"/>
          <p:cNvSpPr/>
          <p:nvPr/>
        </p:nvSpPr>
        <p:spPr>
          <a:xfrm rot="5400000" flipH="1">
            <a:off x="-300960" y="253080"/>
            <a:ext cx="4748400" cy="4235040"/>
          </a:xfrm>
          <a:custGeom>
            <a:avLst/>
            <a:gdLst>
              <a:gd name="textAreaLeft" fmla="*/ 360 w 4748400"/>
              <a:gd name="textAreaRight" fmla="*/ 4749120 w 4748400"/>
              <a:gd name="textAreaTop" fmla="*/ 0 h 4235040"/>
              <a:gd name="textAreaBottom" fmla="*/ 4235400 h 423504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2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77" name="Google Shape;429;p44"/>
          <p:cNvSpPr/>
          <p:nvPr/>
        </p:nvSpPr>
        <p:spPr>
          <a:xfrm rot="16200000" flipH="1">
            <a:off x="5253480" y="1297800"/>
            <a:ext cx="4065480" cy="3625560"/>
          </a:xfrm>
          <a:custGeom>
            <a:avLst/>
            <a:gdLst>
              <a:gd name="textAreaLeft" fmla="*/ -360 w 4065480"/>
              <a:gd name="textAreaRight" fmla="*/ 4065480 w 4065480"/>
              <a:gd name="textAreaTop" fmla="*/ 0 h 3625560"/>
              <a:gd name="textAreaBottom" fmla="*/ 3625920 h 362556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78" name="Google Shape;430;p44"/>
          <p:cNvSpPr/>
          <p:nvPr/>
        </p:nvSpPr>
        <p:spPr>
          <a:xfrm rot="10800000" flipH="1">
            <a:off x="6053760" y="3639240"/>
            <a:ext cx="3090240" cy="1504440"/>
          </a:xfrm>
          <a:custGeom>
            <a:avLst/>
            <a:gdLst>
              <a:gd name="textAreaLeft" fmla="*/ 360 w 3090240"/>
              <a:gd name="textAreaRight" fmla="*/ 3090960 w 3090240"/>
              <a:gd name="textAreaTop" fmla="*/ 0 h 1504440"/>
              <a:gd name="textAreaBottom" fmla="*/ 1504800 h 1504440"/>
            </a:gdLst>
            <a:ahLst/>
            <a:cxnLst/>
            <a:rect l="textAreaLeft" t="textAreaTop" r="textAreaRight" b="textAreaBottom"/>
            <a:pathLst>
              <a:path w="177445" h="86392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279" name="Google Shape;431;p44"/>
          <p:cNvGrpSpPr/>
          <p:nvPr/>
        </p:nvGrpSpPr>
        <p:grpSpPr>
          <a:xfrm>
            <a:off x="8423280" y="3944520"/>
            <a:ext cx="608760" cy="1227240"/>
            <a:chOff x="8423280" y="3944520"/>
            <a:chExt cx="608760" cy="1227240"/>
          </a:xfrm>
        </p:grpSpPr>
        <p:sp>
          <p:nvSpPr>
            <p:cNvPr id="280" name="Google Shape;432;p44"/>
            <p:cNvSpPr/>
            <p:nvPr/>
          </p:nvSpPr>
          <p:spPr>
            <a:xfrm rot="6214200" flipV="1">
              <a:off x="8848440" y="3963960"/>
              <a:ext cx="95760" cy="68760"/>
            </a:xfrm>
            <a:custGeom>
              <a:avLst/>
              <a:gdLst>
                <a:gd name="textAreaLeft" fmla="*/ 0 w 95760"/>
                <a:gd name="textAreaRight" fmla="*/ 96120 w 95760"/>
                <a:gd name="textAreaTop" fmla="*/ -360 h 68760"/>
                <a:gd name="textAreaBottom" fmla="*/ 68760 h 68760"/>
              </a:gdLst>
              <a:ahLst/>
              <a:cxnLst/>
              <a:rect l="textAreaLeft" t="textAreaTop" r="textAreaRight" b="textAreaBottom"/>
              <a:pathLst>
                <a:path w="4432" h="3193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4560" bIns="345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81" name="Google Shape;433;p44"/>
            <p:cNvSpPr/>
            <p:nvPr/>
          </p:nvSpPr>
          <p:spPr>
            <a:xfrm rot="6214200" flipV="1">
              <a:off x="8559000" y="4132800"/>
              <a:ext cx="89280" cy="74520"/>
            </a:xfrm>
            <a:custGeom>
              <a:avLst/>
              <a:gdLst>
                <a:gd name="textAreaLeft" fmla="*/ 0 w 89280"/>
                <a:gd name="textAreaRight" fmla="*/ 89640 w 89280"/>
                <a:gd name="textAreaTop" fmla="*/ -360 h 74520"/>
                <a:gd name="textAreaBottom" fmla="*/ 74520 h 74520"/>
              </a:gdLst>
              <a:ahLst/>
              <a:cxnLst/>
              <a:rect l="textAreaLeft" t="textAreaTop" r="textAreaRight" b="textAreaBottom"/>
              <a:pathLst>
                <a:path w="4132" h="344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7440" bIns="37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82" name="Google Shape;434;p44"/>
            <p:cNvSpPr/>
            <p:nvPr/>
          </p:nvSpPr>
          <p:spPr>
            <a:xfrm rot="6214200" flipV="1">
              <a:off x="8417880" y="4600800"/>
              <a:ext cx="89280" cy="59400"/>
            </a:xfrm>
            <a:custGeom>
              <a:avLst/>
              <a:gdLst>
                <a:gd name="textAreaLeft" fmla="*/ 0 w 89280"/>
                <a:gd name="textAreaRight" fmla="*/ 89640 w 89280"/>
                <a:gd name="textAreaTop" fmla="*/ -360 h 59400"/>
                <a:gd name="textAreaBottom" fmla="*/ 59400 h 59400"/>
              </a:gdLst>
              <a:ahLst/>
              <a:cxnLst/>
              <a:rect l="textAreaLeft" t="textAreaTop" r="textAreaRight" b="textAreaBottom"/>
              <a:pathLst>
                <a:path w="4123" h="2744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9880" bIns="298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83" name="Google Shape;435;p44"/>
            <p:cNvSpPr/>
            <p:nvPr/>
          </p:nvSpPr>
          <p:spPr>
            <a:xfrm rot="6214200" flipV="1">
              <a:off x="8646840" y="4831200"/>
              <a:ext cx="114480" cy="87840"/>
            </a:xfrm>
            <a:custGeom>
              <a:avLst/>
              <a:gdLst>
                <a:gd name="textAreaLeft" fmla="*/ 0 w 114480"/>
                <a:gd name="textAreaRight" fmla="*/ 114840 w 114480"/>
                <a:gd name="textAreaTop" fmla="*/ 360 h 87840"/>
                <a:gd name="textAreaBottom" fmla="*/ 88560 h 87840"/>
              </a:gdLst>
              <a:ahLst/>
              <a:cxnLst/>
              <a:rect l="textAreaLeft" t="textAreaTop" r="textAreaRight" b="textAreaBottom"/>
              <a:pathLst>
                <a:path w="5292" h="4043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3920" bIns="43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84" name="Google Shape;436;p44"/>
            <p:cNvSpPr/>
            <p:nvPr/>
          </p:nvSpPr>
          <p:spPr>
            <a:xfrm rot="6214200" flipV="1">
              <a:off x="8816040" y="4343040"/>
              <a:ext cx="78120" cy="56520"/>
            </a:xfrm>
            <a:custGeom>
              <a:avLst/>
              <a:gdLst>
                <a:gd name="textAreaLeft" fmla="*/ 0 w 78120"/>
                <a:gd name="textAreaRight" fmla="*/ 78480 w 78120"/>
                <a:gd name="textAreaTop" fmla="*/ -360 h 56520"/>
                <a:gd name="textAreaBottom" fmla="*/ 56520 h 56520"/>
              </a:gdLst>
              <a:ahLst/>
              <a:cxnLst/>
              <a:rect l="textAreaLeft" t="textAreaTop" r="textAreaRight" b="textAreaBottom"/>
              <a:pathLst>
                <a:path w="3607" h="2621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8440" bIns="28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85" name="Google Shape;437;p44"/>
            <p:cNvSpPr/>
            <p:nvPr/>
          </p:nvSpPr>
          <p:spPr>
            <a:xfrm rot="6214200" flipV="1">
              <a:off x="8912160" y="4708080"/>
              <a:ext cx="129600" cy="80280"/>
            </a:xfrm>
            <a:custGeom>
              <a:avLst/>
              <a:gdLst>
                <a:gd name="textAreaLeft" fmla="*/ 0 w 129600"/>
                <a:gd name="textAreaRight" fmla="*/ 129960 w 129600"/>
                <a:gd name="textAreaTop" fmla="*/ -360 h 80280"/>
                <a:gd name="textAreaBottom" fmla="*/ 80280 h 80280"/>
              </a:gdLst>
              <a:ahLst/>
              <a:cxnLst/>
              <a:rect l="textAreaLeft" t="textAreaTop" r="textAreaRight" b="textAreaBottom"/>
              <a:pathLst>
                <a:path w="5984" h="3723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0320" bIns="403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86" name="Google Shape;438;p44"/>
            <p:cNvSpPr/>
            <p:nvPr/>
          </p:nvSpPr>
          <p:spPr>
            <a:xfrm rot="6214200" flipV="1">
              <a:off x="8944200" y="5087520"/>
              <a:ext cx="92520" cy="63000"/>
            </a:xfrm>
            <a:custGeom>
              <a:avLst/>
              <a:gdLst>
                <a:gd name="textAreaLeft" fmla="*/ 0 w 92520"/>
                <a:gd name="textAreaRight" fmla="*/ 92880 w 92520"/>
                <a:gd name="textAreaTop" fmla="*/ -360 h 63000"/>
                <a:gd name="textAreaBottom" fmla="*/ 63000 h 63000"/>
              </a:gdLst>
              <a:ahLst/>
              <a:cxnLst/>
              <a:rect l="textAreaLeft" t="textAreaTop" r="textAreaRight" b="textAreaBottom"/>
              <a:pathLst>
                <a:path w="4267" h="2908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1680" bIns="316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287" name="PlaceHolder 2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319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31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441;p45"/>
          <p:cNvSpPr/>
          <p:nvPr/>
        </p:nvSpPr>
        <p:spPr>
          <a:xfrm>
            <a:off x="7020000" y="-5400"/>
            <a:ext cx="2123640" cy="1409400"/>
          </a:xfrm>
          <a:custGeom>
            <a:avLst/>
            <a:gdLst>
              <a:gd name="textAreaLeft" fmla="*/ 0 w 2123640"/>
              <a:gd name="textAreaRight" fmla="*/ 2124000 w 2123640"/>
              <a:gd name="textAreaTop" fmla="*/ 0 h 1409400"/>
              <a:gd name="textAreaBottom" fmla="*/ 1409760 h 1409400"/>
            </a:gdLst>
            <a:ahLst/>
            <a:cxnLst/>
            <a:rect l="textAreaLeft" t="textAreaTop" r="textAreaRight" b="textAreaBottom"/>
            <a:pathLst>
              <a:path w="177445" h="86392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89" name="Google Shape;442;p45"/>
          <p:cNvSpPr/>
          <p:nvPr/>
        </p:nvSpPr>
        <p:spPr>
          <a:xfrm rot="16200000" flipH="1">
            <a:off x="7135920" y="3125160"/>
            <a:ext cx="2008800" cy="2026800"/>
          </a:xfrm>
          <a:custGeom>
            <a:avLst/>
            <a:gdLst>
              <a:gd name="textAreaLeft" fmla="*/ 360 w 2008800"/>
              <a:gd name="textAreaRight" fmla="*/ 2009520 w 2008800"/>
              <a:gd name="textAreaTop" fmla="*/ 0 h 2026800"/>
              <a:gd name="textAreaBottom" fmla="*/ 2027160 h 202680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2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90" name="Google Shape;443;p45"/>
          <p:cNvSpPr/>
          <p:nvPr/>
        </p:nvSpPr>
        <p:spPr>
          <a:xfrm rot="5400000" flipH="1">
            <a:off x="191520" y="-195480"/>
            <a:ext cx="3890160" cy="4273920"/>
          </a:xfrm>
          <a:custGeom>
            <a:avLst/>
            <a:gdLst>
              <a:gd name="textAreaLeft" fmla="*/ 360 w 3890160"/>
              <a:gd name="textAreaRight" fmla="*/ 3890880 w 3890160"/>
              <a:gd name="textAreaTop" fmla="*/ 0 h 4273920"/>
              <a:gd name="textAreaBottom" fmla="*/ 4274280 h 427392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291" name="Google Shape;444;p45"/>
          <p:cNvGrpSpPr/>
          <p:nvPr/>
        </p:nvGrpSpPr>
        <p:grpSpPr>
          <a:xfrm>
            <a:off x="146880" y="3886560"/>
            <a:ext cx="654120" cy="1072080"/>
            <a:chOff x="146880" y="3886560"/>
            <a:chExt cx="654120" cy="1072080"/>
          </a:xfrm>
        </p:grpSpPr>
        <p:sp>
          <p:nvSpPr>
            <p:cNvPr id="292" name="Google Shape;445;p45"/>
            <p:cNvSpPr/>
            <p:nvPr/>
          </p:nvSpPr>
          <p:spPr>
            <a:xfrm rot="6214200" flipV="1">
              <a:off x="604080" y="3907800"/>
              <a:ext cx="103320" cy="74160"/>
            </a:xfrm>
            <a:custGeom>
              <a:avLst/>
              <a:gdLst>
                <a:gd name="textAreaLeft" fmla="*/ 0 w 103320"/>
                <a:gd name="textAreaRight" fmla="*/ 103680 w 103320"/>
                <a:gd name="textAreaTop" fmla="*/ 360 h 74160"/>
                <a:gd name="textAreaBottom" fmla="*/ 74880 h 74160"/>
              </a:gdLst>
              <a:ahLst/>
              <a:cxnLst/>
              <a:rect l="textAreaLeft" t="textAreaTop" r="textAreaRight" b="textAreaBottom"/>
              <a:pathLst>
                <a:path w="4432" h="3193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7080" bIns="370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93" name="Google Shape;446;p45"/>
            <p:cNvSpPr/>
            <p:nvPr/>
          </p:nvSpPr>
          <p:spPr>
            <a:xfrm rot="6214200" flipV="1">
              <a:off x="292680" y="4090320"/>
              <a:ext cx="96480" cy="79920"/>
            </a:xfrm>
            <a:custGeom>
              <a:avLst/>
              <a:gdLst>
                <a:gd name="textAreaLeft" fmla="*/ 0 w 96480"/>
                <a:gd name="textAreaRight" fmla="*/ 96840 w 96480"/>
                <a:gd name="textAreaTop" fmla="*/ 360 h 79920"/>
                <a:gd name="textAreaBottom" fmla="*/ 80640 h 79920"/>
              </a:gdLst>
              <a:ahLst/>
              <a:cxnLst/>
              <a:rect l="textAreaLeft" t="textAreaTop" r="textAreaRight" b="textAreaBottom"/>
              <a:pathLst>
                <a:path w="4132" h="344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9960" bIns="399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94" name="Google Shape;447;p45"/>
            <p:cNvSpPr/>
            <p:nvPr/>
          </p:nvSpPr>
          <p:spPr>
            <a:xfrm rot="6214200" flipV="1">
              <a:off x="141120" y="4592880"/>
              <a:ext cx="95760" cy="63720"/>
            </a:xfrm>
            <a:custGeom>
              <a:avLst/>
              <a:gdLst>
                <a:gd name="textAreaLeft" fmla="*/ 0 w 95760"/>
                <a:gd name="textAreaRight" fmla="*/ 96120 w 95760"/>
                <a:gd name="textAreaTop" fmla="*/ -360 h 63720"/>
                <a:gd name="textAreaBottom" fmla="*/ 63720 h 63720"/>
              </a:gdLst>
              <a:ahLst/>
              <a:cxnLst/>
              <a:rect l="textAreaLeft" t="textAreaTop" r="textAreaRight" b="textAreaBottom"/>
              <a:pathLst>
                <a:path w="4123" h="2744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2040" bIns="320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95" name="Google Shape;448;p45"/>
            <p:cNvSpPr/>
            <p:nvPr/>
          </p:nvSpPr>
          <p:spPr>
            <a:xfrm rot="6214200" flipV="1">
              <a:off x="387000" y="4840560"/>
              <a:ext cx="123120" cy="93600"/>
            </a:xfrm>
            <a:custGeom>
              <a:avLst/>
              <a:gdLst>
                <a:gd name="textAreaLeft" fmla="*/ 0 w 123120"/>
                <a:gd name="textAreaRight" fmla="*/ 123480 w 123120"/>
                <a:gd name="textAreaTop" fmla="*/ 360 h 93600"/>
                <a:gd name="textAreaBottom" fmla="*/ 94320 h 93600"/>
              </a:gdLst>
              <a:ahLst/>
              <a:cxnLst/>
              <a:rect l="textAreaLeft" t="textAreaTop" r="textAreaRight" b="textAreaBottom"/>
              <a:pathLst>
                <a:path w="5292" h="4043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0" bIns="468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96" name="Google Shape;449;p45"/>
            <p:cNvSpPr/>
            <p:nvPr/>
          </p:nvSpPr>
          <p:spPr>
            <a:xfrm rot="6214200" flipV="1">
              <a:off x="569160" y="4315320"/>
              <a:ext cx="83880" cy="61200"/>
            </a:xfrm>
            <a:custGeom>
              <a:avLst/>
              <a:gdLst>
                <a:gd name="textAreaLeft" fmla="*/ 0 w 83880"/>
                <a:gd name="textAreaRight" fmla="*/ 84240 w 83880"/>
                <a:gd name="textAreaTop" fmla="*/ 360 h 61200"/>
                <a:gd name="textAreaBottom" fmla="*/ 61920 h 61200"/>
              </a:gdLst>
              <a:ahLst/>
              <a:cxnLst/>
              <a:rect l="textAreaLeft" t="textAreaTop" r="textAreaRight" b="textAreaBottom"/>
              <a:pathLst>
                <a:path w="3607" h="2621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0600" bIns="306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297" name="Google Shape;450;p45"/>
            <p:cNvSpPr/>
            <p:nvPr/>
          </p:nvSpPr>
          <p:spPr>
            <a:xfrm rot="6214200" flipV="1">
              <a:off x="672840" y="4708080"/>
              <a:ext cx="139320" cy="86760"/>
            </a:xfrm>
            <a:custGeom>
              <a:avLst/>
              <a:gdLst>
                <a:gd name="textAreaLeft" fmla="*/ 0 w 139320"/>
                <a:gd name="textAreaRight" fmla="*/ 139680 w 139320"/>
                <a:gd name="textAreaTop" fmla="*/ -360 h 86760"/>
                <a:gd name="textAreaBottom" fmla="*/ 86760 h 86760"/>
              </a:gdLst>
              <a:ahLst/>
              <a:cxnLst/>
              <a:rect l="textAreaLeft" t="textAreaTop" r="textAreaRight" b="textAreaBottom"/>
              <a:pathLst>
                <a:path w="5984" h="3723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3560" bIns="435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298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319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31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96;p13"/>
          <p:cNvSpPr/>
          <p:nvPr/>
        </p:nvSpPr>
        <p:spPr>
          <a:xfrm rot="16200000">
            <a:off x="4280400" y="288360"/>
            <a:ext cx="5141160" cy="4584960"/>
          </a:xfrm>
          <a:custGeom>
            <a:avLst/>
            <a:gdLst>
              <a:gd name="textAreaLeft" fmla="*/ 0 w 5141160"/>
              <a:gd name="textAreaRight" fmla="*/ 5141520 w 5141160"/>
              <a:gd name="textAreaTop" fmla="*/ 0 h 4584960"/>
              <a:gd name="textAreaBottom" fmla="*/ 4585320 h 458496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19" name="Google Shape;97;p13"/>
          <p:cNvSpPr/>
          <p:nvPr/>
        </p:nvSpPr>
        <p:spPr>
          <a:xfrm rot="5400000">
            <a:off x="-252720" y="206640"/>
            <a:ext cx="5200200" cy="4694040"/>
          </a:xfrm>
          <a:custGeom>
            <a:avLst/>
            <a:gdLst>
              <a:gd name="textAreaLeft" fmla="*/ 0 w 5200200"/>
              <a:gd name="textAreaRight" fmla="*/ 5200560 w 5200200"/>
              <a:gd name="textAreaTop" fmla="*/ 0 h 4694040"/>
              <a:gd name="textAreaBottom" fmla="*/ 4694400 h 469404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2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20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319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31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1" name="PlaceHolder 2"/>
          <p:cNvSpPr>
            <a:spLocks noGrp="1"/>
          </p:cNvSpPr>
          <p:nvPr>
            <p:ph type="title"/>
          </p:nvPr>
        </p:nvSpPr>
        <p:spPr>
          <a:xfrm>
            <a:off x="720000" y="1917360"/>
            <a:ext cx="2305080" cy="347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21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2" name="PlaceHolder 3"/>
          <p:cNvSpPr>
            <a:spLocks noGrp="1"/>
          </p:cNvSpPr>
          <p:nvPr>
            <p:ph type="title"/>
          </p:nvPr>
        </p:nvSpPr>
        <p:spPr>
          <a:xfrm>
            <a:off x="3419280" y="1917360"/>
            <a:ext cx="2305080" cy="347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21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3" name="PlaceHolder 4"/>
          <p:cNvSpPr>
            <a:spLocks noGrp="1"/>
          </p:cNvSpPr>
          <p:nvPr>
            <p:ph type="title"/>
          </p:nvPr>
        </p:nvSpPr>
        <p:spPr>
          <a:xfrm>
            <a:off x="720000" y="3776760"/>
            <a:ext cx="2305080" cy="347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21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4" name="PlaceHolder 5"/>
          <p:cNvSpPr>
            <a:spLocks noGrp="1"/>
          </p:cNvSpPr>
          <p:nvPr>
            <p:ph type="title"/>
          </p:nvPr>
        </p:nvSpPr>
        <p:spPr>
          <a:xfrm>
            <a:off x="3419280" y="3776760"/>
            <a:ext cx="2305080" cy="347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21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5" name="PlaceHolder 6"/>
          <p:cNvSpPr>
            <a:spLocks noGrp="1"/>
          </p:cNvSpPr>
          <p:nvPr>
            <p:ph type="title"/>
          </p:nvPr>
        </p:nvSpPr>
        <p:spPr>
          <a:xfrm>
            <a:off x="6118560" y="1917360"/>
            <a:ext cx="2305080" cy="347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21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6" name="PlaceHolder 7"/>
          <p:cNvSpPr>
            <a:spLocks noGrp="1"/>
          </p:cNvSpPr>
          <p:nvPr>
            <p:ph type="title"/>
          </p:nvPr>
        </p:nvSpPr>
        <p:spPr>
          <a:xfrm>
            <a:off x="6118560" y="3776760"/>
            <a:ext cx="2305080" cy="347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21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27" name="PlaceHolder 8"/>
          <p:cNvSpPr>
            <a:spLocks noGrp="1"/>
          </p:cNvSpPr>
          <p:nvPr>
            <p:ph type="title"/>
          </p:nvPr>
        </p:nvSpPr>
        <p:spPr>
          <a:xfrm>
            <a:off x="687240" y="1347840"/>
            <a:ext cx="734400" cy="356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3000" b="0" strike="noStrike" spc="-1">
                <a:solidFill>
                  <a:schemeClr val="accent4"/>
                </a:solidFill>
                <a:latin typeface="Roboto Slab"/>
                <a:ea typeface="Roboto Slab"/>
              </a:rPr>
              <a:t>xx%</a:t>
            </a:r>
            <a:endParaRPr lang="fr-FR" sz="3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8" name="PlaceHolder 9"/>
          <p:cNvSpPr>
            <a:spLocks noGrp="1"/>
          </p:cNvSpPr>
          <p:nvPr>
            <p:ph type="title"/>
          </p:nvPr>
        </p:nvSpPr>
        <p:spPr>
          <a:xfrm>
            <a:off x="720000" y="3208320"/>
            <a:ext cx="734400" cy="356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3000" b="0" strike="noStrike" spc="-1">
                <a:solidFill>
                  <a:schemeClr val="accent4"/>
                </a:solidFill>
                <a:latin typeface="Roboto Slab"/>
                <a:ea typeface="Roboto Slab"/>
              </a:rPr>
              <a:t>xx%</a:t>
            </a:r>
            <a:endParaRPr lang="fr-FR" sz="3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29" name="PlaceHolder 10"/>
          <p:cNvSpPr>
            <a:spLocks noGrp="1"/>
          </p:cNvSpPr>
          <p:nvPr>
            <p:ph type="title"/>
          </p:nvPr>
        </p:nvSpPr>
        <p:spPr>
          <a:xfrm>
            <a:off x="3419280" y="1347840"/>
            <a:ext cx="734400" cy="356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3000" b="0" strike="noStrike" spc="-1">
                <a:solidFill>
                  <a:schemeClr val="accent4"/>
                </a:solidFill>
                <a:latin typeface="Roboto Slab"/>
                <a:ea typeface="Roboto Slab"/>
              </a:rPr>
              <a:t>xx%</a:t>
            </a:r>
            <a:endParaRPr lang="fr-FR" sz="3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0" name="PlaceHolder 11"/>
          <p:cNvSpPr>
            <a:spLocks noGrp="1"/>
          </p:cNvSpPr>
          <p:nvPr>
            <p:ph type="title"/>
          </p:nvPr>
        </p:nvSpPr>
        <p:spPr>
          <a:xfrm>
            <a:off x="3419280" y="3208320"/>
            <a:ext cx="734400" cy="356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3000" b="0" strike="noStrike" spc="-1">
                <a:solidFill>
                  <a:schemeClr val="accent4"/>
                </a:solidFill>
                <a:latin typeface="Roboto Slab"/>
                <a:ea typeface="Roboto Slab"/>
              </a:rPr>
              <a:t>xx%</a:t>
            </a:r>
            <a:endParaRPr lang="fr-FR" sz="3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1" name="PlaceHolder 12"/>
          <p:cNvSpPr>
            <a:spLocks noGrp="1"/>
          </p:cNvSpPr>
          <p:nvPr>
            <p:ph type="title"/>
          </p:nvPr>
        </p:nvSpPr>
        <p:spPr>
          <a:xfrm>
            <a:off x="6118560" y="1347840"/>
            <a:ext cx="734400" cy="356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3000" b="0" strike="noStrike" spc="-1">
                <a:solidFill>
                  <a:schemeClr val="accent4"/>
                </a:solidFill>
                <a:latin typeface="Roboto Slab"/>
                <a:ea typeface="Roboto Slab"/>
              </a:rPr>
              <a:t>xx%</a:t>
            </a:r>
            <a:endParaRPr lang="fr-FR" sz="3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2" name="PlaceHolder 13"/>
          <p:cNvSpPr>
            <a:spLocks noGrp="1"/>
          </p:cNvSpPr>
          <p:nvPr>
            <p:ph type="title"/>
          </p:nvPr>
        </p:nvSpPr>
        <p:spPr>
          <a:xfrm>
            <a:off x="6118560" y="3208320"/>
            <a:ext cx="734400" cy="356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3000" b="0" strike="noStrike" spc="-1">
                <a:solidFill>
                  <a:schemeClr val="accent4"/>
                </a:solidFill>
                <a:latin typeface="Roboto Slab"/>
                <a:ea typeface="Roboto Slab"/>
              </a:rPr>
              <a:t>xx%</a:t>
            </a:r>
            <a:endParaRPr lang="fr-FR" sz="30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453;p46"/>
          <p:cNvSpPr/>
          <p:nvPr/>
        </p:nvSpPr>
        <p:spPr>
          <a:xfrm>
            <a:off x="7020000" y="-5400"/>
            <a:ext cx="2123640" cy="1409400"/>
          </a:xfrm>
          <a:custGeom>
            <a:avLst/>
            <a:gdLst>
              <a:gd name="textAreaLeft" fmla="*/ 0 w 2123640"/>
              <a:gd name="textAreaRight" fmla="*/ 2124000 w 2123640"/>
              <a:gd name="textAreaTop" fmla="*/ 0 h 1409400"/>
              <a:gd name="textAreaBottom" fmla="*/ 1409760 h 1409400"/>
            </a:gdLst>
            <a:ahLst/>
            <a:cxnLst/>
            <a:rect l="textAreaLeft" t="textAreaTop" r="textAreaRight" b="textAreaBottom"/>
            <a:pathLst>
              <a:path w="177445" h="86392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300" name="PlaceHolder 1"/>
          <p:cNvSpPr>
            <a:spLocks noGrp="1"/>
          </p:cNvSpPr>
          <p:nvPr>
            <p:ph type="sldNum" idx="8"/>
          </p:nvPr>
        </p:nvSpPr>
        <p:spPr>
          <a:xfrm>
            <a:off x="147240" y="4673520"/>
            <a:ext cx="548280" cy="393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>
            <a:lvl1pPr indent="0" algn="r" defTabSz="914400">
              <a:lnSpc>
                <a:spcPct val="100000"/>
              </a:lnSpc>
              <a:buNone/>
              <a:tabLst>
                <a:tab pos="0" algn="l"/>
              </a:tabLst>
              <a:defRPr lang="en" sz="1300" b="0" strike="noStrike" spc="-1">
                <a:solidFill>
                  <a:schemeClr val="dk2"/>
                </a:solidFill>
                <a:latin typeface="Bebas Neue"/>
                <a:ea typeface="Bebas Neue"/>
              </a:defRPr>
            </a:lvl1pPr>
          </a:lstStyle>
          <a:p>
            <a:pPr indent="0" algn="r" defTabSz="914400">
              <a:lnSpc>
                <a:spcPct val="100000"/>
              </a:lnSpc>
              <a:buNone/>
              <a:tabLst>
                <a:tab pos="0" algn="l"/>
              </a:tabLst>
            </a:pPr>
            <a:fld id="{E04FA164-DC52-495C-8EEB-5535451CB119}" type="slidenum">
              <a:rPr lang="en" sz="1300" b="0" strike="noStrike" spc="-1">
                <a:solidFill>
                  <a:schemeClr val="dk2"/>
                </a:solidFill>
                <a:latin typeface="Bebas Neue"/>
                <a:ea typeface="Bebas Neue"/>
              </a:rPr>
              <a:t>‹Nº›</a:t>
            </a:fld>
            <a:endParaRPr lang="en-US" sz="13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301" name="Google Shape;455;p46"/>
          <p:cNvSpPr/>
          <p:nvPr/>
        </p:nvSpPr>
        <p:spPr>
          <a:xfrm rot="16200000" flipH="1">
            <a:off x="7569720" y="3558960"/>
            <a:ext cx="1329480" cy="1838160"/>
          </a:xfrm>
          <a:custGeom>
            <a:avLst/>
            <a:gdLst>
              <a:gd name="textAreaLeft" fmla="*/ -360 w 1329480"/>
              <a:gd name="textAreaRight" fmla="*/ 1329480 w 1329480"/>
              <a:gd name="textAreaTop" fmla="*/ 0 h 1838160"/>
              <a:gd name="textAreaBottom" fmla="*/ 1838520 h 183816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2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302" name="Google Shape;456;p46"/>
          <p:cNvSpPr/>
          <p:nvPr/>
        </p:nvSpPr>
        <p:spPr>
          <a:xfrm rot="5400000" flipH="1">
            <a:off x="216720" y="-220320"/>
            <a:ext cx="1632600" cy="2066400"/>
          </a:xfrm>
          <a:custGeom>
            <a:avLst/>
            <a:gdLst>
              <a:gd name="textAreaLeft" fmla="*/ -360 w 1632600"/>
              <a:gd name="textAreaRight" fmla="*/ 1632600 w 1632600"/>
              <a:gd name="textAreaTop" fmla="*/ 0 h 2066400"/>
              <a:gd name="textAreaBottom" fmla="*/ 2066760 h 206640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303" name="PlaceHolder 2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319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31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459;p47"/>
          <p:cNvSpPr/>
          <p:nvPr/>
        </p:nvSpPr>
        <p:spPr>
          <a:xfrm rot="16200000">
            <a:off x="5727960" y="-405360"/>
            <a:ext cx="3015000" cy="3816000"/>
          </a:xfrm>
          <a:custGeom>
            <a:avLst/>
            <a:gdLst>
              <a:gd name="textAreaLeft" fmla="*/ 0 w 3015000"/>
              <a:gd name="textAreaRight" fmla="*/ 3015360 w 3015000"/>
              <a:gd name="textAreaTop" fmla="*/ 0 h 3816000"/>
              <a:gd name="textAreaBottom" fmla="*/ 3816360 h 381600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305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319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31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06" name="Google Shape;461;p47"/>
          <p:cNvSpPr/>
          <p:nvPr/>
        </p:nvSpPr>
        <p:spPr>
          <a:xfrm rot="10800000" flipH="1">
            <a:off x="7733880" y="-56160"/>
            <a:ext cx="1447560" cy="1191960"/>
          </a:xfrm>
          <a:custGeom>
            <a:avLst/>
            <a:gdLst>
              <a:gd name="textAreaLeft" fmla="*/ -360 w 1447560"/>
              <a:gd name="textAreaRight" fmla="*/ 1447560 w 1447560"/>
              <a:gd name="textAreaTop" fmla="*/ 0 h 1191960"/>
              <a:gd name="textAreaBottom" fmla="*/ 1192320 h 119196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307" name="Google Shape;462;p47"/>
          <p:cNvSpPr/>
          <p:nvPr/>
        </p:nvSpPr>
        <p:spPr>
          <a:xfrm flipH="1">
            <a:off x="0" y="-1800"/>
            <a:ext cx="1625040" cy="1078560"/>
          </a:xfrm>
          <a:custGeom>
            <a:avLst/>
            <a:gdLst>
              <a:gd name="textAreaLeft" fmla="*/ 360 w 1625040"/>
              <a:gd name="textAreaRight" fmla="*/ 1625760 w 1625040"/>
              <a:gd name="textAreaTop" fmla="*/ 0 h 1078560"/>
              <a:gd name="textAreaBottom" fmla="*/ 1078920 h 1078560"/>
            </a:gdLst>
            <a:ahLst/>
            <a:cxnLst/>
            <a:rect l="textAreaLeft" t="textAreaTop" r="textAreaRight" b="textAreaBottom"/>
            <a:pathLst>
              <a:path w="177445" h="86392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464;p48"/>
          <p:cNvSpPr/>
          <p:nvPr/>
        </p:nvSpPr>
        <p:spPr>
          <a:xfrm rot="5400000" flipH="1">
            <a:off x="-191160" y="142560"/>
            <a:ext cx="4013280" cy="3720600"/>
          </a:xfrm>
          <a:custGeom>
            <a:avLst/>
            <a:gdLst>
              <a:gd name="textAreaLeft" fmla="*/ 360 w 4013280"/>
              <a:gd name="textAreaRight" fmla="*/ 4014000 w 4013280"/>
              <a:gd name="textAreaTop" fmla="*/ 0 h 3720600"/>
              <a:gd name="textAreaBottom" fmla="*/ 3720960 h 372060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2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309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319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31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10" name="Google Shape;466;p48"/>
          <p:cNvSpPr/>
          <p:nvPr/>
        </p:nvSpPr>
        <p:spPr>
          <a:xfrm rot="16200000" flipH="1">
            <a:off x="5996520" y="1967040"/>
            <a:ext cx="3247200" cy="3104640"/>
          </a:xfrm>
          <a:custGeom>
            <a:avLst/>
            <a:gdLst>
              <a:gd name="textAreaLeft" fmla="*/ 360 w 3247200"/>
              <a:gd name="textAreaRight" fmla="*/ 3247920 w 3247200"/>
              <a:gd name="textAreaTop" fmla="*/ 0 h 3104640"/>
              <a:gd name="textAreaBottom" fmla="*/ 3105000 h 310464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311" name="Google Shape;467;p48"/>
          <p:cNvSpPr/>
          <p:nvPr/>
        </p:nvSpPr>
        <p:spPr>
          <a:xfrm rot="10800000" flipH="1">
            <a:off x="6078960" y="3718800"/>
            <a:ext cx="3065040" cy="1424880"/>
          </a:xfrm>
          <a:custGeom>
            <a:avLst/>
            <a:gdLst>
              <a:gd name="textAreaLeft" fmla="*/ 360 w 3065040"/>
              <a:gd name="textAreaRight" fmla="*/ 3065760 w 3065040"/>
              <a:gd name="textAreaTop" fmla="*/ 0 h 1424880"/>
              <a:gd name="textAreaBottom" fmla="*/ 1425240 h 1424880"/>
            </a:gdLst>
            <a:ahLst/>
            <a:cxnLst/>
            <a:rect l="textAreaLeft" t="textAreaTop" r="textAreaRight" b="textAreaBottom"/>
            <a:pathLst>
              <a:path w="177445" h="86392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312" name="Google Shape;468;p48"/>
          <p:cNvGrpSpPr/>
          <p:nvPr/>
        </p:nvGrpSpPr>
        <p:grpSpPr>
          <a:xfrm>
            <a:off x="8423280" y="3944520"/>
            <a:ext cx="608760" cy="1227240"/>
            <a:chOff x="8423280" y="3944520"/>
            <a:chExt cx="608760" cy="1227240"/>
          </a:xfrm>
        </p:grpSpPr>
        <p:sp>
          <p:nvSpPr>
            <p:cNvPr id="313" name="Google Shape;469;p48"/>
            <p:cNvSpPr/>
            <p:nvPr/>
          </p:nvSpPr>
          <p:spPr>
            <a:xfrm rot="6214200" flipV="1">
              <a:off x="8848440" y="3963960"/>
              <a:ext cx="95760" cy="68760"/>
            </a:xfrm>
            <a:custGeom>
              <a:avLst/>
              <a:gdLst>
                <a:gd name="textAreaLeft" fmla="*/ 0 w 95760"/>
                <a:gd name="textAreaRight" fmla="*/ 96120 w 95760"/>
                <a:gd name="textAreaTop" fmla="*/ -360 h 68760"/>
                <a:gd name="textAreaBottom" fmla="*/ 68760 h 68760"/>
              </a:gdLst>
              <a:ahLst/>
              <a:cxnLst/>
              <a:rect l="textAreaLeft" t="textAreaTop" r="textAreaRight" b="textAreaBottom"/>
              <a:pathLst>
                <a:path w="4432" h="3193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4560" bIns="345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314" name="Google Shape;470;p48"/>
            <p:cNvSpPr/>
            <p:nvPr/>
          </p:nvSpPr>
          <p:spPr>
            <a:xfrm rot="6214200" flipV="1">
              <a:off x="8559000" y="4132800"/>
              <a:ext cx="89280" cy="74520"/>
            </a:xfrm>
            <a:custGeom>
              <a:avLst/>
              <a:gdLst>
                <a:gd name="textAreaLeft" fmla="*/ 0 w 89280"/>
                <a:gd name="textAreaRight" fmla="*/ 89640 w 89280"/>
                <a:gd name="textAreaTop" fmla="*/ -360 h 74520"/>
                <a:gd name="textAreaBottom" fmla="*/ 74520 h 74520"/>
              </a:gdLst>
              <a:ahLst/>
              <a:cxnLst/>
              <a:rect l="textAreaLeft" t="textAreaTop" r="textAreaRight" b="textAreaBottom"/>
              <a:pathLst>
                <a:path w="4132" h="344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7440" bIns="37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315" name="Google Shape;471;p48"/>
            <p:cNvSpPr/>
            <p:nvPr/>
          </p:nvSpPr>
          <p:spPr>
            <a:xfrm rot="6214200" flipV="1">
              <a:off x="8417880" y="4600800"/>
              <a:ext cx="89280" cy="59400"/>
            </a:xfrm>
            <a:custGeom>
              <a:avLst/>
              <a:gdLst>
                <a:gd name="textAreaLeft" fmla="*/ 0 w 89280"/>
                <a:gd name="textAreaRight" fmla="*/ 89640 w 89280"/>
                <a:gd name="textAreaTop" fmla="*/ -360 h 59400"/>
                <a:gd name="textAreaBottom" fmla="*/ 59400 h 59400"/>
              </a:gdLst>
              <a:ahLst/>
              <a:cxnLst/>
              <a:rect l="textAreaLeft" t="textAreaTop" r="textAreaRight" b="textAreaBottom"/>
              <a:pathLst>
                <a:path w="4123" h="2744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9880" bIns="298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316" name="Google Shape;472;p48"/>
            <p:cNvSpPr/>
            <p:nvPr/>
          </p:nvSpPr>
          <p:spPr>
            <a:xfrm rot="6214200" flipV="1">
              <a:off x="8646840" y="4831200"/>
              <a:ext cx="114480" cy="87840"/>
            </a:xfrm>
            <a:custGeom>
              <a:avLst/>
              <a:gdLst>
                <a:gd name="textAreaLeft" fmla="*/ 0 w 114480"/>
                <a:gd name="textAreaRight" fmla="*/ 114840 w 114480"/>
                <a:gd name="textAreaTop" fmla="*/ 360 h 87840"/>
                <a:gd name="textAreaBottom" fmla="*/ 88560 h 87840"/>
              </a:gdLst>
              <a:ahLst/>
              <a:cxnLst/>
              <a:rect l="textAreaLeft" t="textAreaTop" r="textAreaRight" b="textAreaBottom"/>
              <a:pathLst>
                <a:path w="5292" h="4043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3920" bIns="43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317" name="Google Shape;473;p48"/>
            <p:cNvSpPr/>
            <p:nvPr/>
          </p:nvSpPr>
          <p:spPr>
            <a:xfrm rot="6214200" flipV="1">
              <a:off x="8816040" y="4343040"/>
              <a:ext cx="78120" cy="56520"/>
            </a:xfrm>
            <a:custGeom>
              <a:avLst/>
              <a:gdLst>
                <a:gd name="textAreaLeft" fmla="*/ 0 w 78120"/>
                <a:gd name="textAreaRight" fmla="*/ 78480 w 78120"/>
                <a:gd name="textAreaTop" fmla="*/ -360 h 56520"/>
                <a:gd name="textAreaBottom" fmla="*/ 56520 h 56520"/>
              </a:gdLst>
              <a:ahLst/>
              <a:cxnLst/>
              <a:rect l="textAreaLeft" t="textAreaTop" r="textAreaRight" b="textAreaBottom"/>
              <a:pathLst>
                <a:path w="3607" h="2621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8440" bIns="28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318" name="Google Shape;474;p48"/>
            <p:cNvSpPr/>
            <p:nvPr/>
          </p:nvSpPr>
          <p:spPr>
            <a:xfrm rot="6214200" flipV="1">
              <a:off x="8912160" y="4708080"/>
              <a:ext cx="129600" cy="80280"/>
            </a:xfrm>
            <a:custGeom>
              <a:avLst/>
              <a:gdLst>
                <a:gd name="textAreaLeft" fmla="*/ 0 w 129600"/>
                <a:gd name="textAreaRight" fmla="*/ 129960 w 129600"/>
                <a:gd name="textAreaTop" fmla="*/ -360 h 80280"/>
                <a:gd name="textAreaBottom" fmla="*/ 80280 h 80280"/>
              </a:gdLst>
              <a:ahLst/>
              <a:cxnLst/>
              <a:rect l="textAreaLeft" t="textAreaTop" r="textAreaRight" b="textAreaBottom"/>
              <a:pathLst>
                <a:path w="5984" h="3723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0320" bIns="403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319" name="Google Shape;475;p48"/>
            <p:cNvSpPr/>
            <p:nvPr/>
          </p:nvSpPr>
          <p:spPr>
            <a:xfrm rot="6214200" flipV="1">
              <a:off x="8944200" y="5087520"/>
              <a:ext cx="92520" cy="63000"/>
            </a:xfrm>
            <a:custGeom>
              <a:avLst/>
              <a:gdLst>
                <a:gd name="textAreaLeft" fmla="*/ 0 w 92520"/>
                <a:gd name="textAreaRight" fmla="*/ 92880 w 92520"/>
                <a:gd name="textAreaTop" fmla="*/ -360 h 63000"/>
                <a:gd name="textAreaBottom" fmla="*/ 63000 h 63000"/>
              </a:gdLst>
              <a:ahLst/>
              <a:cxnLst/>
              <a:rect l="textAreaLeft" t="textAreaTop" r="textAreaRight" b="textAreaBottom"/>
              <a:pathLst>
                <a:path w="4267" h="2908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1680" bIns="316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477;p49"/>
          <p:cNvSpPr/>
          <p:nvPr/>
        </p:nvSpPr>
        <p:spPr>
          <a:xfrm rot="16200000">
            <a:off x="6761880" y="-587160"/>
            <a:ext cx="1833480" cy="3009240"/>
          </a:xfrm>
          <a:custGeom>
            <a:avLst/>
            <a:gdLst>
              <a:gd name="textAreaLeft" fmla="*/ 0 w 1833480"/>
              <a:gd name="textAreaRight" fmla="*/ 1833840 w 1833480"/>
              <a:gd name="textAreaTop" fmla="*/ 0 h 3009240"/>
              <a:gd name="textAreaBottom" fmla="*/ 3009600 h 300924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2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321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319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31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22" name="Google Shape;479;p49"/>
          <p:cNvSpPr/>
          <p:nvPr/>
        </p:nvSpPr>
        <p:spPr>
          <a:xfrm flipH="1">
            <a:off x="-360" y="0"/>
            <a:ext cx="2388600" cy="1162800"/>
          </a:xfrm>
          <a:custGeom>
            <a:avLst/>
            <a:gdLst>
              <a:gd name="textAreaLeft" fmla="*/ -360 w 2388600"/>
              <a:gd name="textAreaRight" fmla="*/ 2388600 w 2388600"/>
              <a:gd name="textAreaTop" fmla="*/ 0 h 1162800"/>
              <a:gd name="textAreaBottom" fmla="*/ 1163160 h 1162800"/>
            </a:gdLst>
            <a:ahLst/>
            <a:cxnLst/>
            <a:rect l="textAreaLeft" t="textAreaTop" r="textAreaRight" b="textAreaBottom"/>
            <a:pathLst>
              <a:path w="177445" h="86392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323" name="Google Shape;480;p49"/>
          <p:cNvSpPr/>
          <p:nvPr/>
        </p:nvSpPr>
        <p:spPr>
          <a:xfrm rot="10800000" flipH="1">
            <a:off x="6980400" y="4071240"/>
            <a:ext cx="2203200" cy="1072440"/>
          </a:xfrm>
          <a:custGeom>
            <a:avLst/>
            <a:gdLst>
              <a:gd name="textAreaLeft" fmla="*/ 360 w 2203200"/>
              <a:gd name="textAreaRight" fmla="*/ 2203920 w 2203200"/>
              <a:gd name="textAreaTop" fmla="*/ 0 h 1072440"/>
              <a:gd name="textAreaBottom" fmla="*/ 1072800 h 1072440"/>
            </a:gdLst>
            <a:ahLst/>
            <a:cxnLst/>
            <a:rect l="textAreaLeft" t="textAreaTop" r="textAreaRight" b="textAreaBottom"/>
            <a:pathLst>
              <a:path w="177445" h="86392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4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319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31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25" name="Google Shape;483;p50"/>
          <p:cNvSpPr/>
          <p:nvPr/>
        </p:nvSpPr>
        <p:spPr>
          <a:xfrm flipH="1">
            <a:off x="-720" y="-5400"/>
            <a:ext cx="2123640" cy="1409400"/>
          </a:xfrm>
          <a:custGeom>
            <a:avLst/>
            <a:gdLst>
              <a:gd name="textAreaLeft" fmla="*/ -360 w 2123640"/>
              <a:gd name="textAreaRight" fmla="*/ 2123640 w 2123640"/>
              <a:gd name="textAreaTop" fmla="*/ 0 h 1409400"/>
              <a:gd name="textAreaBottom" fmla="*/ 1409760 h 1409400"/>
            </a:gdLst>
            <a:ahLst/>
            <a:cxnLst/>
            <a:rect l="textAreaLeft" t="textAreaTop" r="textAreaRight" b="textAreaBottom"/>
            <a:pathLst>
              <a:path w="177445" h="86392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326" name="Google Shape;484;p50"/>
          <p:cNvSpPr/>
          <p:nvPr/>
        </p:nvSpPr>
        <p:spPr>
          <a:xfrm rot="5400000">
            <a:off x="226080" y="3498120"/>
            <a:ext cx="1329480" cy="1895040"/>
          </a:xfrm>
          <a:custGeom>
            <a:avLst/>
            <a:gdLst>
              <a:gd name="textAreaLeft" fmla="*/ 0 w 1329480"/>
              <a:gd name="textAreaRight" fmla="*/ 1329840 w 1329480"/>
              <a:gd name="textAreaTop" fmla="*/ 0 h 1895040"/>
              <a:gd name="textAreaBottom" fmla="*/ 1895400 h 189504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2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327" name="Google Shape;485;p50"/>
          <p:cNvSpPr/>
          <p:nvPr/>
        </p:nvSpPr>
        <p:spPr>
          <a:xfrm rot="16200000">
            <a:off x="7303680" y="-220320"/>
            <a:ext cx="1632600" cy="2066400"/>
          </a:xfrm>
          <a:custGeom>
            <a:avLst/>
            <a:gdLst>
              <a:gd name="textAreaLeft" fmla="*/ 0 w 1632600"/>
              <a:gd name="textAreaRight" fmla="*/ 1632960 w 1632600"/>
              <a:gd name="textAreaTop" fmla="*/ 0 h 2066400"/>
              <a:gd name="textAreaBottom" fmla="*/ 2066760 h 206640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28" name="Google Shape;50;p6"/>
          <p:cNvGrpSpPr/>
          <p:nvPr/>
        </p:nvGrpSpPr>
        <p:grpSpPr>
          <a:xfrm>
            <a:off x="67680" y="3944160"/>
            <a:ext cx="608760" cy="1227960"/>
            <a:chOff x="67680" y="3944160"/>
            <a:chExt cx="608760" cy="1227960"/>
          </a:xfrm>
        </p:grpSpPr>
        <p:sp>
          <p:nvSpPr>
            <p:cNvPr id="329" name="Google Shape;51;p6"/>
            <p:cNvSpPr/>
            <p:nvPr/>
          </p:nvSpPr>
          <p:spPr>
            <a:xfrm rot="4585800">
              <a:off x="154800" y="3963960"/>
              <a:ext cx="95760" cy="69120"/>
            </a:xfrm>
            <a:custGeom>
              <a:avLst/>
              <a:gdLst>
                <a:gd name="textAreaLeft" fmla="*/ 0 w 95760"/>
                <a:gd name="textAreaRight" fmla="*/ 96120 w 95760"/>
                <a:gd name="textAreaTop" fmla="*/ 0 h 69120"/>
                <a:gd name="textAreaBottom" fmla="*/ 69480 h 69120"/>
              </a:gdLst>
              <a:ahLst/>
              <a:cxnLst/>
              <a:rect l="textAreaLeft" t="textAreaTop" r="textAreaRight" b="textAreaBottom"/>
              <a:pathLst>
                <a:path w="4432" h="3193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4560" bIns="345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330" name="Google Shape;52;p6"/>
            <p:cNvSpPr/>
            <p:nvPr/>
          </p:nvSpPr>
          <p:spPr>
            <a:xfrm rot="4585800">
              <a:off x="451080" y="4133160"/>
              <a:ext cx="89280" cy="74520"/>
            </a:xfrm>
            <a:custGeom>
              <a:avLst/>
              <a:gdLst>
                <a:gd name="textAreaLeft" fmla="*/ 0 w 89280"/>
                <a:gd name="textAreaRight" fmla="*/ 89640 w 89280"/>
                <a:gd name="textAreaTop" fmla="*/ 0 h 74520"/>
                <a:gd name="textAreaBottom" fmla="*/ 74880 h 74520"/>
              </a:gdLst>
              <a:ahLst/>
              <a:cxnLst/>
              <a:rect l="textAreaLeft" t="textAreaTop" r="textAreaRight" b="textAreaBottom"/>
              <a:pathLst>
                <a:path w="4132" h="344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7440" bIns="37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331" name="Google Shape;53;p6"/>
            <p:cNvSpPr/>
            <p:nvPr/>
          </p:nvSpPr>
          <p:spPr>
            <a:xfrm rot="4585800">
              <a:off x="592200" y="4600800"/>
              <a:ext cx="89280" cy="59400"/>
            </a:xfrm>
            <a:custGeom>
              <a:avLst/>
              <a:gdLst>
                <a:gd name="textAreaLeft" fmla="*/ 0 w 89280"/>
                <a:gd name="textAreaRight" fmla="*/ 89640 w 89280"/>
                <a:gd name="textAreaTop" fmla="*/ 0 h 59400"/>
                <a:gd name="textAreaBottom" fmla="*/ 59760 h 59400"/>
              </a:gdLst>
              <a:ahLst/>
              <a:cxnLst/>
              <a:rect l="textAreaLeft" t="textAreaTop" r="textAreaRight" b="textAreaBottom"/>
              <a:pathLst>
                <a:path w="4123" h="2744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9880" bIns="298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332" name="Google Shape;54;p6"/>
            <p:cNvSpPr/>
            <p:nvPr/>
          </p:nvSpPr>
          <p:spPr>
            <a:xfrm rot="4585800">
              <a:off x="338400" y="4831200"/>
              <a:ext cx="114480" cy="87480"/>
            </a:xfrm>
            <a:custGeom>
              <a:avLst/>
              <a:gdLst>
                <a:gd name="textAreaLeft" fmla="*/ 0 w 114480"/>
                <a:gd name="textAreaRight" fmla="*/ 114840 w 114480"/>
                <a:gd name="textAreaTop" fmla="*/ 0 h 87480"/>
                <a:gd name="textAreaBottom" fmla="*/ 87840 h 87480"/>
              </a:gdLst>
              <a:ahLst/>
              <a:cxnLst/>
              <a:rect l="textAreaLeft" t="textAreaTop" r="textAreaRight" b="textAreaBottom"/>
              <a:pathLst>
                <a:path w="5292" h="4043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3920" bIns="43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333" name="Google Shape;55;p6"/>
            <p:cNvSpPr/>
            <p:nvPr/>
          </p:nvSpPr>
          <p:spPr>
            <a:xfrm rot="4585800">
              <a:off x="205560" y="4343040"/>
              <a:ext cx="78120" cy="56520"/>
            </a:xfrm>
            <a:custGeom>
              <a:avLst/>
              <a:gdLst>
                <a:gd name="textAreaLeft" fmla="*/ 0 w 78120"/>
                <a:gd name="textAreaRight" fmla="*/ 78480 w 78120"/>
                <a:gd name="textAreaTop" fmla="*/ 0 h 56520"/>
                <a:gd name="textAreaBottom" fmla="*/ 56880 h 56520"/>
              </a:gdLst>
              <a:ahLst/>
              <a:cxnLst/>
              <a:rect l="textAreaLeft" t="textAreaTop" r="textAreaRight" b="textAreaBottom"/>
              <a:pathLst>
                <a:path w="3607" h="2621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8440" bIns="28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334" name="Google Shape;56;p6"/>
            <p:cNvSpPr/>
            <p:nvPr/>
          </p:nvSpPr>
          <p:spPr>
            <a:xfrm rot="4585800">
              <a:off x="57600" y="4708440"/>
              <a:ext cx="129600" cy="80640"/>
            </a:xfrm>
            <a:custGeom>
              <a:avLst/>
              <a:gdLst>
                <a:gd name="textAreaLeft" fmla="*/ 0 w 129600"/>
                <a:gd name="textAreaRight" fmla="*/ 129960 w 129600"/>
                <a:gd name="textAreaTop" fmla="*/ 0 h 80640"/>
                <a:gd name="textAreaBottom" fmla="*/ 81000 h 80640"/>
              </a:gdLst>
              <a:ahLst/>
              <a:cxnLst/>
              <a:rect l="textAreaLeft" t="textAreaTop" r="textAreaRight" b="textAreaBottom"/>
              <a:pathLst>
                <a:path w="5984" h="3723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0320" bIns="403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335" name="Google Shape;57;p6"/>
            <p:cNvSpPr/>
            <p:nvPr/>
          </p:nvSpPr>
          <p:spPr>
            <a:xfrm rot="4585800">
              <a:off x="62640" y="5087880"/>
              <a:ext cx="92520" cy="63000"/>
            </a:xfrm>
            <a:custGeom>
              <a:avLst/>
              <a:gdLst>
                <a:gd name="textAreaLeft" fmla="*/ 0 w 92520"/>
                <a:gd name="textAreaRight" fmla="*/ 92880 w 92520"/>
                <a:gd name="textAreaTop" fmla="*/ 0 h 63000"/>
                <a:gd name="textAreaBottom" fmla="*/ 63360 h 63000"/>
              </a:gdLst>
              <a:ahLst/>
              <a:cxnLst/>
              <a:rect l="textAreaLeft" t="textAreaTop" r="textAreaRight" b="textAreaBottom"/>
              <a:pathLst>
                <a:path w="4267" h="2908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1680" bIns="316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336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319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31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501;p52"/>
          <p:cNvSpPr/>
          <p:nvPr/>
        </p:nvSpPr>
        <p:spPr>
          <a:xfrm rot="5400000">
            <a:off x="-256320" y="650880"/>
            <a:ext cx="4748400" cy="4235040"/>
          </a:xfrm>
          <a:custGeom>
            <a:avLst/>
            <a:gdLst>
              <a:gd name="textAreaLeft" fmla="*/ 0 w 4748400"/>
              <a:gd name="textAreaRight" fmla="*/ 4748760 w 4748400"/>
              <a:gd name="textAreaTop" fmla="*/ 0 h 4235040"/>
              <a:gd name="textAreaBottom" fmla="*/ 4235400 h 423504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2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352" name="Google Shape;502;p52"/>
          <p:cNvSpPr/>
          <p:nvPr/>
        </p:nvSpPr>
        <p:spPr>
          <a:xfrm rot="16200000">
            <a:off x="5298120" y="216360"/>
            <a:ext cx="4065480" cy="3625560"/>
          </a:xfrm>
          <a:custGeom>
            <a:avLst/>
            <a:gdLst>
              <a:gd name="textAreaLeft" fmla="*/ 0 w 4065480"/>
              <a:gd name="textAreaRight" fmla="*/ 4065840 w 4065480"/>
              <a:gd name="textAreaTop" fmla="*/ 0 h 3625560"/>
              <a:gd name="textAreaBottom" fmla="*/ 3625920 h 362556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504;p53"/>
          <p:cNvSpPr/>
          <p:nvPr/>
        </p:nvSpPr>
        <p:spPr>
          <a:xfrm rot="16200000">
            <a:off x="4651920" y="253080"/>
            <a:ext cx="4748400" cy="4235040"/>
          </a:xfrm>
          <a:custGeom>
            <a:avLst/>
            <a:gdLst>
              <a:gd name="textAreaLeft" fmla="*/ 0 w 4748400"/>
              <a:gd name="textAreaRight" fmla="*/ 4748760 w 4748400"/>
              <a:gd name="textAreaTop" fmla="*/ 0 h 4235040"/>
              <a:gd name="textAreaBottom" fmla="*/ 4235400 h 423504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2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354" name="Google Shape;505;p53"/>
          <p:cNvSpPr/>
          <p:nvPr/>
        </p:nvSpPr>
        <p:spPr>
          <a:xfrm rot="5400000">
            <a:off x="-219600" y="1297440"/>
            <a:ext cx="4065480" cy="3625560"/>
          </a:xfrm>
          <a:custGeom>
            <a:avLst/>
            <a:gdLst>
              <a:gd name="textAreaLeft" fmla="*/ 0 w 4065480"/>
              <a:gd name="textAreaRight" fmla="*/ 4065840 w 4065480"/>
              <a:gd name="textAreaTop" fmla="*/ 0 h 3625560"/>
              <a:gd name="textAreaBottom" fmla="*/ 3625920 h 362556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507;p54"/>
          <p:cNvSpPr/>
          <p:nvPr/>
        </p:nvSpPr>
        <p:spPr>
          <a:xfrm rot="16200000">
            <a:off x="4651920" y="253080"/>
            <a:ext cx="4748400" cy="4235040"/>
          </a:xfrm>
          <a:custGeom>
            <a:avLst/>
            <a:gdLst>
              <a:gd name="textAreaLeft" fmla="*/ 0 w 4748400"/>
              <a:gd name="textAreaRight" fmla="*/ 4748760 w 4748400"/>
              <a:gd name="textAreaTop" fmla="*/ 0 h 4235040"/>
              <a:gd name="textAreaBottom" fmla="*/ 4235400 h 423504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2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356" name="Google Shape;508;p54"/>
          <p:cNvSpPr/>
          <p:nvPr/>
        </p:nvSpPr>
        <p:spPr>
          <a:xfrm rot="5400000">
            <a:off x="-219600" y="1297440"/>
            <a:ext cx="4065480" cy="3625560"/>
          </a:xfrm>
          <a:custGeom>
            <a:avLst/>
            <a:gdLst>
              <a:gd name="textAreaLeft" fmla="*/ 0 w 4065480"/>
              <a:gd name="textAreaRight" fmla="*/ 4065840 w 4065480"/>
              <a:gd name="textAreaTop" fmla="*/ 0 h 3625560"/>
              <a:gd name="textAreaBottom" fmla="*/ 3625920 h 362556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357" name="Google Shape;509;p54"/>
          <p:cNvSpPr/>
          <p:nvPr/>
        </p:nvSpPr>
        <p:spPr>
          <a:xfrm rot="10800000" flipH="1">
            <a:off x="6638400" y="3905280"/>
            <a:ext cx="2544120" cy="1238400"/>
          </a:xfrm>
          <a:custGeom>
            <a:avLst/>
            <a:gdLst>
              <a:gd name="textAreaLeft" fmla="*/ -360 w 2544120"/>
              <a:gd name="textAreaRight" fmla="*/ 2544120 w 2544120"/>
              <a:gd name="textAreaTop" fmla="*/ 0 h 1238400"/>
              <a:gd name="textAreaBottom" fmla="*/ 1238760 h 1238400"/>
            </a:gdLst>
            <a:ahLst/>
            <a:cxnLst/>
            <a:rect l="textAreaLeft" t="textAreaTop" r="textAreaRight" b="textAreaBottom"/>
            <a:pathLst>
              <a:path w="177445" h="86392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358" name="Google Shape;510;p54"/>
          <p:cNvSpPr/>
          <p:nvPr/>
        </p:nvSpPr>
        <p:spPr>
          <a:xfrm flipH="1">
            <a:off x="-720" y="0"/>
            <a:ext cx="2544120" cy="1238400"/>
          </a:xfrm>
          <a:custGeom>
            <a:avLst/>
            <a:gdLst>
              <a:gd name="textAreaLeft" fmla="*/ -360 w 2544120"/>
              <a:gd name="textAreaRight" fmla="*/ 2544120 w 2544120"/>
              <a:gd name="textAreaTop" fmla="*/ 0 h 1238400"/>
              <a:gd name="textAreaBottom" fmla="*/ 1238760 h 1238400"/>
            </a:gdLst>
            <a:ahLst/>
            <a:cxnLst/>
            <a:rect l="textAreaLeft" t="textAreaTop" r="textAreaRight" b="textAreaBottom"/>
            <a:pathLst>
              <a:path w="177445" h="86392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512;p55"/>
          <p:cNvSpPr/>
          <p:nvPr/>
        </p:nvSpPr>
        <p:spPr>
          <a:xfrm rot="16200000">
            <a:off x="4651920" y="253080"/>
            <a:ext cx="4748400" cy="4235040"/>
          </a:xfrm>
          <a:custGeom>
            <a:avLst/>
            <a:gdLst>
              <a:gd name="textAreaLeft" fmla="*/ 0 w 4748400"/>
              <a:gd name="textAreaRight" fmla="*/ 4748760 w 4748400"/>
              <a:gd name="textAreaTop" fmla="*/ 0 h 4235040"/>
              <a:gd name="textAreaBottom" fmla="*/ 4235400 h 423504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2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360" name="Google Shape;513;p55"/>
          <p:cNvSpPr/>
          <p:nvPr/>
        </p:nvSpPr>
        <p:spPr>
          <a:xfrm rot="5400000">
            <a:off x="-219600" y="1297440"/>
            <a:ext cx="4065480" cy="3625560"/>
          </a:xfrm>
          <a:custGeom>
            <a:avLst/>
            <a:gdLst>
              <a:gd name="textAreaLeft" fmla="*/ 0 w 4065480"/>
              <a:gd name="textAreaRight" fmla="*/ 4065840 w 4065480"/>
              <a:gd name="textAreaTop" fmla="*/ 0 h 3625560"/>
              <a:gd name="textAreaBottom" fmla="*/ 3625920 h 362556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361" name="Google Shape;514;p55"/>
          <p:cNvSpPr/>
          <p:nvPr/>
        </p:nvSpPr>
        <p:spPr>
          <a:xfrm flipH="1">
            <a:off x="-720" y="0"/>
            <a:ext cx="2544120" cy="1238400"/>
          </a:xfrm>
          <a:custGeom>
            <a:avLst/>
            <a:gdLst>
              <a:gd name="textAreaLeft" fmla="*/ -360 w 2544120"/>
              <a:gd name="textAreaRight" fmla="*/ 2544120 w 2544120"/>
              <a:gd name="textAreaTop" fmla="*/ 0 h 1238400"/>
              <a:gd name="textAreaBottom" fmla="*/ 1238760 h 1238400"/>
            </a:gdLst>
            <a:ahLst/>
            <a:cxnLst/>
            <a:rect l="textAreaLeft" t="textAreaTop" r="textAreaRight" b="textAreaBottom"/>
            <a:pathLst>
              <a:path w="177445" h="86392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362" name="Google Shape;515;p55"/>
          <p:cNvSpPr/>
          <p:nvPr/>
        </p:nvSpPr>
        <p:spPr>
          <a:xfrm rot="10800000" flipH="1">
            <a:off x="6638400" y="3905280"/>
            <a:ext cx="2544120" cy="1238400"/>
          </a:xfrm>
          <a:custGeom>
            <a:avLst/>
            <a:gdLst>
              <a:gd name="textAreaLeft" fmla="*/ -360 w 2544120"/>
              <a:gd name="textAreaRight" fmla="*/ 2544120 w 2544120"/>
              <a:gd name="textAreaTop" fmla="*/ 0 h 1238400"/>
              <a:gd name="textAreaBottom" fmla="*/ 1238760 h 1238400"/>
            </a:gdLst>
            <a:ahLst/>
            <a:cxnLst/>
            <a:rect l="textAreaLeft" t="textAreaTop" r="textAreaRight" b="textAreaBottom"/>
            <a:pathLst>
              <a:path w="177445" h="86392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118;p14"/>
          <p:cNvSpPr/>
          <p:nvPr/>
        </p:nvSpPr>
        <p:spPr>
          <a:xfrm rot="5400000">
            <a:off x="-292320" y="212040"/>
            <a:ext cx="5263200" cy="4694040"/>
          </a:xfrm>
          <a:custGeom>
            <a:avLst/>
            <a:gdLst>
              <a:gd name="textAreaLeft" fmla="*/ 0 w 5263200"/>
              <a:gd name="textAreaRight" fmla="*/ 5263560 w 5263200"/>
              <a:gd name="textAreaTop" fmla="*/ 0 h 4694040"/>
              <a:gd name="textAreaBottom" fmla="*/ 4694400 h 469404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2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34" name="Google Shape;119;p14"/>
          <p:cNvSpPr/>
          <p:nvPr/>
        </p:nvSpPr>
        <p:spPr>
          <a:xfrm rot="16200000">
            <a:off x="4978800" y="634320"/>
            <a:ext cx="4807080" cy="3506400"/>
          </a:xfrm>
          <a:custGeom>
            <a:avLst/>
            <a:gdLst>
              <a:gd name="textAreaLeft" fmla="*/ 0 w 4807080"/>
              <a:gd name="textAreaRight" fmla="*/ 4807440 w 4807080"/>
              <a:gd name="textAreaTop" fmla="*/ 0 h 3506400"/>
              <a:gd name="textAreaBottom" fmla="*/ 3506760 h 350640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17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35" name="Google Shape;120;p14"/>
          <p:cNvSpPr/>
          <p:nvPr/>
        </p:nvSpPr>
        <p:spPr>
          <a:xfrm rot="16200000">
            <a:off x="7277400" y="92880"/>
            <a:ext cx="1964520" cy="1751760"/>
          </a:xfrm>
          <a:custGeom>
            <a:avLst/>
            <a:gdLst>
              <a:gd name="textAreaLeft" fmla="*/ 0 w 1964520"/>
              <a:gd name="textAreaRight" fmla="*/ 1964880 w 1964520"/>
              <a:gd name="textAreaTop" fmla="*/ 0 h 1751760"/>
              <a:gd name="textAreaBottom" fmla="*/ 1752120 h 175176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36" name="Google Shape;121;p14"/>
          <p:cNvSpPr/>
          <p:nvPr/>
        </p:nvSpPr>
        <p:spPr>
          <a:xfrm rot="16200000" flipH="1">
            <a:off x="-1001520" y="2263320"/>
            <a:ext cx="3873240" cy="1885680"/>
          </a:xfrm>
          <a:custGeom>
            <a:avLst/>
            <a:gdLst>
              <a:gd name="textAreaLeft" fmla="*/ -360 w 3873240"/>
              <a:gd name="textAreaRight" fmla="*/ 3873240 w 3873240"/>
              <a:gd name="textAreaTop" fmla="*/ 0 h 1885680"/>
              <a:gd name="textAreaBottom" fmla="*/ 1886040 h 1885680"/>
            </a:gdLst>
            <a:ahLst/>
            <a:cxnLst/>
            <a:rect l="textAreaLeft" t="textAreaTop" r="textAreaRight" b="textAreaBottom"/>
            <a:pathLst>
              <a:path w="177445" h="86392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703640" cy="319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31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8" name="PlaceHolder 2"/>
          <p:cNvSpPr>
            <a:spLocks noGrp="1"/>
          </p:cNvSpPr>
          <p:nvPr>
            <p:ph type="title"/>
          </p:nvPr>
        </p:nvSpPr>
        <p:spPr>
          <a:xfrm>
            <a:off x="2698560" y="1347840"/>
            <a:ext cx="734400" cy="356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3000" b="0" strike="noStrike" spc="-1">
                <a:solidFill>
                  <a:schemeClr val="accent4"/>
                </a:solidFill>
                <a:latin typeface="Roboto Slab"/>
                <a:ea typeface="Roboto Slab"/>
              </a:rPr>
              <a:t>xx%</a:t>
            </a:r>
            <a:endParaRPr lang="fr-FR" sz="3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9" name="PlaceHolder 3"/>
          <p:cNvSpPr>
            <a:spLocks noGrp="1"/>
          </p:cNvSpPr>
          <p:nvPr>
            <p:ph type="title"/>
          </p:nvPr>
        </p:nvSpPr>
        <p:spPr>
          <a:xfrm>
            <a:off x="2698560" y="3208320"/>
            <a:ext cx="734400" cy="356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3000" b="0" strike="noStrike" spc="-1">
                <a:solidFill>
                  <a:schemeClr val="accent4"/>
                </a:solidFill>
                <a:latin typeface="Roboto Slab"/>
                <a:ea typeface="Roboto Slab"/>
              </a:rPr>
              <a:t>xx%</a:t>
            </a:r>
            <a:endParaRPr lang="fr-FR" sz="3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0" name="PlaceHolder 4"/>
          <p:cNvSpPr>
            <a:spLocks noGrp="1"/>
          </p:cNvSpPr>
          <p:nvPr>
            <p:ph type="title"/>
          </p:nvPr>
        </p:nvSpPr>
        <p:spPr>
          <a:xfrm>
            <a:off x="5710680" y="1347840"/>
            <a:ext cx="734400" cy="356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3000" b="0" strike="noStrike" spc="-1">
                <a:solidFill>
                  <a:schemeClr val="accent4"/>
                </a:solidFill>
                <a:latin typeface="Roboto Slab"/>
                <a:ea typeface="Roboto Slab"/>
              </a:rPr>
              <a:t>xx%</a:t>
            </a:r>
            <a:endParaRPr lang="fr-FR" sz="3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1" name="PlaceHolder 5"/>
          <p:cNvSpPr>
            <a:spLocks noGrp="1"/>
          </p:cNvSpPr>
          <p:nvPr>
            <p:ph type="title"/>
          </p:nvPr>
        </p:nvSpPr>
        <p:spPr>
          <a:xfrm>
            <a:off x="5710680" y="3208320"/>
            <a:ext cx="734400" cy="35640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3000" b="0" strike="noStrike" spc="-1">
                <a:solidFill>
                  <a:schemeClr val="accent4"/>
                </a:solidFill>
                <a:latin typeface="Roboto Slab"/>
                <a:ea typeface="Roboto Slab"/>
              </a:rPr>
              <a:t>xx%</a:t>
            </a:r>
            <a:endParaRPr lang="fr-FR" sz="30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" name="Google Shape;517;p56"/>
          <p:cNvSpPr/>
          <p:nvPr/>
        </p:nvSpPr>
        <p:spPr>
          <a:xfrm rot="16200000">
            <a:off x="4651920" y="253080"/>
            <a:ext cx="4748400" cy="4235040"/>
          </a:xfrm>
          <a:custGeom>
            <a:avLst/>
            <a:gdLst>
              <a:gd name="textAreaLeft" fmla="*/ 0 w 4748400"/>
              <a:gd name="textAreaRight" fmla="*/ 4748760 w 4748400"/>
              <a:gd name="textAreaTop" fmla="*/ 0 h 4235040"/>
              <a:gd name="textAreaBottom" fmla="*/ 4235400 h 423504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2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364" name="Google Shape;518;p56"/>
          <p:cNvSpPr/>
          <p:nvPr/>
        </p:nvSpPr>
        <p:spPr>
          <a:xfrm rot="5400000">
            <a:off x="-219600" y="1297440"/>
            <a:ext cx="4065480" cy="3625560"/>
          </a:xfrm>
          <a:custGeom>
            <a:avLst/>
            <a:gdLst>
              <a:gd name="textAreaLeft" fmla="*/ 0 w 4065480"/>
              <a:gd name="textAreaRight" fmla="*/ 4065840 w 4065480"/>
              <a:gd name="textAreaTop" fmla="*/ 0 h 3625560"/>
              <a:gd name="textAreaBottom" fmla="*/ 3625920 h 362556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365" name="Google Shape;519;p56"/>
          <p:cNvSpPr/>
          <p:nvPr/>
        </p:nvSpPr>
        <p:spPr>
          <a:xfrm flipH="1">
            <a:off x="-720" y="0"/>
            <a:ext cx="2544120" cy="1238400"/>
          </a:xfrm>
          <a:custGeom>
            <a:avLst/>
            <a:gdLst>
              <a:gd name="textAreaLeft" fmla="*/ -360 w 2544120"/>
              <a:gd name="textAreaRight" fmla="*/ 2544120 w 2544120"/>
              <a:gd name="textAreaTop" fmla="*/ 0 h 1238400"/>
              <a:gd name="textAreaBottom" fmla="*/ 1238760 h 1238400"/>
            </a:gdLst>
            <a:ahLst/>
            <a:cxnLst/>
            <a:rect l="textAreaLeft" t="textAreaTop" r="textAreaRight" b="textAreaBottom"/>
            <a:pathLst>
              <a:path w="177445" h="86392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366" name="Google Shape;520;p56"/>
          <p:cNvSpPr/>
          <p:nvPr/>
        </p:nvSpPr>
        <p:spPr>
          <a:xfrm rot="10800000" flipH="1">
            <a:off x="6638400" y="3905280"/>
            <a:ext cx="2544120" cy="1238400"/>
          </a:xfrm>
          <a:custGeom>
            <a:avLst/>
            <a:gdLst>
              <a:gd name="textAreaLeft" fmla="*/ -360 w 2544120"/>
              <a:gd name="textAreaRight" fmla="*/ 2544120 w 2544120"/>
              <a:gd name="textAreaTop" fmla="*/ 0 h 1238400"/>
              <a:gd name="textAreaBottom" fmla="*/ 1238760 h 1238400"/>
            </a:gdLst>
            <a:ahLst/>
            <a:cxnLst/>
            <a:rect l="textAreaLeft" t="textAreaTop" r="textAreaRight" b="textAreaBottom"/>
            <a:pathLst>
              <a:path w="177445" h="86392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367" name="Google Shape;521;p56"/>
          <p:cNvSpPr/>
          <p:nvPr/>
        </p:nvSpPr>
        <p:spPr>
          <a:xfrm rot="17202000">
            <a:off x="-311760" y="237960"/>
            <a:ext cx="2759400" cy="1609560"/>
          </a:xfrm>
          <a:custGeom>
            <a:avLst/>
            <a:gdLst>
              <a:gd name="textAreaLeft" fmla="*/ 0 w 2759400"/>
              <a:gd name="textAreaRight" fmla="*/ 2759760 w 2759400"/>
              <a:gd name="textAreaTop" fmla="*/ 0 h 1609560"/>
              <a:gd name="textAreaBottom" fmla="*/ 1609920 h 1609560"/>
            </a:gdLst>
            <a:ahLst/>
            <a:cxnLst/>
            <a:rect l="textAreaLeft" t="textAreaTop" r="textAreaRight" b="textAreaBottom"/>
            <a:pathLst>
              <a:path w="175870" h="102587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368" name="Google Shape;522;p56"/>
          <p:cNvSpPr/>
          <p:nvPr/>
        </p:nvSpPr>
        <p:spPr>
          <a:xfrm rot="6402000">
            <a:off x="6636240" y="3164400"/>
            <a:ext cx="2759400" cy="1609560"/>
          </a:xfrm>
          <a:custGeom>
            <a:avLst/>
            <a:gdLst>
              <a:gd name="textAreaLeft" fmla="*/ 0 w 2759400"/>
              <a:gd name="textAreaRight" fmla="*/ 2759760 w 2759400"/>
              <a:gd name="textAreaTop" fmla="*/ 0 h 1609560"/>
              <a:gd name="textAreaBottom" fmla="*/ 1609920 h 1609560"/>
            </a:gdLst>
            <a:ahLst/>
            <a:cxnLst/>
            <a:rect l="textAreaLeft" t="textAreaTop" r="textAreaRight" b="textAreaBottom"/>
            <a:pathLst>
              <a:path w="175870" h="102587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60;p7"/>
          <p:cNvSpPr/>
          <p:nvPr/>
        </p:nvSpPr>
        <p:spPr>
          <a:xfrm rot="16200000">
            <a:off x="4293720" y="279360"/>
            <a:ext cx="5141160" cy="4584960"/>
          </a:xfrm>
          <a:custGeom>
            <a:avLst/>
            <a:gdLst>
              <a:gd name="textAreaLeft" fmla="*/ 0 w 5141160"/>
              <a:gd name="textAreaRight" fmla="*/ 5141520 w 5141160"/>
              <a:gd name="textAreaTop" fmla="*/ 0 h 4584960"/>
              <a:gd name="textAreaBottom" fmla="*/ 4585320 h 458496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370" name="Google Shape;61;p7"/>
          <p:cNvSpPr/>
          <p:nvPr/>
        </p:nvSpPr>
        <p:spPr>
          <a:xfrm rot="5400000">
            <a:off x="-252720" y="206640"/>
            <a:ext cx="5200200" cy="4694040"/>
          </a:xfrm>
          <a:custGeom>
            <a:avLst/>
            <a:gdLst>
              <a:gd name="textAreaLeft" fmla="*/ 0 w 5200200"/>
              <a:gd name="textAreaRight" fmla="*/ 5200560 w 5200200"/>
              <a:gd name="textAreaTop" fmla="*/ 0 h 4694040"/>
              <a:gd name="textAreaBottom" fmla="*/ 4694400 h 469404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2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371" name="PlaceHolder 1"/>
          <p:cNvSpPr>
            <a:spLocks noGrp="1"/>
          </p:cNvSpPr>
          <p:nvPr>
            <p:ph type="title"/>
          </p:nvPr>
        </p:nvSpPr>
        <p:spPr>
          <a:xfrm>
            <a:off x="720000" y="539640"/>
            <a:ext cx="7219080" cy="319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31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grpSp>
        <p:nvGrpSpPr>
          <p:cNvPr id="372" name="Google Shape;64;p7"/>
          <p:cNvGrpSpPr/>
          <p:nvPr/>
        </p:nvGrpSpPr>
        <p:grpSpPr>
          <a:xfrm>
            <a:off x="0" y="3848040"/>
            <a:ext cx="1130040" cy="1294200"/>
            <a:chOff x="0" y="3848040"/>
            <a:chExt cx="1130040" cy="1294200"/>
          </a:xfrm>
        </p:grpSpPr>
        <p:sp>
          <p:nvSpPr>
            <p:cNvPr id="373" name="Google Shape;65;p7"/>
            <p:cNvSpPr/>
            <p:nvPr/>
          </p:nvSpPr>
          <p:spPr>
            <a:xfrm rot="15211800" flipH="1">
              <a:off x="210600" y="3874680"/>
              <a:ext cx="120240" cy="86760"/>
            </a:xfrm>
            <a:custGeom>
              <a:avLst/>
              <a:gdLst>
                <a:gd name="textAreaLeft" fmla="*/ 360 w 120240"/>
                <a:gd name="textAreaRight" fmla="*/ 120960 w 120240"/>
                <a:gd name="textAreaTop" fmla="*/ 0 h 86760"/>
                <a:gd name="textAreaBottom" fmla="*/ 87120 h 86760"/>
              </a:gdLst>
              <a:ahLst/>
              <a:cxnLst/>
              <a:rect l="textAreaLeft" t="textAreaTop" r="textAreaRight" b="textAreaBottom"/>
              <a:pathLst>
                <a:path w="4432" h="3193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3560" bIns="435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374" name="Google Shape;66;p7"/>
            <p:cNvSpPr/>
            <p:nvPr/>
          </p:nvSpPr>
          <p:spPr>
            <a:xfrm rot="15211800" flipH="1">
              <a:off x="3960" y="4241880"/>
              <a:ext cx="112320" cy="93240"/>
            </a:xfrm>
            <a:custGeom>
              <a:avLst/>
              <a:gdLst>
                <a:gd name="textAreaLeft" fmla="*/ 360 w 112320"/>
                <a:gd name="textAreaRight" fmla="*/ 113040 w 112320"/>
                <a:gd name="textAreaTop" fmla="*/ 0 h 93240"/>
                <a:gd name="textAreaBottom" fmla="*/ 93600 h 93240"/>
              </a:gdLst>
              <a:ahLst/>
              <a:cxnLst/>
              <a:rect l="textAreaLeft" t="textAreaTop" r="textAreaRight" b="textAreaBottom"/>
              <a:pathLst>
                <a:path w="4132" h="344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0" bIns="468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375" name="Google Shape;67;p7"/>
            <p:cNvSpPr/>
            <p:nvPr/>
          </p:nvSpPr>
          <p:spPr>
            <a:xfrm rot="15211800" flipH="1">
              <a:off x="139320" y="4838760"/>
              <a:ext cx="111960" cy="74520"/>
            </a:xfrm>
            <a:custGeom>
              <a:avLst/>
              <a:gdLst>
                <a:gd name="textAreaLeft" fmla="*/ -360 w 111960"/>
                <a:gd name="textAreaRight" fmla="*/ 111960 w 111960"/>
                <a:gd name="textAreaTop" fmla="*/ 0 h 74520"/>
                <a:gd name="textAreaBottom" fmla="*/ 74880 h 74520"/>
              </a:gdLst>
              <a:ahLst/>
              <a:cxnLst/>
              <a:rect l="textAreaLeft" t="textAreaTop" r="textAreaRight" b="textAreaBottom"/>
              <a:pathLst>
                <a:path w="4123" h="2744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7440" bIns="37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376" name="Google Shape;68;p7"/>
            <p:cNvSpPr/>
            <p:nvPr/>
          </p:nvSpPr>
          <p:spPr>
            <a:xfrm rot="15211800" flipH="1">
              <a:off x="540000" y="4934880"/>
              <a:ext cx="143640" cy="110160"/>
            </a:xfrm>
            <a:custGeom>
              <a:avLst/>
              <a:gdLst>
                <a:gd name="textAreaLeft" fmla="*/ -360 w 143640"/>
                <a:gd name="textAreaRight" fmla="*/ 143640 w 143640"/>
                <a:gd name="textAreaTop" fmla="*/ 0 h 110160"/>
                <a:gd name="textAreaBottom" fmla="*/ 110520 h 110160"/>
              </a:gdLst>
              <a:ahLst/>
              <a:cxnLst/>
              <a:rect l="textAreaLeft" t="textAreaTop" r="textAreaRight" b="textAreaBottom"/>
              <a:pathLst>
                <a:path w="5292" h="4043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5080" bIns="550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377" name="Google Shape;69;p7"/>
            <p:cNvSpPr/>
            <p:nvPr/>
          </p:nvSpPr>
          <p:spPr>
            <a:xfrm rot="15211800" flipH="1">
              <a:off x="410760" y="4313160"/>
              <a:ext cx="97920" cy="70920"/>
            </a:xfrm>
            <a:custGeom>
              <a:avLst/>
              <a:gdLst>
                <a:gd name="textAreaLeft" fmla="*/ 360 w 97920"/>
                <a:gd name="textAreaRight" fmla="*/ 98640 w 97920"/>
                <a:gd name="textAreaTop" fmla="*/ 0 h 70920"/>
                <a:gd name="textAreaBottom" fmla="*/ 71280 h 70920"/>
              </a:gdLst>
              <a:ahLst/>
              <a:cxnLst/>
              <a:rect l="textAreaLeft" t="textAreaTop" r="textAreaRight" b="textAreaBottom"/>
              <a:pathLst>
                <a:path w="3607" h="2621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5640" bIns="356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378" name="Google Shape;70;p7"/>
            <p:cNvSpPr/>
            <p:nvPr/>
          </p:nvSpPr>
          <p:spPr>
            <a:xfrm rot="15211800" flipH="1">
              <a:off x="746640" y="4630680"/>
              <a:ext cx="162720" cy="101160"/>
            </a:xfrm>
            <a:custGeom>
              <a:avLst/>
              <a:gdLst>
                <a:gd name="textAreaLeft" fmla="*/ 360 w 162720"/>
                <a:gd name="textAreaRight" fmla="*/ 163440 w 162720"/>
                <a:gd name="textAreaTop" fmla="*/ 0 h 101160"/>
                <a:gd name="textAreaBottom" fmla="*/ 101520 h 101160"/>
              </a:gdLst>
              <a:ahLst/>
              <a:cxnLst/>
              <a:rect l="textAreaLeft" t="textAreaTop" r="textAreaRight" b="textAreaBottom"/>
              <a:pathLst>
                <a:path w="5984" h="3723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0760" bIns="507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379" name="Google Shape;71;p7"/>
            <p:cNvSpPr/>
            <p:nvPr/>
          </p:nvSpPr>
          <p:spPr>
            <a:xfrm rot="15211800" flipH="1">
              <a:off x="1017360" y="5036040"/>
              <a:ext cx="115920" cy="78840"/>
            </a:xfrm>
            <a:custGeom>
              <a:avLst/>
              <a:gdLst>
                <a:gd name="textAreaLeft" fmla="*/ 360 w 115920"/>
                <a:gd name="textAreaRight" fmla="*/ 116640 w 115920"/>
                <a:gd name="textAreaTop" fmla="*/ 0 h 78840"/>
                <a:gd name="textAreaBottom" fmla="*/ 79200 h 78840"/>
              </a:gdLst>
              <a:ahLst/>
              <a:cxnLst/>
              <a:rect l="textAreaLeft" t="textAreaTop" r="textAreaRight" b="textAreaBottom"/>
              <a:pathLst>
                <a:path w="4267" h="2908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9600" bIns="396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380" name="Google Shape;72;p7"/>
          <p:cNvSpPr/>
          <p:nvPr/>
        </p:nvSpPr>
        <p:spPr>
          <a:xfrm rot="10800000" flipH="1">
            <a:off x="7839000" y="3240"/>
            <a:ext cx="1351080" cy="1204920"/>
          </a:xfrm>
          <a:custGeom>
            <a:avLst/>
            <a:gdLst>
              <a:gd name="textAreaLeft" fmla="*/ -360 w 1351080"/>
              <a:gd name="textAreaRight" fmla="*/ 1351080 w 1351080"/>
              <a:gd name="textAreaTop" fmla="*/ 0 h 1204920"/>
              <a:gd name="textAreaBottom" fmla="*/ 1205280 h 120492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74;p8"/>
          <p:cNvSpPr/>
          <p:nvPr/>
        </p:nvSpPr>
        <p:spPr>
          <a:xfrm rot="16200000">
            <a:off x="4209840" y="207720"/>
            <a:ext cx="5200200" cy="4694040"/>
          </a:xfrm>
          <a:custGeom>
            <a:avLst/>
            <a:gdLst>
              <a:gd name="textAreaLeft" fmla="*/ 0 w 5200200"/>
              <a:gd name="textAreaRight" fmla="*/ 5200560 w 5200200"/>
              <a:gd name="textAreaTop" fmla="*/ 0 h 4694040"/>
              <a:gd name="textAreaBottom" fmla="*/ 4694400 h 469404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2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382" name="Google Shape;75;p8"/>
          <p:cNvSpPr/>
          <p:nvPr/>
        </p:nvSpPr>
        <p:spPr>
          <a:xfrm>
            <a:off x="4707720" y="0"/>
            <a:ext cx="4435920" cy="2159280"/>
          </a:xfrm>
          <a:custGeom>
            <a:avLst/>
            <a:gdLst>
              <a:gd name="textAreaLeft" fmla="*/ 0 w 4435920"/>
              <a:gd name="textAreaRight" fmla="*/ 4436280 w 4435920"/>
              <a:gd name="textAreaTop" fmla="*/ 0 h 2159280"/>
              <a:gd name="textAreaBottom" fmla="*/ 2159640 h 2159280"/>
            </a:gdLst>
            <a:ahLst/>
            <a:cxnLst/>
            <a:rect l="textAreaLeft" t="textAreaTop" r="textAreaRight" b="textAreaBottom"/>
            <a:pathLst>
              <a:path w="177445" h="86392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1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383" name="Google Shape;76;p8"/>
          <p:cNvSpPr/>
          <p:nvPr/>
        </p:nvSpPr>
        <p:spPr>
          <a:xfrm rot="5400000">
            <a:off x="-302400" y="177480"/>
            <a:ext cx="5263200" cy="4694040"/>
          </a:xfrm>
          <a:custGeom>
            <a:avLst/>
            <a:gdLst>
              <a:gd name="textAreaLeft" fmla="*/ 0 w 5263200"/>
              <a:gd name="textAreaRight" fmla="*/ 5263560 w 5263200"/>
              <a:gd name="textAreaTop" fmla="*/ 0 h 4694040"/>
              <a:gd name="textAreaBottom" fmla="*/ 4694400 h 469404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2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384" name="Google Shape;77;p8"/>
          <p:cNvSpPr/>
          <p:nvPr/>
        </p:nvSpPr>
        <p:spPr>
          <a:xfrm rot="10800000">
            <a:off x="-18360" y="3009960"/>
            <a:ext cx="4435920" cy="2159280"/>
          </a:xfrm>
          <a:custGeom>
            <a:avLst/>
            <a:gdLst>
              <a:gd name="textAreaLeft" fmla="*/ 0 w 4435920"/>
              <a:gd name="textAreaRight" fmla="*/ 4436280 w 4435920"/>
              <a:gd name="textAreaTop" fmla="*/ 0 h 2159280"/>
              <a:gd name="textAreaBottom" fmla="*/ 2159640 h 2159280"/>
            </a:gdLst>
            <a:ahLst/>
            <a:cxnLst/>
            <a:rect l="textAreaLeft" t="textAreaTop" r="textAreaRight" b="textAreaBottom"/>
            <a:pathLst>
              <a:path w="177445" h="86392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385" name="Google Shape;78;p8"/>
          <p:cNvSpPr/>
          <p:nvPr/>
        </p:nvSpPr>
        <p:spPr>
          <a:xfrm rot="10800000">
            <a:off x="-18360" y="-29160"/>
            <a:ext cx="1964520" cy="1751760"/>
          </a:xfrm>
          <a:custGeom>
            <a:avLst/>
            <a:gdLst>
              <a:gd name="textAreaLeft" fmla="*/ 0 w 1964520"/>
              <a:gd name="textAreaRight" fmla="*/ 1964880 w 1964520"/>
              <a:gd name="textAreaTop" fmla="*/ 0 h 1751760"/>
              <a:gd name="textAreaBottom" fmla="*/ 1752120 h 175176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386" name="Google Shape;79;p8"/>
          <p:cNvSpPr/>
          <p:nvPr/>
        </p:nvSpPr>
        <p:spPr>
          <a:xfrm>
            <a:off x="7206480" y="3402360"/>
            <a:ext cx="1964520" cy="1751760"/>
          </a:xfrm>
          <a:custGeom>
            <a:avLst/>
            <a:gdLst>
              <a:gd name="textAreaLeft" fmla="*/ 0 w 1964520"/>
              <a:gd name="textAreaRight" fmla="*/ 1964880 w 1964520"/>
              <a:gd name="textAreaTop" fmla="*/ 0 h 1751760"/>
              <a:gd name="textAreaBottom" fmla="*/ 1752120 h 175176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387" name="PlaceHolder 1"/>
          <p:cNvSpPr>
            <a:spLocks noGrp="1"/>
          </p:cNvSpPr>
          <p:nvPr>
            <p:ph type="title"/>
          </p:nvPr>
        </p:nvSpPr>
        <p:spPr>
          <a:xfrm>
            <a:off x="1139400" y="1514880"/>
            <a:ext cx="6864840" cy="21135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87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82;p9"/>
          <p:cNvSpPr/>
          <p:nvPr/>
        </p:nvSpPr>
        <p:spPr>
          <a:xfrm flipH="1">
            <a:off x="42120" y="332640"/>
            <a:ext cx="4033440" cy="3703320"/>
          </a:xfrm>
          <a:custGeom>
            <a:avLst/>
            <a:gdLst>
              <a:gd name="textAreaLeft" fmla="*/ 360 w 4033440"/>
              <a:gd name="textAreaRight" fmla="*/ 4034160 w 4033440"/>
              <a:gd name="textAreaTop" fmla="*/ 0 h 3703320"/>
              <a:gd name="textAreaBottom" fmla="*/ 3703680 h 3703320"/>
            </a:gdLst>
            <a:ahLst/>
            <a:cxnLst/>
            <a:rect l="textAreaLeft" t="textAreaTop" r="textAreaRight" b="textAreaBottom"/>
            <a:pathLst>
              <a:path w="49400" h="45364">
                <a:moveTo>
                  <a:pt x="14184" y="2711"/>
                </a:moveTo>
                <a:cubicBezTo>
                  <a:pt x="9663" y="5563"/>
                  <a:pt x="2430" y="12657"/>
                  <a:pt x="830" y="17734"/>
                </a:cubicBezTo>
                <a:cubicBezTo>
                  <a:pt x="-770" y="22811"/>
                  <a:pt x="-74" y="28585"/>
                  <a:pt x="4586" y="33175"/>
                </a:cubicBezTo>
                <a:cubicBezTo>
                  <a:pt x="9246" y="37766"/>
                  <a:pt x="21627" y="44929"/>
                  <a:pt x="28791" y="45277"/>
                </a:cubicBezTo>
                <a:cubicBezTo>
                  <a:pt x="35955" y="45625"/>
                  <a:pt x="44649" y="41244"/>
                  <a:pt x="47570" y="35262"/>
                </a:cubicBezTo>
                <a:cubicBezTo>
                  <a:pt x="50491" y="29281"/>
                  <a:pt x="49587" y="15161"/>
                  <a:pt x="46318" y="9388"/>
                </a:cubicBezTo>
                <a:cubicBezTo>
                  <a:pt x="43049" y="3615"/>
                  <a:pt x="33312" y="1737"/>
                  <a:pt x="27956" y="624"/>
                </a:cubicBezTo>
                <a:cubicBezTo>
                  <a:pt x="22600" y="-489"/>
                  <a:pt x="18705" y="-141"/>
                  <a:pt x="14184" y="2711"/>
                </a:cubicBezTo>
                <a:close/>
              </a:path>
            </a:pathLst>
          </a:custGeom>
          <a:solidFill>
            <a:srgbClr val="CDD7B6">
              <a:alpha val="2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389" name="PlaceHolder 1"/>
          <p:cNvSpPr>
            <a:spLocks noGrp="1"/>
          </p:cNvSpPr>
          <p:nvPr>
            <p:ph type="title"/>
          </p:nvPr>
        </p:nvSpPr>
        <p:spPr>
          <a:xfrm>
            <a:off x="713160" y="1368720"/>
            <a:ext cx="3600360" cy="772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52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390" name="Google Shape;85;p9"/>
          <p:cNvSpPr/>
          <p:nvPr/>
        </p:nvSpPr>
        <p:spPr>
          <a:xfrm rot="16200000" flipH="1">
            <a:off x="3610440" y="-390960"/>
            <a:ext cx="5141160" cy="5925600"/>
          </a:xfrm>
          <a:custGeom>
            <a:avLst/>
            <a:gdLst>
              <a:gd name="textAreaLeft" fmla="*/ -360 w 5141160"/>
              <a:gd name="textAreaRight" fmla="*/ 5141160 w 5141160"/>
              <a:gd name="textAreaTop" fmla="*/ 0 h 5925600"/>
              <a:gd name="textAreaBottom" fmla="*/ 5925960 h 592560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391" name="PlaceHolder 2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PlaceHolder 1"/>
          <p:cNvSpPr>
            <a:spLocks noGrp="1"/>
          </p:cNvSpPr>
          <p:nvPr>
            <p:ph type="title"/>
          </p:nvPr>
        </p:nvSpPr>
        <p:spPr>
          <a:xfrm>
            <a:off x="713160" y="1107720"/>
            <a:ext cx="3949560" cy="1225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33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PlaceHolder 1"/>
          <p:cNvSpPr>
            <a:spLocks noGrp="1"/>
          </p:cNvSpPr>
          <p:nvPr>
            <p:ph type="title"/>
          </p:nvPr>
        </p:nvSpPr>
        <p:spPr>
          <a:xfrm>
            <a:off x="1048320" y="324000"/>
            <a:ext cx="7047000" cy="482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24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2A4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7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136;p15"/>
          <p:cNvSpPr/>
          <p:nvPr/>
        </p:nvSpPr>
        <p:spPr>
          <a:xfrm rot="10800000" flipH="1">
            <a:off x="6638400" y="3905280"/>
            <a:ext cx="2544120" cy="1238400"/>
          </a:xfrm>
          <a:custGeom>
            <a:avLst/>
            <a:gdLst>
              <a:gd name="textAreaLeft" fmla="*/ -360 w 2544120"/>
              <a:gd name="textAreaRight" fmla="*/ 2544120 w 2544120"/>
              <a:gd name="textAreaTop" fmla="*/ 0 h 1238400"/>
              <a:gd name="textAreaBottom" fmla="*/ 1238760 h 1238400"/>
            </a:gdLst>
            <a:ahLst/>
            <a:cxnLst/>
            <a:rect l="textAreaLeft" t="textAreaTop" r="textAreaRight" b="textAreaBottom"/>
            <a:pathLst>
              <a:path w="177445" h="86392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43" name="Google Shape;137;p15"/>
          <p:cNvGrpSpPr/>
          <p:nvPr/>
        </p:nvGrpSpPr>
        <p:grpSpPr>
          <a:xfrm>
            <a:off x="288360" y="3890160"/>
            <a:ext cx="886320" cy="1050480"/>
            <a:chOff x="288360" y="3890160"/>
            <a:chExt cx="886320" cy="1050480"/>
          </a:xfrm>
        </p:grpSpPr>
        <p:sp>
          <p:nvSpPr>
            <p:cNvPr id="44" name="Google Shape;138;p15"/>
            <p:cNvSpPr/>
            <p:nvPr/>
          </p:nvSpPr>
          <p:spPr>
            <a:xfrm rot="12685800">
              <a:off x="1067760" y="4765320"/>
              <a:ext cx="95760" cy="69120"/>
            </a:xfrm>
            <a:custGeom>
              <a:avLst/>
              <a:gdLst>
                <a:gd name="textAreaLeft" fmla="*/ 0 w 95760"/>
                <a:gd name="textAreaRight" fmla="*/ 96120 w 95760"/>
                <a:gd name="textAreaTop" fmla="*/ 0 h 69120"/>
                <a:gd name="textAreaBottom" fmla="*/ 69480 h 69120"/>
              </a:gdLst>
              <a:ahLst/>
              <a:cxnLst/>
              <a:rect l="textAreaLeft" t="textAreaTop" r="textAreaRight" b="textAreaBottom"/>
              <a:pathLst>
                <a:path w="4432" h="3193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4560" bIns="345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5" name="Google Shape;139;p15"/>
            <p:cNvSpPr/>
            <p:nvPr/>
          </p:nvSpPr>
          <p:spPr>
            <a:xfrm rot="12685800">
              <a:off x="742320" y="4848120"/>
              <a:ext cx="89280" cy="74520"/>
            </a:xfrm>
            <a:custGeom>
              <a:avLst/>
              <a:gdLst>
                <a:gd name="textAreaLeft" fmla="*/ 0 w 89280"/>
                <a:gd name="textAreaRight" fmla="*/ 89640 w 89280"/>
                <a:gd name="textAreaTop" fmla="*/ 0 h 74520"/>
                <a:gd name="textAreaBottom" fmla="*/ 74880 h 74520"/>
              </a:gdLst>
              <a:ahLst/>
              <a:cxnLst/>
              <a:rect l="textAreaLeft" t="textAreaTop" r="textAreaRight" b="textAreaBottom"/>
              <a:pathLst>
                <a:path w="4132" h="344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7440" bIns="37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6" name="Google Shape;140;p15"/>
            <p:cNvSpPr/>
            <p:nvPr/>
          </p:nvSpPr>
          <p:spPr>
            <a:xfrm rot="12685800">
              <a:off x="317160" y="4630680"/>
              <a:ext cx="89280" cy="59400"/>
            </a:xfrm>
            <a:custGeom>
              <a:avLst/>
              <a:gdLst>
                <a:gd name="textAreaLeft" fmla="*/ 0 w 89280"/>
                <a:gd name="textAreaRight" fmla="*/ 89640 w 89280"/>
                <a:gd name="textAreaTop" fmla="*/ 0 h 59400"/>
                <a:gd name="textAreaBottom" fmla="*/ 59760 h 59400"/>
              </a:gdLst>
              <a:ahLst/>
              <a:cxnLst/>
              <a:rect l="textAreaLeft" t="textAreaTop" r="textAreaRight" b="textAreaBottom"/>
              <a:pathLst>
                <a:path w="4123" h="2744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9880" bIns="298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7" name="Google Shape;141;p15"/>
            <p:cNvSpPr/>
            <p:nvPr/>
          </p:nvSpPr>
          <p:spPr>
            <a:xfrm rot="12685800">
              <a:off x="302400" y="4272480"/>
              <a:ext cx="114480" cy="87480"/>
            </a:xfrm>
            <a:custGeom>
              <a:avLst/>
              <a:gdLst>
                <a:gd name="textAreaLeft" fmla="*/ 0 w 114480"/>
                <a:gd name="textAreaRight" fmla="*/ 114840 w 114480"/>
                <a:gd name="textAreaTop" fmla="*/ 0 h 87480"/>
                <a:gd name="textAreaBottom" fmla="*/ 87840 h 87480"/>
              </a:gdLst>
              <a:ahLst/>
              <a:cxnLst/>
              <a:rect l="textAreaLeft" t="textAreaTop" r="textAreaRight" b="textAreaBottom"/>
              <a:pathLst>
                <a:path w="5292" h="4043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3920" bIns="43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8" name="Google Shape;142;p15"/>
            <p:cNvSpPr/>
            <p:nvPr/>
          </p:nvSpPr>
          <p:spPr>
            <a:xfrm rot="12685800">
              <a:off x="783360" y="4537440"/>
              <a:ext cx="78120" cy="56520"/>
            </a:xfrm>
            <a:custGeom>
              <a:avLst/>
              <a:gdLst>
                <a:gd name="textAreaLeft" fmla="*/ 0 w 78120"/>
                <a:gd name="textAreaRight" fmla="*/ 78480 w 78120"/>
                <a:gd name="textAreaTop" fmla="*/ 0 h 56520"/>
                <a:gd name="textAreaBottom" fmla="*/ 56880 h 56520"/>
              </a:gdLst>
              <a:ahLst/>
              <a:cxnLst/>
              <a:rect l="textAreaLeft" t="textAreaTop" r="textAreaRight" b="textAreaBottom"/>
              <a:pathLst>
                <a:path w="3607" h="2621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8440" bIns="28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9" name="Google Shape;143;p15"/>
            <p:cNvSpPr/>
            <p:nvPr/>
          </p:nvSpPr>
          <p:spPr>
            <a:xfrm rot="12685800">
              <a:off x="577080" y="4172400"/>
              <a:ext cx="129600" cy="80640"/>
            </a:xfrm>
            <a:custGeom>
              <a:avLst/>
              <a:gdLst>
                <a:gd name="textAreaLeft" fmla="*/ 0 w 129600"/>
                <a:gd name="textAreaRight" fmla="*/ 129960 w 129600"/>
                <a:gd name="textAreaTop" fmla="*/ 0 h 80640"/>
                <a:gd name="textAreaBottom" fmla="*/ 81000 h 80640"/>
              </a:gdLst>
              <a:ahLst/>
              <a:cxnLst/>
              <a:rect l="textAreaLeft" t="textAreaTop" r="textAreaRight" b="textAreaBottom"/>
              <a:pathLst>
                <a:path w="5984" h="3723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0320" bIns="403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0" name="Google Shape;144;p15"/>
            <p:cNvSpPr/>
            <p:nvPr/>
          </p:nvSpPr>
          <p:spPr>
            <a:xfrm rot="12685800">
              <a:off x="343080" y="3909240"/>
              <a:ext cx="92520" cy="63000"/>
            </a:xfrm>
            <a:custGeom>
              <a:avLst/>
              <a:gdLst>
                <a:gd name="textAreaLeft" fmla="*/ 0 w 92520"/>
                <a:gd name="textAreaRight" fmla="*/ 92880 w 92520"/>
                <a:gd name="textAreaTop" fmla="*/ 0 h 63000"/>
                <a:gd name="textAreaBottom" fmla="*/ 63360 h 63000"/>
              </a:gdLst>
              <a:ahLst/>
              <a:cxnLst/>
              <a:rect l="textAreaLeft" t="textAreaTop" r="textAreaRight" b="textAreaBottom"/>
              <a:pathLst>
                <a:path w="4267" h="2908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l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1680" bIns="316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4668840" y="532440"/>
            <a:ext cx="3559320" cy="8096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buNone/>
            </a:pPr>
            <a:r>
              <a:rPr lang="fr-FR" sz="31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147;p16"/>
          <p:cNvSpPr/>
          <p:nvPr/>
        </p:nvSpPr>
        <p:spPr>
          <a:xfrm rot="5400000" flipH="1">
            <a:off x="-277920" y="279360"/>
            <a:ext cx="5141160" cy="4584960"/>
          </a:xfrm>
          <a:custGeom>
            <a:avLst/>
            <a:gdLst>
              <a:gd name="textAreaLeft" fmla="*/ -360 w 5141160"/>
              <a:gd name="textAreaRight" fmla="*/ 5141160 w 5141160"/>
              <a:gd name="textAreaTop" fmla="*/ 0 h 4584960"/>
              <a:gd name="textAreaBottom" fmla="*/ 4585320 h 458496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53" name="PlaceHolder 1"/>
          <p:cNvSpPr>
            <a:spLocks noGrp="1"/>
          </p:cNvSpPr>
          <p:nvPr>
            <p:ph type="title"/>
          </p:nvPr>
        </p:nvSpPr>
        <p:spPr>
          <a:xfrm>
            <a:off x="709920" y="2880000"/>
            <a:ext cx="3776040" cy="646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4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54" name="PlaceHolder 2"/>
          <p:cNvSpPr>
            <a:spLocks noGrp="1"/>
          </p:cNvSpPr>
          <p:nvPr>
            <p:ph type="title"/>
          </p:nvPr>
        </p:nvSpPr>
        <p:spPr>
          <a:xfrm>
            <a:off x="3447360" y="1721160"/>
            <a:ext cx="1334160" cy="646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lnSpc>
                <a:spcPct val="100000"/>
              </a:lnSpc>
              <a:buNone/>
            </a:pPr>
            <a:r>
              <a:rPr lang="fr-FR" sz="7000" b="0" strike="noStrike" spc="-1">
                <a:solidFill>
                  <a:schemeClr val="accent4"/>
                </a:solidFill>
                <a:latin typeface="Roboto Slab"/>
                <a:ea typeface="Roboto Slab"/>
              </a:rPr>
              <a:t>xx%</a:t>
            </a:r>
            <a:endParaRPr lang="fr-FR" sz="7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5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152;p17"/>
          <p:cNvSpPr/>
          <p:nvPr/>
        </p:nvSpPr>
        <p:spPr>
          <a:xfrm rot="5400000">
            <a:off x="-304920" y="305640"/>
            <a:ext cx="5154120" cy="4543200"/>
          </a:xfrm>
          <a:custGeom>
            <a:avLst/>
            <a:gdLst>
              <a:gd name="textAreaLeft" fmla="*/ 0 w 5154120"/>
              <a:gd name="textAreaRight" fmla="*/ 5154480 w 5154120"/>
              <a:gd name="textAreaTop" fmla="*/ 0 h 4543200"/>
              <a:gd name="textAreaBottom" fmla="*/ 4543560 h 454320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2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57" name="Google Shape;153;p17"/>
          <p:cNvSpPr/>
          <p:nvPr/>
        </p:nvSpPr>
        <p:spPr>
          <a:xfrm rot="16200000">
            <a:off x="4293720" y="279360"/>
            <a:ext cx="5141160" cy="4584960"/>
          </a:xfrm>
          <a:custGeom>
            <a:avLst/>
            <a:gdLst>
              <a:gd name="textAreaLeft" fmla="*/ 0 w 5141160"/>
              <a:gd name="textAreaRight" fmla="*/ 5141520 w 5141160"/>
              <a:gd name="textAreaTop" fmla="*/ 0 h 4584960"/>
              <a:gd name="textAreaBottom" fmla="*/ 4585320 h 458496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58" name="Google Shape;154;p17"/>
          <p:cNvSpPr/>
          <p:nvPr/>
        </p:nvSpPr>
        <p:spPr>
          <a:xfrm rot="10800000" flipH="1">
            <a:off x="8010360" y="-14400"/>
            <a:ext cx="1179720" cy="1081440"/>
          </a:xfrm>
          <a:custGeom>
            <a:avLst/>
            <a:gdLst>
              <a:gd name="textAreaLeft" fmla="*/ -360 w 1179720"/>
              <a:gd name="textAreaRight" fmla="*/ 1179720 w 1179720"/>
              <a:gd name="textAreaTop" fmla="*/ 0 h 1081440"/>
              <a:gd name="textAreaBottom" fmla="*/ 1081800 h 108144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59" name="Google Shape;155;p17"/>
          <p:cNvGrpSpPr/>
          <p:nvPr/>
        </p:nvGrpSpPr>
        <p:grpSpPr>
          <a:xfrm>
            <a:off x="163440" y="3975120"/>
            <a:ext cx="941760" cy="1077840"/>
            <a:chOff x="163440" y="3975120"/>
            <a:chExt cx="941760" cy="1077840"/>
          </a:xfrm>
        </p:grpSpPr>
        <p:sp>
          <p:nvSpPr>
            <p:cNvPr id="60" name="Google Shape;156;p17"/>
            <p:cNvSpPr/>
            <p:nvPr/>
          </p:nvSpPr>
          <p:spPr>
            <a:xfrm rot="15211800" flipH="1">
              <a:off x="338400" y="3996720"/>
              <a:ext cx="100080" cy="72000"/>
            </a:xfrm>
            <a:custGeom>
              <a:avLst/>
              <a:gdLst>
                <a:gd name="textAreaLeft" fmla="*/ 360 w 100080"/>
                <a:gd name="textAreaRight" fmla="*/ 100800 w 100080"/>
                <a:gd name="textAreaTop" fmla="*/ 0 h 72000"/>
                <a:gd name="textAreaBottom" fmla="*/ 72360 h 72000"/>
              </a:gdLst>
              <a:ahLst/>
              <a:cxnLst/>
              <a:rect l="textAreaLeft" t="textAreaTop" r="textAreaRight" b="textAreaBottom"/>
              <a:pathLst>
                <a:path w="4432" h="3193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00" bIns="360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1" name="Google Shape;157;p17"/>
            <p:cNvSpPr/>
            <p:nvPr/>
          </p:nvSpPr>
          <p:spPr>
            <a:xfrm rot="15211800" flipH="1">
              <a:off x="166680" y="4302360"/>
              <a:ext cx="93240" cy="78120"/>
            </a:xfrm>
            <a:custGeom>
              <a:avLst/>
              <a:gdLst>
                <a:gd name="textAreaLeft" fmla="*/ -360 w 93240"/>
                <a:gd name="textAreaRight" fmla="*/ 93240 w 93240"/>
                <a:gd name="textAreaTop" fmla="*/ 0 h 78120"/>
                <a:gd name="textAreaBottom" fmla="*/ 78480 h 78120"/>
              </a:gdLst>
              <a:ahLst/>
              <a:cxnLst/>
              <a:rect l="textAreaLeft" t="textAreaTop" r="textAreaRight" b="textAreaBottom"/>
              <a:pathLst>
                <a:path w="4132" h="344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9240" bIns="392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62" name="Google Shape;158;p17"/>
            <p:cNvSpPr/>
            <p:nvPr/>
          </p:nvSpPr>
          <p:spPr>
            <a:xfrm rot="15211800" flipH="1">
              <a:off x="280440" y="4800240"/>
              <a:ext cx="93240" cy="61920"/>
            </a:xfrm>
            <a:custGeom>
              <a:avLst/>
              <a:gdLst>
                <a:gd name="textAreaLeft" fmla="*/ -360 w 93240"/>
                <a:gd name="textAreaRight" fmla="*/ 93240 w 93240"/>
                <a:gd name="textAreaTop" fmla="*/ 0 h 61920"/>
                <a:gd name="textAreaBottom" fmla="*/ 62280 h 61920"/>
              </a:gdLst>
              <a:ahLst/>
              <a:cxnLst/>
              <a:rect l="textAreaLeft" t="textAreaTop" r="textAreaRight" b="textAreaBottom"/>
              <a:pathLst>
                <a:path w="4123" h="2744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0960" bIns="309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3" name="Google Shape;159;p17"/>
            <p:cNvSpPr/>
            <p:nvPr/>
          </p:nvSpPr>
          <p:spPr>
            <a:xfrm rot="15211800" flipH="1">
              <a:off x="613440" y="4880520"/>
              <a:ext cx="119880" cy="91440"/>
            </a:xfrm>
            <a:custGeom>
              <a:avLst/>
              <a:gdLst>
                <a:gd name="textAreaLeft" fmla="*/ -360 w 119880"/>
                <a:gd name="textAreaRight" fmla="*/ 119880 w 119880"/>
                <a:gd name="textAreaTop" fmla="*/ 0 h 91440"/>
                <a:gd name="textAreaBottom" fmla="*/ 91800 h 91440"/>
              </a:gdLst>
              <a:ahLst/>
              <a:cxnLst/>
              <a:rect l="textAreaLeft" t="textAreaTop" r="textAreaRight" b="textAreaBottom"/>
              <a:pathLst>
                <a:path w="5292" h="4043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4" name="Google Shape;160;p17"/>
            <p:cNvSpPr/>
            <p:nvPr/>
          </p:nvSpPr>
          <p:spPr>
            <a:xfrm rot="15211800" flipH="1">
              <a:off x="505080" y="4362120"/>
              <a:ext cx="81360" cy="59040"/>
            </a:xfrm>
            <a:custGeom>
              <a:avLst/>
              <a:gdLst>
                <a:gd name="textAreaLeft" fmla="*/ 360 w 81360"/>
                <a:gd name="textAreaRight" fmla="*/ 82080 w 81360"/>
                <a:gd name="textAreaTop" fmla="*/ 0 h 59040"/>
                <a:gd name="textAreaBottom" fmla="*/ 59400 h 59040"/>
              </a:gdLst>
              <a:ahLst/>
              <a:cxnLst/>
              <a:rect l="textAreaLeft" t="textAreaTop" r="textAreaRight" b="textAreaBottom"/>
              <a:pathLst>
                <a:path w="3607" h="2621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9520" bIns="29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5" name="Google Shape;161;p17"/>
            <p:cNvSpPr/>
            <p:nvPr/>
          </p:nvSpPr>
          <p:spPr>
            <a:xfrm rot="15211800" flipH="1">
              <a:off x="785520" y="4626720"/>
              <a:ext cx="135720" cy="84240"/>
            </a:xfrm>
            <a:custGeom>
              <a:avLst/>
              <a:gdLst>
                <a:gd name="textAreaLeft" fmla="*/ -360 w 135720"/>
                <a:gd name="textAreaRight" fmla="*/ 135720 w 135720"/>
                <a:gd name="textAreaTop" fmla="*/ 0 h 84240"/>
                <a:gd name="textAreaBottom" fmla="*/ 84600 h 84240"/>
              </a:gdLst>
              <a:ahLst/>
              <a:cxnLst/>
              <a:rect l="textAreaLeft" t="textAreaTop" r="textAreaRight" b="textAreaBottom"/>
              <a:pathLst>
                <a:path w="5984" h="3723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2120" bIns="42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6" name="Google Shape;162;p17"/>
            <p:cNvSpPr/>
            <p:nvPr/>
          </p:nvSpPr>
          <p:spPr>
            <a:xfrm rot="15211800" flipH="1">
              <a:off x="1011240" y="4964400"/>
              <a:ext cx="96480" cy="65880"/>
            </a:xfrm>
            <a:custGeom>
              <a:avLst/>
              <a:gdLst>
                <a:gd name="textAreaLeft" fmla="*/ 360 w 96480"/>
                <a:gd name="textAreaRight" fmla="*/ 97200 w 96480"/>
                <a:gd name="textAreaTop" fmla="*/ 0 h 65880"/>
                <a:gd name="textAreaBottom" fmla="*/ 66240 h 65880"/>
              </a:gdLst>
              <a:ahLst/>
              <a:cxnLst/>
              <a:rect l="textAreaLeft" t="textAreaTop" r="textAreaRight" b="textAreaBottom"/>
              <a:pathLst>
                <a:path w="4267" h="2908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3120" bIns="33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67" name="PlaceHolder 1"/>
          <p:cNvSpPr>
            <a:spLocks noGrp="1"/>
          </p:cNvSpPr>
          <p:nvPr>
            <p:ph type="title"/>
          </p:nvPr>
        </p:nvSpPr>
        <p:spPr>
          <a:xfrm>
            <a:off x="709920" y="2781720"/>
            <a:ext cx="3701160" cy="1256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4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68" name="PlaceHolder 2"/>
          <p:cNvSpPr>
            <a:spLocks noGrp="1"/>
          </p:cNvSpPr>
          <p:nvPr>
            <p:ph type="title"/>
          </p:nvPr>
        </p:nvSpPr>
        <p:spPr>
          <a:xfrm>
            <a:off x="1893240" y="1253880"/>
            <a:ext cx="1334160" cy="646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7000" b="0" strike="noStrike" spc="-1">
                <a:solidFill>
                  <a:schemeClr val="accent4"/>
                </a:solidFill>
                <a:latin typeface="Roboto Slab"/>
                <a:ea typeface="Roboto Slab"/>
              </a:rPr>
              <a:t>xx%</a:t>
            </a:r>
            <a:endParaRPr lang="fr-FR" sz="7000" b="0" strike="noStrike" spc="-1">
              <a:solidFill>
                <a:schemeClr val="dk1"/>
              </a:solidFill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167;p18"/>
          <p:cNvSpPr/>
          <p:nvPr/>
        </p:nvSpPr>
        <p:spPr>
          <a:xfrm rot="16200000" flipH="1">
            <a:off x="4213440" y="207000"/>
            <a:ext cx="5200200" cy="4694040"/>
          </a:xfrm>
          <a:custGeom>
            <a:avLst/>
            <a:gdLst>
              <a:gd name="textAreaLeft" fmla="*/ -360 w 5200200"/>
              <a:gd name="textAreaRight" fmla="*/ 5200200 w 5200200"/>
              <a:gd name="textAreaTop" fmla="*/ 0 h 4694040"/>
              <a:gd name="textAreaBottom" fmla="*/ 4694400 h 469404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chemeClr val="accent3">
              <a:alpha val="32000"/>
            </a:scheme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70" name="Google Shape;168;p18"/>
          <p:cNvSpPr/>
          <p:nvPr/>
        </p:nvSpPr>
        <p:spPr>
          <a:xfrm rot="5400000" flipH="1">
            <a:off x="-273960" y="279360"/>
            <a:ext cx="5141160" cy="4584960"/>
          </a:xfrm>
          <a:custGeom>
            <a:avLst/>
            <a:gdLst>
              <a:gd name="textAreaLeft" fmla="*/ -360 w 5141160"/>
              <a:gd name="textAreaRight" fmla="*/ 5141160 w 5141160"/>
              <a:gd name="textAreaTop" fmla="*/ 0 h 4584960"/>
              <a:gd name="textAreaBottom" fmla="*/ 4585320 h 458496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>
              <a:alpha val="2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r>
              <a:rPr lang="en" sz="1800" b="0" strike="noStrike" spc="-1">
                <a:solidFill>
                  <a:schemeClr val="hlink"/>
                </a:solidFill>
                <a:latin typeface="Arial"/>
              </a:rPr>
              <a:t> </a:t>
            </a: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71" name="Google Shape;169;p18"/>
          <p:cNvSpPr/>
          <p:nvPr/>
        </p:nvSpPr>
        <p:spPr>
          <a:xfrm rot="10800000">
            <a:off x="-29160" y="-14400"/>
            <a:ext cx="1179720" cy="1081440"/>
          </a:xfrm>
          <a:custGeom>
            <a:avLst/>
            <a:gdLst>
              <a:gd name="textAreaLeft" fmla="*/ 0 w 1179720"/>
              <a:gd name="textAreaRight" fmla="*/ 1180080 w 1179720"/>
              <a:gd name="textAreaTop" fmla="*/ 0 h 1081440"/>
              <a:gd name="textAreaBottom" fmla="*/ 1081800 h 108144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4733280" y="2781720"/>
            <a:ext cx="3701160" cy="12560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indent="0">
              <a:buNone/>
            </a:pPr>
            <a:r>
              <a:rPr lang="fr-FR" sz="4000" b="0" strike="noStrike" spc="-1">
                <a:solidFill>
                  <a:schemeClr val="dk1"/>
                </a:solidFill>
                <a:latin typeface="Arial"/>
              </a:rPr>
              <a:t>Click to edit the title text format</a:t>
            </a:r>
          </a:p>
        </p:txBody>
      </p:sp>
      <p:sp>
        <p:nvSpPr>
          <p:cNvPr id="73" name="PlaceHolder 2"/>
          <p:cNvSpPr>
            <a:spLocks noGrp="1"/>
          </p:cNvSpPr>
          <p:nvPr>
            <p:ph type="title"/>
          </p:nvPr>
        </p:nvSpPr>
        <p:spPr>
          <a:xfrm>
            <a:off x="5916600" y="1253880"/>
            <a:ext cx="1334160" cy="6469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 algn="ctr">
              <a:lnSpc>
                <a:spcPct val="100000"/>
              </a:lnSpc>
              <a:buNone/>
            </a:pPr>
            <a:r>
              <a:rPr lang="fr-FR" sz="7000" b="0" strike="noStrike" spc="-1">
                <a:solidFill>
                  <a:schemeClr val="accent4"/>
                </a:solidFill>
                <a:latin typeface="Roboto Slab"/>
                <a:ea typeface="Roboto Slab"/>
              </a:rPr>
              <a:t>xx%</a:t>
            </a:r>
            <a:endParaRPr lang="fr-FR" sz="7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74" name="PlaceHolder 3"/>
          <p:cNvSpPr>
            <a:spLocks noGrp="1"/>
          </p:cNvSpPr>
          <p:nvPr>
            <p:ph type="body"/>
          </p:nvPr>
        </p:nvSpPr>
        <p:spPr>
          <a:xfrm>
            <a:off x="457200" y="1203480"/>
            <a:ext cx="8229240" cy="298296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Click to edit the outline text format</a:t>
            </a:r>
          </a:p>
          <a:p>
            <a:pPr marL="864000" lvl="1" indent="-324000"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Second Outline Level</a:t>
            </a:r>
          </a:p>
          <a:p>
            <a:pPr marL="1296000" lvl="2" indent="-288000"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Third Outline Level</a:t>
            </a:r>
          </a:p>
          <a:p>
            <a:pPr marL="1728000" lvl="3" indent="-216000"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fr-FR" sz="1400" b="0" strike="noStrike" spc="-1">
                <a:solidFill>
                  <a:srgbClr val="000000"/>
                </a:solidFill>
                <a:latin typeface="Arial"/>
              </a:rPr>
              <a:t>Fourth Outline Level</a:t>
            </a:r>
          </a:p>
          <a:p>
            <a:pPr marL="2160000" lvl="4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Fifth Outline Level</a:t>
            </a:r>
          </a:p>
          <a:p>
            <a:pPr marL="2592000" lvl="5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Sixth Outline Level</a:t>
            </a:r>
          </a:p>
          <a:p>
            <a:pPr marL="3024000" lvl="6" indent="-216000"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fr-FR" sz="2000" b="0" strike="noStrike" spc="-1">
                <a:solidFill>
                  <a:srgbClr val="000000"/>
                </a:solidFill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5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C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5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4" name="PlaceHolder 1"/>
          <p:cNvSpPr>
            <a:spLocks noGrp="1"/>
          </p:cNvSpPr>
          <p:nvPr>
            <p:ph type="subTitle"/>
          </p:nvPr>
        </p:nvSpPr>
        <p:spPr>
          <a:xfrm>
            <a:off x="2305080" y="3267000"/>
            <a:ext cx="4524120" cy="2948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Autofit/>
          </a:bodyPr>
          <a:lstStyle/>
          <a:p>
            <a:pPr algn="ctr">
              <a:lnSpc>
                <a:spcPct val="100000"/>
              </a:lnSpc>
              <a:tabLst>
                <a:tab pos="0" algn="l"/>
              </a:tabLst>
            </a:pPr>
            <a:r>
              <a:rPr lang="en" sz="1400" b="0" strike="noStrike" spc="-1" dirty="0">
                <a:solidFill>
                  <a:schemeClr val="dk1"/>
                </a:solidFill>
                <a:latin typeface="Nunito"/>
                <a:ea typeface="Nunito"/>
              </a:rPr>
              <a:t>Desarrollo de habilidades para enfrentar desafíos y mejorar la resiliencia.</a:t>
            </a:r>
            <a:endParaRPr lang="en-US" sz="1400" b="0" strike="noStrike" spc="-1" dirty="0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395" name="PlaceHolder 2"/>
          <p:cNvSpPr>
            <a:spLocks noGrp="1"/>
          </p:cNvSpPr>
          <p:nvPr>
            <p:ph type="title"/>
          </p:nvPr>
        </p:nvSpPr>
        <p:spPr>
          <a:xfrm>
            <a:off x="1133640" y="1638360"/>
            <a:ext cx="6876720" cy="16473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4700" b="0" strike="noStrike" spc="-1">
                <a:solidFill>
                  <a:schemeClr val="dk1"/>
                </a:solidFill>
                <a:latin typeface="Roboto Slab"/>
                <a:ea typeface="Roboto Slab"/>
              </a:rPr>
              <a:t>Habilidades Adaptativas</a:t>
            </a:r>
            <a:endParaRPr lang="fr-FR" sz="47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396" name="Google Shape;539;p62"/>
          <p:cNvSpPr/>
          <p:nvPr/>
        </p:nvSpPr>
        <p:spPr>
          <a:xfrm rot="6380400">
            <a:off x="5386680" y="2270880"/>
            <a:ext cx="4396320" cy="2564280"/>
          </a:xfrm>
          <a:custGeom>
            <a:avLst/>
            <a:gdLst>
              <a:gd name="textAreaLeft" fmla="*/ 0 w 4396320"/>
              <a:gd name="textAreaRight" fmla="*/ 4396680 w 4396320"/>
              <a:gd name="textAreaTop" fmla="*/ 0 h 2564280"/>
              <a:gd name="textAreaBottom" fmla="*/ 2564640 h 2564280"/>
            </a:gdLst>
            <a:ahLst/>
            <a:cxnLst/>
            <a:rect l="textAreaLeft" t="textAreaTop" r="textAreaRight" b="textAreaBottom"/>
            <a:pathLst>
              <a:path w="175870" h="102587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397" name="Google Shape;540;p62"/>
          <p:cNvSpPr/>
          <p:nvPr/>
        </p:nvSpPr>
        <p:spPr>
          <a:xfrm rot="17202000">
            <a:off x="-311760" y="237960"/>
            <a:ext cx="2759400" cy="1609560"/>
          </a:xfrm>
          <a:custGeom>
            <a:avLst/>
            <a:gdLst>
              <a:gd name="textAreaLeft" fmla="*/ 0 w 2759400"/>
              <a:gd name="textAreaRight" fmla="*/ 2759760 w 2759400"/>
              <a:gd name="textAreaTop" fmla="*/ 0 h 1609560"/>
              <a:gd name="textAreaBottom" fmla="*/ 1609920 h 1609560"/>
            </a:gdLst>
            <a:ahLst/>
            <a:cxnLst/>
            <a:rect l="textAreaLeft" t="textAreaTop" r="textAreaRight" b="textAreaBottom"/>
            <a:pathLst>
              <a:path w="175870" h="102587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398" name="Google Shape;541;p62"/>
          <p:cNvGrpSpPr/>
          <p:nvPr/>
        </p:nvGrpSpPr>
        <p:grpSpPr>
          <a:xfrm>
            <a:off x="7851960" y="207360"/>
            <a:ext cx="1130040" cy="1294560"/>
            <a:chOff x="7851960" y="207360"/>
            <a:chExt cx="1130040" cy="1294560"/>
          </a:xfrm>
        </p:grpSpPr>
        <p:sp>
          <p:nvSpPr>
            <p:cNvPr id="399" name="Google Shape;542;p62"/>
            <p:cNvSpPr/>
            <p:nvPr/>
          </p:nvSpPr>
          <p:spPr>
            <a:xfrm rot="4411800" flipH="1">
              <a:off x="8651520" y="1388160"/>
              <a:ext cx="120240" cy="86760"/>
            </a:xfrm>
            <a:custGeom>
              <a:avLst/>
              <a:gdLst>
                <a:gd name="textAreaLeft" fmla="*/ 360 w 120240"/>
                <a:gd name="textAreaRight" fmla="*/ 120960 w 120240"/>
                <a:gd name="textAreaTop" fmla="*/ 0 h 86760"/>
                <a:gd name="textAreaBottom" fmla="*/ 87120 h 86760"/>
              </a:gdLst>
              <a:ahLst/>
              <a:cxnLst/>
              <a:rect l="textAreaLeft" t="textAreaTop" r="textAreaRight" b="textAreaBottom"/>
              <a:pathLst>
                <a:path w="4432" h="3193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3560" bIns="435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00" name="Google Shape;543;p62"/>
            <p:cNvSpPr/>
            <p:nvPr/>
          </p:nvSpPr>
          <p:spPr>
            <a:xfrm rot="4411800" flipH="1">
              <a:off x="8865360" y="1014480"/>
              <a:ext cx="112320" cy="93240"/>
            </a:xfrm>
            <a:custGeom>
              <a:avLst/>
              <a:gdLst>
                <a:gd name="textAreaLeft" fmla="*/ 360 w 112320"/>
                <a:gd name="textAreaRight" fmla="*/ 113040 w 112320"/>
                <a:gd name="textAreaTop" fmla="*/ 0 h 93240"/>
                <a:gd name="textAreaBottom" fmla="*/ 93600 h 93240"/>
              </a:gdLst>
              <a:ahLst/>
              <a:cxnLst/>
              <a:rect l="textAreaLeft" t="textAreaTop" r="textAreaRight" b="textAreaBottom"/>
              <a:pathLst>
                <a:path w="4132" h="344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0" bIns="468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401" name="Google Shape;544;p62"/>
            <p:cNvSpPr/>
            <p:nvPr/>
          </p:nvSpPr>
          <p:spPr>
            <a:xfrm rot="4411800" flipH="1">
              <a:off x="8729640" y="435960"/>
              <a:ext cx="111960" cy="74520"/>
            </a:xfrm>
            <a:custGeom>
              <a:avLst/>
              <a:gdLst>
                <a:gd name="textAreaLeft" fmla="*/ -360 w 111960"/>
                <a:gd name="textAreaRight" fmla="*/ 111960 w 111960"/>
                <a:gd name="textAreaTop" fmla="*/ 0 h 74520"/>
                <a:gd name="textAreaBottom" fmla="*/ 74880 h 74520"/>
              </a:gdLst>
              <a:ahLst/>
              <a:cxnLst/>
              <a:rect l="textAreaLeft" t="textAreaTop" r="textAreaRight" b="textAreaBottom"/>
              <a:pathLst>
                <a:path w="4123" h="2744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7440" bIns="37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02" name="Google Shape;545;p62"/>
            <p:cNvSpPr/>
            <p:nvPr/>
          </p:nvSpPr>
          <p:spPr>
            <a:xfrm rot="4411800" flipH="1">
              <a:off x="8298720" y="304200"/>
              <a:ext cx="143640" cy="110160"/>
            </a:xfrm>
            <a:custGeom>
              <a:avLst/>
              <a:gdLst>
                <a:gd name="textAreaLeft" fmla="*/ -360 w 143640"/>
                <a:gd name="textAreaRight" fmla="*/ 143640 w 143640"/>
                <a:gd name="textAreaTop" fmla="*/ 0 h 110160"/>
                <a:gd name="textAreaBottom" fmla="*/ 110520 h 110160"/>
              </a:gdLst>
              <a:ahLst/>
              <a:cxnLst/>
              <a:rect l="textAreaLeft" t="textAreaTop" r="textAreaRight" b="textAreaBottom"/>
              <a:pathLst>
                <a:path w="5292" h="4043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5080" bIns="550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03" name="Google Shape;546;p62"/>
            <p:cNvSpPr/>
            <p:nvPr/>
          </p:nvSpPr>
          <p:spPr>
            <a:xfrm rot="4411800" flipH="1">
              <a:off x="8473680" y="965520"/>
              <a:ext cx="97920" cy="70920"/>
            </a:xfrm>
            <a:custGeom>
              <a:avLst/>
              <a:gdLst>
                <a:gd name="textAreaLeft" fmla="*/ 360 w 97920"/>
                <a:gd name="textAreaRight" fmla="*/ 98640 w 97920"/>
                <a:gd name="textAreaTop" fmla="*/ 0 h 70920"/>
                <a:gd name="textAreaBottom" fmla="*/ 71280 h 70920"/>
              </a:gdLst>
              <a:ahLst/>
              <a:cxnLst/>
              <a:rect l="textAreaLeft" t="textAreaTop" r="textAreaRight" b="textAreaBottom"/>
              <a:pathLst>
                <a:path w="3607" h="2621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5640" bIns="356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04" name="Google Shape;547;p62"/>
            <p:cNvSpPr/>
            <p:nvPr/>
          </p:nvSpPr>
          <p:spPr>
            <a:xfrm rot="4411800" flipH="1">
              <a:off x="8071920" y="617400"/>
              <a:ext cx="162720" cy="101160"/>
            </a:xfrm>
            <a:custGeom>
              <a:avLst/>
              <a:gdLst>
                <a:gd name="textAreaLeft" fmla="*/ 360 w 162720"/>
                <a:gd name="textAreaRight" fmla="*/ 163440 w 162720"/>
                <a:gd name="textAreaTop" fmla="*/ 0 h 101160"/>
                <a:gd name="textAreaBottom" fmla="*/ 101520 h 101160"/>
              </a:gdLst>
              <a:ahLst/>
              <a:cxnLst/>
              <a:rect l="textAreaLeft" t="textAreaTop" r="textAreaRight" b="textAreaBottom"/>
              <a:pathLst>
                <a:path w="5984" h="3723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0760" bIns="507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05" name="Google Shape;548;p62"/>
            <p:cNvSpPr/>
            <p:nvPr/>
          </p:nvSpPr>
          <p:spPr>
            <a:xfrm rot="4411800" flipH="1">
              <a:off x="7847640" y="234360"/>
              <a:ext cx="115920" cy="78840"/>
            </a:xfrm>
            <a:custGeom>
              <a:avLst/>
              <a:gdLst>
                <a:gd name="textAreaLeft" fmla="*/ 360 w 115920"/>
                <a:gd name="textAreaRight" fmla="*/ 116640 w 115920"/>
                <a:gd name="textAreaTop" fmla="*/ 0 h 78840"/>
                <a:gd name="textAreaBottom" fmla="*/ 79200 h 78840"/>
              </a:gdLst>
              <a:ahLst/>
              <a:cxnLst/>
              <a:rect l="textAreaLeft" t="textAreaTop" r="textAreaRight" b="textAreaBottom"/>
              <a:pathLst>
                <a:path w="4267" h="2908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9600" bIns="396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406" name="Google Shape;549;p62"/>
          <p:cNvGrpSpPr/>
          <p:nvPr/>
        </p:nvGrpSpPr>
        <p:grpSpPr>
          <a:xfrm>
            <a:off x="214920" y="3786120"/>
            <a:ext cx="1130040" cy="1294200"/>
            <a:chOff x="214920" y="3786120"/>
            <a:chExt cx="1130040" cy="1294200"/>
          </a:xfrm>
        </p:grpSpPr>
        <p:sp>
          <p:nvSpPr>
            <p:cNvPr id="407" name="Google Shape;550;p62"/>
            <p:cNvSpPr/>
            <p:nvPr/>
          </p:nvSpPr>
          <p:spPr>
            <a:xfrm rot="4411800" flipH="1">
              <a:off x="1014480" y="4966560"/>
              <a:ext cx="120240" cy="86760"/>
            </a:xfrm>
            <a:custGeom>
              <a:avLst/>
              <a:gdLst>
                <a:gd name="textAreaLeft" fmla="*/ 360 w 120240"/>
                <a:gd name="textAreaRight" fmla="*/ 120960 w 120240"/>
                <a:gd name="textAreaTop" fmla="*/ 0 h 86760"/>
                <a:gd name="textAreaBottom" fmla="*/ 87120 h 86760"/>
              </a:gdLst>
              <a:ahLst/>
              <a:cxnLst/>
              <a:rect l="textAreaLeft" t="textAreaTop" r="textAreaRight" b="textAreaBottom"/>
              <a:pathLst>
                <a:path w="4432" h="3193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3560" bIns="435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08" name="Google Shape;551;p62"/>
            <p:cNvSpPr/>
            <p:nvPr/>
          </p:nvSpPr>
          <p:spPr>
            <a:xfrm rot="4411800" flipH="1">
              <a:off x="1228320" y="4592880"/>
              <a:ext cx="112320" cy="93240"/>
            </a:xfrm>
            <a:custGeom>
              <a:avLst/>
              <a:gdLst>
                <a:gd name="textAreaLeft" fmla="*/ 360 w 112320"/>
                <a:gd name="textAreaRight" fmla="*/ 113040 w 112320"/>
                <a:gd name="textAreaTop" fmla="*/ 0 h 93240"/>
                <a:gd name="textAreaBottom" fmla="*/ 93600 h 93240"/>
              </a:gdLst>
              <a:ahLst/>
              <a:cxnLst/>
              <a:rect l="textAreaLeft" t="textAreaTop" r="textAreaRight" b="textAreaBottom"/>
              <a:pathLst>
                <a:path w="4132" h="344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0" bIns="468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409" name="Google Shape;552;p62"/>
            <p:cNvSpPr/>
            <p:nvPr/>
          </p:nvSpPr>
          <p:spPr>
            <a:xfrm rot="4411800" flipH="1">
              <a:off x="1092600" y="4014360"/>
              <a:ext cx="111960" cy="74520"/>
            </a:xfrm>
            <a:custGeom>
              <a:avLst/>
              <a:gdLst>
                <a:gd name="textAreaLeft" fmla="*/ -360 w 111960"/>
                <a:gd name="textAreaRight" fmla="*/ 111960 w 111960"/>
                <a:gd name="textAreaTop" fmla="*/ 0 h 74520"/>
                <a:gd name="textAreaBottom" fmla="*/ 74880 h 74520"/>
              </a:gdLst>
              <a:ahLst/>
              <a:cxnLst/>
              <a:rect l="textAreaLeft" t="textAreaTop" r="textAreaRight" b="textAreaBottom"/>
              <a:pathLst>
                <a:path w="4123" h="2744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7440" bIns="37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10" name="Google Shape;553;p62"/>
            <p:cNvSpPr/>
            <p:nvPr/>
          </p:nvSpPr>
          <p:spPr>
            <a:xfrm rot="4411800" flipH="1">
              <a:off x="661680" y="3882960"/>
              <a:ext cx="143640" cy="110160"/>
            </a:xfrm>
            <a:custGeom>
              <a:avLst/>
              <a:gdLst>
                <a:gd name="textAreaLeft" fmla="*/ -360 w 143640"/>
                <a:gd name="textAreaRight" fmla="*/ 143640 w 143640"/>
                <a:gd name="textAreaTop" fmla="*/ 0 h 110160"/>
                <a:gd name="textAreaBottom" fmla="*/ 110520 h 110160"/>
              </a:gdLst>
              <a:ahLst/>
              <a:cxnLst/>
              <a:rect l="textAreaLeft" t="textAreaTop" r="textAreaRight" b="textAreaBottom"/>
              <a:pathLst>
                <a:path w="5292" h="4043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5080" bIns="550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11" name="Google Shape;554;p62"/>
            <p:cNvSpPr/>
            <p:nvPr/>
          </p:nvSpPr>
          <p:spPr>
            <a:xfrm rot="4411800" flipH="1">
              <a:off x="836640" y="4543920"/>
              <a:ext cx="97920" cy="70920"/>
            </a:xfrm>
            <a:custGeom>
              <a:avLst/>
              <a:gdLst>
                <a:gd name="textAreaLeft" fmla="*/ 360 w 97920"/>
                <a:gd name="textAreaRight" fmla="*/ 98640 w 97920"/>
                <a:gd name="textAreaTop" fmla="*/ 0 h 70920"/>
                <a:gd name="textAreaBottom" fmla="*/ 71280 h 70920"/>
              </a:gdLst>
              <a:ahLst/>
              <a:cxnLst/>
              <a:rect l="textAreaLeft" t="textAreaTop" r="textAreaRight" b="textAreaBottom"/>
              <a:pathLst>
                <a:path w="3607" h="2621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5640" bIns="356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12" name="Google Shape;555;p62"/>
            <p:cNvSpPr/>
            <p:nvPr/>
          </p:nvSpPr>
          <p:spPr>
            <a:xfrm rot="4411800" flipH="1">
              <a:off x="435240" y="4195800"/>
              <a:ext cx="162720" cy="101160"/>
            </a:xfrm>
            <a:custGeom>
              <a:avLst/>
              <a:gdLst>
                <a:gd name="textAreaLeft" fmla="*/ 360 w 162720"/>
                <a:gd name="textAreaRight" fmla="*/ 163440 w 162720"/>
                <a:gd name="textAreaTop" fmla="*/ 0 h 101160"/>
                <a:gd name="textAreaBottom" fmla="*/ 101520 h 101160"/>
              </a:gdLst>
              <a:ahLst/>
              <a:cxnLst/>
              <a:rect l="textAreaLeft" t="textAreaTop" r="textAreaRight" b="textAreaBottom"/>
              <a:pathLst>
                <a:path w="5984" h="3723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0760" bIns="507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13" name="Google Shape;556;p62"/>
            <p:cNvSpPr/>
            <p:nvPr/>
          </p:nvSpPr>
          <p:spPr>
            <a:xfrm rot="4411800" flipH="1">
              <a:off x="210600" y="3813120"/>
              <a:ext cx="115920" cy="78840"/>
            </a:xfrm>
            <a:custGeom>
              <a:avLst/>
              <a:gdLst>
                <a:gd name="textAreaLeft" fmla="*/ 360 w 115920"/>
                <a:gd name="textAreaRight" fmla="*/ 116640 w 115920"/>
                <a:gd name="textAreaTop" fmla="*/ 0 h 78840"/>
                <a:gd name="textAreaBottom" fmla="*/ 79200 h 78840"/>
              </a:gdLst>
              <a:ahLst/>
              <a:cxnLst/>
              <a:rect l="textAreaLeft" t="textAreaTop" r="textAreaRight" b="textAreaBottom"/>
              <a:pathLst>
                <a:path w="4267" h="2908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9600" bIns="396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79" name="Google Shape;579;p64"/>
          <p:cNvGrpSpPr/>
          <p:nvPr/>
        </p:nvGrpSpPr>
        <p:grpSpPr>
          <a:xfrm>
            <a:off x="871920" y="267480"/>
            <a:ext cx="7399800" cy="4608360"/>
            <a:chOff x="871920" y="267480"/>
            <a:chExt cx="7399800" cy="4608360"/>
          </a:xfrm>
        </p:grpSpPr>
        <p:sp>
          <p:nvSpPr>
            <p:cNvPr id="580" name="Google Shape;580;p64"/>
            <p:cNvSpPr/>
            <p:nvPr/>
          </p:nvSpPr>
          <p:spPr>
            <a:xfrm flipH="1">
              <a:off x="871920" y="267480"/>
              <a:ext cx="7205040" cy="4538160"/>
            </a:xfrm>
            <a:custGeom>
              <a:avLst/>
              <a:gdLst>
                <a:gd name="textAreaLeft" fmla="*/ 360 w 7205040"/>
                <a:gd name="textAreaRight" fmla="*/ 7205760 w 7205040"/>
                <a:gd name="textAreaTop" fmla="*/ 0 h 4538160"/>
                <a:gd name="textAreaBottom" fmla="*/ 4538520 h 4538160"/>
              </a:gdLst>
              <a:ahLst/>
              <a:cxnLst/>
              <a:rect l="textAreaLeft" t="textAreaTop" r="textAreaRight" b="textAreaBottom"/>
              <a:pathLst>
                <a:path w="49400" h="45364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solidFill>
              <a:srgbClr val="CDD7B6">
                <a:alpha val="24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81" name="Google Shape;581;p64"/>
            <p:cNvSpPr/>
            <p:nvPr/>
          </p:nvSpPr>
          <p:spPr>
            <a:xfrm flipH="1">
              <a:off x="1066680" y="337680"/>
              <a:ext cx="7205040" cy="4538160"/>
            </a:xfrm>
            <a:custGeom>
              <a:avLst/>
              <a:gdLst>
                <a:gd name="textAreaLeft" fmla="*/ 360 w 7205040"/>
                <a:gd name="textAreaRight" fmla="*/ 7205760 w 7205040"/>
                <a:gd name="textAreaTop" fmla="*/ 0 h 4538160"/>
                <a:gd name="textAreaBottom" fmla="*/ 4538520 h 4538160"/>
              </a:gdLst>
              <a:ahLst/>
              <a:cxnLst/>
              <a:rect l="textAreaLeft" t="textAreaTop" r="textAreaRight" b="textAreaBottom"/>
              <a:pathLst>
                <a:path w="49400" h="45364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noFill/>
            <a:ln w="9525">
              <a:solidFill>
                <a:srgbClr val="A4AD8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582" name="PlaceHolder 1"/>
          <p:cNvSpPr>
            <a:spLocks noGrp="1"/>
          </p:cNvSpPr>
          <p:nvPr>
            <p:ph type="title"/>
          </p:nvPr>
        </p:nvSpPr>
        <p:spPr>
          <a:xfrm>
            <a:off x="1809720" y="1238400"/>
            <a:ext cx="5524200" cy="12189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5000" b="0" strike="noStrike" spc="-1">
                <a:solidFill>
                  <a:schemeClr val="dk1"/>
                </a:solidFill>
                <a:latin typeface="Roboto Slab"/>
                <a:ea typeface="Roboto Slab"/>
              </a:rPr>
              <a:t>Estrategias de apoyo social</a:t>
            </a:r>
            <a:endParaRPr lang="fr-FR" sz="5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83" name="PlaceHolder 2"/>
          <p:cNvSpPr>
            <a:spLocks noGrp="1"/>
          </p:cNvSpPr>
          <p:nvPr>
            <p:ph type="subTitle"/>
          </p:nvPr>
        </p:nvSpPr>
        <p:spPr>
          <a:xfrm>
            <a:off x="1685880" y="2533680"/>
            <a:ext cx="5428800" cy="13712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400" b="0" strike="noStrike" spc="-1">
                <a:solidFill>
                  <a:schemeClr val="dk1"/>
                </a:solidFill>
                <a:latin typeface="Nunito"/>
                <a:ea typeface="Nunito"/>
              </a:rPr>
              <a:t>Las estrategias de apoyo social abarcan buscar y recibir ayuda de amigos, familiares y colegas. Contar con una red de apoyo sólida puede proporcionar recursos emocionales y prácticos esenciales para manejar el estrés y los obstáculos.</a:t>
            </a:r>
            <a:endParaRPr lang="en-US" sz="1400" b="0" strike="noStrike" spc="-1">
              <a:solidFill>
                <a:srgbClr val="000000"/>
              </a:solidFill>
              <a:latin typeface="OpenSymbol"/>
            </a:endParaRPr>
          </a:p>
        </p:txBody>
      </p:sp>
      <p:cxnSp>
        <p:nvCxnSpPr>
          <p:cNvPr id="584" name="Google Shape;584;p64"/>
          <p:cNvCxnSpPr/>
          <p:nvPr/>
        </p:nvCxnSpPr>
        <p:spPr>
          <a:xfrm>
            <a:off x="2188800" y="2501640"/>
            <a:ext cx="4766400" cy="360"/>
          </a:xfrm>
          <a:prstGeom prst="straightConnector1">
            <a:avLst/>
          </a:prstGeom>
          <a:ln w="19050">
            <a:solidFill>
              <a:srgbClr val="BAC2A7"/>
            </a:solidFill>
            <a:round/>
          </a:ln>
        </p:spPr>
      </p:cxnSp>
      <p:grpSp>
        <p:nvGrpSpPr>
          <p:cNvPr id="585" name="Google Shape;585;p64"/>
          <p:cNvGrpSpPr/>
          <p:nvPr/>
        </p:nvGrpSpPr>
        <p:grpSpPr>
          <a:xfrm>
            <a:off x="7607880" y="4107960"/>
            <a:ext cx="1480680" cy="916200"/>
            <a:chOff x="7607880" y="4107960"/>
            <a:chExt cx="1480680" cy="916200"/>
          </a:xfrm>
        </p:grpSpPr>
        <p:sp>
          <p:nvSpPr>
            <p:cNvPr id="586" name="Google Shape;586;p64"/>
            <p:cNvSpPr/>
            <p:nvPr/>
          </p:nvSpPr>
          <p:spPr>
            <a:xfrm rot="19513800" flipH="1" flipV="1">
              <a:off x="8955360" y="4133880"/>
              <a:ext cx="119160" cy="86040"/>
            </a:xfrm>
            <a:custGeom>
              <a:avLst/>
              <a:gdLst>
                <a:gd name="textAreaLeft" fmla="*/ -360 w 119160"/>
                <a:gd name="textAreaRight" fmla="*/ 119160 w 119160"/>
                <a:gd name="textAreaTop" fmla="*/ -360 h 86040"/>
                <a:gd name="textAreaBottom" fmla="*/ 86040 h 86040"/>
              </a:gdLst>
              <a:ahLst/>
              <a:cxnLst/>
              <a:rect l="textAreaLeft" t="textAreaTop" r="textAreaRight" b="textAreaBottom"/>
              <a:pathLst>
                <a:path w="4432" h="3193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3200" bIns="432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87" name="Google Shape;587;p64"/>
            <p:cNvSpPr/>
            <p:nvPr/>
          </p:nvSpPr>
          <p:spPr>
            <a:xfrm rot="19513800" flipH="1" flipV="1">
              <a:off x="8891640" y="4546080"/>
              <a:ext cx="110880" cy="92520"/>
            </a:xfrm>
            <a:custGeom>
              <a:avLst/>
              <a:gdLst>
                <a:gd name="textAreaLeft" fmla="*/ 360 w 110880"/>
                <a:gd name="textAreaRight" fmla="*/ 111600 w 110880"/>
                <a:gd name="textAreaTop" fmla="*/ -360 h 92520"/>
                <a:gd name="textAreaBottom" fmla="*/ 92520 h 92520"/>
              </a:gdLst>
              <a:ahLst/>
              <a:cxnLst/>
              <a:rect l="textAreaLeft" t="textAreaTop" r="textAreaRight" b="textAreaBottom"/>
              <a:pathLst>
                <a:path w="4132" h="344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440" bIns="46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588" name="Google Shape;588;p64"/>
            <p:cNvSpPr/>
            <p:nvPr/>
          </p:nvSpPr>
          <p:spPr>
            <a:xfrm rot="19513800" flipH="1" flipV="1">
              <a:off x="8422920" y="4925880"/>
              <a:ext cx="110520" cy="73440"/>
            </a:xfrm>
            <a:custGeom>
              <a:avLst/>
              <a:gdLst>
                <a:gd name="textAreaLeft" fmla="*/ -360 w 110520"/>
                <a:gd name="textAreaRight" fmla="*/ 110520 w 110520"/>
                <a:gd name="textAreaTop" fmla="*/ 360 h 73440"/>
                <a:gd name="textAreaBottom" fmla="*/ 74160 h 73440"/>
              </a:gdLst>
              <a:ahLst/>
              <a:cxnLst/>
              <a:rect l="textAreaLeft" t="textAreaTop" r="textAreaRight" b="textAreaBottom"/>
              <a:pathLst>
                <a:path w="4123" h="2744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720" bIns="367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89" name="Google Shape;589;p64"/>
            <p:cNvSpPr/>
            <p:nvPr/>
          </p:nvSpPr>
          <p:spPr>
            <a:xfrm rot="19513800" flipH="1" flipV="1">
              <a:off x="8016840" y="4738680"/>
              <a:ext cx="141840" cy="108360"/>
            </a:xfrm>
            <a:custGeom>
              <a:avLst/>
              <a:gdLst>
                <a:gd name="textAreaLeft" fmla="*/ 360 w 141840"/>
                <a:gd name="textAreaRight" fmla="*/ 142560 w 141840"/>
                <a:gd name="textAreaTop" fmla="*/ -360 h 108360"/>
                <a:gd name="textAreaBottom" fmla="*/ 108360 h 108360"/>
              </a:gdLst>
              <a:ahLst/>
              <a:cxnLst/>
              <a:rect l="textAreaLeft" t="textAreaTop" r="textAreaRight" b="textAreaBottom"/>
              <a:pathLst>
                <a:path w="5292" h="4043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4360" bIns="543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90" name="Google Shape;590;p64"/>
            <p:cNvSpPr/>
            <p:nvPr/>
          </p:nvSpPr>
          <p:spPr>
            <a:xfrm rot="19513800" flipH="1" flipV="1">
              <a:off x="8554320" y="4357080"/>
              <a:ext cx="96840" cy="70200"/>
            </a:xfrm>
            <a:custGeom>
              <a:avLst/>
              <a:gdLst>
                <a:gd name="textAreaLeft" fmla="*/ -360 w 96840"/>
                <a:gd name="textAreaRight" fmla="*/ 96840 w 96840"/>
                <a:gd name="textAreaTop" fmla="*/ -360 h 70200"/>
                <a:gd name="textAreaBottom" fmla="*/ 70200 h 70200"/>
              </a:gdLst>
              <a:ahLst/>
              <a:cxnLst/>
              <a:rect l="textAreaLeft" t="textAreaTop" r="textAreaRight" b="textAreaBottom"/>
              <a:pathLst>
                <a:path w="3607" h="2621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5280" bIns="352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91" name="Google Shape;591;p64"/>
            <p:cNvSpPr/>
            <p:nvPr/>
          </p:nvSpPr>
          <p:spPr>
            <a:xfrm rot="19513800" flipH="1" flipV="1">
              <a:off x="8031240" y="4370040"/>
              <a:ext cx="160920" cy="100080"/>
            </a:xfrm>
            <a:custGeom>
              <a:avLst/>
              <a:gdLst>
                <a:gd name="textAreaLeft" fmla="*/ -360 w 160920"/>
                <a:gd name="textAreaRight" fmla="*/ 160920 w 160920"/>
                <a:gd name="textAreaTop" fmla="*/ 360 h 100080"/>
                <a:gd name="textAreaBottom" fmla="*/ 100800 h 100080"/>
              </a:gdLst>
              <a:ahLst/>
              <a:cxnLst/>
              <a:rect l="textAreaLeft" t="textAreaTop" r="textAreaRight" b="textAreaBottom"/>
              <a:pathLst>
                <a:path w="5984" h="3723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0040" bIns="500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92" name="Google Shape;592;p64"/>
            <p:cNvSpPr/>
            <p:nvPr/>
          </p:nvSpPr>
          <p:spPr>
            <a:xfrm rot="19513800" flipH="1" flipV="1">
              <a:off x="7619400" y="4532040"/>
              <a:ext cx="114480" cy="78120"/>
            </a:xfrm>
            <a:custGeom>
              <a:avLst/>
              <a:gdLst>
                <a:gd name="textAreaLeft" fmla="*/ 360 w 114480"/>
                <a:gd name="textAreaRight" fmla="*/ 115200 w 114480"/>
                <a:gd name="textAreaTop" fmla="*/ -360 h 78120"/>
                <a:gd name="textAreaBottom" fmla="*/ 78120 h 78120"/>
              </a:gdLst>
              <a:ahLst/>
              <a:cxnLst/>
              <a:rect l="textAreaLeft" t="textAreaTop" r="textAreaRight" b="textAreaBottom"/>
              <a:pathLst>
                <a:path w="4267" h="2908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9240" bIns="392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593" name="Google Shape;593;p64"/>
          <p:cNvSpPr/>
          <p:nvPr/>
        </p:nvSpPr>
        <p:spPr>
          <a:xfrm rot="18178800">
            <a:off x="-267480" y="-214200"/>
            <a:ext cx="3393360" cy="1979280"/>
          </a:xfrm>
          <a:custGeom>
            <a:avLst/>
            <a:gdLst>
              <a:gd name="textAreaLeft" fmla="*/ 0 w 3393360"/>
              <a:gd name="textAreaRight" fmla="*/ 3393720 w 3393360"/>
              <a:gd name="textAreaTop" fmla="*/ 0 h 1979280"/>
              <a:gd name="textAreaBottom" fmla="*/ 1979640 h 1979280"/>
            </a:gdLst>
            <a:ahLst/>
            <a:cxnLst/>
            <a:rect l="textAreaLeft" t="textAreaTop" r="textAreaRight" b="textAreaBottom"/>
            <a:pathLst>
              <a:path w="175870" h="102587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594" name="Google Shape;594;p64"/>
          <p:cNvGrpSpPr/>
          <p:nvPr/>
        </p:nvGrpSpPr>
        <p:grpSpPr>
          <a:xfrm>
            <a:off x="1114920" y="667080"/>
            <a:ext cx="776160" cy="562680"/>
            <a:chOff x="1114920" y="667080"/>
            <a:chExt cx="776160" cy="562680"/>
          </a:xfrm>
        </p:grpSpPr>
        <p:sp>
          <p:nvSpPr>
            <p:cNvPr id="595" name="Google Shape;595;p64"/>
            <p:cNvSpPr/>
            <p:nvPr/>
          </p:nvSpPr>
          <p:spPr>
            <a:xfrm rot="7518600" flipH="1">
              <a:off x="1123200" y="1131840"/>
              <a:ext cx="100080" cy="72000"/>
            </a:xfrm>
            <a:custGeom>
              <a:avLst/>
              <a:gdLst>
                <a:gd name="textAreaLeft" fmla="*/ 360 w 100080"/>
                <a:gd name="textAreaRight" fmla="*/ 100800 w 100080"/>
                <a:gd name="textAreaTop" fmla="*/ 0 h 72000"/>
                <a:gd name="textAreaBottom" fmla="*/ 72360 h 72000"/>
              </a:gdLst>
              <a:ahLst/>
              <a:cxnLst/>
              <a:rect l="textAreaLeft" t="textAreaTop" r="textAreaRight" b="textAreaBottom"/>
              <a:pathLst>
                <a:path w="4432" h="3193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00" bIns="360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96" name="Google Shape;596;p64"/>
            <p:cNvSpPr/>
            <p:nvPr/>
          </p:nvSpPr>
          <p:spPr>
            <a:xfrm rot="7518600" flipH="1">
              <a:off x="1476360" y="1075320"/>
              <a:ext cx="93240" cy="78120"/>
            </a:xfrm>
            <a:custGeom>
              <a:avLst/>
              <a:gdLst>
                <a:gd name="textAreaLeft" fmla="*/ -360 w 93240"/>
                <a:gd name="textAreaRight" fmla="*/ 93240 w 93240"/>
                <a:gd name="textAreaTop" fmla="*/ 0 h 78120"/>
                <a:gd name="textAreaBottom" fmla="*/ 78480 h 78120"/>
              </a:gdLst>
              <a:ahLst/>
              <a:cxnLst/>
              <a:rect l="textAreaLeft" t="textAreaTop" r="textAreaRight" b="textAreaBottom"/>
              <a:pathLst>
                <a:path w="4132" h="344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9240" bIns="392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597" name="Google Shape;597;p64"/>
            <p:cNvSpPr/>
            <p:nvPr/>
          </p:nvSpPr>
          <p:spPr>
            <a:xfrm rot="7518600" flipH="1">
              <a:off x="1791360" y="691560"/>
              <a:ext cx="93240" cy="62280"/>
            </a:xfrm>
            <a:custGeom>
              <a:avLst/>
              <a:gdLst>
                <a:gd name="textAreaLeft" fmla="*/ -360 w 93240"/>
                <a:gd name="textAreaRight" fmla="*/ 93240 w 93240"/>
                <a:gd name="textAreaTop" fmla="*/ 0 h 62280"/>
                <a:gd name="textAreaBottom" fmla="*/ 62640 h 62280"/>
              </a:gdLst>
              <a:ahLst/>
              <a:cxnLst/>
              <a:rect l="textAreaLeft" t="textAreaTop" r="textAreaRight" b="textAreaBottom"/>
              <a:pathLst>
                <a:path w="4123" h="2744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1320" bIns="313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98" name="Google Shape;598;p64"/>
            <p:cNvSpPr/>
            <p:nvPr/>
          </p:nvSpPr>
          <p:spPr>
            <a:xfrm rot="7518600" flipH="1">
              <a:off x="1316160" y="793080"/>
              <a:ext cx="81360" cy="59040"/>
            </a:xfrm>
            <a:custGeom>
              <a:avLst/>
              <a:gdLst>
                <a:gd name="textAreaLeft" fmla="*/ 360 w 81360"/>
                <a:gd name="textAreaRight" fmla="*/ 82080 w 81360"/>
                <a:gd name="textAreaTop" fmla="*/ 0 h 59040"/>
                <a:gd name="textAreaBottom" fmla="*/ 59400 h 59040"/>
              </a:gdLst>
              <a:ahLst/>
              <a:cxnLst/>
              <a:rect l="textAreaLeft" t="textAreaTop" r="textAreaRight" b="textAreaBottom"/>
              <a:pathLst>
                <a:path w="3607" h="2621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9520" bIns="29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99" name="Google Shape;783;p68"/>
          <p:cNvGrpSpPr/>
          <p:nvPr/>
        </p:nvGrpSpPr>
        <p:grpSpPr>
          <a:xfrm>
            <a:off x="4389480" y="996840"/>
            <a:ext cx="1869480" cy="1680480"/>
            <a:chOff x="4389480" y="996840"/>
            <a:chExt cx="1869480" cy="1680480"/>
          </a:xfrm>
        </p:grpSpPr>
        <p:sp>
          <p:nvSpPr>
            <p:cNvPr id="600" name="Google Shape;784;p68"/>
            <p:cNvSpPr/>
            <p:nvPr/>
          </p:nvSpPr>
          <p:spPr>
            <a:xfrm flipH="1">
              <a:off x="4389480" y="1219320"/>
              <a:ext cx="1587600" cy="1458000"/>
            </a:xfrm>
            <a:custGeom>
              <a:avLst/>
              <a:gdLst>
                <a:gd name="textAreaLeft" fmla="*/ 360 w 1587600"/>
                <a:gd name="textAreaRight" fmla="*/ 1588320 w 1587600"/>
                <a:gd name="textAreaTop" fmla="*/ 0 h 1458000"/>
                <a:gd name="textAreaBottom" fmla="*/ 1458360 h 1458000"/>
              </a:gdLst>
              <a:ahLst/>
              <a:cxnLst/>
              <a:rect l="textAreaLeft" t="textAreaTop" r="textAreaRight" b="textAreaBottom"/>
              <a:pathLst>
                <a:path w="49400" h="45364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noFill/>
            <a:ln w="9525">
              <a:solidFill>
                <a:srgbClr val="A4AD8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grpSp>
          <p:nvGrpSpPr>
            <p:cNvPr id="601" name="Google Shape;785;p68"/>
            <p:cNvGrpSpPr/>
            <p:nvPr/>
          </p:nvGrpSpPr>
          <p:grpSpPr>
            <a:xfrm>
              <a:off x="5581440" y="996840"/>
              <a:ext cx="677520" cy="726120"/>
              <a:chOff x="5581440" y="996840"/>
              <a:chExt cx="677520" cy="726120"/>
            </a:xfrm>
          </p:grpSpPr>
          <p:sp>
            <p:nvSpPr>
              <p:cNvPr id="602" name="Google Shape;786;p68"/>
              <p:cNvSpPr/>
              <p:nvPr/>
            </p:nvSpPr>
            <p:spPr>
              <a:xfrm rot="12324000" flipH="1" flipV="1">
                <a:off x="5588280" y="1096920"/>
                <a:ext cx="69840" cy="50040"/>
              </a:xfrm>
              <a:custGeom>
                <a:avLst/>
                <a:gdLst>
                  <a:gd name="textAreaLeft" fmla="*/ 360 w 69840"/>
                  <a:gd name="textAreaRight" fmla="*/ 70560 w 69840"/>
                  <a:gd name="textAreaTop" fmla="*/ -360 h 50040"/>
                  <a:gd name="textAreaBottom" fmla="*/ 50040 h 50040"/>
                </a:gdLst>
                <a:ahLst/>
                <a:cxnLst/>
                <a:rect l="textAreaLeft" t="textAreaTop" r="textAreaRight" b="textAreaBottom"/>
                <a:pathLst>
                  <a:path w="4432" h="3193">
                    <a:moveTo>
                      <a:pt x="1801" y="1"/>
                    </a:moveTo>
                    <a:cubicBezTo>
                      <a:pt x="1422" y="1"/>
                      <a:pt x="1044" y="135"/>
                      <a:pt x="731" y="454"/>
                    </a:cubicBezTo>
                    <a:cubicBezTo>
                      <a:pt x="0" y="1166"/>
                      <a:pt x="1081" y="3192"/>
                      <a:pt x="2325" y="3192"/>
                    </a:cubicBezTo>
                    <a:cubicBezTo>
                      <a:pt x="2637" y="3192"/>
                      <a:pt x="2958" y="3066"/>
                      <a:pt x="3264" y="2760"/>
                    </a:cubicBezTo>
                    <a:cubicBezTo>
                      <a:pt x="4431" y="1592"/>
                      <a:pt x="3105" y="1"/>
                      <a:pt x="180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5200" bIns="252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03" name="Google Shape;787;p68"/>
              <p:cNvSpPr/>
              <p:nvPr/>
            </p:nvSpPr>
            <p:spPr>
              <a:xfrm rot="12324000" flipH="1" flipV="1">
                <a:off x="5821920" y="1007280"/>
                <a:ext cx="64800" cy="54360"/>
              </a:xfrm>
              <a:custGeom>
                <a:avLst/>
                <a:gdLst>
                  <a:gd name="textAreaLeft" fmla="*/ 360 w 64800"/>
                  <a:gd name="textAreaRight" fmla="*/ 65520 w 64800"/>
                  <a:gd name="textAreaTop" fmla="*/ -360 h 54360"/>
                  <a:gd name="textAreaBottom" fmla="*/ 54360 h 54360"/>
                </a:gdLst>
                <a:ahLst/>
                <a:cxnLst/>
                <a:rect l="textAreaLeft" t="textAreaTop" r="textAreaRight" b="textAreaBottom"/>
                <a:pathLst>
                  <a:path w="4132" h="3442">
                    <a:moveTo>
                      <a:pt x="2019" y="0"/>
                    </a:moveTo>
                    <a:cubicBezTo>
                      <a:pt x="1002" y="0"/>
                      <a:pt x="0" y="555"/>
                      <a:pt x="0" y="1713"/>
                    </a:cubicBezTo>
                    <a:cubicBezTo>
                      <a:pt x="0" y="2882"/>
                      <a:pt x="1003" y="3442"/>
                      <a:pt x="2020" y="3442"/>
                    </a:cubicBezTo>
                    <a:cubicBezTo>
                      <a:pt x="3068" y="3442"/>
                      <a:pt x="4131" y="2848"/>
                      <a:pt x="4131" y="1713"/>
                    </a:cubicBezTo>
                    <a:cubicBezTo>
                      <a:pt x="4131" y="589"/>
                      <a:pt x="3067" y="0"/>
                      <a:pt x="2019" y="0"/>
                    </a:cubicBezTo>
                    <a:close/>
                  </a:path>
                </a:pathLst>
              </a:custGeom>
              <a:solidFill>
                <a:schemeClr val="dk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7360" bIns="2736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FFFFFF"/>
                  </a:solidFill>
                  <a:latin typeface="OpenSymbol"/>
                </a:endParaRPr>
              </a:p>
            </p:txBody>
          </p:sp>
          <p:sp>
            <p:nvSpPr>
              <p:cNvPr id="604" name="Google Shape;788;p68"/>
              <p:cNvSpPr/>
              <p:nvPr/>
            </p:nvSpPr>
            <p:spPr>
              <a:xfrm rot="12324000" flipH="1" flipV="1">
                <a:off x="6147360" y="1144080"/>
                <a:ext cx="64800" cy="42840"/>
              </a:xfrm>
              <a:custGeom>
                <a:avLst/>
                <a:gdLst>
                  <a:gd name="textAreaLeft" fmla="*/ 360 w 64800"/>
                  <a:gd name="textAreaRight" fmla="*/ 65520 w 64800"/>
                  <a:gd name="textAreaTop" fmla="*/ -360 h 42840"/>
                  <a:gd name="textAreaBottom" fmla="*/ 42840 h 42840"/>
                </a:gdLst>
                <a:ahLst/>
                <a:cxnLst/>
                <a:rect l="textAreaLeft" t="textAreaTop" r="textAreaRight" b="textAreaBottom"/>
                <a:pathLst>
                  <a:path w="4123" h="2744">
                    <a:moveTo>
                      <a:pt x="1601" y="0"/>
                    </a:moveTo>
                    <a:cubicBezTo>
                      <a:pt x="726" y="0"/>
                      <a:pt x="0" y="532"/>
                      <a:pt x="308" y="1816"/>
                    </a:cubicBezTo>
                    <a:cubicBezTo>
                      <a:pt x="477" y="2488"/>
                      <a:pt x="941" y="2743"/>
                      <a:pt x="1467" y="2743"/>
                    </a:cubicBezTo>
                    <a:cubicBezTo>
                      <a:pt x="2639" y="2743"/>
                      <a:pt x="4122" y="1476"/>
                      <a:pt x="3366" y="720"/>
                    </a:cubicBezTo>
                    <a:cubicBezTo>
                      <a:pt x="2912" y="266"/>
                      <a:pt x="2220" y="0"/>
                      <a:pt x="160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1600" bIns="2160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05" name="Google Shape;789;p68"/>
              <p:cNvSpPr/>
              <p:nvPr/>
            </p:nvSpPr>
            <p:spPr>
              <a:xfrm rot="12324000" flipH="1" flipV="1">
                <a:off x="6166080" y="1383120"/>
                <a:ext cx="83160" cy="63360"/>
              </a:xfrm>
              <a:custGeom>
                <a:avLst/>
                <a:gdLst>
                  <a:gd name="textAreaLeft" fmla="*/ -360 w 83160"/>
                  <a:gd name="textAreaRight" fmla="*/ 83160 w 83160"/>
                  <a:gd name="textAreaTop" fmla="*/ 360 h 63360"/>
                  <a:gd name="textAreaBottom" fmla="*/ 64080 h 63360"/>
                </a:gdLst>
                <a:ahLst/>
                <a:cxnLst/>
                <a:rect l="textAreaLeft" t="textAreaTop" r="textAreaRight" b="textAreaBottom"/>
                <a:pathLst>
                  <a:path w="5292" h="4043">
                    <a:moveTo>
                      <a:pt x="2314" y="0"/>
                    </a:moveTo>
                    <a:cubicBezTo>
                      <a:pt x="1456" y="0"/>
                      <a:pt x="683" y="415"/>
                      <a:pt x="429" y="1404"/>
                    </a:cubicBezTo>
                    <a:cubicBezTo>
                      <a:pt x="0" y="3094"/>
                      <a:pt x="1754" y="4043"/>
                      <a:pt x="3273" y="4043"/>
                    </a:cubicBezTo>
                    <a:cubicBezTo>
                      <a:pt x="4340" y="4043"/>
                      <a:pt x="5291" y="3575"/>
                      <a:pt x="5291" y="2568"/>
                    </a:cubicBezTo>
                    <a:cubicBezTo>
                      <a:pt x="5291" y="1076"/>
                      <a:pt x="3693" y="0"/>
                      <a:pt x="2314" y="0"/>
                    </a:cubicBezTo>
                    <a:close/>
                  </a:path>
                </a:pathLst>
              </a:custGeom>
              <a:solidFill>
                <a:schemeClr val="lt2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31680" bIns="3168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06" name="Google Shape;790;p68"/>
              <p:cNvSpPr/>
              <p:nvPr/>
            </p:nvSpPr>
            <p:spPr>
              <a:xfrm rot="12324000" flipH="1" flipV="1">
                <a:off x="5824440" y="1248840"/>
                <a:ext cx="56520" cy="41040"/>
              </a:xfrm>
              <a:custGeom>
                <a:avLst/>
                <a:gdLst>
                  <a:gd name="textAreaLeft" fmla="*/ -360 w 56520"/>
                  <a:gd name="textAreaRight" fmla="*/ 56520 w 56520"/>
                  <a:gd name="textAreaTop" fmla="*/ 360 h 41040"/>
                  <a:gd name="textAreaBottom" fmla="*/ 41760 h 41040"/>
                </a:gdLst>
                <a:ahLst/>
                <a:cxnLst/>
                <a:rect l="textAreaLeft" t="textAreaTop" r="textAreaRight" b="textAreaBottom"/>
                <a:pathLst>
                  <a:path w="3607" h="2621">
                    <a:moveTo>
                      <a:pt x="1859" y="0"/>
                    </a:moveTo>
                    <a:cubicBezTo>
                      <a:pt x="939" y="0"/>
                      <a:pt x="0" y="435"/>
                      <a:pt x="0" y="1250"/>
                    </a:cubicBezTo>
                    <a:cubicBezTo>
                      <a:pt x="0" y="2180"/>
                      <a:pt x="868" y="2620"/>
                      <a:pt x="1753" y="2620"/>
                    </a:cubicBezTo>
                    <a:cubicBezTo>
                      <a:pt x="2671" y="2620"/>
                      <a:pt x="3607" y="2146"/>
                      <a:pt x="3607" y="1250"/>
                    </a:cubicBezTo>
                    <a:cubicBezTo>
                      <a:pt x="3607" y="401"/>
                      <a:pt x="2742" y="0"/>
                      <a:pt x="1859" y="0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0520" bIns="20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07" name="Google Shape;791;p68"/>
              <p:cNvSpPr/>
              <p:nvPr/>
            </p:nvSpPr>
            <p:spPr>
              <a:xfrm rot="12324000" flipH="1" flipV="1">
                <a:off x="5963400" y="1480680"/>
                <a:ext cx="94320" cy="58680"/>
              </a:xfrm>
              <a:custGeom>
                <a:avLst/>
                <a:gdLst>
                  <a:gd name="textAreaLeft" fmla="*/ 360 w 94320"/>
                  <a:gd name="textAreaRight" fmla="*/ 95040 w 94320"/>
                  <a:gd name="textAreaTop" fmla="*/ -360 h 58680"/>
                  <a:gd name="textAreaBottom" fmla="*/ 58680 h 58680"/>
                </a:gdLst>
                <a:ahLst/>
                <a:cxnLst/>
                <a:rect l="textAreaLeft" t="textAreaTop" r="textAreaRight" b="textAreaBottom"/>
                <a:pathLst>
                  <a:path w="5984" h="3723">
                    <a:moveTo>
                      <a:pt x="2654" y="0"/>
                    </a:moveTo>
                    <a:cubicBezTo>
                      <a:pt x="2416" y="0"/>
                      <a:pt x="2181" y="37"/>
                      <a:pt x="1963" y="114"/>
                    </a:cubicBezTo>
                    <a:cubicBezTo>
                      <a:pt x="1" y="824"/>
                      <a:pt x="1588" y="3723"/>
                      <a:pt x="3256" y="3723"/>
                    </a:cubicBezTo>
                    <a:cubicBezTo>
                      <a:pt x="3625" y="3723"/>
                      <a:pt x="3998" y="3581"/>
                      <a:pt x="4337" y="3241"/>
                    </a:cubicBezTo>
                    <a:cubicBezTo>
                      <a:pt x="5983" y="1595"/>
                      <a:pt x="4234" y="0"/>
                      <a:pt x="265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9520" bIns="2952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  <p:sp>
            <p:nvSpPr>
              <p:cNvPr id="608" name="Google Shape;792;p68"/>
              <p:cNvSpPr/>
              <p:nvPr/>
            </p:nvSpPr>
            <p:spPr>
              <a:xfrm rot="12324000" flipH="1" flipV="1">
                <a:off x="6180840" y="1664640"/>
                <a:ext cx="66960" cy="45720"/>
              </a:xfrm>
              <a:custGeom>
                <a:avLst/>
                <a:gdLst>
                  <a:gd name="textAreaLeft" fmla="*/ 360 w 66960"/>
                  <a:gd name="textAreaRight" fmla="*/ 67680 w 66960"/>
                  <a:gd name="textAreaTop" fmla="*/ -360 h 45720"/>
                  <a:gd name="textAreaBottom" fmla="*/ 45720 h 45720"/>
                </a:gdLst>
                <a:ahLst/>
                <a:cxnLst/>
                <a:rect l="textAreaLeft" t="textAreaTop" r="textAreaRight" b="textAreaBottom"/>
                <a:pathLst>
                  <a:path w="4267" h="2908">
                    <a:moveTo>
                      <a:pt x="2350" y="1"/>
                    </a:moveTo>
                    <a:cubicBezTo>
                      <a:pt x="2148" y="1"/>
                      <a:pt x="1926" y="39"/>
                      <a:pt x="1689" y="125"/>
                    </a:cubicBezTo>
                    <a:cubicBezTo>
                      <a:pt x="0" y="721"/>
                      <a:pt x="507" y="2908"/>
                      <a:pt x="1917" y="2908"/>
                    </a:cubicBezTo>
                    <a:cubicBezTo>
                      <a:pt x="2126" y="2908"/>
                      <a:pt x="2356" y="2859"/>
                      <a:pt x="2602" y="2750"/>
                    </a:cubicBezTo>
                    <a:cubicBezTo>
                      <a:pt x="4267" y="2028"/>
                      <a:pt x="3816" y="1"/>
                      <a:pt x="2350" y="1"/>
                    </a:cubicBezTo>
                    <a:close/>
                  </a:path>
                </a:pathLst>
              </a:custGeom>
              <a:solidFill>
                <a:schemeClr val="accent3"/>
              </a:solidFill>
              <a:ln w="0">
                <a:noFill/>
              </a:ln>
            </p:spPr>
            <p:style>
              <a:lnRef idx="0">
                <a:scrgbClr r="0" g="0" b="0"/>
              </a:lnRef>
              <a:fillRef idx="0">
                <a:scrgbClr r="0" g="0" b="0"/>
              </a:fillRef>
              <a:effectRef idx="0">
                <a:scrgbClr r="0" g="0" b="0"/>
              </a:effectRef>
              <a:fontRef idx="minor"/>
            </p:style>
            <p:txBody>
              <a:bodyPr tIns="23040" bIns="23040" anchor="ctr">
                <a:noAutofit/>
              </a:bodyPr>
              <a:lstStyle/>
              <a:p>
                <a:pPr defTabSz="914400">
                  <a:lnSpc>
                    <a:spcPct val="100000"/>
                  </a:lnSpc>
                  <a:tabLst>
                    <a:tab pos="0" algn="l"/>
                  </a:tabLst>
                </a:pPr>
                <a:endParaRPr lang="en-US" sz="1800" b="0" strike="noStrike" spc="-1">
                  <a:solidFill>
                    <a:srgbClr val="000000"/>
                  </a:solidFill>
                  <a:latin typeface="OpenSymbol"/>
                </a:endParaRPr>
              </a:p>
            </p:txBody>
          </p:sp>
        </p:grpSp>
      </p:grpSp>
      <p:sp>
        <p:nvSpPr>
          <p:cNvPr id="609" name="Google Shape;793;p68"/>
          <p:cNvSpPr/>
          <p:nvPr/>
        </p:nvSpPr>
        <p:spPr>
          <a:xfrm flipH="1">
            <a:off x="4365720" y="1388520"/>
            <a:ext cx="1633320" cy="1499760"/>
          </a:xfrm>
          <a:custGeom>
            <a:avLst/>
            <a:gdLst>
              <a:gd name="textAreaLeft" fmla="*/ -360 w 1633320"/>
              <a:gd name="textAreaRight" fmla="*/ 1633320 w 1633320"/>
              <a:gd name="textAreaTop" fmla="*/ 0 h 1499760"/>
              <a:gd name="textAreaBottom" fmla="*/ 1500120 h 1499760"/>
            </a:gdLst>
            <a:ahLst/>
            <a:cxnLst/>
            <a:rect l="textAreaLeft" t="textAreaTop" r="textAreaRight" b="textAreaBottom"/>
            <a:pathLst>
              <a:path w="49400" h="45364">
                <a:moveTo>
                  <a:pt x="14184" y="2711"/>
                </a:moveTo>
                <a:cubicBezTo>
                  <a:pt x="9663" y="5563"/>
                  <a:pt x="2430" y="12657"/>
                  <a:pt x="830" y="17734"/>
                </a:cubicBezTo>
                <a:cubicBezTo>
                  <a:pt x="-770" y="22811"/>
                  <a:pt x="-74" y="28585"/>
                  <a:pt x="4586" y="33175"/>
                </a:cubicBezTo>
                <a:cubicBezTo>
                  <a:pt x="9246" y="37766"/>
                  <a:pt x="21627" y="44929"/>
                  <a:pt x="28791" y="45277"/>
                </a:cubicBezTo>
                <a:cubicBezTo>
                  <a:pt x="35955" y="45625"/>
                  <a:pt x="44649" y="41244"/>
                  <a:pt x="47570" y="35262"/>
                </a:cubicBezTo>
                <a:cubicBezTo>
                  <a:pt x="50491" y="29281"/>
                  <a:pt x="49587" y="15161"/>
                  <a:pt x="46318" y="9388"/>
                </a:cubicBezTo>
                <a:cubicBezTo>
                  <a:pt x="43049" y="3615"/>
                  <a:pt x="33312" y="1737"/>
                  <a:pt x="27956" y="624"/>
                </a:cubicBezTo>
                <a:cubicBezTo>
                  <a:pt x="22600" y="-489"/>
                  <a:pt x="18705" y="-141"/>
                  <a:pt x="14184" y="2711"/>
                </a:cubicBezTo>
                <a:close/>
              </a:path>
            </a:pathLst>
          </a:custGeom>
          <a:solidFill>
            <a:srgbClr val="CDD7B6">
              <a:alpha val="24000"/>
            </a:srgbClr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610" name="Google Shape;794;p68"/>
          <p:cNvSpPr/>
          <p:nvPr/>
        </p:nvSpPr>
        <p:spPr>
          <a:xfrm>
            <a:off x="-52200" y="-33120"/>
            <a:ext cx="4149000" cy="4641480"/>
          </a:xfrm>
          <a:prstGeom prst="flowChartDelay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611" name="PlaceHolder 1"/>
          <p:cNvSpPr>
            <a:spLocks noGrp="1"/>
          </p:cNvSpPr>
          <p:nvPr>
            <p:ph type="title"/>
          </p:nvPr>
        </p:nvSpPr>
        <p:spPr>
          <a:xfrm>
            <a:off x="4562640" y="2981160"/>
            <a:ext cx="3800160" cy="1095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9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4000" b="0" strike="noStrike" spc="-1">
                <a:solidFill>
                  <a:schemeClr val="dk1"/>
                </a:solidFill>
                <a:latin typeface="Roboto Slab"/>
                <a:ea typeface="Roboto Slab"/>
              </a:rPr>
              <a:t>Adaptación y Resiliencia</a:t>
            </a:r>
            <a:endParaRPr lang="fr-FR" sz="4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12" name="PlaceHolder 2"/>
          <p:cNvSpPr>
            <a:spLocks noGrp="1"/>
          </p:cNvSpPr>
          <p:nvPr>
            <p:ph type="title"/>
          </p:nvPr>
        </p:nvSpPr>
        <p:spPr>
          <a:xfrm>
            <a:off x="4562640" y="1714680"/>
            <a:ext cx="1133280" cy="6472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9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7000" b="0" strike="noStrike" spc="-1">
                <a:solidFill>
                  <a:schemeClr val="accent4"/>
                </a:solidFill>
                <a:latin typeface="Roboto Slab"/>
                <a:ea typeface="Roboto Slab"/>
              </a:rPr>
              <a:t>03</a:t>
            </a:r>
            <a:endParaRPr lang="fr-FR" sz="7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14" name="Google Shape;798;p68"/>
          <p:cNvSpPr/>
          <p:nvPr/>
        </p:nvSpPr>
        <p:spPr>
          <a:xfrm rot="10800000">
            <a:off x="-51840" y="3630600"/>
            <a:ext cx="4709520" cy="1513080"/>
          </a:xfrm>
          <a:custGeom>
            <a:avLst/>
            <a:gdLst>
              <a:gd name="textAreaLeft" fmla="*/ 0 w 4709520"/>
              <a:gd name="textAreaRight" fmla="*/ 4709880 w 4709520"/>
              <a:gd name="textAreaTop" fmla="*/ 0 h 1513080"/>
              <a:gd name="textAreaBottom" fmla="*/ 1513440 h 1513080"/>
            </a:gdLst>
            <a:ahLst/>
            <a:cxnLst/>
            <a:rect l="textAreaLeft" t="textAreaTop" r="textAreaRight" b="textAreaBottom"/>
            <a:pathLst>
              <a:path w="177445" h="86392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615" name="Google Shape;799;p68"/>
          <p:cNvSpPr/>
          <p:nvPr/>
        </p:nvSpPr>
        <p:spPr>
          <a:xfrm rot="271800">
            <a:off x="6085440" y="122040"/>
            <a:ext cx="3169800" cy="1848960"/>
          </a:xfrm>
          <a:custGeom>
            <a:avLst/>
            <a:gdLst>
              <a:gd name="textAreaLeft" fmla="*/ 0 w 3169800"/>
              <a:gd name="textAreaRight" fmla="*/ 3170160 w 3169800"/>
              <a:gd name="textAreaTop" fmla="*/ 0 h 1848960"/>
              <a:gd name="textAreaBottom" fmla="*/ 1849320 h 1848960"/>
            </a:gdLst>
            <a:ahLst/>
            <a:cxnLst/>
            <a:rect l="textAreaLeft" t="textAreaTop" r="textAreaRight" b="textAreaBottom"/>
            <a:pathLst>
              <a:path w="175870" h="102587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616" name="Google Shape;800;p68"/>
          <p:cNvGrpSpPr/>
          <p:nvPr/>
        </p:nvGrpSpPr>
        <p:grpSpPr>
          <a:xfrm>
            <a:off x="270720" y="3562920"/>
            <a:ext cx="1130040" cy="1294560"/>
            <a:chOff x="270720" y="3562920"/>
            <a:chExt cx="1130040" cy="1294560"/>
          </a:xfrm>
        </p:grpSpPr>
        <p:sp>
          <p:nvSpPr>
            <p:cNvPr id="617" name="Google Shape;801;p68"/>
            <p:cNvSpPr/>
            <p:nvPr/>
          </p:nvSpPr>
          <p:spPr>
            <a:xfrm rot="4411800" flipH="1">
              <a:off x="1070640" y="4743720"/>
              <a:ext cx="120240" cy="86760"/>
            </a:xfrm>
            <a:custGeom>
              <a:avLst/>
              <a:gdLst>
                <a:gd name="textAreaLeft" fmla="*/ 360 w 120240"/>
                <a:gd name="textAreaRight" fmla="*/ 120960 w 120240"/>
                <a:gd name="textAreaTop" fmla="*/ 0 h 86760"/>
                <a:gd name="textAreaBottom" fmla="*/ 87120 h 86760"/>
              </a:gdLst>
              <a:ahLst/>
              <a:cxnLst/>
              <a:rect l="textAreaLeft" t="textAreaTop" r="textAreaRight" b="textAreaBottom"/>
              <a:pathLst>
                <a:path w="4432" h="3193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3560" bIns="435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18" name="Google Shape;802;p68"/>
            <p:cNvSpPr/>
            <p:nvPr/>
          </p:nvSpPr>
          <p:spPr>
            <a:xfrm rot="4411800" flipH="1">
              <a:off x="1284120" y="4370040"/>
              <a:ext cx="112320" cy="93240"/>
            </a:xfrm>
            <a:custGeom>
              <a:avLst/>
              <a:gdLst>
                <a:gd name="textAreaLeft" fmla="*/ 360 w 112320"/>
                <a:gd name="textAreaRight" fmla="*/ 113040 w 112320"/>
                <a:gd name="textAreaTop" fmla="*/ 0 h 93240"/>
                <a:gd name="textAreaBottom" fmla="*/ 93600 h 93240"/>
              </a:gdLst>
              <a:ahLst/>
              <a:cxnLst/>
              <a:rect l="textAreaLeft" t="textAreaTop" r="textAreaRight" b="textAreaBottom"/>
              <a:pathLst>
                <a:path w="4132" h="344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0" bIns="468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619" name="Google Shape;803;p68"/>
            <p:cNvSpPr/>
            <p:nvPr/>
          </p:nvSpPr>
          <p:spPr>
            <a:xfrm rot="4411800" flipH="1">
              <a:off x="1148760" y="3791520"/>
              <a:ext cx="111960" cy="74520"/>
            </a:xfrm>
            <a:custGeom>
              <a:avLst/>
              <a:gdLst>
                <a:gd name="textAreaLeft" fmla="*/ -360 w 111960"/>
                <a:gd name="textAreaRight" fmla="*/ 111960 w 111960"/>
                <a:gd name="textAreaTop" fmla="*/ 0 h 74520"/>
                <a:gd name="textAreaBottom" fmla="*/ 74880 h 74520"/>
              </a:gdLst>
              <a:ahLst/>
              <a:cxnLst/>
              <a:rect l="textAreaLeft" t="textAreaTop" r="textAreaRight" b="textAreaBottom"/>
              <a:pathLst>
                <a:path w="4123" h="2744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7440" bIns="37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20" name="Google Shape;804;p68"/>
            <p:cNvSpPr/>
            <p:nvPr/>
          </p:nvSpPr>
          <p:spPr>
            <a:xfrm rot="4411800" flipH="1">
              <a:off x="717840" y="3660120"/>
              <a:ext cx="143640" cy="110160"/>
            </a:xfrm>
            <a:custGeom>
              <a:avLst/>
              <a:gdLst>
                <a:gd name="textAreaLeft" fmla="*/ -360 w 143640"/>
                <a:gd name="textAreaRight" fmla="*/ 143640 w 143640"/>
                <a:gd name="textAreaTop" fmla="*/ 0 h 110160"/>
                <a:gd name="textAreaBottom" fmla="*/ 110520 h 110160"/>
              </a:gdLst>
              <a:ahLst/>
              <a:cxnLst/>
              <a:rect l="textAreaLeft" t="textAreaTop" r="textAreaRight" b="textAreaBottom"/>
              <a:pathLst>
                <a:path w="5292" h="4043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5080" bIns="550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21" name="Google Shape;805;p68"/>
            <p:cNvSpPr/>
            <p:nvPr/>
          </p:nvSpPr>
          <p:spPr>
            <a:xfrm rot="4411800" flipH="1">
              <a:off x="892800" y="4321080"/>
              <a:ext cx="97920" cy="70920"/>
            </a:xfrm>
            <a:custGeom>
              <a:avLst/>
              <a:gdLst>
                <a:gd name="textAreaLeft" fmla="*/ 360 w 97920"/>
                <a:gd name="textAreaRight" fmla="*/ 98640 w 97920"/>
                <a:gd name="textAreaTop" fmla="*/ 0 h 70920"/>
                <a:gd name="textAreaBottom" fmla="*/ 71280 h 70920"/>
              </a:gdLst>
              <a:ahLst/>
              <a:cxnLst/>
              <a:rect l="textAreaLeft" t="textAreaTop" r="textAreaRight" b="textAreaBottom"/>
              <a:pathLst>
                <a:path w="3607" h="2621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5640" bIns="356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22" name="Google Shape;806;p68"/>
            <p:cNvSpPr/>
            <p:nvPr/>
          </p:nvSpPr>
          <p:spPr>
            <a:xfrm rot="4411800" flipH="1">
              <a:off x="491040" y="3972960"/>
              <a:ext cx="162720" cy="101160"/>
            </a:xfrm>
            <a:custGeom>
              <a:avLst/>
              <a:gdLst>
                <a:gd name="textAreaLeft" fmla="*/ 360 w 162720"/>
                <a:gd name="textAreaRight" fmla="*/ 163440 w 162720"/>
                <a:gd name="textAreaTop" fmla="*/ 0 h 101160"/>
                <a:gd name="textAreaBottom" fmla="*/ 101520 h 101160"/>
              </a:gdLst>
              <a:ahLst/>
              <a:cxnLst/>
              <a:rect l="textAreaLeft" t="textAreaTop" r="textAreaRight" b="textAreaBottom"/>
              <a:pathLst>
                <a:path w="5984" h="3723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0760" bIns="507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23" name="Google Shape;807;p68"/>
            <p:cNvSpPr/>
            <p:nvPr/>
          </p:nvSpPr>
          <p:spPr>
            <a:xfrm rot="4411800" flipH="1">
              <a:off x="266400" y="3589920"/>
              <a:ext cx="115920" cy="78840"/>
            </a:xfrm>
            <a:custGeom>
              <a:avLst/>
              <a:gdLst>
                <a:gd name="textAreaLeft" fmla="*/ 360 w 115920"/>
                <a:gd name="textAreaRight" fmla="*/ 116640 w 115920"/>
                <a:gd name="textAreaTop" fmla="*/ 0 h 78840"/>
                <a:gd name="textAreaBottom" fmla="*/ 79200 h 78840"/>
              </a:gdLst>
              <a:ahLst/>
              <a:cxnLst/>
              <a:rect l="textAreaLeft" t="textAreaTop" r="textAreaRight" b="textAreaBottom"/>
              <a:pathLst>
                <a:path w="4267" h="2908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9600" bIns="396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24" name="Google Shape;579;p64"/>
          <p:cNvGrpSpPr/>
          <p:nvPr/>
        </p:nvGrpSpPr>
        <p:grpSpPr>
          <a:xfrm>
            <a:off x="871920" y="267480"/>
            <a:ext cx="7399800" cy="4608360"/>
            <a:chOff x="871920" y="267480"/>
            <a:chExt cx="7399800" cy="4608360"/>
          </a:xfrm>
        </p:grpSpPr>
        <p:sp>
          <p:nvSpPr>
            <p:cNvPr id="625" name="Google Shape;580;p64"/>
            <p:cNvSpPr/>
            <p:nvPr/>
          </p:nvSpPr>
          <p:spPr>
            <a:xfrm flipH="1">
              <a:off x="871920" y="267480"/>
              <a:ext cx="7205040" cy="4538160"/>
            </a:xfrm>
            <a:custGeom>
              <a:avLst/>
              <a:gdLst>
                <a:gd name="textAreaLeft" fmla="*/ 360 w 7205040"/>
                <a:gd name="textAreaRight" fmla="*/ 7205760 w 7205040"/>
                <a:gd name="textAreaTop" fmla="*/ 0 h 4538160"/>
                <a:gd name="textAreaBottom" fmla="*/ 4538520 h 4538160"/>
              </a:gdLst>
              <a:ahLst/>
              <a:cxnLst/>
              <a:rect l="textAreaLeft" t="textAreaTop" r="textAreaRight" b="textAreaBottom"/>
              <a:pathLst>
                <a:path w="49400" h="45364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solidFill>
              <a:srgbClr val="CDD7B6">
                <a:alpha val="24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26" name="Google Shape;581;p64"/>
            <p:cNvSpPr/>
            <p:nvPr/>
          </p:nvSpPr>
          <p:spPr>
            <a:xfrm flipH="1">
              <a:off x="1066680" y="337680"/>
              <a:ext cx="7205040" cy="4538160"/>
            </a:xfrm>
            <a:custGeom>
              <a:avLst/>
              <a:gdLst>
                <a:gd name="textAreaLeft" fmla="*/ 360 w 7205040"/>
                <a:gd name="textAreaRight" fmla="*/ 7205760 w 7205040"/>
                <a:gd name="textAreaTop" fmla="*/ 0 h 4538160"/>
                <a:gd name="textAreaBottom" fmla="*/ 4538520 h 4538160"/>
              </a:gdLst>
              <a:ahLst/>
              <a:cxnLst/>
              <a:rect l="textAreaLeft" t="textAreaTop" r="textAreaRight" b="textAreaBottom"/>
              <a:pathLst>
                <a:path w="49400" h="45364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noFill/>
            <a:ln w="9525">
              <a:solidFill>
                <a:srgbClr val="A4AD8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627" name="PlaceHolder 1"/>
          <p:cNvSpPr>
            <a:spLocks noGrp="1"/>
          </p:cNvSpPr>
          <p:nvPr>
            <p:ph type="title"/>
          </p:nvPr>
        </p:nvSpPr>
        <p:spPr>
          <a:xfrm>
            <a:off x="1809720" y="1238400"/>
            <a:ext cx="5524200" cy="12189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5000" b="0" strike="noStrike" spc="-1">
                <a:solidFill>
                  <a:schemeClr val="dk1"/>
                </a:solidFill>
                <a:latin typeface="Roboto Slab"/>
                <a:ea typeface="Roboto Slab"/>
              </a:rPr>
              <a:t>Diferencias entre adaptación y resiliencia</a:t>
            </a:r>
            <a:endParaRPr lang="fr-FR" sz="5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28" name="PlaceHolder 2"/>
          <p:cNvSpPr>
            <a:spLocks noGrp="1"/>
          </p:cNvSpPr>
          <p:nvPr>
            <p:ph type="subTitle"/>
          </p:nvPr>
        </p:nvSpPr>
        <p:spPr>
          <a:xfrm>
            <a:off x="1685880" y="2533680"/>
            <a:ext cx="5428800" cy="13712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400" b="0" strike="noStrike" spc="-1">
                <a:solidFill>
                  <a:schemeClr val="dk1"/>
                </a:solidFill>
                <a:latin typeface="Nunito"/>
                <a:ea typeface="Nunito"/>
              </a:rPr>
              <a:t>La adaptación se refiere a la capacidad de ajustarse a nuevas circunstancias, mientras que la resiliencia está relacionada con la capacidad de recuperarse de situaciones adversas. Ambas son esenciales para enfrentar los desafíos de la vida.</a:t>
            </a:r>
            <a:endParaRPr lang="en-US" sz="1400" b="0" strike="noStrike" spc="-1">
              <a:solidFill>
                <a:srgbClr val="000000"/>
              </a:solidFill>
              <a:latin typeface="OpenSymbol"/>
            </a:endParaRPr>
          </a:p>
        </p:txBody>
      </p:sp>
      <p:cxnSp>
        <p:nvCxnSpPr>
          <p:cNvPr id="629" name="Google Shape;584;p64"/>
          <p:cNvCxnSpPr/>
          <p:nvPr/>
        </p:nvCxnSpPr>
        <p:spPr>
          <a:xfrm>
            <a:off x="2188800" y="2501640"/>
            <a:ext cx="4766400" cy="360"/>
          </a:xfrm>
          <a:prstGeom prst="straightConnector1">
            <a:avLst/>
          </a:prstGeom>
          <a:ln w="19050">
            <a:solidFill>
              <a:srgbClr val="BAC2A7"/>
            </a:solidFill>
            <a:round/>
          </a:ln>
        </p:spPr>
      </p:cxnSp>
      <p:grpSp>
        <p:nvGrpSpPr>
          <p:cNvPr id="630" name="Google Shape;585;p64"/>
          <p:cNvGrpSpPr/>
          <p:nvPr/>
        </p:nvGrpSpPr>
        <p:grpSpPr>
          <a:xfrm>
            <a:off x="7607880" y="4107960"/>
            <a:ext cx="1480680" cy="916200"/>
            <a:chOff x="7607880" y="4107960"/>
            <a:chExt cx="1480680" cy="916200"/>
          </a:xfrm>
        </p:grpSpPr>
        <p:sp>
          <p:nvSpPr>
            <p:cNvPr id="631" name="Google Shape;586;p64"/>
            <p:cNvSpPr/>
            <p:nvPr/>
          </p:nvSpPr>
          <p:spPr>
            <a:xfrm rot="19513800" flipH="1" flipV="1">
              <a:off x="8955360" y="4133880"/>
              <a:ext cx="119160" cy="86040"/>
            </a:xfrm>
            <a:custGeom>
              <a:avLst/>
              <a:gdLst>
                <a:gd name="textAreaLeft" fmla="*/ -360 w 119160"/>
                <a:gd name="textAreaRight" fmla="*/ 119160 w 119160"/>
                <a:gd name="textAreaTop" fmla="*/ -360 h 86040"/>
                <a:gd name="textAreaBottom" fmla="*/ 86040 h 86040"/>
              </a:gdLst>
              <a:ahLst/>
              <a:cxnLst/>
              <a:rect l="textAreaLeft" t="textAreaTop" r="textAreaRight" b="textAreaBottom"/>
              <a:pathLst>
                <a:path w="4432" h="3193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3200" bIns="432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32" name="Google Shape;587;p64"/>
            <p:cNvSpPr/>
            <p:nvPr/>
          </p:nvSpPr>
          <p:spPr>
            <a:xfrm rot="19513800" flipH="1" flipV="1">
              <a:off x="8891640" y="4546080"/>
              <a:ext cx="110880" cy="92520"/>
            </a:xfrm>
            <a:custGeom>
              <a:avLst/>
              <a:gdLst>
                <a:gd name="textAreaLeft" fmla="*/ 360 w 110880"/>
                <a:gd name="textAreaRight" fmla="*/ 111600 w 110880"/>
                <a:gd name="textAreaTop" fmla="*/ -360 h 92520"/>
                <a:gd name="textAreaBottom" fmla="*/ 92520 h 92520"/>
              </a:gdLst>
              <a:ahLst/>
              <a:cxnLst/>
              <a:rect l="textAreaLeft" t="textAreaTop" r="textAreaRight" b="textAreaBottom"/>
              <a:pathLst>
                <a:path w="4132" h="344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440" bIns="46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633" name="Google Shape;588;p64"/>
            <p:cNvSpPr/>
            <p:nvPr/>
          </p:nvSpPr>
          <p:spPr>
            <a:xfrm rot="19513800" flipH="1" flipV="1">
              <a:off x="8422920" y="4925880"/>
              <a:ext cx="110520" cy="73440"/>
            </a:xfrm>
            <a:custGeom>
              <a:avLst/>
              <a:gdLst>
                <a:gd name="textAreaLeft" fmla="*/ -360 w 110520"/>
                <a:gd name="textAreaRight" fmla="*/ 110520 w 110520"/>
                <a:gd name="textAreaTop" fmla="*/ 360 h 73440"/>
                <a:gd name="textAreaBottom" fmla="*/ 74160 h 73440"/>
              </a:gdLst>
              <a:ahLst/>
              <a:cxnLst/>
              <a:rect l="textAreaLeft" t="textAreaTop" r="textAreaRight" b="textAreaBottom"/>
              <a:pathLst>
                <a:path w="4123" h="2744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720" bIns="367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34" name="Google Shape;589;p64"/>
            <p:cNvSpPr/>
            <p:nvPr/>
          </p:nvSpPr>
          <p:spPr>
            <a:xfrm rot="19513800" flipH="1" flipV="1">
              <a:off x="8016840" y="4738680"/>
              <a:ext cx="141840" cy="108360"/>
            </a:xfrm>
            <a:custGeom>
              <a:avLst/>
              <a:gdLst>
                <a:gd name="textAreaLeft" fmla="*/ 360 w 141840"/>
                <a:gd name="textAreaRight" fmla="*/ 142560 w 141840"/>
                <a:gd name="textAreaTop" fmla="*/ -360 h 108360"/>
                <a:gd name="textAreaBottom" fmla="*/ 108360 h 108360"/>
              </a:gdLst>
              <a:ahLst/>
              <a:cxnLst/>
              <a:rect l="textAreaLeft" t="textAreaTop" r="textAreaRight" b="textAreaBottom"/>
              <a:pathLst>
                <a:path w="5292" h="4043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4360" bIns="543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35" name="Google Shape;590;p64"/>
            <p:cNvSpPr/>
            <p:nvPr/>
          </p:nvSpPr>
          <p:spPr>
            <a:xfrm rot="19513800" flipH="1" flipV="1">
              <a:off x="8554320" y="4357080"/>
              <a:ext cx="96840" cy="70200"/>
            </a:xfrm>
            <a:custGeom>
              <a:avLst/>
              <a:gdLst>
                <a:gd name="textAreaLeft" fmla="*/ -360 w 96840"/>
                <a:gd name="textAreaRight" fmla="*/ 96840 w 96840"/>
                <a:gd name="textAreaTop" fmla="*/ -360 h 70200"/>
                <a:gd name="textAreaBottom" fmla="*/ 70200 h 70200"/>
              </a:gdLst>
              <a:ahLst/>
              <a:cxnLst/>
              <a:rect l="textAreaLeft" t="textAreaTop" r="textAreaRight" b="textAreaBottom"/>
              <a:pathLst>
                <a:path w="3607" h="2621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5280" bIns="352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36" name="Google Shape;591;p64"/>
            <p:cNvSpPr/>
            <p:nvPr/>
          </p:nvSpPr>
          <p:spPr>
            <a:xfrm rot="19513800" flipH="1" flipV="1">
              <a:off x="8031240" y="4370040"/>
              <a:ext cx="160920" cy="100080"/>
            </a:xfrm>
            <a:custGeom>
              <a:avLst/>
              <a:gdLst>
                <a:gd name="textAreaLeft" fmla="*/ -360 w 160920"/>
                <a:gd name="textAreaRight" fmla="*/ 160920 w 160920"/>
                <a:gd name="textAreaTop" fmla="*/ 360 h 100080"/>
                <a:gd name="textAreaBottom" fmla="*/ 100800 h 100080"/>
              </a:gdLst>
              <a:ahLst/>
              <a:cxnLst/>
              <a:rect l="textAreaLeft" t="textAreaTop" r="textAreaRight" b="textAreaBottom"/>
              <a:pathLst>
                <a:path w="5984" h="3723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0040" bIns="500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37" name="Google Shape;592;p64"/>
            <p:cNvSpPr/>
            <p:nvPr/>
          </p:nvSpPr>
          <p:spPr>
            <a:xfrm rot="19513800" flipH="1" flipV="1">
              <a:off x="7619400" y="4532040"/>
              <a:ext cx="114480" cy="78120"/>
            </a:xfrm>
            <a:custGeom>
              <a:avLst/>
              <a:gdLst>
                <a:gd name="textAreaLeft" fmla="*/ 360 w 114480"/>
                <a:gd name="textAreaRight" fmla="*/ 115200 w 114480"/>
                <a:gd name="textAreaTop" fmla="*/ -360 h 78120"/>
                <a:gd name="textAreaBottom" fmla="*/ 78120 h 78120"/>
              </a:gdLst>
              <a:ahLst/>
              <a:cxnLst/>
              <a:rect l="textAreaLeft" t="textAreaTop" r="textAreaRight" b="textAreaBottom"/>
              <a:pathLst>
                <a:path w="4267" h="2908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9240" bIns="392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638" name="Google Shape;593;p64"/>
          <p:cNvSpPr/>
          <p:nvPr/>
        </p:nvSpPr>
        <p:spPr>
          <a:xfrm rot="18178800">
            <a:off x="-267480" y="-214200"/>
            <a:ext cx="3393360" cy="1979280"/>
          </a:xfrm>
          <a:custGeom>
            <a:avLst/>
            <a:gdLst>
              <a:gd name="textAreaLeft" fmla="*/ 0 w 3393360"/>
              <a:gd name="textAreaRight" fmla="*/ 3393720 w 3393360"/>
              <a:gd name="textAreaTop" fmla="*/ 0 h 1979280"/>
              <a:gd name="textAreaBottom" fmla="*/ 1979640 h 1979280"/>
            </a:gdLst>
            <a:ahLst/>
            <a:cxnLst/>
            <a:rect l="textAreaLeft" t="textAreaTop" r="textAreaRight" b="textAreaBottom"/>
            <a:pathLst>
              <a:path w="175870" h="102587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639" name="Google Shape;594;p64"/>
          <p:cNvGrpSpPr/>
          <p:nvPr/>
        </p:nvGrpSpPr>
        <p:grpSpPr>
          <a:xfrm>
            <a:off x="1114920" y="667080"/>
            <a:ext cx="776160" cy="562680"/>
            <a:chOff x="1114920" y="667080"/>
            <a:chExt cx="776160" cy="562680"/>
          </a:xfrm>
        </p:grpSpPr>
        <p:sp>
          <p:nvSpPr>
            <p:cNvPr id="640" name="Google Shape;595;p64"/>
            <p:cNvSpPr/>
            <p:nvPr/>
          </p:nvSpPr>
          <p:spPr>
            <a:xfrm rot="7518600" flipH="1">
              <a:off x="1123200" y="1131840"/>
              <a:ext cx="100080" cy="72000"/>
            </a:xfrm>
            <a:custGeom>
              <a:avLst/>
              <a:gdLst>
                <a:gd name="textAreaLeft" fmla="*/ 360 w 100080"/>
                <a:gd name="textAreaRight" fmla="*/ 100800 w 100080"/>
                <a:gd name="textAreaTop" fmla="*/ 0 h 72000"/>
                <a:gd name="textAreaBottom" fmla="*/ 72360 h 72000"/>
              </a:gdLst>
              <a:ahLst/>
              <a:cxnLst/>
              <a:rect l="textAreaLeft" t="textAreaTop" r="textAreaRight" b="textAreaBottom"/>
              <a:pathLst>
                <a:path w="4432" h="3193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00" bIns="360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41" name="Google Shape;596;p64"/>
            <p:cNvSpPr/>
            <p:nvPr/>
          </p:nvSpPr>
          <p:spPr>
            <a:xfrm rot="7518600" flipH="1">
              <a:off x="1476360" y="1075320"/>
              <a:ext cx="93240" cy="78120"/>
            </a:xfrm>
            <a:custGeom>
              <a:avLst/>
              <a:gdLst>
                <a:gd name="textAreaLeft" fmla="*/ -360 w 93240"/>
                <a:gd name="textAreaRight" fmla="*/ 93240 w 93240"/>
                <a:gd name="textAreaTop" fmla="*/ 0 h 78120"/>
                <a:gd name="textAreaBottom" fmla="*/ 78480 h 78120"/>
              </a:gdLst>
              <a:ahLst/>
              <a:cxnLst/>
              <a:rect l="textAreaLeft" t="textAreaTop" r="textAreaRight" b="textAreaBottom"/>
              <a:pathLst>
                <a:path w="4132" h="344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9240" bIns="392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642" name="Google Shape;597;p64"/>
            <p:cNvSpPr/>
            <p:nvPr/>
          </p:nvSpPr>
          <p:spPr>
            <a:xfrm rot="7518600" flipH="1">
              <a:off x="1791360" y="691560"/>
              <a:ext cx="93240" cy="62280"/>
            </a:xfrm>
            <a:custGeom>
              <a:avLst/>
              <a:gdLst>
                <a:gd name="textAreaLeft" fmla="*/ -360 w 93240"/>
                <a:gd name="textAreaRight" fmla="*/ 93240 w 93240"/>
                <a:gd name="textAreaTop" fmla="*/ 0 h 62280"/>
                <a:gd name="textAreaBottom" fmla="*/ 62640 h 62280"/>
              </a:gdLst>
              <a:ahLst/>
              <a:cxnLst/>
              <a:rect l="textAreaLeft" t="textAreaTop" r="textAreaRight" b="textAreaBottom"/>
              <a:pathLst>
                <a:path w="4123" h="2744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1320" bIns="313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43" name="Google Shape;598;p64"/>
            <p:cNvSpPr/>
            <p:nvPr/>
          </p:nvSpPr>
          <p:spPr>
            <a:xfrm rot="7518600" flipH="1">
              <a:off x="1316160" y="793080"/>
              <a:ext cx="81360" cy="59040"/>
            </a:xfrm>
            <a:custGeom>
              <a:avLst/>
              <a:gdLst>
                <a:gd name="textAreaLeft" fmla="*/ 360 w 81360"/>
                <a:gd name="textAreaRight" fmla="*/ 82080 w 81360"/>
                <a:gd name="textAreaTop" fmla="*/ 0 h 59040"/>
                <a:gd name="textAreaBottom" fmla="*/ 59400 h 59040"/>
              </a:gdLst>
              <a:ahLst/>
              <a:cxnLst/>
              <a:rect l="textAreaLeft" t="textAreaTop" r="textAreaRight" b="textAreaBottom"/>
              <a:pathLst>
                <a:path w="3607" h="2621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9520" bIns="29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4" name="Google Shape;579;p64"/>
          <p:cNvGrpSpPr/>
          <p:nvPr/>
        </p:nvGrpSpPr>
        <p:grpSpPr>
          <a:xfrm>
            <a:off x="871920" y="267480"/>
            <a:ext cx="7399800" cy="4608360"/>
            <a:chOff x="871920" y="267480"/>
            <a:chExt cx="7399800" cy="4608360"/>
          </a:xfrm>
        </p:grpSpPr>
        <p:sp>
          <p:nvSpPr>
            <p:cNvPr id="645" name="Google Shape;580;p64"/>
            <p:cNvSpPr/>
            <p:nvPr/>
          </p:nvSpPr>
          <p:spPr>
            <a:xfrm flipH="1">
              <a:off x="871920" y="267480"/>
              <a:ext cx="7205040" cy="4538160"/>
            </a:xfrm>
            <a:custGeom>
              <a:avLst/>
              <a:gdLst>
                <a:gd name="textAreaLeft" fmla="*/ 360 w 7205040"/>
                <a:gd name="textAreaRight" fmla="*/ 7205760 w 7205040"/>
                <a:gd name="textAreaTop" fmla="*/ 0 h 4538160"/>
                <a:gd name="textAreaBottom" fmla="*/ 4538520 h 4538160"/>
              </a:gdLst>
              <a:ahLst/>
              <a:cxnLst/>
              <a:rect l="textAreaLeft" t="textAreaTop" r="textAreaRight" b="textAreaBottom"/>
              <a:pathLst>
                <a:path w="49400" h="45364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solidFill>
              <a:srgbClr val="CDD7B6">
                <a:alpha val="24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46" name="Google Shape;581;p64"/>
            <p:cNvSpPr/>
            <p:nvPr/>
          </p:nvSpPr>
          <p:spPr>
            <a:xfrm flipH="1">
              <a:off x="1066680" y="337680"/>
              <a:ext cx="7205040" cy="4538160"/>
            </a:xfrm>
            <a:custGeom>
              <a:avLst/>
              <a:gdLst>
                <a:gd name="textAreaLeft" fmla="*/ 360 w 7205040"/>
                <a:gd name="textAreaRight" fmla="*/ 7205760 w 7205040"/>
                <a:gd name="textAreaTop" fmla="*/ 0 h 4538160"/>
                <a:gd name="textAreaBottom" fmla="*/ 4538520 h 4538160"/>
              </a:gdLst>
              <a:ahLst/>
              <a:cxnLst/>
              <a:rect l="textAreaLeft" t="textAreaTop" r="textAreaRight" b="textAreaBottom"/>
              <a:pathLst>
                <a:path w="49400" h="45364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noFill/>
            <a:ln w="9525">
              <a:solidFill>
                <a:srgbClr val="A4AD8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647" name="PlaceHolder 1"/>
          <p:cNvSpPr>
            <a:spLocks noGrp="1"/>
          </p:cNvSpPr>
          <p:nvPr>
            <p:ph type="title"/>
          </p:nvPr>
        </p:nvSpPr>
        <p:spPr>
          <a:xfrm>
            <a:off x="1809720" y="1238400"/>
            <a:ext cx="5524200" cy="12189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5000" b="0" strike="noStrike" spc="-1">
                <a:solidFill>
                  <a:schemeClr val="dk1"/>
                </a:solidFill>
                <a:latin typeface="Roboto Slab"/>
                <a:ea typeface="Roboto Slab"/>
              </a:rPr>
              <a:t>Cómo desarrollar resiliencia</a:t>
            </a:r>
            <a:endParaRPr lang="fr-FR" sz="5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48" name="PlaceHolder 2"/>
          <p:cNvSpPr>
            <a:spLocks noGrp="1"/>
          </p:cNvSpPr>
          <p:nvPr>
            <p:ph type="subTitle"/>
          </p:nvPr>
        </p:nvSpPr>
        <p:spPr>
          <a:xfrm>
            <a:off x="1685880" y="2533680"/>
            <a:ext cx="5428800" cy="13712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400" b="0" strike="noStrike" spc="-1">
                <a:solidFill>
                  <a:schemeClr val="dk1"/>
                </a:solidFill>
                <a:latin typeface="Nunito"/>
                <a:ea typeface="Nunito"/>
              </a:rPr>
              <a:t>Desarrollar resiliencia implica cultivar una mentalidad positiva, establecer objetivos realistas y aprender de las experiencias difíciles. Además, fomentar conexiones sociales y cuidar de la salud física contribuye a una mayor resiliencia.</a:t>
            </a:r>
            <a:endParaRPr lang="en-US" sz="1400" b="0" strike="noStrike" spc="-1">
              <a:solidFill>
                <a:srgbClr val="000000"/>
              </a:solidFill>
              <a:latin typeface="OpenSymbol"/>
            </a:endParaRPr>
          </a:p>
        </p:txBody>
      </p:sp>
      <p:cxnSp>
        <p:nvCxnSpPr>
          <p:cNvPr id="649" name="Google Shape;584;p64"/>
          <p:cNvCxnSpPr/>
          <p:nvPr/>
        </p:nvCxnSpPr>
        <p:spPr>
          <a:xfrm>
            <a:off x="2188800" y="2501640"/>
            <a:ext cx="4766400" cy="360"/>
          </a:xfrm>
          <a:prstGeom prst="straightConnector1">
            <a:avLst/>
          </a:prstGeom>
          <a:ln w="19050">
            <a:solidFill>
              <a:srgbClr val="BAC2A7"/>
            </a:solidFill>
            <a:round/>
          </a:ln>
        </p:spPr>
      </p:cxnSp>
      <p:grpSp>
        <p:nvGrpSpPr>
          <p:cNvPr id="650" name="Google Shape;585;p64"/>
          <p:cNvGrpSpPr/>
          <p:nvPr/>
        </p:nvGrpSpPr>
        <p:grpSpPr>
          <a:xfrm>
            <a:off x="7607880" y="4107960"/>
            <a:ext cx="1480680" cy="916200"/>
            <a:chOff x="7607880" y="4107960"/>
            <a:chExt cx="1480680" cy="916200"/>
          </a:xfrm>
        </p:grpSpPr>
        <p:sp>
          <p:nvSpPr>
            <p:cNvPr id="651" name="Google Shape;586;p64"/>
            <p:cNvSpPr/>
            <p:nvPr/>
          </p:nvSpPr>
          <p:spPr>
            <a:xfrm rot="19513800" flipH="1" flipV="1">
              <a:off x="8955360" y="4133880"/>
              <a:ext cx="119160" cy="86040"/>
            </a:xfrm>
            <a:custGeom>
              <a:avLst/>
              <a:gdLst>
                <a:gd name="textAreaLeft" fmla="*/ -360 w 119160"/>
                <a:gd name="textAreaRight" fmla="*/ 119160 w 119160"/>
                <a:gd name="textAreaTop" fmla="*/ -360 h 86040"/>
                <a:gd name="textAreaBottom" fmla="*/ 86040 h 86040"/>
              </a:gdLst>
              <a:ahLst/>
              <a:cxnLst/>
              <a:rect l="textAreaLeft" t="textAreaTop" r="textAreaRight" b="textAreaBottom"/>
              <a:pathLst>
                <a:path w="4432" h="3193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3200" bIns="432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52" name="Google Shape;587;p64"/>
            <p:cNvSpPr/>
            <p:nvPr/>
          </p:nvSpPr>
          <p:spPr>
            <a:xfrm rot="19513800" flipH="1" flipV="1">
              <a:off x="8891640" y="4546080"/>
              <a:ext cx="110880" cy="92520"/>
            </a:xfrm>
            <a:custGeom>
              <a:avLst/>
              <a:gdLst>
                <a:gd name="textAreaLeft" fmla="*/ 360 w 110880"/>
                <a:gd name="textAreaRight" fmla="*/ 111600 w 110880"/>
                <a:gd name="textAreaTop" fmla="*/ -360 h 92520"/>
                <a:gd name="textAreaBottom" fmla="*/ 92520 h 92520"/>
              </a:gdLst>
              <a:ahLst/>
              <a:cxnLst/>
              <a:rect l="textAreaLeft" t="textAreaTop" r="textAreaRight" b="textAreaBottom"/>
              <a:pathLst>
                <a:path w="4132" h="344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440" bIns="46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653" name="Google Shape;588;p64"/>
            <p:cNvSpPr/>
            <p:nvPr/>
          </p:nvSpPr>
          <p:spPr>
            <a:xfrm rot="19513800" flipH="1" flipV="1">
              <a:off x="8422920" y="4925880"/>
              <a:ext cx="110520" cy="73440"/>
            </a:xfrm>
            <a:custGeom>
              <a:avLst/>
              <a:gdLst>
                <a:gd name="textAreaLeft" fmla="*/ -360 w 110520"/>
                <a:gd name="textAreaRight" fmla="*/ 110520 w 110520"/>
                <a:gd name="textAreaTop" fmla="*/ 360 h 73440"/>
                <a:gd name="textAreaBottom" fmla="*/ 74160 h 73440"/>
              </a:gdLst>
              <a:ahLst/>
              <a:cxnLst/>
              <a:rect l="textAreaLeft" t="textAreaTop" r="textAreaRight" b="textAreaBottom"/>
              <a:pathLst>
                <a:path w="4123" h="2744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720" bIns="367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54" name="Google Shape;589;p64"/>
            <p:cNvSpPr/>
            <p:nvPr/>
          </p:nvSpPr>
          <p:spPr>
            <a:xfrm rot="19513800" flipH="1" flipV="1">
              <a:off x="8016840" y="4738680"/>
              <a:ext cx="141840" cy="108360"/>
            </a:xfrm>
            <a:custGeom>
              <a:avLst/>
              <a:gdLst>
                <a:gd name="textAreaLeft" fmla="*/ 360 w 141840"/>
                <a:gd name="textAreaRight" fmla="*/ 142560 w 141840"/>
                <a:gd name="textAreaTop" fmla="*/ -360 h 108360"/>
                <a:gd name="textAreaBottom" fmla="*/ 108360 h 108360"/>
              </a:gdLst>
              <a:ahLst/>
              <a:cxnLst/>
              <a:rect l="textAreaLeft" t="textAreaTop" r="textAreaRight" b="textAreaBottom"/>
              <a:pathLst>
                <a:path w="5292" h="4043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4360" bIns="543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55" name="Google Shape;590;p64"/>
            <p:cNvSpPr/>
            <p:nvPr/>
          </p:nvSpPr>
          <p:spPr>
            <a:xfrm rot="19513800" flipH="1" flipV="1">
              <a:off x="8554320" y="4357080"/>
              <a:ext cx="96840" cy="70200"/>
            </a:xfrm>
            <a:custGeom>
              <a:avLst/>
              <a:gdLst>
                <a:gd name="textAreaLeft" fmla="*/ -360 w 96840"/>
                <a:gd name="textAreaRight" fmla="*/ 96840 w 96840"/>
                <a:gd name="textAreaTop" fmla="*/ -360 h 70200"/>
                <a:gd name="textAreaBottom" fmla="*/ 70200 h 70200"/>
              </a:gdLst>
              <a:ahLst/>
              <a:cxnLst/>
              <a:rect l="textAreaLeft" t="textAreaTop" r="textAreaRight" b="textAreaBottom"/>
              <a:pathLst>
                <a:path w="3607" h="2621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5280" bIns="352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56" name="Google Shape;591;p64"/>
            <p:cNvSpPr/>
            <p:nvPr/>
          </p:nvSpPr>
          <p:spPr>
            <a:xfrm rot="19513800" flipH="1" flipV="1">
              <a:off x="8031240" y="4370040"/>
              <a:ext cx="160920" cy="100080"/>
            </a:xfrm>
            <a:custGeom>
              <a:avLst/>
              <a:gdLst>
                <a:gd name="textAreaLeft" fmla="*/ -360 w 160920"/>
                <a:gd name="textAreaRight" fmla="*/ 160920 w 160920"/>
                <a:gd name="textAreaTop" fmla="*/ 360 h 100080"/>
                <a:gd name="textAreaBottom" fmla="*/ 100800 h 100080"/>
              </a:gdLst>
              <a:ahLst/>
              <a:cxnLst/>
              <a:rect l="textAreaLeft" t="textAreaTop" r="textAreaRight" b="textAreaBottom"/>
              <a:pathLst>
                <a:path w="5984" h="3723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0040" bIns="500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57" name="Google Shape;592;p64"/>
            <p:cNvSpPr/>
            <p:nvPr/>
          </p:nvSpPr>
          <p:spPr>
            <a:xfrm rot="19513800" flipH="1" flipV="1">
              <a:off x="7619400" y="4532040"/>
              <a:ext cx="114480" cy="78120"/>
            </a:xfrm>
            <a:custGeom>
              <a:avLst/>
              <a:gdLst>
                <a:gd name="textAreaLeft" fmla="*/ 360 w 114480"/>
                <a:gd name="textAreaRight" fmla="*/ 115200 w 114480"/>
                <a:gd name="textAreaTop" fmla="*/ -360 h 78120"/>
                <a:gd name="textAreaBottom" fmla="*/ 78120 h 78120"/>
              </a:gdLst>
              <a:ahLst/>
              <a:cxnLst/>
              <a:rect l="textAreaLeft" t="textAreaTop" r="textAreaRight" b="textAreaBottom"/>
              <a:pathLst>
                <a:path w="4267" h="2908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9240" bIns="392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658" name="Google Shape;593;p64"/>
          <p:cNvSpPr/>
          <p:nvPr/>
        </p:nvSpPr>
        <p:spPr>
          <a:xfrm rot="18178800">
            <a:off x="-267480" y="-214200"/>
            <a:ext cx="3393360" cy="1979280"/>
          </a:xfrm>
          <a:custGeom>
            <a:avLst/>
            <a:gdLst>
              <a:gd name="textAreaLeft" fmla="*/ 0 w 3393360"/>
              <a:gd name="textAreaRight" fmla="*/ 3393720 w 3393360"/>
              <a:gd name="textAreaTop" fmla="*/ 0 h 1979280"/>
              <a:gd name="textAreaBottom" fmla="*/ 1979640 h 1979280"/>
            </a:gdLst>
            <a:ahLst/>
            <a:cxnLst/>
            <a:rect l="textAreaLeft" t="textAreaTop" r="textAreaRight" b="textAreaBottom"/>
            <a:pathLst>
              <a:path w="175870" h="102587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659" name="Google Shape;594;p64"/>
          <p:cNvGrpSpPr/>
          <p:nvPr/>
        </p:nvGrpSpPr>
        <p:grpSpPr>
          <a:xfrm>
            <a:off x="1114920" y="667080"/>
            <a:ext cx="776160" cy="562680"/>
            <a:chOff x="1114920" y="667080"/>
            <a:chExt cx="776160" cy="562680"/>
          </a:xfrm>
        </p:grpSpPr>
        <p:sp>
          <p:nvSpPr>
            <p:cNvPr id="660" name="Google Shape;595;p64"/>
            <p:cNvSpPr/>
            <p:nvPr/>
          </p:nvSpPr>
          <p:spPr>
            <a:xfrm rot="7518600" flipH="1">
              <a:off x="1123200" y="1131840"/>
              <a:ext cx="100080" cy="72000"/>
            </a:xfrm>
            <a:custGeom>
              <a:avLst/>
              <a:gdLst>
                <a:gd name="textAreaLeft" fmla="*/ 360 w 100080"/>
                <a:gd name="textAreaRight" fmla="*/ 100800 w 100080"/>
                <a:gd name="textAreaTop" fmla="*/ 0 h 72000"/>
                <a:gd name="textAreaBottom" fmla="*/ 72360 h 72000"/>
              </a:gdLst>
              <a:ahLst/>
              <a:cxnLst/>
              <a:rect l="textAreaLeft" t="textAreaTop" r="textAreaRight" b="textAreaBottom"/>
              <a:pathLst>
                <a:path w="4432" h="3193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00" bIns="360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61" name="Google Shape;596;p64"/>
            <p:cNvSpPr/>
            <p:nvPr/>
          </p:nvSpPr>
          <p:spPr>
            <a:xfrm rot="7518600" flipH="1">
              <a:off x="1476360" y="1075320"/>
              <a:ext cx="93240" cy="78120"/>
            </a:xfrm>
            <a:custGeom>
              <a:avLst/>
              <a:gdLst>
                <a:gd name="textAreaLeft" fmla="*/ -360 w 93240"/>
                <a:gd name="textAreaRight" fmla="*/ 93240 w 93240"/>
                <a:gd name="textAreaTop" fmla="*/ 0 h 78120"/>
                <a:gd name="textAreaBottom" fmla="*/ 78480 h 78120"/>
              </a:gdLst>
              <a:ahLst/>
              <a:cxnLst/>
              <a:rect l="textAreaLeft" t="textAreaTop" r="textAreaRight" b="textAreaBottom"/>
              <a:pathLst>
                <a:path w="4132" h="344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9240" bIns="392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662" name="Google Shape;597;p64"/>
            <p:cNvSpPr/>
            <p:nvPr/>
          </p:nvSpPr>
          <p:spPr>
            <a:xfrm rot="7518600" flipH="1">
              <a:off x="1791360" y="691560"/>
              <a:ext cx="93240" cy="62280"/>
            </a:xfrm>
            <a:custGeom>
              <a:avLst/>
              <a:gdLst>
                <a:gd name="textAreaLeft" fmla="*/ -360 w 93240"/>
                <a:gd name="textAreaRight" fmla="*/ 93240 w 93240"/>
                <a:gd name="textAreaTop" fmla="*/ 0 h 62280"/>
                <a:gd name="textAreaBottom" fmla="*/ 62640 h 62280"/>
              </a:gdLst>
              <a:ahLst/>
              <a:cxnLst/>
              <a:rect l="textAreaLeft" t="textAreaTop" r="textAreaRight" b="textAreaBottom"/>
              <a:pathLst>
                <a:path w="4123" h="2744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1320" bIns="313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63" name="Google Shape;598;p64"/>
            <p:cNvSpPr/>
            <p:nvPr/>
          </p:nvSpPr>
          <p:spPr>
            <a:xfrm rot="7518600" flipH="1">
              <a:off x="1316160" y="793080"/>
              <a:ext cx="81360" cy="59040"/>
            </a:xfrm>
            <a:custGeom>
              <a:avLst/>
              <a:gdLst>
                <a:gd name="textAreaLeft" fmla="*/ 360 w 81360"/>
                <a:gd name="textAreaRight" fmla="*/ 82080 w 81360"/>
                <a:gd name="textAreaTop" fmla="*/ 0 h 59040"/>
                <a:gd name="textAreaBottom" fmla="*/ 59400 h 59040"/>
              </a:gdLst>
              <a:ahLst/>
              <a:cxnLst/>
              <a:rect l="textAreaLeft" t="textAreaTop" r="textAreaRight" b="textAreaBottom"/>
              <a:pathLst>
                <a:path w="3607" h="2621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9520" bIns="29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64" name="Google Shape;812;p69"/>
          <p:cNvGrpSpPr/>
          <p:nvPr/>
        </p:nvGrpSpPr>
        <p:grpSpPr>
          <a:xfrm>
            <a:off x="163800" y="467640"/>
            <a:ext cx="5447880" cy="4743360"/>
            <a:chOff x="163800" y="467640"/>
            <a:chExt cx="5447880" cy="4743360"/>
          </a:xfrm>
        </p:grpSpPr>
        <p:sp>
          <p:nvSpPr>
            <p:cNvPr id="665" name="Google Shape;813;p69"/>
            <p:cNvSpPr/>
            <p:nvPr/>
          </p:nvSpPr>
          <p:spPr>
            <a:xfrm rot="204600" flipH="1">
              <a:off x="443160" y="613440"/>
              <a:ext cx="5040720" cy="4451400"/>
            </a:xfrm>
            <a:custGeom>
              <a:avLst/>
              <a:gdLst>
                <a:gd name="textAreaLeft" fmla="*/ 360 w 5040720"/>
                <a:gd name="textAreaRight" fmla="*/ 5041440 w 5040720"/>
                <a:gd name="textAreaTop" fmla="*/ 0 h 4451400"/>
                <a:gd name="textAreaBottom" fmla="*/ 4451760 h 4451400"/>
              </a:gdLst>
              <a:ahLst/>
              <a:cxnLst/>
              <a:rect l="textAreaLeft" t="textAreaTop" r="textAreaRight" b="textAreaBottom"/>
              <a:pathLst>
                <a:path w="49400" h="45364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solidFill>
              <a:srgbClr val="CDD7B6">
                <a:alpha val="24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66" name="Google Shape;814;p69"/>
            <p:cNvSpPr/>
            <p:nvPr/>
          </p:nvSpPr>
          <p:spPr>
            <a:xfrm rot="204600" flipH="1">
              <a:off x="274680" y="825840"/>
              <a:ext cx="4852080" cy="3889080"/>
            </a:xfrm>
            <a:custGeom>
              <a:avLst/>
              <a:gdLst>
                <a:gd name="textAreaLeft" fmla="*/ 360 w 4852080"/>
                <a:gd name="textAreaRight" fmla="*/ 4852800 w 4852080"/>
                <a:gd name="textAreaTop" fmla="*/ 0 h 3889080"/>
                <a:gd name="textAreaBottom" fmla="*/ 3889440 h 3889080"/>
              </a:gdLst>
              <a:ahLst/>
              <a:cxnLst/>
              <a:rect l="textAreaLeft" t="textAreaTop" r="textAreaRight" b="textAreaBottom"/>
              <a:pathLst>
                <a:path w="49400" h="45364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noFill/>
            <a:ln w="9525">
              <a:solidFill>
                <a:srgbClr val="A4AD8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667" name="Google Shape;815;p69"/>
          <p:cNvSpPr/>
          <p:nvPr/>
        </p:nvSpPr>
        <p:spPr>
          <a:xfrm>
            <a:off x="4861800" y="311040"/>
            <a:ext cx="4281840" cy="4831920"/>
          </a:xfrm>
          <a:prstGeom prst="round2SameRect">
            <a:avLst>
              <a:gd name="adj1" fmla="val 50000"/>
              <a:gd name="adj2" fmla="val 0"/>
            </a:avLst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668" name="PlaceHolder 1"/>
          <p:cNvSpPr>
            <a:spLocks noGrp="1"/>
          </p:cNvSpPr>
          <p:nvPr>
            <p:ph type="title"/>
          </p:nvPr>
        </p:nvSpPr>
        <p:spPr>
          <a:xfrm>
            <a:off x="714240" y="1533600"/>
            <a:ext cx="3609720" cy="7617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100" b="0" strike="noStrike" spc="-1">
                <a:solidFill>
                  <a:schemeClr val="dk1"/>
                </a:solidFill>
                <a:latin typeface="Roboto Slab"/>
                <a:ea typeface="Roboto Slab"/>
              </a:rPr>
              <a:t>La importancia de la adaptación en entornos cambiantes</a:t>
            </a:r>
            <a:endParaRPr lang="fr-FR" sz="31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69" name="PlaceHolder 2"/>
          <p:cNvSpPr>
            <a:spLocks noGrp="1"/>
          </p:cNvSpPr>
          <p:nvPr>
            <p:ph type="subTitle"/>
          </p:nvPr>
        </p:nvSpPr>
        <p:spPr>
          <a:xfrm>
            <a:off x="714240" y="2343240"/>
            <a:ext cx="3609720" cy="18190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400" b="0" strike="noStrike" spc="-1">
                <a:solidFill>
                  <a:schemeClr val="dk1"/>
                </a:solidFill>
                <a:latin typeface="Nunito"/>
                <a:ea typeface="Nunito"/>
              </a:rPr>
              <a:t>La adaptación es crucial en un mundo en constante cambio. Permite a las personas ajustarse a nuevas realidades, ya sea en el trabajo, en las relaciones o en la vida cotidiana, facilitando el crecimiento personal y profesional.</a:t>
            </a:r>
            <a:endParaRPr lang="en-US" sz="14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670" name="Google Shape;818;p69"/>
          <p:cNvSpPr/>
          <p:nvPr/>
        </p:nvSpPr>
        <p:spPr>
          <a:xfrm>
            <a:off x="7563240" y="3849120"/>
            <a:ext cx="1580400" cy="1294200"/>
          </a:xfrm>
          <a:custGeom>
            <a:avLst/>
            <a:gdLst>
              <a:gd name="textAreaLeft" fmla="*/ 0 w 1580400"/>
              <a:gd name="textAreaRight" fmla="*/ 1580760 w 1580400"/>
              <a:gd name="textAreaTop" fmla="*/ 0 h 1294200"/>
              <a:gd name="textAreaBottom" fmla="*/ 1294560 h 1294200"/>
            </a:gdLst>
            <a:ahLst/>
            <a:cxnLst/>
            <a:rect l="textAreaLeft" t="textAreaTop" r="textAreaRight" b="textAreaBottom"/>
            <a:pathLst>
              <a:path w="78589" h="70088">
                <a:moveTo>
                  <a:pt x="69862" y="1"/>
                </a:moveTo>
                <a:cubicBezTo>
                  <a:pt x="59818" y="1"/>
                  <a:pt x="42955" y="2489"/>
                  <a:pt x="29331" y="16859"/>
                </a:cubicBezTo>
                <a:cubicBezTo>
                  <a:pt x="10044" y="37196"/>
                  <a:pt x="16092" y="47947"/>
                  <a:pt x="1" y="70087"/>
                </a:cubicBezTo>
                <a:lnTo>
                  <a:pt x="78588" y="70087"/>
                </a:lnTo>
                <a:lnTo>
                  <a:pt x="78588" y="699"/>
                </a:lnTo>
                <a:cubicBezTo>
                  <a:pt x="78588" y="699"/>
                  <a:pt x="75182" y="1"/>
                  <a:pt x="69862" y="1"/>
                </a:cubicBezTo>
                <a:close/>
              </a:path>
            </a:pathLst>
          </a:custGeom>
          <a:solidFill>
            <a:srgbClr val="CDD7B6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671" name="Google Shape;819;p69"/>
          <p:cNvSpPr/>
          <p:nvPr/>
        </p:nvSpPr>
        <p:spPr>
          <a:xfrm rot="6380400">
            <a:off x="5539320" y="2728080"/>
            <a:ext cx="4396320" cy="2564280"/>
          </a:xfrm>
          <a:custGeom>
            <a:avLst/>
            <a:gdLst>
              <a:gd name="textAreaLeft" fmla="*/ 0 w 4396320"/>
              <a:gd name="textAreaRight" fmla="*/ 4396680 w 4396320"/>
              <a:gd name="textAreaTop" fmla="*/ 0 h 2564280"/>
              <a:gd name="textAreaBottom" fmla="*/ 2564640 h 2564280"/>
            </a:gdLst>
            <a:ahLst/>
            <a:cxnLst/>
            <a:rect l="textAreaLeft" t="textAreaTop" r="textAreaRight" b="textAreaBottom"/>
            <a:pathLst>
              <a:path w="175870" h="102587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672" name="Google Shape;820;p69"/>
          <p:cNvGrpSpPr/>
          <p:nvPr/>
        </p:nvGrpSpPr>
        <p:grpSpPr>
          <a:xfrm>
            <a:off x="3482640" y="379800"/>
            <a:ext cx="1355760" cy="1323000"/>
            <a:chOff x="3482640" y="379800"/>
            <a:chExt cx="1355760" cy="1323000"/>
          </a:xfrm>
        </p:grpSpPr>
        <p:sp>
          <p:nvSpPr>
            <p:cNvPr id="673" name="Google Shape;821;p69"/>
            <p:cNvSpPr/>
            <p:nvPr/>
          </p:nvSpPr>
          <p:spPr>
            <a:xfrm rot="4006200" flipH="1">
              <a:off x="4517280" y="1574640"/>
              <a:ext cx="133200" cy="95760"/>
            </a:xfrm>
            <a:custGeom>
              <a:avLst/>
              <a:gdLst>
                <a:gd name="textAreaLeft" fmla="*/ 360 w 133200"/>
                <a:gd name="textAreaRight" fmla="*/ 133920 w 133200"/>
                <a:gd name="textAreaTop" fmla="*/ 0 h 95760"/>
                <a:gd name="textAreaBottom" fmla="*/ 96120 h 95760"/>
              </a:gdLst>
              <a:ahLst/>
              <a:cxnLst/>
              <a:rect l="textAreaLeft" t="textAreaTop" r="textAreaRight" b="textAreaBottom"/>
              <a:pathLst>
                <a:path w="4432" h="3193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7880" bIns="478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74" name="Google Shape;822;p69"/>
            <p:cNvSpPr/>
            <p:nvPr/>
          </p:nvSpPr>
          <p:spPr>
            <a:xfrm rot="4006200" flipH="1">
              <a:off x="4704120" y="1136520"/>
              <a:ext cx="124200" cy="103320"/>
            </a:xfrm>
            <a:custGeom>
              <a:avLst/>
              <a:gdLst>
                <a:gd name="textAreaLeft" fmla="*/ -360 w 124200"/>
                <a:gd name="textAreaRight" fmla="*/ 124200 w 124200"/>
                <a:gd name="textAreaTop" fmla="*/ 0 h 103320"/>
                <a:gd name="textAreaBottom" fmla="*/ 103680 h 103320"/>
              </a:gdLst>
              <a:ahLst/>
              <a:cxnLst/>
              <a:rect l="textAreaLeft" t="textAreaTop" r="textAreaRight" b="textAreaBottom"/>
              <a:pathLst>
                <a:path w="4132" h="344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1840" bIns="518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675" name="Google Shape;823;p69"/>
            <p:cNvSpPr/>
            <p:nvPr/>
          </p:nvSpPr>
          <p:spPr>
            <a:xfrm rot="4006200" flipH="1">
              <a:off x="4479120" y="519120"/>
              <a:ext cx="123840" cy="82080"/>
            </a:xfrm>
            <a:custGeom>
              <a:avLst/>
              <a:gdLst>
                <a:gd name="textAreaLeft" fmla="*/ 360 w 123840"/>
                <a:gd name="textAreaRight" fmla="*/ 124560 w 123840"/>
                <a:gd name="textAreaTop" fmla="*/ 0 h 82080"/>
                <a:gd name="textAreaBottom" fmla="*/ 82440 h 82080"/>
              </a:gdLst>
              <a:ahLst/>
              <a:cxnLst/>
              <a:rect l="textAreaLeft" t="textAreaTop" r="textAreaRight" b="textAreaBottom"/>
              <a:pathLst>
                <a:path w="4123" h="2744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1040" bIns="410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76" name="Google Shape;824;p69"/>
            <p:cNvSpPr/>
            <p:nvPr/>
          </p:nvSpPr>
          <p:spPr>
            <a:xfrm rot="4006200" flipH="1">
              <a:off x="3989160" y="428040"/>
              <a:ext cx="159120" cy="121680"/>
            </a:xfrm>
            <a:custGeom>
              <a:avLst/>
              <a:gdLst>
                <a:gd name="textAreaLeft" fmla="*/ 360 w 159120"/>
                <a:gd name="textAreaRight" fmla="*/ 159840 w 159120"/>
                <a:gd name="textAreaTop" fmla="*/ 0 h 121680"/>
                <a:gd name="textAreaBottom" fmla="*/ 122040 h 121680"/>
              </a:gdLst>
              <a:ahLst/>
              <a:cxnLst/>
              <a:rect l="textAreaLeft" t="textAreaTop" r="textAreaRight" b="textAreaBottom"/>
              <a:pathLst>
                <a:path w="5292" h="4043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0840" bIns="608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77" name="Google Shape;825;p69"/>
            <p:cNvSpPr/>
            <p:nvPr/>
          </p:nvSpPr>
          <p:spPr>
            <a:xfrm rot="4006200" flipH="1">
              <a:off x="4265640" y="1134720"/>
              <a:ext cx="108360" cy="78480"/>
            </a:xfrm>
            <a:custGeom>
              <a:avLst/>
              <a:gdLst>
                <a:gd name="textAreaLeft" fmla="*/ -360 w 108360"/>
                <a:gd name="textAreaRight" fmla="*/ 108360 w 108360"/>
                <a:gd name="textAreaTop" fmla="*/ 0 h 78480"/>
                <a:gd name="textAreaBottom" fmla="*/ 78840 h 78480"/>
              </a:gdLst>
              <a:ahLst/>
              <a:cxnLst/>
              <a:rect l="textAreaLeft" t="textAreaTop" r="textAreaRight" b="textAreaBottom"/>
              <a:pathLst>
                <a:path w="3607" h="2621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9240" bIns="392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78" name="Google Shape;826;p69"/>
            <p:cNvSpPr/>
            <p:nvPr/>
          </p:nvSpPr>
          <p:spPr>
            <a:xfrm rot="4006200" flipH="1">
              <a:off x="3780360" y="800640"/>
              <a:ext cx="179640" cy="111960"/>
            </a:xfrm>
            <a:custGeom>
              <a:avLst/>
              <a:gdLst>
                <a:gd name="textAreaLeft" fmla="*/ -360 w 179640"/>
                <a:gd name="textAreaRight" fmla="*/ 179640 w 179640"/>
                <a:gd name="textAreaTop" fmla="*/ 0 h 111960"/>
                <a:gd name="textAreaBottom" fmla="*/ 112320 h 111960"/>
              </a:gdLst>
              <a:ahLst/>
              <a:cxnLst/>
              <a:rect l="textAreaLeft" t="textAreaTop" r="textAreaRight" b="textAreaBottom"/>
              <a:pathLst>
                <a:path w="5984" h="3723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6160" bIns="561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79" name="Google Shape;827;p69"/>
            <p:cNvSpPr/>
            <p:nvPr/>
          </p:nvSpPr>
          <p:spPr>
            <a:xfrm rot="4006200" flipH="1">
              <a:off x="3483720" y="411840"/>
              <a:ext cx="128160" cy="87120"/>
            </a:xfrm>
            <a:custGeom>
              <a:avLst/>
              <a:gdLst>
                <a:gd name="textAreaLeft" fmla="*/ 360 w 128160"/>
                <a:gd name="textAreaRight" fmla="*/ 128880 w 128160"/>
                <a:gd name="textAreaTop" fmla="*/ 0 h 87120"/>
                <a:gd name="textAreaBottom" fmla="*/ 87480 h 87120"/>
              </a:gdLst>
              <a:ahLst/>
              <a:cxnLst/>
              <a:rect l="textAreaLeft" t="textAreaTop" r="textAreaRight" b="textAreaBottom"/>
              <a:pathLst>
                <a:path w="4267" h="2908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3560" bIns="435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680" name="Google Shape;828;p69"/>
          <p:cNvSpPr/>
          <p:nvPr/>
        </p:nvSpPr>
        <p:spPr>
          <a:xfrm rot="17202000">
            <a:off x="-681480" y="163440"/>
            <a:ext cx="2456280" cy="947880"/>
          </a:xfrm>
          <a:custGeom>
            <a:avLst/>
            <a:gdLst>
              <a:gd name="textAreaLeft" fmla="*/ 0 w 2456280"/>
              <a:gd name="textAreaRight" fmla="*/ 2456640 w 2456280"/>
              <a:gd name="textAreaTop" fmla="*/ 0 h 947880"/>
              <a:gd name="textAreaBottom" fmla="*/ 948240 h 947880"/>
            </a:gdLst>
            <a:ahLst/>
            <a:cxnLst/>
            <a:rect l="textAreaLeft" t="textAreaTop" r="textAreaRight" b="textAreaBottom"/>
            <a:pathLst>
              <a:path w="175870" h="102587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1" name="Google Shape;579;p64"/>
          <p:cNvGrpSpPr/>
          <p:nvPr/>
        </p:nvGrpSpPr>
        <p:grpSpPr>
          <a:xfrm>
            <a:off x="871920" y="267480"/>
            <a:ext cx="7399800" cy="4608360"/>
            <a:chOff x="871920" y="267480"/>
            <a:chExt cx="7399800" cy="4608360"/>
          </a:xfrm>
        </p:grpSpPr>
        <p:sp>
          <p:nvSpPr>
            <p:cNvPr id="682" name="Google Shape;580;p64"/>
            <p:cNvSpPr/>
            <p:nvPr/>
          </p:nvSpPr>
          <p:spPr>
            <a:xfrm flipH="1">
              <a:off x="871920" y="267480"/>
              <a:ext cx="7205040" cy="4538160"/>
            </a:xfrm>
            <a:custGeom>
              <a:avLst/>
              <a:gdLst>
                <a:gd name="textAreaLeft" fmla="*/ 360 w 7205040"/>
                <a:gd name="textAreaRight" fmla="*/ 7205760 w 7205040"/>
                <a:gd name="textAreaTop" fmla="*/ 0 h 4538160"/>
                <a:gd name="textAreaBottom" fmla="*/ 4538520 h 4538160"/>
              </a:gdLst>
              <a:ahLst/>
              <a:cxnLst/>
              <a:rect l="textAreaLeft" t="textAreaTop" r="textAreaRight" b="textAreaBottom"/>
              <a:pathLst>
                <a:path w="49400" h="45364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solidFill>
              <a:srgbClr val="CDD7B6">
                <a:alpha val="24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83" name="Google Shape;581;p64"/>
            <p:cNvSpPr/>
            <p:nvPr/>
          </p:nvSpPr>
          <p:spPr>
            <a:xfrm flipH="1">
              <a:off x="1066680" y="337680"/>
              <a:ext cx="7205040" cy="4538160"/>
            </a:xfrm>
            <a:custGeom>
              <a:avLst/>
              <a:gdLst>
                <a:gd name="textAreaLeft" fmla="*/ 360 w 7205040"/>
                <a:gd name="textAreaRight" fmla="*/ 7205760 w 7205040"/>
                <a:gd name="textAreaTop" fmla="*/ 0 h 4538160"/>
                <a:gd name="textAreaBottom" fmla="*/ 4538520 h 4538160"/>
              </a:gdLst>
              <a:ahLst/>
              <a:cxnLst/>
              <a:rect l="textAreaLeft" t="textAreaTop" r="textAreaRight" b="textAreaBottom"/>
              <a:pathLst>
                <a:path w="49400" h="45364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noFill/>
            <a:ln w="9525">
              <a:solidFill>
                <a:srgbClr val="A4AD8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684" name="PlaceHolder 1"/>
          <p:cNvSpPr>
            <a:spLocks noGrp="1"/>
          </p:cNvSpPr>
          <p:nvPr>
            <p:ph type="title"/>
          </p:nvPr>
        </p:nvSpPr>
        <p:spPr>
          <a:xfrm>
            <a:off x="1809720" y="1238400"/>
            <a:ext cx="5524200" cy="12189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5000" b="0" strike="noStrike" spc="-1">
                <a:solidFill>
                  <a:schemeClr val="dk1"/>
                </a:solidFill>
                <a:latin typeface="Roboto Slab"/>
                <a:ea typeface="Roboto Slab"/>
              </a:rPr>
              <a:t>Conclusiones</a:t>
            </a:r>
            <a:endParaRPr lang="fr-FR" sz="5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685" name="PlaceHolder 2"/>
          <p:cNvSpPr>
            <a:spLocks noGrp="1"/>
          </p:cNvSpPr>
          <p:nvPr>
            <p:ph type="subTitle"/>
          </p:nvPr>
        </p:nvSpPr>
        <p:spPr>
          <a:xfrm>
            <a:off x="1685880" y="2533680"/>
            <a:ext cx="5428800" cy="13712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92500" lnSpcReduction="1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400" b="0" strike="noStrike" spc="-1">
                <a:solidFill>
                  <a:schemeClr val="dk1"/>
                </a:solidFill>
                <a:latin typeface="Nunito"/>
                <a:ea typeface="Nunito"/>
              </a:rPr>
              <a:t>En conclusión, el desarrollo de habilidades adaptativas, estrategias de afrontamiento y la comprensión de la relación entre adaptación y resiliencia son fundamentales para enfrentar desafíos cotidianos. Fomentar estas habilidades no solo mejora la calidad de vida, sino que también prepara a las personas para navegar en entornos cambiantes con mayor eficacia.</a:t>
            </a:r>
            <a:endParaRPr lang="en-US" sz="1400" b="0" strike="noStrike" spc="-1">
              <a:solidFill>
                <a:srgbClr val="000000"/>
              </a:solidFill>
              <a:latin typeface="OpenSymbol"/>
            </a:endParaRPr>
          </a:p>
        </p:txBody>
      </p:sp>
      <p:cxnSp>
        <p:nvCxnSpPr>
          <p:cNvPr id="686" name="Google Shape;584;p64"/>
          <p:cNvCxnSpPr/>
          <p:nvPr/>
        </p:nvCxnSpPr>
        <p:spPr>
          <a:xfrm>
            <a:off x="2188800" y="2501640"/>
            <a:ext cx="4766400" cy="360"/>
          </a:xfrm>
          <a:prstGeom prst="straightConnector1">
            <a:avLst/>
          </a:prstGeom>
          <a:ln w="19050">
            <a:solidFill>
              <a:srgbClr val="BAC2A7"/>
            </a:solidFill>
            <a:round/>
          </a:ln>
        </p:spPr>
      </p:cxnSp>
      <p:grpSp>
        <p:nvGrpSpPr>
          <p:cNvPr id="687" name="Google Shape;585;p64"/>
          <p:cNvGrpSpPr/>
          <p:nvPr/>
        </p:nvGrpSpPr>
        <p:grpSpPr>
          <a:xfrm>
            <a:off x="7607880" y="4107960"/>
            <a:ext cx="1480680" cy="916200"/>
            <a:chOff x="7607880" y="4107960"/>
            <a:chExt cx="1480680" cy="916200"/>
          </a:xfrm>
        </p:grpSpPr>
        <p:sp>
          <p:nvSpPr>
            <p:cNvPr id="688" name="Google Shape;586;p64"/>
            <p:cNvSpPr/>
            <p:nvPr/>
          </p:nvSpPr>
          <p:spPr>
            <a:xfrm rot="19513800" flipH="1" flipV="1">
              <a:off x="8955360" y="4133880"/>
              <a:ext cx="119160" cy="86040"/>
            </a:xfrm>
            <a:custGeom>
              <a:avLst/>
              <a:gdLst>
                <a:gd name="textAreaLeft" fmla="*/ -360 w 119160"/>
                <a:gd name="textAreaRight" fmla="*/ 119160 w 119160"/>
                <a:gd name="textAreaTop" fmla="*/ -360 h 86040"/>
                <a:gd name="textAreaBottom" fmla="*/ 86040 h 86040"/>
              </a:gdLst>
              <a:ahLst/>
              <a:cxnLst/>
              <a:rect l="textAreaLeft" t="textAreaTop" r="textAreaRight" b="textAreaBottom"/>
              <a:pathLst>
                <a:path w="4432" h="3193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3200" bIns="432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89" name="Google Shape;587;p64"/>
            <p:cNvSpPr/>
            <p:nvPr/>
          </p:nvSpPr>
          <p:spPr>
            <a:xfrm rot="19513800" flipH="1" flipV="1">
              <a:off x="8891640" y="4546080"/>
              <a:ext cx="110880" cy="92520"/>
            </a:xfrm>
            <a:custGeom>
              <a:avLst/>
              <a:gdLst>
                <a:gd name="textAreaLeft" fmla="*/ 360 w 110880"/>
                <a:gd name="textAreaRight" fmla="*/ 111600 w 110880"/>
                <a:gd name="textAreaTop" fmla="*/ -360 h 92520"/>
                <a:gd name="textAreaBottom" fmla="*/ 92520 h 92520"/>
              </a:gdLst>
              <a:ahLst/>
              <a:cxnLst/>
              <a:rect l="textAreaLeft" t="textAreaTop" r="textAreaRight" b="textAreaBottom"/>
              <a:pathLst>
                <a:path w="4132" h="344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440" bIns="46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690" name="Google Shape;588;p64"/>
            <p:cNvSpPr/>
            <p:nvPr/>
          </p:nvSpPr>
          <p:spPr>
            <a:xfrm rot="19513800" flipH="1" flipV="1">
              <a:off x="8422920" y="4925880"/>
              <a:ext cx="110520" cy="73440"/>
            </a:xfrm>
            <a:custGeom>
              <a:avLst/>
              <a:gdLst>
                <a:gd name="textAreaLeft" fmla="*/ -360 w 110520"/>
                <a:gd name="textAreaRight" fmla="*/ 110520 w 110520"/>
                <a:gd name="textAreaTop" fmla="*/ 360 h 73440"/>
                <a:gd name="textAreaBottom" fmla="*/ 74160 h 73440"/>
              </a:gdLst>
              <a:ahLst/>
              <a:cxnLst/>
              <a:rect l="textAreaLeft" t="textAreaTop" r="textAreaRight" b="textAreaBottom"/>
              <a:pathLst>
                <a:path w="4123" h="2744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720" bIns="367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91" name="Google Shape;589;p64"/>
            <p:cNvSpPr/>
            <p:nvPr/>
          </p:nvSpPr>
          <p:spPr>
            <a:xfrm rot="19513800" flipH="1" flipV="1">
              <a:off x="8016840" y="4738680"/>
              <a:ext cx="141840" cy="108360"/>
            </a:xfrm>
            <a:custGeom>
              <a:avLst/>
              <a:gdLst>
                <a:gd name="textAreaLeft" fmla="*/ 360 w 141840"/>
                <a:gd name="textAreaRight" fmla="*/ 142560 w 141840"/>
                <a:gd name="textAreaTop" fmla="*/ -360 h 108360"/>
                <a:gd name="textAreaBottom" fmla="*/ 108360 h 108360"/>
              </a:gdLst>
              <a:ahLst/>
              <a:cxnLst/>
              <a:rect l="textAreaLeft" t="textAreaTop" r="textAreaRight" b="textAreaBottom"/>
              <a:pathLst>
                <a:path w="5292" h="4043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4360" bIns="543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92" name="Google Shape;590;p64"/>
            <p:cNvSpPr/>
            <p:nvPr/>
          </p:nvSpPr>
          <p:spPr>
            <a:xfrm rot="19513800" flipH="1" flipV="1">
              <a:off x="8554320" y="4357080"/>
              <a:ext cx="96840" cy="70200"/>
            </a:xfrm>
            <a:custGeom>
              <a:avLst/>
              <a:gdLst>
                <a:gd name="textAreaLeft" fmla="*/ -360 w 96840"/>
                <a:gd name="textAreaRight" fmla="*/ 96840 w 96840"/>
                <a:gd name="textAreaTop" fmla="*/ -360 h 70200"/>
                <a:gd name="textAreaBottom" fmla="*/ 70200 h 70200"/>
              </a:gdLst>
              <a:ahLst/>
              <a:cxnLst/>
              <a:rect l="textAreaLeft" t="textAreaTop" r="textAreaRight" b="textAreaBottom"/>
              <a:pathLst>
                <a:path w="3607" h="2621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5280" bIns="352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93" name="Google Shape;591;p64"/>
            <p:cNvSpPr/>
            <p:nvPr/>
          </p:nvSpPr>
          <p:spPr>
            <a:xfrm rot="19513800" flipH="1" flipV="1">
              <a:off x="8031240" y="4370040"/>
              <a:ext cx="160920" cy="100080"/>
            </a:xfrm>
            <a:custGeom>
              <a:avLst/>
              <a:gdLst>
                <a:gd name="textAreaLeft" fmla="*/ -360 w 160920"/>
                <a:gd name="textAreaRight" fmla="*/ 160920 w 160920"/>
                <a:gd name="textAreaTop" fmla="*/ 360 h 100080"/>
                <a:gd name="textAreaBottom" fmla="*/ 100800 h 100080"/>
              </a:gdLst>
              <a:ahLst/>
              <a:cxnLst/>
              <a:rect l="textAreaLeft" t="textAreaTop" r="textAreaRight" b="textAreaBottom"/>
              <a:pathLst>
                <a:path w="5984" h="3723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0040" bIns="500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94" name="Google Shape;592;p64"/>
            <p:cNvSpPr/>
            <p:nvPr/>
          </p:nvSpPr>
          <p:spPr>
            <a:xfrm rot="19513800" flipH="1" flipV="1">
              <a:off x="7619400" y="4532040"/>
              <a:ext cx="114480" cy="78120"/>
            </a:xfrm>
            <a:custGeom>
              <a:avLst/>
              <a:gdLst>
                <a:gd name="textAreaLeft" fmla="*/ 360 w 114480"/>
                <a:gd name="textAreaRight" fmla="*/ 115200 w 114480"/>
                <a:gd name="textAreaTop" fmla="*/ -360 h 78120"/>
                <a:gd name="textAreaBottom" fmla="*/ 78120 h 78120"/>
              </a:gdLst>
              <a:ahLst/>
              <a:cxnLst/>
              <a:rect l="textAreaLeft" t="textAreaTop" r="textAreaRight" b="textAreaBottom"/>
              <a:pathLst>
                <a:path w="4267" h="2908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9240" bIns="392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695" name="Google Shape;593;p64"/>
          <p:cNvSpPr/>
          <p:nvPr/>
        </p:nvSpPr>
        <p:spPr>
          <a:xfrm rot="18178800">
            <a:off x="-267480" y="-214200"/>
            <a:ext cx="3393360" cy="1979280"/>
          </a:xfrm>
          <a:custGeom>
            <a:avLst/>
            <a:gdLst>
              <a:gd name="textAreaLeft" fmla="*/ 0 w 3393360"/>
              <a:gd name="textAreaRight" fmla="*/ 3393720 w 3393360"/>
              <a:gd name="textAreaTop" fmla="*/ 0 h 1979280"/>
              <a:gd name="textAreaBottom" fmla="*/ 1979640 h 1979280"/>
            </a:gdLst>
            <a:ahLst/>
            <a:cxnLst/>
            <a:rect l="textAreaLeft" t="textAreaTop" r="textAreaRight" b="textAreaBottom"/>
            <a:pathLst>
              <a:path w="175870" h="102587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696" name="Google Shape;594;p64"/>
          <p:cNvGrpSpPr/>
          <p:nvPr/>
        </p:nvGrpSpPr>
        <p:grpSpPr>
          <a:xfrm>
            <a:off x="1114920" y="667080"/>
            <a:ext cx="776160" cy="562680"/>
            <a:chOff x="1114920" y="667080"/>
            <a:chExt cx="776160" cy="562680"/>
          </a:xfrm>
        </p:grpSpPr>
        <p:sp>
          <p:nvSpPr>
            <p:cNvPr id="697" name="Google Shape;595;p64"/>
            <p:cNvSpPr/>
            <p:nvPr/>
          </p:nvSpPr>
          <p:spPr>
            <a:xfrm rot="7518600" flipH="1">
              <a:off x="1123200" y="1131840"/>
              <a:ext cx="100080" cy="72000"/>
            </a:xfrm>
            <a:custGeom>
              <a:avLst/>
              <a:gdLst>
                <a:gd name="textAreaLeft" fmla="*/ 360 w 100080"/>
                <a:gd name="textAreaRight" fmla="*/ 100800 w 100080"/>
                <a:gd name="textAreaTop" fmla="*/ 0 h 72000"/>
                <a:gd name="textAreaBottom" fmla="*/ 72360 h 72000"/>
              </a:gdLst>
              <a:ahLst/>
              <a:cxnLst/>
              <a:rect l="textAreaLeft" t="textAreaTop" r="textAreaRight" b="textAreaBottom"/>
              <a:pathLst>
                <a:path w="4432" h="3193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00" bIns="360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698" name="Google Shape;596;p64"/>
            <p:cNvSpPr/>
            <p:nvPr/>
          </p:nvSpPr>
          <p:spPr>
            <a:xfrm rot="7518600" flipH="1">
              <a:off x="1476360" y="1075320"/>
              <a:ext cx="93240" cy="78120"/>
            </a:xfrm>
            <a:custGeom>
              <a:avLst/>
              <a:gdLst>
                <a:gd name="textAreaLeft" fmla="*/ -360 w 93240"/>
                <a:gd name="textAreaRight" fmla="*/ 93240 w 93240"/>
                <a:gd name="textAreaTop" fmla="*/ 0 h 78120"/>
                <a:gd name="textAreaBottom" fmla="*/ 78480 h 78120"/>
              </a:gdLst>
              <a:ahLst/>
              <a:cxnLst/>
              <a:rect l="textAreaLeft" t="textAreaTop" r="textAreaRight" b="textAreaBottom"/>
              <a:pathLst>
                <a:path w="4132" h="344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9240" bIns="392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699" name="Google Shape;597;p64"/>
            <p:cNvSpPr/>
            <p:nvPr/>
          </p:nvSpPr>
          <p:spPr>
            <a:xfrm rot="7518600" flipH="1">
              <a:off x="1791360" y="691560"/>
              <a:ext cx="93240" cy="62280"/>
            </a:xfrm>
            <a:custGeom>
              <a:avLst/>
              <a:gdLst>
                <a:gd name="textAreaLeft" fmla="*/ -360 w 93240"/>
                <a:gd name="textAreaRight" fmla="*/ 93240 w 93240"/>
                <a:gd name="textAreaTop" fmla="*/ 0 h 62280"/>
                <a:gd name="textAreaBottom" fmla="*/ 62640 h 62280"/>
              </a:gdLst>
              <a:ahLst/>
              <a:cxnLst/>
              <a:rect l="textAreaLeft" t="textAreaTop" r="textAreaRight" b="textAreaBottom"/>
              <a:pathLst>
                <a:path w="4123" h="2744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1320" bIns="313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700" name="Google Shape;598;p64"/>
            <p:cNvSpPr/>
            <p:nvPr/>
          </p:nvSpPr>
          <p:spPr>
            <a:xfrm rot="7518600" flipH="1">
              <a:off x="1316160" y="793080"/>
              <a:ext cx="81360" cy="59040"/>
            </a:xfrm>
            <a:custGeom>
              <a:avLst/>
              <a:gdLst>
                <a:gd name="textAreaLeft" fmla="*/ 360 w 81360"/>
                <a:gd name="textAreaRight" fmla="*/ 82080 w 81360"/>
                <a:gd name="textAreaTop" fmla="*/ 0 h 59040"/>
                <a:gd name="textAreaBottom" fmla="*/ 59400 h 59040"/>
              </a:gdLst>
              <a:ahLst/>
              <a:cxnLst/>
              <a:rect l="textAreaLeft" t="textAreaTop" r="textAreaRight" b="textAreaBottom"/>
              <a:pathLst>
                <a:path w="3607" h="2621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9520" bIns="29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C486C2F-ED69-BF92-F41D-BFD2CACB9E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21246" y="1854089"/>
            <a:ext cx="4294440" cy="872640"/>
          </a:xfrm>
        </p:spPr>
        <p:txBody>
          <a:bodyPr/>
          <a:lstStyle/>
          <a:p>
            <a:r>
              <a:rPr lang="en" sz="4400" b="0" strike="noStrike" spc="-1" dirty="0">
                <a:solidFill>
                  <a:schemeClr val="dk1"/>
                </a:solidFill>
                <a:latin typeface="Roboto Slab"/>
                <a:ea typeface="Roboto Slab"/>
              </a:rPr>
              <a:t>Gracias!</a:t>
            </a:r>
            <a:endParaRPr lang="es-EC" dirty="0"/>
          </a:p>
        </p:txBody>
      </p:sp>
      <p:sp>
        <p:nvSpPr>
          <p:cNvPr id="715" name="Google Shape;3632;p121"/>
          <p:cNvSpPr/>
          <p:nvPr/>
        </p:nvSpPr>
        <p:spPr>
          <a:xfrm rot="17180400">
            <a:off x="-411479" y="443238"/>
            <a:ext cx="4396320" cy="2564280"/>
          </a:xfrm>
          <a:custGeom>
            <a:avLst/>
            <a:gdLst>
              <a:gd name="textAreaLeft" fmla="*/ 0 w 4396320"/>
              <a:gd name="textAreaRight" fmla="*/ 4396680 w 4396320"/>
              <a:gd name="textAreaTop" fmla="*/ 0 h 2564280"/>
              <a:gd name="textAreaBottom" fmla="*/ 2564640 h 2564280"/>
            </a:gdLst>
            <a:ahLst/>
            <a:cxnLst/>
            <a:rect l="textAreaLeft" t="textAreaTop" r="textAreaRight" b="textAreaBottom"/>
            <a:pathLst>
              <a:path w="175870" h="102587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4" name="Google Shape;3632;p121">
            <a:extLst>
              <a:ext uri="{FF2B5EF4-FFF2-40B4-BE49-F238E27FC236}">
                <a16:creationId xmlns:a16="http://schemas.microsoft.com/office/drawing/2014/main" id="{AE93683B-8F85-C9A2-7B0F-F49F8E77645D}"/>
              </a:ext>
            </a:extLst>
          </p:cNvPr>
          <p:cNvSpPr/>
          <p:nvPr/>
        </p:nvSpPr>
        <p:spPr>
          <a:xfrm rot="5899659">
            <a:off x="4220614" y="1145234"/>
            <a:ext cx="5242614" cy="2699408"/>
          </a:xfrm>
          <a:custGeom>
            <a:avLst/>
            <a:gdLst>
              <a:gd name="textAreaLeft" fmla="*/ 0 w 4396320"/>
              <a:gd name="textAreaRight" fmla="*/ 4396680 w 4396320"/>
              <a:gd name="textAreaTop" fmla="*/ 0 h 2564280"/>
              <a:gd name="textAreaBottom" fmla="*/ 2564640 h 2564280"/>
            </a:gdLst>
            <a:ahLst/>
            <a:cxnLst/>
            <a:rect l="textAreaLeft" t="textAreaTop" r="textAreaRight" b="textAreaBottom"/>
            <a:pathLst>
              <a:path w="175870" h="102587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  <p:extLst>
      <p:ext uri="{BB962C8B-B14F-4D97-AF65-F5344CB8AC3E}">
        <p14:creationId xmlns:p14="http://schemas.microsoft.com/office/powerpoint/2010/main" val="22225735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PlaceHolder 1"/>
          <p:cNvSpPr>
            <a:spLocks noGrp="1"/>
          </p:cNvSpPr>
          <p:nvPr>
            <p:ph type="subTitle"/>
          </p:nvPr>
        </p:nvSpPr>
        <p:spPr>
          <a:xfrm>
            <a:off x="723960" y="3019320"/>
            <a:ext cx="3590640" cy="1399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86050" lnSpcReduction="20000"/>
          </a:bodyPr>
          <a:lstStyle/>
          <a:p>
            <a:pPr>
              <a:lnSpc>
                <a:spcPct val="100000"/>
              </a:lnSpc>
              <a:spcAft>
                <a:spcPts val="1599"/>
              </a:spcAft>
              <a:tabLst>
                <a:tab pos="0" algn="l"/>
              </a:tabLst>
            </a:pPr>
            <a:r>
              <a:rPr lang="en" sz="1400" b="0" strike="noStrike" spc="-1" dirty="0">
                <a:solidFill>
                  <a:schemeClr val="dk1"/>
                </a:solidFill>
                <a:latin typeface="Nunito"/>
                <a:ea typeface="Nunito"/>
              </a:rPr>
              <a:t>Aquí, exploraremos las habilidades adaptativas, su importancia en la vida cotidiana y las estrategias que nos permiten enfrentar desafíos. Discutiremos la diferencia entre adaptarse y ser resiliente y cómo desarrollar estas habilidades puede ser fundamental para el bienestar personal y profesional.</a:t>
            </a:r>
            <a:endParaRPr lang="en-US" sz="1400" b="0" strike="noStrike" spc="-1" dirty="0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415" name="Google Shape;2954;p104"/>
          <p:cNvSpPr/>
          <p:nvPr/>
        </p:nvSpPr>
        <p:spPr>
          <a:xfrm>
            <a:off x="4945320" y="405720"/>
            <a:ext cx="4198320" cy="4737600"/>
          </a:xfrm>
          <a:prstGeom prst="round2SameRect">
            <a:avLst>
              <a:gd name="adj1" fmla="val 50000"/>
              <a:gd name="adj2" fmla="val 0"/>
            </a:avLst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416" name="Google Shape;2955;p104"/>
          <p:cNvGrpSpPr/>
          <p:nvPr/>
        </p:nvGrpSpPr>
        <p:grpSpPr>
          <a:xfrm>
            <a:off x="143280" y="0"/>
            <a:ext cx="1294560" cy="1130040"/>
            <a:chOff x="143280" y="0"/>
            <a:chExt cx="1294560" cy="1130040"/>
          </a:xfrm>
        </p:grpSpPr>
        <p:sp>
          <p:nvSpPr>
            <p:cNvPr id="417" name="Google Shape;2956;p104"/>
            <p:cNvSpPr/>
            <p:nvPr/>
          </p:nvSpPr>
          <p:spPr>
            <a:xfrm rot="20611800" flipH="1">
              <a:off x="1307160" y="227160"/>
              <a:ext cx="120240" cy="86760"/>
            </a:xfrm>
            <a:custGeom>
              <a:avLst/>
              <a:gdLst>
                <a:gd name="textAreaLeft" fmla="*/ 360 w 120240"/>
                <a:gd name="textAreaRight" fmla="*/ 120960 w 120240"/>
                <a:gd name="textAreaTop" fmla="*/ 0 h 86760"/>
                <a:gd name="textAreaBottom" fmla="*/ 87120 h 86760"/>
              </a:gdLst>
              <a:ahLst/>
              <a:cxnLst/>
              <a:rect l="textAreaLeft" t="textAreaTop" r="textAreaRight" b="textAreaBottom"/>
              <a:pathLst>
                <a:path w="4432" h="3193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3560" bIns="435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18" name="Google Shape;2957;p104"/>
            <p:cNvSpPr/>
            <p:nvPr/>
          </p:nvSpPr>
          <p:spPr>
            <a:xfrm rot="20611800" flipH="1">
              <a:off x="941400" y="13680"/>
              <a:ext cx="112320" cy="93240"/>
            </a:xfrm>
            <a:custGeom>
              <a:avLst/>
              <a:gdLst>
                <a:gd name="textAreaLeft" fmla="*/ 360 w 112320"/>
                <a:gd name="textAreaRight" fmla="*/ 113040 w 112320"/>
                <a:gd name="textAreaTop" fmla="*/ 0 h 93240"/>
                <a:gd name="textAreaBottom" fmla="*/ 93600 h 93240"/>
              </a:gdLst>
              <a:ahLst/>
              <a:cxnLst/>
              <a:rect l="textAreaLeft" t="textAreaTop" r="textAreaRight" b="textAreaBottom"/>
              <a:pathLst>
                <a:path w="4132" h="344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0" bIns="468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419" name="Google Shape;2958;p104"/>
            <p:cNvSpPr/>
            <p:nvPr/>
          </p:nvSpPr>
          <p:spPr>
            <a:xfrm rot="20611800" flipH="1">
              <a:off x="352800" y="158400"/>
              <a:ext cx="111960" cy="74520"/>
            </a:xfrm>
            <a:custGeom>
              <a:avLst/>
              <a:gdLst>
                <a:gd name="textAreaLeft" fmla="*/ -360 w 111960"/>
                <a:gd name="textAreaRight" fmla="*/ 111960 w 111960"/>
                <a:gd name="textAreaTop" fmla="*/ 0 h 74520"/>
                <a:gd name="textAreaBottom" fmla="*/ 74880 h 74520"/>
              </a:gdLst>
              <a:ahLst/>
              <a:cxnLst/>
              <a:rect l="textAreaLeft" t="textAreaTop" r="textAreaRight" b="textAreaBottom"/>
              <a:pathLst>
                <a:path w="4123" h="2744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7440" bIns="37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20" name="Google Shape;2959;p104"/>
            <p:cNvSpPr/>
            <p:nvPr/>
          </p:nvSpPr>
          <p:spPr>
            <a:xfrm rot="20611800" flipH="1">
              <a:off x="222840" y="556560"/>
              <a:ext cx="143640" cy="110160"/>
            </a:xfrm>
            <a:custGeom>
              <a:avLst/>
              <a:gdLst>
                <a:gd name="textAreaLeft" fmla="*/ -360 w 143640"/>
                <a:gd name="textAreaRight" fmla="*/ 143640 w 143640"/>
                <a:gd name="textAreaTop" fmla="*/ 0 h 110160"/>
                <a:gd name="textAreaBottom" fmla="*/ 110520 h 110160"/>
              </a:gdLst>
              <a:ahLst/>
              <a:cxnLst/>
              <a:rect l="textAreaLeft" t="textAreaTop" r="textAreaRight" b="textAreaBottom"/>
              <a:pathLst>
                <a:path w="5292" h="4043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5080" bIns="550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21" name="Google Shape;2960;p104"/>
            <p:cNvSpPr/>
            <p:nvPr/>
          </p:nvSpPr>
          <p:spPr>
            <a:xfrm rot="20611800" flipH="1">
              <a:off x="887400" y="423720"/>
              <a:ext cx="97920" cy="70920"/>
            </a:xfrm>
            <a:custGeom>
              <a:avLst/>
              <a:gdLst>
                <a:gd name="textAreaLeft" fmla="*/ 360 w 97920"/>
                <a:gd name="textAreaRight" fmla="*/ 98640 w 97920"/>
                <a:gd name="textAreaTop" fmla="*/ 0 h 70920"/>
                <a:gd name="textAreaBottom" fmla="*/ 71280 h 70920"/>
              </a:gdLst>
              <a:ahLst/>
              <a:cxnLst/>
              <a:rect l="textAreaLeft" t="textAreaTop" r="textAreaRight" b="textAreaBottom"/>
              <a:pathLst>
                <a:path w="3607" h="2621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5640" bIns="356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22" name="Google Shape;2961;p104"/>
            <p:cNvSpPr/>
            <p:nvPr/>
          </p:nvSpPr>
          <p:spPr>
            <a:xfrm rot="20611800" flipH="1">
              <a:off x="522000" y="777960"/>
              <a:ext cx="162720" cy="101160"/>
            </a:xfrm>
            <a:custGeom>
              <a:avLst/>
              <a:gdLst>
                <a:gd name="textAreaLeft" fmla="*/ 360 w 162720"/>
                <a:gd name="textAreaRight" fmla="*/ 163440 w 162720"/>
                <a:gd name="textAreaTop" fmla="*/ 0 h 101160"/>
                <a:gd name="textAreaBottom" fmla="*/ 101520 h 101160"/>
              </a:gdLst>
              <a:ahLst/>
              <a:cxnLst/>
              <a:rect l="textAreaLeft" t="textAreaTop" r="textAreaRight" b="textAreaBottom"/>
              <a:pathLst>
                <a:path w="5984" h="3723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0760" bIns="507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23" name="Google Shape;2962;p104"/>
            <p:cNvSpPr/>
            <p:nvPr/>
          </p:nvSpPr>
          <p:spPr>
            <a:xfrm rot="20611800" flipH="1">
              <a:off x="151560" y="1036440"/>
              <a:ext cx="115920" cy="78840"/>
            </a:xfrm>
            <a:custGeom>
              <a:avLst/>
              <a:gdLst>
                <a:gd name="textAreaLeft" fmla="*/ 360 w 115920"/>
                <a:gd name="textAreaRight" fmla="*/ 116640 w 115920"/>
                <a:gd name="textAreaTop" fmla="*/ 0 h 78840"/>
                <a:gd name="textAreaBottom" fmla="*/ 79200 h 78840"/>
              </a:gdLst>
              <a:ahLst/>
              <a:cxnLst/>
              <a:rect l="textAreaLeft" t="textAreaTop" r="textAreaRight" b="textAreaBottom"/>
              <a:pathLst>
                <a:path w="4267" h="2908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9600" bIns="396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424" name="PlaceHolder 2"/>
          <p:cNvSpPr>
            <a:spLocks noGrp="1"/>
          </p:cNvSpPr>
          <p:nvPr>
            <p:ph type="title"/>
          </p:nvPr>
        </p:nvSpPr>
        <p:spPr>
          <a:xfrm>
            <a:off x="723960" y="1095480"/>
            <a:ext cx="3752640" cy="1990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300" b="0" strike="noStrike" spc="-1" dirty="0">
                <a:solidFill>
                  <a:schemeClr val="dk1"/>
                </a:solidFill>
                <a:latin typeface="Roboto Slab"/>
                <a:ea typeface="Roboto Slab"/>
              </a:rPr>
              <a:t>Introducción</a:t>
            </a:r>
            <a:endParaRPr lang="fr-FR" sz="3300" b="0" strike="noStrike" spc="-1" dirty="0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425" name="Google Shape;2964;p104"/>
          <p:cNvGrpSpPr/>
          <p:nvPr/>
        </p:nvGrpSpPr>
        <p:grpSpPr>
          <a:xfrm>
            <a:off x="3087360" y="600120"/>
            <a:ext cx="1150920" cy="1305360"/>
            <a:chOff x="3087360" y="600120"/>
            <a:chExt cx="1150920" cy="1305360"/>
          </a:xfrm>
        </p:grpSpPr>
        <p:sp>
          <p:nvSpPr>
            <p:cNvPr id="426" name="Google Shape;2965;p104"/>
            <p:cNvSpPr/>
            <p:nvPr/>
          </p:nvSpPr>
          <p:spPr>
            <a:xfrm rot="12528600" flipH="1" flipV="1">
              <a:off x="3100320" y="752760"/>
              <a:ext cx="121680" cy="87480"/>
            </a:xfrm>
            <a:custGeom>
              <a:avLst/>
              <a:gdLst>
                <a:gd name="textAreaLeft" fmla="*/ 360 w 121680"/>
                <a:gd name="textAreaRight" fmla="*/ 122400 w 121680"/>
                <a:gd name="textAreaTop" fmla="*/ -360 h 87480"/>
                <a:gd name="textAreaBottom" fmla="*/ 87480 h 87480"/>
              </a:gdLst>
              <a:ahLst/>
              <a:cxnLst/>
              <a:rect l="textAreaLeft" t="textAreaTop" r="textAreaRight" b="textAreaBottom"/>
              <a:pathLst>
                <a:path w="4432" h="3193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3920" bIns="43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27" name="Google Shape;2966;p104"/>
            <p:cNvSpPr/>
            <p:nvPr/>
          </p:nvSpPr>
          <p:spPr>
            <a:xfrm rot="12528600" flipH="1" flipV="1">
              <a:off x="3515760" y="621360"/>
              <a:ext cx="113400" cy="94680"/>
            </a:xfrm>
            <a:custGeom>
              <a:avLst/>
              <a:gdLst>
                <a:gd name="textAreaLeft" fmla="*/ -360 w 113400"/>
                <a:gd name="textAreaRight" fmla="*/ 113400 w 113400"/>
                <a:gd name="textAreaTop" fmla="*/ -360 h 94680"/>
                <a:gd name="textAreaBottom" fmla="*/ 94680 h 94680"/>
              </a:gdLst>
              <a:ahLst/>
              <a:cxnLst/>
              <a:rect l="textAreaLeft" t="textAreaTop" r="textAreaRight" b="textAreaBottom"/>
              <a:pathLst>
                <a:path w="4132" h="344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7520" bIns="47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428" name="Google Shape;2967;p104"/>
            <p:cNvSpPr/>
            <p:nvPr/>
          </p:nvSpPr>
          <p:spPr>
            <a:xfrm rot="12528600" flipH="1" flipV="1">
              <a:off x="4067640" y="890640"/>
              <a:ext cx="113400" cy="75240"/>
            </a:xfrm>
            <a:custGeom>
              <a:avLst/>
              <a:gdLst>
                <a:gd name="textAreaLeft" fmla="*/ -360 w 113400"/>
                <a:gd name="textAreaRight" fmla="*/ 113400 w 113400"/>
                <a:gd name="textAreaTop" fmla="*/ -360 h 75240"/>
                <a:gd name="textAreaBottom" fmla="*/ 75240 h 75240"/>
              </a:gdLst>
              <a:ahLst/>
              <a:cxnLst/>
              <a:rect l="textAreaLeft" t="textAreaTop" r="textAreaRight" b="textAreaBottom"/>
              <a:pathLst>
                <a:path w="4123" h="2744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7800" bIns="378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29" name="Google Shape;2968;p104"/>
            <p:cNvSpPr/>
            <p:nvPr/>
          </p:nvSpPr>
          <p:spPr>
            <a:xfrm rot="12528600" flipH="1" flipV="1">
              <a:off x="4074480" y="1308960"/>
              <a:ext cx="145440" cy="110880"/>
            </a:xfrm>
            <a:custGeom>
              <a:avLst/>
              <a:gdLst>
                <a:gd name="textAreaLeft" fmla="*/ 360 w 145440"/>
                <a:gd name="textAreaRight" fmla="*/ 146160 w 145440"/>
                <a:gd name="textAreaTop" fmla="*/ 360 h 110880"/>
                <a:gd name="textAreaBottom" fmla="*/ 111600 h 110880"/>
              </a:gdLst>
              <a:ahLst/>
              <a:cxnLst/>
              <a:rect l="textAreaLeft" t="textAreaTop" r="textAreaRight" b="textAreaBottom"/>
              <a:pathLst>
                <a:path w="5292" h="4043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5440" bIns="55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30" name="Google Shape;2969;p104"/>
            <p:cNvSpPr/>
            <p:nvPr/>
          </p:nvSpPr>
          <p:spPr>
            <a:xfrm rot="12528600" flipH="1" flipV="1">
              <a:off x="3495960" y="1038960"/>
              <a:ext cx="99000" cy="72000"/>
            </a:xfrm>
            <a:custGeom>
              <a:avLst/>
              <a:gdLst>
                <a:gd name="textAreaLeft" fmla="*/ -360 w 99000"/>
                <a:gd name="textAreaRight" fmla="*/ 99000 w 99000"/>
                <a:gd name="textAreaTop" fmla="*/ 360 h 72000"/>
                <a:gd name="textAreaBottom" fmla="*/ 72720 h 72000"/>
              </a:gdLst>
              <a:ahLst/>
              <a:cxnLst/>
              <a:rect l="textAreaLeft" t="textAreaTop" r="textAreaRight" b="textAreaBottom"/>
              <a:pathLst>
                <a:path w="3607" h="2621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00" bIns="360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31" name="Google Shape;2970;p104"/>
            <p:cNvSpPr/>
            <p:nvPr/>
          </p:nvSpPr>
          <p:spPr>
            <a:xfrm rot="12528600" flipH="1" flipV="1">
              <a:off x="3712680" y="1460880"/>
              <a:ext cx="164520" cy="102240"/>
            </a:xfrm>
            <a:custGeom>
              <a:avLst/>
              <a:gdLst>
                <a:gd name="textAreaLeft" fmla="*/ -360 w 164520"/>
                <a:gd name="textAreaRight" fmla="*/ 164520 w 164520"/>
                <a:gd name="textAreaTop" fmla="*/ 360 h 102240"/>
                <a:gd name="textAreaBottom" fmla="*/ 102960 h 102240"/>
              </a:gdLst>
              <a:ahLst/>
              <a:cxnLst/>
              <a:rect l="textAreaLeft" t="textAreaTop" r="textAreaRight" b="textAreaBottom"/>
              <a:pathLst>
                <a:path w="5984" h="3723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1120" bIns="51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32" name="Google Shape;2971;p104"/>
            <p:cNvSpPr/>
            <p:nvPr/>
          </p:nvSpPr>
          <p:spPr>
            <a:xfrm rot="12528600" flipH="1" flipV="1">
              <a:off x="4072320" y="1802520"/>
              <a:ext cx="117360" cy="79920"/>
            </a:xfrm>
            <a:custGeom>
              <a:avLst/>
              <a:gdLst>
                <a:gd name="textAreaLeft" fmla="*/ 360 w 117360"/>
                <a:gd name="textAreaRight" fmla="*/ 118080 w 117360"/>
                <a:gd name="textAreaTop" fmla="*/ 360 h 79920"/>
                <a:gd name="textAreaBottom" fmla="*/ 80640 h 79920"/>
              </a:gdLst>
              <a:ahLst/>
              <a:cxnLst/>
              <a:rect l="textAreaLeft" t="textAreaTop" r="textAreaRight" b="textAreaBottom"/>
              <a:pathLst>
                <a:path w="4267" h="2908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9960" bIns="399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433" name="Google Shape;2972;p104"/>
          <p:cNvSpPr/>
          <p:nvPr/>
        </p:nvSpPr>
        <p:spPr>
          <a:xfrm rot="921600">
            <a:off x="7152840" y="243000"/>
            <a:ext cx="2261520" cy="1319040"/>
          </a:xfrm>
          <a:custGeom>
            <a:avLst/>
            <a:gdLst>
              <a:gd name="textAreaLeft" fmla="*/ 0 w 2261520"/>
              <a:gd name="textAreaRight" fmla="*/ 2261880 w 2261520"/>
              <a:gd name="textAreaTop" fmla="*/ 0 h 1319040"/>
              <a:gd name="textAreaBottom" fmla="*/ 1319400 h 1319040"/>
            </a:gdLst>
            <a:ahLst/>
            <a:cxnLst/>
            <a:rect l="textAreaLeft" t="textAreaTop" r="textAreaRight" b="textAreaBottom"/>
            <a:pathLst>
              <a:path w="175870" h="102587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3246;p112"/>
          <p:cNvSpPr/>
          <p:nvPr/>
        </p:nvSpPr>
        <p:spPr>
          <a:xfrm flipH="1">
            <a:off x="4993920" y="-16560"/>
            <a:ext cx="4149000" cy="4641480"/>
          </a:xfrm>
          <a:prstGeom prst="flowChartDelay">
            <a:avLst/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435" name="Google Shape;3247;p112"/>
          <p:cNvSpPr/>
          <p:nvPr/>
        </p:nvSpPr>
        <p:spPr>
          <a:xfrm rot="10800000" flipH="1">
            <a:off x="4434480" y="3647160"/>
            <a:ext cx="4709520" cy="1513080"/>
          </a:xfrm>
          <a:custGeom>
            <a:avLst/>
            <a:gdLst>
              <a:gd name="textAreaLeft" fmla="*/ 360 w 4709520"/>
              <a:gd name="textAreaRight" fmla="*/ 4710240 w 4709520"/>
              <a:gd name="textAreaTop" fmla="*/ 0 h 1513080"/>
              <a:gd name="textAreaBottom" fmla="*/ 1513440 h 1513080"/>
            </a:gdLst>
            <a:ahLst/>
            <a:cxnLst/>
            <a:rect l="textAreaLeft" t="textAreaTop" r="textAreaRight" b="textAreaBottom"/>
            <a:pathLst>
              <a:path w="177445" h="86392">
                <a:moveTo>
                  <a:pt x="3333" y="0"/>
                </a:moveTo>
                <a:cubicBezTo>
                  <a:pt x="0" y="11458"/>
                  <a:pt x="913" y="27048"/>
                  <a:pt x="12897" y="35242"/>
                </a:cubicBezTo>
                <a:cubicBezTo>
                  <a:pt x="17629" y="38468"/>
                  <a:pt x="23097" y="39621"/>
                  <a:pt x="29059" y="39621"/>
                </a:cubicBezTo>
                <a:cubicBezTo>
                  <a:pt x="42166" y="39621"/>
                  <a:pt x="57661" y="34051"/>
                  <a:pt x="72973" y="32686"/>
                </a:cubicBezTo>
                <a:cubicBezTo>
                  <a:pt x="75145" y="32494"/>
                  <a:pt x="77205" y="32395"/>
                  <a:pt x="79168" y="32395"/>
                </a:cubicBezTo>
                <a:cubicBezTo>
                  <a:pt x="97316" y="32395"/>
                  <a:pt x="107146" y="40836"/>
                  <a:pt x="120267" y="62381"/>
                </a:cubicBezTo>
                <a:cubicBezTo>
                  <a:pt x="129588" y="77663"/>
                  <a:pt x="147227" y="86391"/>
                  <a:pt x="164443" y="86391"/>
                </a:cubicBezTo>
                <a:cubicBezTo>
                  <a:pt x="168853" y="86391"/>
                  <a:pt x="173236" y="85818"/>
                  <a:pt x="177444" y="84636"/>
                </a:cubicBezTo>
                <a:lnTo>
                  <a:pt x="177444" y="0"/>
                </a:lnTo>
                <a:close/>
              </a:path>
            </a:pathLst>
          </a:custGeom>
          <a:solidFill>
            <a:schemeClr val="accent3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436" name="Google Shape;3248;p112"/>
          <p:cNvGrpSpPr/>
          <p:nvPr/>
        </p:nvGrpSpPr>
        <p:grpSpPr>
          <a:xfrm>
            <a:off x="2509560" y="996840"/>
            <a:ext cx="676800" cy="726480"/>
            <a:chOff x="2509560" y="996840"/>
            <a:chExt cx="676800" cy="726480"/>
          </a:xfrm>
        </p:grpSpPr>
        <p:sp>
          <p:nvSpPr>
            <p:cNvPr id="437" name="Google Shape;3249;p112"/>
            <p:cNvSpPr/>
            <p:nvPr/>
          </p:nvSpPr>
          <p:spPr>
            <a:xfrm rot="20076000" flipH="1">
              <a:off x="3108600" y="1096920"/>
              <a:ext cx="69840" cy="50040"/>
            </a:xfrm>
            <a:custGeom>
              <a:avLst/>
              <a:gdLst>
                <a:gd name="textAreaLeft" fmla="*/ 360 w 69840"/>
                <a:gd name="textAreaRight" fmla="*/ 70560 w 69840"/>
                <a:gd name="textAreaTop" fmla="*/ 0 h 50040"/>
                <a:gd name="textAreaBottom" fmla="*/ 50400 h 50040"/>
              </a:gdLst>
              <a:ahLst/>
              <a:cxnLst/>
              <a:rect l="textAreaLeft" t="textAreaTop" r="textAreaRight" b="textAreaBottom"/>
              <a:pathLst>
                <a:path w="4432" h="3193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5200" bIns="252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38" name="Google Shape;3250;p112"/>
            <p:cNvSpPr/>
            <p:nvPr/>
          </p:nvSpPr>
          <p:spPr>
            <a:xfrm rot="20076000" flipH="1">
              <a:off x="2880000" y="1008000"/>
              <a:ext cx="64800" cy="54360"/>
            </a:xfrm>
            <a:custGeom>
              <a:avLst/>
              <a:gdLst>
                <a:gd name="textAreaLeft" fmla="*/ 360 w 64800"/>
                <a:gd name="textAreaRight" fmla="*/ 65520 w 64800"/>
                <a:gd name="textAreaTop" fmla="*/ 0 h 54360"/>
                <a:gd name="textAreaBottom" fmla="*/ 54720 h 54360"/>
              </a:gdLst>
              <a:ahLst/>
              <a:cxnLst/>
              <a:rect l="textAreaLeft" t="textAreaTop" r="textAreaRight" b="textAreaBottom"/>
              <a:pathLst>
                <a:path w="4132" h="344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7360" bIns="273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439" name="Google Shape;3251;p112"/>
            <p:cNvSpPr/>
            <p:nvPr/>
          </p:nvSpPr>
          <p:spPr>
            <a:xfrm rot="20076000" flipH="1">
              <a:off x="2555640" y="1143720"/>
              <a:ext cx="64800" cy="42840"/>
            </a:xfrm>
            <a:custGeom>
              <a:avLst/>
              <a:gdLst>
                <a:gd name="textAreaLeft" fmla="*/ 360 w 64800"/>
                <a:gd name="textAreaRight" fmla="*/ 65520 w 64800"/>
                <a:gd name="textAreaTop" fmla="*/ 0 h 42840"/>
                <a:gd name="textAreaBottom" fmla="*/ 43200 h 42840"/>
              </a:gdLst>
              <a:ahLst/>
              <a:cxnLst/>
              <a:rect l="textAreaLeft" t="textAreaTop" r="textAreaRight" b="textAreaBottom"/>
              <a:pathLst>
                <a:path w="4123" h="2744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1600" bIns="216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40" name="Google Shape;3252;p112"/>
            <p:cNvSpPr/>
            <p:nvPr/>
          </p:nvSpPr>
          <p:spPr>
            <a:xfrm rot="20076000" flipH="1">
              <a:off x="2518920" y="1382040"/>
              <a:ext cx="83160" cy="63360"/>
            </a:xfrm>
            <a:custGeom>
              <a:avLst/>
              <a:gdLst>
                <a:gd name="textAreaLeft" fmla="*/ -360 w 83160"/>
                <a:gd name="textAreaRight" fmla="*/ 83160 w 83160"/>
                <a:gd name="textAreaTop" fmla="*/ 0 h 63360"/>
                <a:gd name="textAreaBottom" fmla="*/ 63720 h 63360"/>
              </a:gdLst>
              <a:ahLst/>
              <a:cxnLst/>
              <a:rect l="textAreaLeft" t="textAreaTop" r="textAreaRight" b="textAreaBottom"/>
              <a:pathLst>
                <a:path w="5292" h="4043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1680" bIns="316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41" name="Google Shape;3253;p112"/>
            <p:cNvSpPr/>
            <p:nvPr/>
          </p:nvSpPr>
          <p:spPr>
            <a:xfrm rot="20076000" flipH="1">
              <a:off x="2885760" y="1248480"/>
              <a:ext cx="56520" cy="41040"/>
            </a:xfrm>
            <a:custGeom>
              <a:avLst/>
              <a:gdLst>
                <a:gd name="textAreaLeft" fmla="*/ -360 w 56520"/>
                <a:gd name="textAreaRight" fmla="*/ 56520 w 56520"/>
                <a:gd name="textAreaTop" fmla="*/ 0 h 41040"/>
                <a:gd name="textAreaBottom" fmla="*/ 41400 h 41040"/>
              </a:gdLst>
              <a:ahLst/>
              <a:cxnLst/>
              <a:rect l="textAreaLeft" t="textAreaTop" r="textAreaRight" b="textAreaBottom"/>
              <a:pathLst>
                <a:path w="3607" h="2621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0520" bIns="20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42" name="Google Shape;3254;p112"/>
            <p:cNvSpPr/>
            <p:nvPr/>
          </p:nvSpPr>
          <p:spPr>
            <a:xfrm rot="20076000" flipH="1">
              <a:off x="2709720" y="1481400"/>
              <a:ext cx="94320" cy="58680"/>
            </a:xfrm>
            <a:custGeom>
              <a:avLst/>
              <a:gdLst>
                <a:gd name="textAreaLeft" fmla="*/ 360 w 94320"/>
                <a:gd name="textAreaRight" fmla="*/ 95040 w 94320"/>
                <a:gd name="textAreaTop" fmla="*/ 0 h 58680"/>
                <a:gd name="textAreaBottom" fmla="*/ 59040 h 58680"/>
              </a:gdLst>
              <a:ahLst/>
              <a:cxnLst/>
              <a:rect l="textAreaLeft" t="textAreaTop" r="textAreaRight" b="textAreaBottom"/>
              <a:pathLst>
                <a:path w="5984" h="3723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9520" bIns="29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43" name="Google Shape;3255;p112"/>
            <p:cNvSpPr/>
            <p:nvPr/>
          </p:nvSpPr>
          <p:spPr>
            <a:xfrm rot="20076000" flipH="1">
              <a:off x="2519640" y="1665000"/>
              <a:ext cx="66960" cy="45720"/>
            </a:xfrm>
            <a:custGeom>
              <a:avLst/>
              <a:gdLst>
                <a:gd name="textAreaLeft" fmla="*/ 360 w 66960"/>
                <a:gd name="textAreaRight" fmla="*/ 67680 w 66960"/>
                <a:gd name="textAreaTop" fmla="*/ 0 h 45720"/>
                <a:gd name="textAreaBottom" fmla="*/ 46080 h 45720"/>
              </a:gdLst>
              <a:ahLst/>
              <a:cxnLst/>
              <a:rect l="textAreaLeft" t="textAreaTop" r="textAreaRight" b="textAreaBottom"/>
              <a:pathLst>
                <a:path w="4267" h="2908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3040" bIns="230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444" name="Google Shape;3256;p112"/>
          <p:cNvGrpSpPr/>
          <p:nvPr/>
        </p:nvGrpSpPr>
        <p:grpSpPr>
          <a:xfrm>
            <a:off x="2768040" y="1219320"/>
            <a:ext cx="1633320" cy="1668960"/>
            <a:chOff x="2768040" y="1219320"/>
            <a:chExt cx="1633320" cy="1668960"/>
          </a:xfrm>
        </p:grpSpPr>
        <p:sp>
          <p:nvSpPr>
            <p:cNvPr id="445" name="Google Shape;3257;p112"/>
            <p:cNvSpPr/>
            <p:nvPr/>
          </p:nvSpPr>
          <p:spPr>
            <a:xfrm>
              <a:off x="2790720" y="1219320"/>
              <a:ext cx="1587600" cy="1458000"/>
            </a:xfrm>
            <a:custGeom>
              <a:avLst/>
              <a:gdLst>
                <a:gd name="textAreaLeft" fmla="*/ 0 w 1587600"/>
                <a:gd name="textAreaRight" fmla="*/ 1587960 w 1587600"/>
                <a:gd name="textAreaTop" fmla="*/ 0 h 1458000"/>
                <a:gd name="textAreaBottom" fmla="*/ 1458360 h 1458000"/>
              </a:gdLst>
              <a:ahLst/>
              <a:cxnLst/>
              <a:rect l="textAreaLeft" t="textAreaTop" r="textAreaRight" b="textAreaBottom"/>
              <a:pathLst>
                <a:path w="49400" h="45364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noFill/>
            <a:ln w="9525">
              <a:solidFill>
                <a:srgbClr val="A4AD8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46" name="Google Shape;3258;p112"/>
            <p:cNvSpPr/>
            <p:nvPr/>
          </p:nvSpPr>
          <p:spPr>
            <a:xfrm>
              <a:off x="2768040" y="1388520"/>
              <a:ext cx="1633320" cy="1499760"/>
            </a:xfrm>
            <a:custGeom>
              <a:avLst/>
              <a:gdLst>
                <a:gd name="textAreaLeft" fmla="*/ 0 w 1633320"/>
                <a:gd name="textAreaRight" fmla="*/ 1633680 w 1633320"/>
                <a:gd name="textAreaTop" fmla="*/ 0 h 1499760"/>
                <a:gd name="textAreaBottom" fmla="*/ 1500120 h 1499760"/>
              </a:gdLst>
              <a:ahLst/>
              <a:cxnLst/>
              <a:rect l="textAreaLeft" t="textAreaTop" r="textAreaRight" b="textAreaBottom"/>
              <a:pathLst>
                <a:path w="49400" h="45364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solidFill>
              <a:srgbClr val="CDD7B6">
                <a:alpha val="24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cxnSp>
        <p:nvCxnSpPr>
          <p:cNvPr id="447" name="Google Shape;3259;p112"/>
          <p:cNvCxnSpPr/>
          <p:nvPr/>
        </p:nvCxnSpPr>
        <p:spPr>
          <a:xfrm flipH="1">
            <a:off x="3323880" y="3645720"/>
            <a:ext cx="1028880" cy="360"/>
          </a:xfrm>
          <a:prstGeom prst="straightConnector1">
            <a:avLst/>
          </a:prstGeom>
          <a:ln w="19050">
            <a:solidFill>
              <a:srgbClr val="BAC2A7"/>
            </a:solidFill>
            <a:round/>
          </a:ln>
        </p:spPr>
      </p:cxnSp>
      <p:sp>
        <p:nvSpPr>
          <p:cNvPr id="448" name="PlaceHolder 1"/>
          <p:cNvSpPr>
            <a:spLocks noGrp="1"/>
          </p:cNvSpPr>
          <p:nvPr>
            <p:ph type="title"/>
          </p:nvPr>
        </p:nvSpPr>
        <p:spPr>
          <a:xfrm>
            <a:off x="714240" y="2876400"/>
            <a:ext cx="3771720" cy="6472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0000"/>
          </a:bodyPr>
          <a:lstStyle/>
          <a:p>
            <a:pPr indent="0" algn="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4000" b="0" strike="noStrike" spc="-1">
                <a:solidFill>
                  <a:schemeClr val="dk1"/>
                </a:solidFill>
                <a:latin typeface="Roboto Slab"/>
                <a:ea typeface="Roboto Slab"/>
              </a:rPr>
              <a:t>Habilidades Adaptativas</a:t>
            </a:r>
            <a:endParaRPr lang="fr-FR" sz="4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49" name="PlaceHolder 2"/>
          <p:cNvSpPr>
            <a:spLocks noGrp="1"/>
          </p:cNvSpPr>
          <p:nvPr>
            <p:ph type="title"/>
          </p:nvPr>
        </p:nvSpPr>
        <p:spPr>
          <a:xfrm>
            <a:off x="3029040" y="1724040"/>
            <a:ext cx="1333080" cy="6472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9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7000" b="0" strike="noStrike" spc="-1">
                <a:solidFill>
                  <a:schemeClr val="accent4"/>
                </a:solidFill>
                <a:latin typeface="Roboto Slab"/>
                <a:ea typeface="Roboto Slab"/>
              </a:rPr>
              <a:t>01</a:t>
            </a:r>
            <a:endParaRPr lang="fr-FR" sz="7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51" name="Google Shape;3263;p112"/>
          <p:cNvSpPr/>
          <p:nvPr/>
        </p:nvSpPr>
        <p:spPr>
          <a:xfrm rot="21328200" flipH="1">
            <a:off x="-118080" y="122040"/>
            <a:ext cx="3169440" cy="1848960"/>
          </a:xfrm>
          <a:custGeom>
            <a:avLst/>
            <a:gdLst>
              <a:gd name="textAreaLeft" fmla="*/ 360 w 3169440"/>
              <a:gd name="textAreaRight" fmla="*/ 3170160 w 3169440"/>
              <a:gd name="textAreaTop" fmla="*/ 0 h 1848960"/>
              <a:gd name="textAreaBottom" fmla="*/ 1849320 h 1848960"/>
            </a:gdLst>
            <a:ahLst/>
            <a:cxnLst/>
            <a:rect l="textAreaLeft" t="textAreaTop" r="textAreaRight" b="textAreaBottom"/>
            <a:pathLst>
              <a:path w="175870" h="102587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452" name="Google Shape;3264;p112"/>
          <p:cNvGrpSpPr/>
          <p:nvPr/>
        </p:nvGrpSpPr>
        <p:grpSpPr>
          <a:xfrm>
            <a:off x="7583760" y="3410640"/>
            <a:ext cx="1130040" cy="1294200"/>
            <a:chOff x="7583760" y="3410640"/>
            <a:chExt cx="1130040" cy="1294200"/>
          </a:xfrm>
        </p:grpSpPr>
        <p:sp>
          <p:nvSpPr>
            <p:cNvPr id="453" name="Google Shape;3265;p112"/>
            <p:cNvSpPr/>
            <p:nvPr/>
          </p:nvSpPr>
          <p:spPr>
            <a:xfrm rot="17188200">
              <a:off x="7794000" y="4591440"/>
              <a:ext cx="120240" cy="86760"/>
            </a:xfrm>
            <a:custGeom>
              <a:avLst/>
              <a:gdLst>
                <a:gd name="textAreaLeft" fmla="*/ 0 w 120240"/>
                <a:gd name="textAreaRight" fmla="*/ 120600 w 120240"/>
                <a:gd name="textAreaTop" fmla="*/ 0 h 86760"/>
                <a:gd name="textAreaBottom" fmla="*/ 87120 h 86760"/>
              </a:gdLst>
              <a:ahLst/>
              <a:cxnLst/>
              <a:rect l="textAreaLeft" t="textAreaTop" r="textAreaRight" b="textAreaBottom"/>
              <a:pathLst>
                <a:path w="4432" h="3193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3560" bIns="435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54" name="Google Shape;3266;p112"/>
            <p:cNvSpPr/>
            <p:nvPr/>
          </p:nvSpPr>
          <p:spPr>
            <a:xfrm rot="17188200">
              <a:off x="7588080" y="4217760"/>
              <a:ext cx="112320" cy="93240"/>
            </a:xfrm>
            <a:custGeom>
              <a:avLst/>
              <a:gdLst>
                <a:gd name="textAreaLeft" fmla="*/ 0 w 112320"/>
                <a:gd name="textAreaRight" fmla="*/ 112680 w 112320"/>
                <a:gd name="textAreaTop" fmla="*/ 0 h 93240"/>
                <a:gd name="textAreaBottom" fmla="*/ 93600 h 93240"/>
              </a:gdLst>
              <a:ahLst/>
              <a:cxnLst/>
              <a:rect l="textAreaLeft" t="textAreaTop" r="textAreaRight" b="textAreaBottom"/>
              <a:pathLst>
                <a:path w="4132" h="344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0" bIns="468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455" name="Google Shape;3267;p112"/>
            <p:cNvSpPr/>
            <p:nvPr/>
          </p:nvSpPr>
          <p:spPr>
            <a:xfrm rot="17188200">
              <a:off x="7723440" y="3639240"/>
              <a:ext cx="111960" cy="74520"/>
            </a:xfrm>
            <a:custGeom>
              <a:avLst/>
              <a:gdLst>
                <a:gd name="textAreaLeft" fmla="*/ 0 w 111960"/>
                <a:gd name="textAreaRight" fmla="*/ 112320 w 111960"/>
                <a:gd name="textAreaTop" fmla="*/ 0 h 74520"/>
                <a:gd name="textAreaBottom" fmla="*/ 74880 h 74520"/>
              </a:gdLst>
              <a:ahLst/>
              <a:cxnLst/>
              <a:rect l="textAreaLeft" t="textAreaTop" r="textAreaRight" b="textAreaBottom"/>
              <a:pathLst>
                <a:path w="4123" h="2744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7440" bIns="37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56" name="Google Shape;3268;p112"/>
            <p:cNvSpPr/>
            <p:nvPr/>
          </p:nvSpPr>
          <p:spPr>
            <a:xfrm rot="17188200">
              <a:off x="8123400" y="3507840"/>
              <a:ext cx="143640" cy="109800"/>
            </a:xfrm>
            <a:custGeom>
              <a:avLst/>
              <a:gdLst>
                <a:gd name="textAreaLeft" fmla="*/ 0 w 143640"/>
                <a:gd name="textAreaRight" fmla="*/ 144000 w 143640"/>
                <a:gd name="textAreaTop" fmla="*/ 0 h 109800"/>
                <a:gd name="textAreaBottom" fmla="*/ 110160 h 109800"/>
              </a:gdLst>
              <a:ahLst/>
              <a:cxnLst/>
              <a:rect l="textAreaLeft" t="textAreaTop" r="textAreaRight" b="textAreaBottom"/>
              <a:pathLst>
                <a:path w="5292" h="4043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5080" bIns="550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57" name="Google Shape;3269;p112"/>
            <p:cNvSpPr/>
            <p:nvPr/>
          </p:nvSpPr>
          <p:spPr>
            <a:xfrm rot="17188200">
              <a:off x="7993800" y="4168800"/>
              <a:ext cx="97920" cy="70920"/>
            </a:xfrm>
            <a:custGeom>
              <a:avLst/>
              <a:gdLst>
                <a:gd name="textAreaLeft" fmla="*/ 0 w 97920"/>
                <a:gd name="textAreaRight" fmla="*/ 98280 w 97920"/>
                <a:gd name="textAreaTop" fmla="*/ 0 h 70920"/>
                <a:gd name="textAreaBottom" fmla="*/ 71280 h 70920"/>
              </a:gdLst>
              <a:ahLst/>
              <a:cxnLst/>
              <a:rect l="textAreaLeft" t="textAreaTop" r="textAreaRight" b="textAreaBottom"/>
              <a:pathLst>
                <a:path w="3607" h="2621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5640" bIns="356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58" name="Google Shape;3270;p112"/>
            <p:cNvSpPr/>
            <p:nvPr/>
          </p:nvSpPr>
          <p:spPr>
            <a:xfrm rot="17188200">
              <a:off x="8330760" y="3820680"/>
              <a:ext cx="162720" cy="101160"/>
            </a:xfrm>
            <a:custGeom>
              <a:avLst/>
              <a:gdLst>
                <a:gd name="textAreaLeft" fmla="*/ 0 w 162720"/>
                <a:gd name="textAreaRight" fmla="*/ 163080 w 162720"/>
                <a:gd name="textAreaTop" fmla="*/ 0 h 101160"/>
                <a:gd name="textAreaBottom" fmla="*/ 101520 h 101160"/>
              </a:gdLst>
              <a:ahLst/>
              <a:cxnLst/>
              <a:rect l="textAreaLeft" t="textAreaTop" r="textAreaRight" b="textAreaBottom"/>
              <a:pathLst>
                <a:path w="5984" h="3723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0760" bIns="507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459" name="Google Shape;3271;p112"/>
            <p:cNvSpPr/>
            <p:nvPr/>
          </p:nvSpPr>
          <p:spPr>
            <a:xfrm rot="17188200">
              <a:off x="8601480" y="3438000"/>
              <a:ext cx="115920" cy="78840"/>
            </a:xfrm>
            <a:custGeom>
              <a:avLst/>
              <a:gdLst>
                <a:gd name="textAreaLeft" fmla="*/ 0 w 115920"/>
                <a:gd name="textAreaRight" fmla="*/ 116280 w 115920"/>
                <a:gd name="textAreaTop" fmla="*/ 0 h 78840"/>
                <a:gd name="textAreaBottom" fmla="*/ 79200 h 78840"/>
              </a:gdLst>
              <a:ahLst/>
              <a:cxnLst/>
              <a:rect l="textAreaLeft" t="textAreaTop" r="textAreaRight" b="textAreaBottom"/>
              <a:pathLst>
                <a:path w="4267" h="2908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9600" bIns="396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PlaceHolder 1"/>
          <p:cNvSpPr>
            <a:spLocks noGrp="1"/>
          </p:cNvSpPr>
          <p:nvPr>
            <p:ph type="subTitle"/>
          </p:nvPr>
        </p:nvSpPr>
        <p:spPr>
          <a:xfrm>
            <a:off x="723960" y="3019320"/>
            <a:ext cx="3590640" cy="13996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92500"/>
          </a:bodyPr>
          <a:lstStyle/>
          <a:p>
            <a:pPr>
              <a:lnSpc>
                <a:spcPct val="100000"/>
              </a:lnSpc>
              <a:spcAft>
                <a:spcPts val="1599"/>
              </a:spcAft>
              <a:tabLst>
                <a:tab pos="0" algn="l"/>
              </a:tabLst>
            </a:pPr>
            <a:r>
              <a:rPr lang="en" sz="1400" b="0" strike="noStrike" spc="-1">
                <a:solidFill>
                  <a:schemeClr val="dk1"/>
                </a:solidFill>
                <a:latin typeface="Nunito"/>
                <a:ea typeface="Nunito"/>
              </a:rPr>
              <a:t>Las habilidades adaptativas son las capacidades que permiten a una persona enfrentar cambios y desafíos en su entorno. Estas habilidades incluyen la flexibilidad, la creatividad y la capacidad para aprender de las experiencias.</a:t>
            </a:r>
            <a:endParaRPr lang="en-US" sz="14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461" name="Google Shape;2954;p104"/>
          <p:cNvSpPr/>
          <p:nvPr/>
        </p:nvSpPr>
        <p:spPr>
          <a:xfrm>
            <a:off x="4945320" y="405720"/>
            <a:ext cx="4198320" cy="4737600"/>
          </a:xfrm>
          <a:prstGeom prst="round2SameRect">
            <a:avLst>
              <a:gd name="adj1" fmla="val 50000"/>
              <a:gd name="adj2" fmla="val 0"/>
            </a:avLst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462" name="Google Shape;2955;p104"/>
          <p:cNvGrpSpPr/>
          <p:nvPr/>
        </p:nvGrpSpPr>
        <p:grpSpPr>
          <a:xfrm>
            <a:off x="143280" y="0"/>
            <a:ext cx="1294560" cy="1130040"/>
            <a:chOff x="143280" y="0"/>
            <a:chExt cx="1294560" cy="1130040"/>
          </a:xfrm>
        </p:grpSpPr>
        <p:sp>
          <p:nvSpPr>
            <p:cNvPr id="463" name="Google Shape;2956;p104"/>
            <p:cNvSpPr/>
            <p:nvPr/>
          </p:nvSpPr>
          <p:spPr>
            <a:xfrm rot="20611800" flipH="1">
              <a:off x="1307160" y="227160"/>
              <a:ext cx="120240" cy="86760"/>
            </a:xfrm>
            <a:custGeom>
              <a:avLst/>
              <a:gdLst>
                <a:gd name="textAreaLeft" fmla="*/ 360 w 120240"/>
                <a:gd name="textAreaRight" fmla="*/ 120960 w 120240"/>
                <a:gd name="textAreaTop" fmla="*/ 0 h 86760"/>
                <a:gd name="textAreaBottom" fmla="*/ 87120 h 86760"/>
              </a:gdLst>
              <a:ahLst/>
              <a:cxnLst/>
              <a:rect l="textAreaLeft" t="textAreaTop" r="textAreaRight" b="textAreaBottom"/>
              <a:pathLst>
                <a:path w="4432" h="3193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3560" bIns="435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64" name="Google Shape;2957;p104"/>
            <p:cNvSpPr/>
            <p:nvPr/>
          </p:nvSpPr>
          <p:spPr>
            <a:xfrm rot="20611800" flipH="1">
              <a:off x="941400" y="13680"/>
              <a:ext cx="112320" cy="93240"/>
            </a:xfrm>
            <a:custGeom>
              <a:avLst/>
              <a:gdLst>
                <a:gd name="textAreaLeft" fmla="*/ 360 w 112320"/>
                <a:gd name="textAreaRight" fmla="*/ 113040 w 112320"/>
                <a:gd name="textAreaTop" fmla="*/ 0 h 93240"/>
                <a:gd name="textAreaBottom" fmla="*/ 93600 h 93240"/>
              </a:gdLst>
              <a:ahLst/>
              <a:cxnLst/>
              <a:rect l="textAreaLeft" t="textAreaTop" r="textAreaRight" b="textAreaBottom"/>
              <a:pathLst>
                <a:path w="4132" h="344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800" bIns="468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465" name="Google Shape;2958;p104"/>
            <p:cNvSpPr/>
            <p:nvPr/>
          </p:nvSpPr>
          <p:spPr>
            <a:xfrm rot="20611800" flipH="1">
              <a:off x="352800" y="158400"/>
              <a:ext cx="111960" cy="74520"/>
            </a:xfrm>
            <a:custGeom>
              <a:avLst/>
              <a:gdLst>
                <a:gd name="textAreaLeft" fmla="*/ -360 w 111960"/>
                <a:gd name="textAreaRight" fmla="*/ 111960 w 111960"/>
                <a:gd name="textAreaTop" fmla="*/ 0 h 74520"/>
                <a:gd name="textAreaBottom" fmla="*/ 74880 h 74520"/>
              </a:gdLst>
              <a:ahLst/>
              <a:cxnLst/>
              <a:rect l="textAreaLeft" t="textAreaTop" r="textAreaRight" b="textAreaBottom"/>
              <a:pathLst>
                <a:path w="4123" h="2744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7440" bIns="37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66" name="Google Shape;2959;p104"/>
            <p:cNvSpPr/>
            <p:nvPr/>
          </p:nvSpPr>
          <p:spPr>
            <a:xfrm rot="20611800" flipH="1">
              <a:off x="222840" y="556560"/>
              <a:ext cx="143640" cy="110160"/>
            </a:xfrm>
            <a:custGeom>
              <a:avLst/>
              <a:gdLst>
                <a:gd name="textAreaLeft" fmla="*/ -360 w 143640"/>
                <a:gd name="textAreaRight" fmla="*/ 143640 w 143640"/>
                <a:gd name="textAreaTop" fmla="*/ 0 h 110160"/>
                <a:gd name="textAreaBottom" fmla="*/ 110520 h 110160"/>
              </a:gdLst>
              <a:ahLst/>
              <a:cxnLst/>
              <a:rect l="textAreaLeft" t="textAreaTop" r="textAreaRight" b="textAreaBottom"/>
              <a:pathLst>
                <a:path w="5292" h="4043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5080" bIns="550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67" name="Google Shape;2960;p104"/>
            <p:cNvSpPr/>
            <p:nvPr/>
          </p:nvSpPr>
          <p:spPr>
            <a:xfrm rot="20611800" flipH="1">
              <a:off x="887400" y="423720"/>
              <a:ext cx="97920" cy="70920"/>
            </a:xfrm>
            <a:custGeom>
              <a:avLst/>
              <a:gdLst>
                <a:gd name="textAreaLeft" fmla="*/ 360 w 97920"/>
                <a:gd name="textAreaRight" fmla="*/ 98640 w 97920"/>
                <a:gd name="textAreaTop" fmla="*/ 0 h 70920"/>
                <a:gd name="textAreaBottom" fmla="*/ 71280 h 70920"/>
              </a:gdLst>
              <a:ahLst/>
              <a:cxnLst/>
              <a:rect l="textAreaLeft" t="textAreaTop" r="textAreaRight" b="textAreaBottom"/>
              <a:pathLst>
                <a:path w="3607" h="2621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5640" bIns="356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68" name="Google Shape;2961;p104"/>
            <p:cNvSpPr/>
            <p:nvPr/>
          </p:nvSpPr>
          <p:spPr>
            <a:xfrm rot="20611800" flipH="1">
              <a:off x="522000" y="777960"/>
              <a:ext cx="162720" cy="101160"/>
            </a:xfrm>
            <a:custGeom>
              <a:avLst/>
              <a:gdLst>
                <a:gd name="textAreaLeft" fmla="*/ 360 w 162720"/>
                <a:gd name="textAreaRight" fmla="*/ 163440 w 162720"/>
                <a:gd name="textAreaTop" fmla="*/ 0 h 101160"/>
                <a:gd name="textAreaBottom" fmla="*/ 101520 h 101160"/>
              </a:gdLst>
              <a:ahLst/>
              <a:cxnLst/>
              <a:rect l="textAreaLeft" t="textAreaTop" r="textAreaRight" b="textAreaBottom"/>
              <a:pathLst>
                <a:path w="5984" h="3723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0760" bIns="507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69" name="Google Shape;2962;p104"/>
            <p:cNvSpPr/>
            <p:nvPr/>
          </p:nvSpPr>
          <p:spPr>
            <a:xfrm rot="20611800" flipH="1">
              <a:off x="151560" y="1036440"/>
              <a:ext cx="115920" cy="78840"/>
            </a:xfrm>
            <a:custGeom>
              <a:avLst/>
              <a:gdLst>
                <a:gd name="textAreaLeft" fmla="*/ 360 w 115920"/>
                <a:gd name="textAreaRight" fmla="*/ 116640 w 115920"/>
                <a:gd name="textAreaTop" fmla="*/ 0 h 78840"/>
                <a:gd name="textAreaBottom" fmla="*/ 79200 h 78840"/>
              </a:gdLst>
              <a:ahLst/>
              <a:cxnLst/>
              <a:rect l="textAreaLeft" t="textAreaTop" r="textAreaRight" b="textAreaBottom"/>
              <a:pathLst>
                <a:path w="4267" h="2908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9600" bIns="396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470" name="PlaceHolder 2"/>
          <p:cNvSpPr>
            <a:spLocks noGrp="1"/>
          </p:cNvSpPr>
          <p:nvPr>
            <p:ph type="title"/>
          </p:nvPr>
        </p:nvSpPr>
        <p:spPr>
          <a:xfrm>
            <a:off x="723960" y="1095480"/>
            <a:ext cx="3752640" cy="19904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b">
            <a:norm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3300" b="0" strike="noStrike" spc="-1">
                <a:solidFill>
                  <a:schemeClr val="dk1"/>
                </a:solidFill>
                <a:latin typeface="Roboto Slab"/>
                <a:ea typeface="Roboto Slab"/>
              </a:rPr>
              <a:t>Definición de habilidades adaptativas</a:t>
            </a:r>
            <a:endParaRPr lang="fr-FR" sz="3300" b="0" strike="noStrike" spc="-1">
              <a:solidFill>
                <a:schemeClr val="dk1"/>
              </a:solidFill>
              <a:latin typeface="Arial"/>
            </a:endParaRPr>
          </a:p>
        </p:txBody>
      </p:sp>
      <p:grpSp>
        <p:nvGrpSpPr>
          <p:cNvPr id="471" name="Google Shape;2964;p104"/>
          <p:cNvGrpSpPr/>
          <p:nvPr/>
        </p:nvGrpSpPr>
        <p:grpSpPr>
          <a:xfrm>
            <a:off x="3087360" y="600120"/>
            <a:ext cx="1150920" cy="1305360"/>
            <a:chOff x="3087360" y="600120"/>
            <a:chExt cx="1150920" cy="1305360"/>
          </a:xfrm>
        </p:grpSpPr>
        <p:sp>
          <p:nvSpPr>
            <p:cNvPr id="472" name="Google Shape;2965;p104"/>
            <p:cNvSpPr/>
            <p:nvPr/>
          </p:nvSpPr>
          <p:spPr>
            <a:xfrm rot="12528600" flipH="1" flipV="1">
              <a:off x="3100320" y="752760"/>
              <a:ext cx="121680" cy="87480"/>
            </a:xfrm>
            <a:custGeom>
              <a:avLst/>
              <a:gdLst>
                <a:gd name="textAreaLeft" fmla="*/ 360 w 121680"/>
                <a:gd name="textAreaRight" fmla="*/ 122400 w 121680"/>
                <a:gd name="textAreaTop" fmla="*/ -360 h 87480"/>
                <a:gd name="textAreaBottom" fmla="*/ 87480 h 87480"/>
              </a:gdLst>
              <a:ahLst/>
              <a:cxnLst/>
              <a:rect l="textAreaLeft" t="textAreaTop" r="textAreaRight" b="textAreaBottom"/>
              <a:pathLst>
                <a:path w="4432" h="3193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3920" bIns="43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73" name="Google Shape;2966;p104"/>
            <p:cNvSpPr/>
            <p:nvPr/>
          </p:nvSpPr>
          <p:spPr>
            <a:xfrm rot="12528600" flipH="1" flipV="1">
              <a:off x="3515760" y="621360"/>
              <a:ext cx="113400" cy="94680"/>
            </a:xfrm>
            <a:custGeom>
              <a:avLst/>
              <a:gdLst>
                <a:gd name="textAreaLeft" fmla="*/ -360 w 113400"/>
                <a:gd name="textAreaRight" fmla="*/ 113400 w 113400"/>
                <a:gd name="textAreaTop" fmla="*/ -360 h 94680"/>
                <a:gd name="textAreaBottom" fmla="*/ 94680 h 94680"/>
              </a:gdLst>
              <a:ahLst/>
              <a:cxnLst/>
              <a:rect l="textAreaLeft" t="textAreaTop" r="textAreaRight" b="textAreaBottom"/>
              <a:pathLst>
                <a:path w="4132" h="344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7520" bIns="47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474" name="Google Shape;2967;p104"/>
            <p:cNvSpPr/>
            <p:nvPr/>
          </p:nvSpPr>
          <p:spPr>
            <a:xfrm rot="12528600" flipH="1" flipV="1">
              <a:off x="4067640" y="890640"/>
              <a:ext cx="113400" cy="75240"/>
            </a:xfrm>
            <a:custGeom>
              <a:avLst/>
              <a:gdLst>
                <a:gd name="textAreaLeft" fmla="*/ -360 w 113400"/>
                <a:gd name="textAreaRight" fmla="*/ 113400 w 113400"/>
                <a:gd name="textAreaTop" fmla="*/ -360 h 75240"/>
                <a:gd name="textAreaBottom" fmla="*/ 75240 h 75240"/>
              </a:gdLst>
              <a:ahLst/>
              <a:cxnLst/>
              <a:rect l="textAreaLeft" t="textAreaTop" r="textAreaRight" b="textAreaBottom"/>
              <a:pathLst>
                <a:path w="4123" h="2744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7800" bIns="378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75" name="Google Shape;2968;p104"/>
            <p:cNvSpPr/>
            <p:nvPr/>
          </p:nvSpPr>
          <p:spPr>
            <a:xfrm rot="12528600" flipH="1" flipV="1">
              <a:off x="4074480" y="1308960"/>
              <a:ext cx="145440" cy="110880"/>
            </a:xfrm>
            <a:custGeom>
              <a:avLst/>
              <a:gdLst>
                <a:gd name="textAreaLeft" fmla="*/ 360 w 145440"/>
                <a:gd name="textAreaRight" fmla="*/ 146160 w 145440"/>
                <a:gd name="textAreaTop" fmla="*/ 360 h 110880"/>
                <a:gd name="textAreaBottom" fmla="*/ 111600 h 110880"/>
              </a:gdLst>
              <a:ahLst/>
              <a:cxnLst/>
              <a:rect l="textAreaLeft" t="textAreaTop" r="textAreaRight" b="textAreaBottom"/>
              <a:pathLst>
                <a:path w="5292" h="4043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5440" bIns="55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76" name="Google Shape;2969;p104"/>
            <p:cNvSpPr/>
            <p:nvPr/>
          </p:nvSpPr>
          <p:spPr>
            <a:xfrm rot="12528600" flipH="1" flipV="1">
              <a:off x="3495960" y="1038960"/>
              <a:ext cx="99000" cy="72000"/>
            </a:xfrm>
            <a:custGeom>
              <a:avLst/>
              <a:gdLst>
                <a:gd name="textAreaLeft" fmla="*/ -360 w 99000"/>
                <a:gd name="textAreaRight" fmla="*/ 99000 w 99000"/>
                <a:gd name="textAreaTop" fmla="*/ 360 h 72000"/>
                <a:gd name="textAreaBottom" fmla="*/ 72720 h 72000"/>
              </a:gdLst>
              <a:ahLst/>
              <a:cxnLst/>
              <a:rect l="textAreaLeft" t="textAreaTop" r="textAreaRight" b="textAreaBottom"/>
              <a:pathLst>
                <a:path w="3607" h="2621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00" bIns="360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77" name="Google Shape;2970;p104"/>
            <p:cNvSpPr/>
            <p:nvPr/>
          </p:nvSpPr>
          <p:spPr>
            <a:xfrm rot="12528600" flipH="1" flipV="1">
              <a:off x="3712680" y="1460880"/>
              <a:ext cx="164520" cy="102240"/>
            </a:xfrm>
            <a:custGeom>
              <a:avLst/>
              <a:gdLst>
                <a:gd name="textAreaLeft" fmla="*/ -360 w 164520"/>
                <a:gd name="textAreaRight" fmla="*/ 164520 w 164520"/>
                <a:gd name="textAreaTop" fmla="*/ 360 h 102240"/>
                <a:gd name="textAreaBottom" fmla="*/ 102960 h 102240"/>
              </a:gdLst>
              <a:ahLst/>
              <a:cxnLst/>
              <a:rect l="textAreaLeft" t="textAreaTop" r="textAreaRight" b="textAreaBottom"/>
              <a:pathLst>
                <a:path w="5984" h="3723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1120" bIns="51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78" name="Google Shape;2971;p104"/>
            <p:cNvSpPr/>
            <p:nvPr/>
          </p:nvSpPr>
          <p:spPr>
            <a:xfrm rot="12528600" flipH="1" flipV="1">
              <a:off x="4072320" y="1802520"/>
              <a:ext cx="117360" cy="79920"/>
            </a:xfrm>
            <a:custGeom>
              <a:avLst/>
              <a:gdLst>
                <a:gd name="textAreaLeft" fmla="*/ 360 w 117360"/>
                <a:gd name="textAreaRight" fmla="*/ 118080 w 117360"/>
                <a:gd name="textAreaTop" fmla="*/ 360 h 79920"/>
                <a:gd name="textAreaBottom" fmla="*/ 80640 h 79920"/>
              </a:gdLst>
              <a:ahLst/>
              <a:cxnLst/>
              <a:rect l="textAreaLeft" t="textAreaTop" r="textAreaRight" b="textAreaBottom"/>
              <a:pathLst>
                <a:path w="4267" h="2908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9960" bIns="399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479" name="Google Shape;2972;p104"/>
          <p:cNvSpPr/>
          <p:nvPr/>
        </p:nvSpPr>
        <p:spPr>
          <a:xfrm rot="921600">
            <a:off x="7152840" y="243000"/>
            <a:ext cx="2261520" cy="1319040"/>
          </a:xfrm>
          <a:custGeom>
            <a:avLst/>
            <a:gdLst>
              <a:gd name="textAreaLeft" fmla="*/ 0 w 2261520"/>
              <a:gd name="textAreaRight" fmla="*/ 2261880 w 2261520"/>
              <a:gd name="textAreaTop" fmla="*/ 0 h 1319040"/>
              <a:gd name="textAreaBottom" fmla="*/ 1319400 h 1319040"/>
            </a:gdLst>
            <a:ahLst/>
            <a:cxnLst/>
            <a:rect l="textAreaLeft" t="textAreaTop" r="textAreaRight" b="textAreaBottom"/>
            <a:pathLst>
              <a:path w="175870" h="102587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80" name="Google Shape;579;p64"/>
          <p:cNvGrpSpPr/>
          <p:nvPr/>
        </p:nvGrpSpPr>
        <p:grpSpPr>
          <a:xfrm>
            <a:off x="871920" y="267480"/>
            <a:ext cx="7399800" cy="4608360"/>
            <a:chOff x="871920" y="267480"/>
            <a:chExt cx="7399800" cy="4608360"/>
          </a:xfrm>
        </p:grpSpPr>
        <p:sp>
          <p:nvSpPr>
            <p:cNvPr id="481" name="Google Shape;580;p64"/>
            <p:cNvSpPr/>
            <p:nvPr/>
          </p:nvSpPr>
          <p:spPr>
            <a:xfrm flipH="1">
              <a:off x="871920" y="267480"/>
              <a:ext cx="7205040" cy="4538160"/>
            </a:xfrm>
            <a:custGeom>
              <a:avLst/>
              <a:gdLst>
                <a:gd name="textAreaLeft" fmla="*/ 360 w 7205040"/>
                <a:gd name="textAreaRight" fmla="*/ 7205760 w 7205040"/>
                <a:gd name="textAreaTop" fmla="*/ 0 h 4538160"/>
                <a:gd name="textAreaBottom" fmla="*/ 4538520 h 4538160"/>
              </a:gdLst>
              <a:ahLst/>
              <a:cxnLst/>
              <a:rect l="textAreaLeft" t="textAreaTop" r="textAreaRight" b="textAreaBottom"/>
              <a:pathLst>
                <a:path w="49400" h="45364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solidFill>
              <a:srgbClr val="CDD7B6">
                <a:alpha val="24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82" name="Google Shape;581;p64"/>
            <p:cNvSpPr/>
            <p:nvPr/>
          </p:nvSpPr>
          <p:spPr>
            <a:xfrm flipH="1">
              <a:off x="1066680" y="337680"/>
              <a:ext cx="7205040" cy="4538160"/>
            </a:xfrm>
            <a:custGeom>
              <a:avLst/>
              <a:gdLst>
                <a:gd name="textAreaLeft" fmla="*/ 360 w 7205040"/>
                <a:gd name="textAreaRight" fmla="*/ 7205760 w 7205040"/>
                <a:gd name="textAreaTop" fmla="*/ 0 h 4538160"/>
                <a:gd name="textAreaBottom" fmla="*/ 4538520 h 4538160"/>
              </a:gdLst>
              <a:ahLst/>
              <a:cxnLst/>
              <a:rect l="textAreaLeft" t="textAreaTop" r="textAreaRight" b="textAreaBottom"/>
              <a:pathLst>
                <a:path w="49400" h="45364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noFill/>
            <a:ln w="9525">
              <a:solidFill>
                <a:srgbClr val="A4AD8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483" name="PlaceHolder 1"/>
          <p:cNvSpPr>
            <a:spLocks noGrp="1"/>
          </p:cNvSpPr>
          <p:nvPr>
            <p:ph type="title"/>
          </p:nvPr>
        </p:nvSpPr>
        <p:spPr>
          <a:xfrm>
            <a:off x="1809720" y="1238400"/>
            <a:ext cx="5524200" cy="12189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5000" b="0" strike="noStrike" spc="-1">
                <a:solidFill>
                  <a:schemeClr val="dk1"/>
                </a:solidFill>
                <a:latin typeface="Roboto Slab"/>
                <a:ea typeface="Roboto Slab"/>
              </a:rPr>
              <a:t>Importancia en la vida diaria</a:t>
            </a:r>
            <a:endParaRPr lang="fr-FR" sz="5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484" name="PlaceHolder 2"/>
          <p:cNvSpPr>
            <a:spLocks noGrp="1"/>
          </p:cNvSpPr>
          <p:nvPr>
            <p:ph type="subTitle"/>
          </p:nvPr>
        </p:nvSpPr>
        <p:spPr>
          <a:xfrm>
            <a:off x="1685880" y="2533680"/>
            <a:ext cx="5428800" cy="13712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400" b="0" strike="noStrike" spc="-1">
                <a:solidFill>
                  <a:schemeClr val="dk1"/>
                </a:solidFill>
                <a:latin typeface="Nunito"/>
                <a:ea typeface="Nunito"/>
              </a:rPr>
              <a:t>Desarrollar habilidades adaptativas es crucial para el éxito personal y profesional. Facilitan la resolución de problemas, mejoran la interacción social y ayudan a manejar el estrés, lo cual contribuye al bienestar general.</a:t>
            </a:r>
            <a:endParaRPr lang="en-US" sz="1400" b="0" strike="noStrike" spc="-1">
              <a:solidFill>
                <a:srgbClr val="000000"/>
              </a:solidFill>
              <a:latin typeface="OpenSymbol"/>
            </a:endParaRPr>
          </a:p>
        </p:txBody>
      </p:sp>
      <p:cxnSp>
        <p:nvCxnSpPr>
          <p:cNvPr id="485" name="Google Shape;584;p64"/>
          <p:cNvCxnSpPr/>
          <p:nvPr/>
        </p:nvCxnSpPr>
        <p:spPr>
          <a:xfrm>
            <a:off x="2188800" y="2501640"/>
            <a:ext cx="4766400" cy="360"/>
          </a:xfrm>
          <a:prstGeom prst="straightConnector1">
            <a:avLst/>
          </a:prstGeom>
          <a:ln w="19050">
            <a:solidFill>
              <a:srgbClr val="BAC2A7"/>
            </a:solidFill>
            <a:round/>
          </a:ln>
        </p:spPr>
      </p:cxnSp>
      <p:grpSp>
        <p:nvGrpSpPr>
          <p:cNvPr id="486" name="Google Shape;585;p64"/>
          <p:cNvGrpSpPr/>
          <p:nvPr/>
        </p:nvGrpSpPr>
        <p:grpSpPr>
          <a:xfrm>
            <a:off x="7607880" y="4107960"/>
            <a:ext cx="1480680" cy="916200"/>
            <a:chOff x="7607880" y="4107960"/>
            <a:chExt cx="1480680" cy="916200"/>
          </a:xfrm>
        </p:grpSpPr>
        <p:sp>
          <p:nvSpPr>
            <p:cNvPr id="487" name="Google Shape;586;p64"/>
            <p:cNvSpPr/>
            <p:nvPr/>
          </p:nvSpPr>
          <p:spPr>
            <a:xfrm rot="19513800" flipH="1" flipV="1">
              <a:off x="8955360" y="4133880"/>
              <a:ext cx="119160" cy="86040"/>
            </a:xfrm>
            <a:custGeom>
              <a:avLst/>
              <a:gdLst>
                <a:gd name="textAreaLeft" fmla="*/ -360 w 119160"/>
                <a:gd name="textAreaRight" fmla="*/ 119160 w 119160"/>
                <a:gd name="textAreaTop" fmla="*/ -360 h 86040"/>
                <a:gd name="textAreaBottom" fmla="*/ 86040 h 86040"/>
              </a:gdLst>
              <a:ahLst/>
              <a:cxnLst/>
              <a:rect l="textAreaLeft" t="textAreaTop" r="textAreaRight" b="textAreaBottom"/>
              <a:pathLst>
                <a:path w="4432" h="3193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3200" bIns="432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88" name="Google Shape;587;p64"/>
            <p:cNvSpPr/>
            <p:nvPr/>
          </p:nvSpPr>
          <p:spPr>
            <a:xfrm rot="19513800" flipH="1" flipV="1">
              <a:off x="8891640" y="4546080"/>
              <a:ext cx="110880" cy="92520"/>
            </a:xfrm>
            <a:custGeom>
              <a:avLst/>
              <a:gdLst>
                <a:gd name="textAreaLeft" fmla="*/ 360 w 110880"/>
                <a:gd name="textAreaRight" fmla="*/ 111600 w 110880"/>
                <a:gd name="textAreaTop" fmla="*/ -360 h 92520"/>
                <a:gd name="textAreaBottom" fmla="*/ 92520 h 92520"/>
              </a:gdLst>
              <a:ahLst/>
              <a:cxnLst/>
              <a:rect l="textAreaLeft" t="textAreaTop" r="textAreaRight" b="textAreaBottom"/>
              <a:pathLst>
                <a:path w="4132" h="344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440" bIns="46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489" name="Google Shape;588;p64"/>
            <p:cNvSpPr/>
            <p:nvPr/>
          </p:nvSpPr>
          <p:spPr>
            <a:xfrm rot="19513800" flipH="1" flipV="1">
              <a:off x="8422920" y="4925880"/>
              <a:ext cx="110520" cy="73440"/>
            </a:xfrm>
            <a:custGeom>
              <a:avLst/>
              <a:gdLst>
                <a:gd name="textAreaLeft" fmla="*/ -360 w 110520"/>
                <a:gd name="textAreaRight" fmla="*/ 110520 w 110520"/>
                <a:gd name="textAreaTop" fmla="*/ 360 h 73440"/>
                <a:gd name="textAreaBottom" fmla="*/ 74160 h 73440"/>
              </a:gdLst>
              <a:ahLst/>
              <a:cxnLst/>
              <a:rect l="textAreaLeft" t="textAreaTop" r="textAreaRight" b="textAreaBottom"/>
              <a:pathLst>
                <a:path w="4123" h="2744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720" bIns="367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90" name="Google Shape;589;p64"/>
            <p:cNvSpPr/>
            <p:nvPr/>
          </p:nvSpPr>
          <p:spPr>
            <a:xfrm rot="19513800" flipH="1" flipV="1">
              <a:off x="8016840" y="4738680"/>
              <a:ext cx="141840" cy="108360"/>
            </a:xfrm>
            <a:custGeom>
              <a:avLst/>
              <a:gdLst>
                <a:gd name="textAreaLeft" fmla="*/ 360 w 141840"/>
                <a:gd name="textAreaRight" fmla="*/ 142560 w 141840"/>
                <a:gd name="textAreaTop" fmla="*/ -360 h 108360"/>
                <a:gd name="textAreaBottom" fmla="*/ 108360 h 108360"/>
              </a:gdLst>
              <a:ahLst/>
              <a:cxnLst/>
              <a:rect l="textAreaLeft" t="textAreaTop" r="textAreaRight" b="textAreaBottom"/>
              <a:pathLst>
                <a:path w="5292" h="4043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4360" bIns="543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91" name="Google Shape;590;p64"/>
            <p:cNvSpPr/>
            <p:nvPr/>
          </p:nvSpPr>
          <p:spPr>
            <a:xfrm rot="19513800" flipH="1" flipV="1">
              <a:off x="8554320" y="4357080"/>
              <a:ext cx="96840" cy="70200"/>
            </a:xfrm>
            <a:custGeom>
              <a:avLst/>
              <a:gdLst>
                <a:gd name="textAreaLeft" fmla="*/ -360 w 96840"/>
                <a:gd name="textAreaRight" fmla="*/ 96840 w 96840"/>
                <a:gd name="textAreaTop" fmla="*/ -360 h 70200"/>
                <a:gd name="textAreaBottom" fmla="*/ 70200 h 70200"/>
              </a:gdLst>
              <a:ahLst/>
              <a:cxnLst/>
              <a:rect l="textAreaLeft" t="textAreaTop" r="textAreaRight" b="textAreaBottom"/>
              <a:pathLst>
                <a:path w="3607" h="2621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5280" bIns="352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92" name="Google Shape;591;p64"/>
            <p:cNvSpPr/>
            <p:nvPr/>
          </p:nvSpPr>
          <p:spPr>
            <a:xfrm rot="19513800" flipH="1" flipV="1">
              <a:off x="8031240" y="4370040"/>
              <a:ext cx="160920" cy="100080"/>
            </a:xfrm>
            <a:custGeom>
              <a:avLst/>
              <a:gdLst>
                <a:gd name="textAreaLeft" fmla="*/ -360 w 160920"/>
                <a:gd name="textAreaRight" fmla="*/ 160920 w 160920"/>
                <a:gd name="textAreaTop" fmla="*/ 360 h 100080"/>
                <a:gd name="textAreaBottom" fmla="*/ 100800 h 100080"/>
              </a:gdLst>
              <a:ahLst/>
              <a:cxnLst/>
              <a:rect l="textAreaLeft" t="textAreaTop" r="textAreaRight" b="textAreaBottom"/>
              <a:pathLst>
                <a:path w="5984" h="3723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0040" bIns="500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93" name="Google Shape;592;p64"/>
            <p:cNvSpPr/>
            <p:nvPr/>
          </p:nvSpPr>
          <p:spPr>
            <a:xfrm rot="19513800" flipH="1" flipV="1">
              <a:off x="7619400" y="4532040"/>
              <a:ext cx="114480" cy="78120"/>
            </a:xfrm>
            <a:custGeom>
              <a:avLst/>
              <a:gdLst>
                <a:gd name="textAreaLeft" fmla="*/ 360 w 114480"/>
                <a:gd name="textAreaRight" fmla="*/ 115200 w 114480"/>
                <a:gd name="textAreaTop" fmla="*/ -360 h 78120"/>
                <a:gd name="textAreaBottom" fmla="*/ 78120 h 78120"/>
              </a:gdLst>
              <a:ahLst/>
              <a:cxnLst/>
              <a:rect l="textAreaLeft" t="textAreaTop" r="textAreaRight" b="textAreaBottom"/>
              <a:pathLst>
                <a:path w="4267" h="2908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9240" bIns="392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494" name="Google Shape;593;p64"/>
          <p:cNvSpPr/>
          <p:nvPr/>
        </p:nvSpPr>
        <p:spPr>
          <a:xfrm rot="18178800">
            <a:off x="-267480" y="-214200"/>
            <a:ext cx="3393360" cy="1979280"/>
          </a:xfrm>
          <a:custGeom>
            <a:avLst/>
            <a:gdLst>
              <a:gd name="textAreaLeft" fmla="*/ 0 w 3393360"/>
              <a:gd name="textAreaRight" fmla="*/ 3393720 w 3393360"/>
              <a:gd name="textAreaTop" fmla="*/ 0 h 1979280"/>
              <a:gd name="textAreaBottom" fmla="*/ 1979640 h 1979280"/>
            </a:gdLst>
            <a:ahLst/>
            <a:cxnLst/>
            <a:rect l="textAreaLeft" t="textAreaTop" r="textAreaRight" b="textAreaBottom"/>
            <a:pathLst>
              <a:path w="175870" h="102587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495" name="Google Shape;594;p64"/>
          <p:cNvGrpSpPr/>
          <p:nvPr/>
        </p:nvGrpSpPr>
        <p:grpSpPr>
          <a:xfrm>
            <a:off x="1114920" y="667080"/>
            <a:ext cx="776160" cy="562680"/>
            <a:chOff x="1114920" y="667080"/>
            <a:chExt cx="776160" cy="562680"/>
          </a:xfrm>
        </p:grpSpPr>
        <p:sp>
          <p:nvSpPr>
            <p:cNvPr id="496" name="Google Shape;595;p64"/>
            <p:cNvSpPr/>
            <p:nvPr/>
          </p:nvSpPr>
          <p:spPr>
            <a:xfrm rot="7518600" flipH="1">
              <a:off x="1123200" y="1131840"/>
              <a:ext cx="100080" cy="72000"/>
            </a:xfrm>
            <a:custGeom>
              <a:avLst/>
              <a:gdLst>
                <a:gd name="textAreaLeft" fmla="*/ 360 w 100080"/>
                <a:gd name="textAreaRight" fmla="*/ 100800 w 100080"/>
                <a:gd name="textAreaTop" fmla="*/ 0 h 72000"/>
                <a:gd name="textAreaBottom" fmla="*/ 72360 h 72000"/>
              </a:gdLst>
              <a:ahLst/>
              <a:cxnLst/>
              <a:rect l="textAreaLeft" t="textAreaTop" r="textAreaRight" b="textAreaBottom"/>
              <a:pathLst>
                <a:path w="4432" h="3193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00" bIns="360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97" name="Google Shape;596;p64"/>
            <p:cNvSpPr/>
            <p:nvPr/>
          </p:nvSpPr>
          <p:spPr>
            <a:xfrm rot="7518600" flipH="1">
              <a:off x="1476360" y="1075320"/>
              <a:ext cx="93240" cy="78120"/>
            </a:xfrm>
            <a:custGeom>
              <a:avLst/>
              <a:gdLst>
                <a:gd name="textAreaLeft" fmla="*/ -360 w 93240"/>
                <a:gd name="textAreaRight" fmla="*/ 93240 w 93240"/>
                <a:gd name="textAreaTop" fmla="*/ 0 h 78120"/>
                <a:gd name="textAreaBottom" fmla="*/ 78480 h 78120"/>
              </a:gdLst>
              <a:ahLst/>
              <a:cxnLst/>
              <a:rect l="textAreaLeft" t="textAreaTop" r="textAreaRight" b="textAreaBottom"/>
              <a:pathLst>
                <a:path w="4132" h="344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9240" bIns="392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498" name="Google Shape;597;p64"/>
            <p:cNvSpPr/>
            <p:nvPr/>
          </p:nvSpPr>
          <p:spPr>
            <a:xfrm rot="7518600" flipH="1">
              <a:off x="1791360" y="691560"/>
              <a:ext cx="93240" cy="62280"/>
            </a:xfrm>
            <a:custGeom>
              <a:avLst/>
              <a:gdLst>
                <a:gd name="textAreaLeft" fmla="*/ -360 w 93240"/>
                <a:gd name="textAreaRight" fmla="*/ 93240 w 93240"/>
                <a:gd name="textAreaTop" fmla="*/ 0 h 62280"/>
                <a:gd name="textAreaBottom" fmla="*/ 62640 h 62280"/>
              </a:gdLst>
              <a:ahLst/>
              <a:cxnLst/>
              <a:rect l="textAreaLeft" t="textAreaTop" r="textAreaRight" b="textAreaBottom"/>
              <a:pathLst>
                <a:path w="4123" h="2744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1320" bIns="313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499" name="Google Shape;598;p64"/>
            <p:cNvSpPr/>
            <p:nvPr/>
          </p:nvSpPr>
          <p:spPr>
            <a:xfrm rot="7518600" flipH="1">
              <a:off x="1316160" y="793080"/>
              <a:ext cx="81360" cy="59040"/>
            </a:xfrm>
            <a:custGeom>
              <a:avLst/>
              <a:gdLst>
                <a:gd name="textAreaLeft" fmla="*/ 360 w 81360"/>
                <a:gd name="textAreaRight" fmla="*/ 82080 w 81360"/>
                <a:gd name="textAreaTop" fmla="*/ 0 h 59040"/>
                <a:gd name="textAreaBottom" fmla="*/ 59400 h 59040"/>
              </a:gdLst>
              <a:ahLst/>
              <a:cxnLst/>
              <a:rect l="textAreaLeft" t="textAreaTop" r="textAreaRight" b="textAreaBottom"/>
              <a:pathLst>
                <a:path w="3607" h="2621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9520" bIns="29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00" name="Google Shape;579;p64"/>
          <p:cNvGrpSpPr/>
          <p:nvPr/>
        </p:nvGrpSpPr>
        <p:grpSpPr>
          <a:xfrm>
            <a:off x="871920" y="267480"/>
            <a:ext cx="7399800" cy="4608360"/>
            <a:chOff x="871920" y="267480"/>
            <a:chExt cx="7399800" cy="4608360"/>
          </a:xfrm>
        </p:grpSpPr>
        <p:sp>
          <p:nvSpPr>
            <p:cNvPr id="501" name="Google Shape;580;p64"/>
            <p:cNvSpPr/>
            <p:nvPr/>
          </p:nvSpPr>
          <p:spPr>
            <a:xfrm flipH="1">
              <a:off x="871920" y="267480"/>
              <a:ext cx="7205040" cy="4538160"/>
            </a:xfrm>
            <a:custGeom>
              <a:avLst/>
              <a:gdLst>
                <a:gd name="textAreaLeft" fmla="*/ 360 w 7205040"/>
                <a:gd name="textAreaRight" fmla="*/ 7205760 w 7205040"/>
                <a:gd name="textAreaTop" fmla="*/ 0 h 4538160"/>
                <a:gd name="textAreaBottom" fmla="*/ 4538520 h 4538160"/>
              </a:gdLst>
              <a:ahLst/>
              <a:cxnLst/>
              <a:rect l="textAreaLeft" t="textAreaTop" r="textAreaRight" b="textAreaBottom"/>
              <a:pathLst>
                <a:path w="49400" h="45364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solidFill>
              <a:srgbClr val="CDD7B6">
                <a:alpha val="24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02" name="Google Shape;581;p64"/>
            <p:cNvSpPr/>
            <p:nvPr/>
          </p:nvSpPr>
          <p:spPr>
            <a:xfrm flipH="1">
              <a:off x="1066680" y="337680"/>
              <a:ext cx="7205040" cy="4538160"/>
            </a:xfrm>
            <a:custGeom>
              <a:avLst/>
              <a:gdLst>
                <a:gd name="textAreaLeft" fmla="*/ 360 w 7205040"/>
                <a:gd name="textAreaRight" fmla="*/ 7205760 w 7205040"/>
                <a:gd name="textAreaTop" fmla="*/ 0 h 4538160"/>
                <a:gd name="textAreaBottom" fmla="*/ 4538520 h 4538160"/>
              </a:gdLst>
              <a:ahLst/>
              <a:cxnLst/>
              <a:rect l="textAreaLeft" t="textAreaTop" r="textAreaRight" b="textAreaBottom"/>
              <a:pathLst>
                <a:path w="49400" h="45364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noFill/>
            <a:ln w="9525">
              <a:solidFill>
                <a:srgbClr val="A4AD8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503" name="PlaceHolder 1"/>
          <p:cNvSpPr>
            <a:spLocks noGrp="1"/>
          </p:cNvSpPr>
          <p:nvPr>
            <p:ph type="title"/>
          </p:nvPr>
        </p:nvSpPr>
        <p:spPr>
          <a:xfrm>
            <a:off x="1809720" y="1238400"/>
            <a:ext cx="5524200" cy="12189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5000" b="0" strike="noStrike" spc="-1">
                <a:solidFill>
                  <a:schemeClr val="dk1"/>
                </a:solidFill>
                <a:latin typeface="Roboto Slab"/>
                <a:ea typeface="Roboto Slab"/>
              </a:rPr>
              <a:t>Ejemplos de habilidades adaptativas</a:t>
            </a:r>
            <a:endParaRPr lang="fr-FR" sz="5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04" name="PlaceHolder 2"/>
          <p:cNvSpPr>
            <a:spLocks noGrp="1"/>
          </p:cNvSpPr>
          <p:nvPr>
            <p:ph type="subTitle"/>
          </p:nvPr>
        </p:nvSpPr>
        <p:spPr>
          <a:xfrm>
            <a:off x="1685880" y="2533680"/>
            <a:ext cx="5428800" cy="13712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400" b="0" strike="noStrike" spc="-1">
                <a:solidFill>
                  <a:schemeClr val="dk1"/>
                </a:solidFill>
                <a:latin typeface="Nunito"/>
                <a:ea typeface="Nunito"/>
              </a:rPr>
              <a:t>Ejemplos incluyen la capacidad para gestionar el tiempo, la habilidad de trabajar en equipo, la empatía hacia los demás y la adaptabilidad a nuevas situaciones o entornos laborales.</a:t>
            </a:r>
            <a:endParaRPr lang="en-US" sz="1400" b="0" strike="noStrike" spc="-1">
              <a:solidFill>
                <a:srgbClr val="000000"/>
              </a:solidFill>
              <a:latin typeface="OpenSymbol"/>
            </a:endParaRPr>
          </a:p>
        </p:txBody>
      </p:sp>
      <p:cxnSp>
        <p:nvCxnSpPr>
          <p:cNvPr id="505" name="Google Shape;584;p64"/>
          <p:cNvCxnSpPr/>
          <p:nvPr/>
        </p:nvCxnSpPr>
        <p:spPr>
          <a:xfrm>
            <a:off x="2188800" y="2501640"/>
            <a:ext cx="4766400" cy="360"/>
          </a:xfrm>
          <a:prstGeom prst="straightConnector1">
            <a:avLst/>
          </a:prstGeom>
          <a:ln w="19050">
            <a:solidFill>
              <a:srgbClr val="BAC2A7"/>
            </a:solidFill>
            <a:round/>
          </a:ln>
        </p:spPr>
      </p:cxnSp>
      <p:grpSp>
        <p:nvGrpSpPr>
          <p:cNvPr id="506" name="Google Shape;585;p64"/>
          <p:cNvGrpSpPr/>
          <p:nvPr/>
        </p:nvGrpSpPr>
        <p:grpSpPr>
          <a:xfrm>
            <a:off x="7607880" y="4107960"/>
            <a:ext cx="1480680" cy="916200"/>
            <a:chOff x="7607880" y="4107960"/>
            <a:chExt cx="1480680" cy="916200"/>
          </a:xfrm>
        </p:grpSpPr>
        <p:sp>
          <p:nvSpPr>
            <p:cNvPr id="507" name="Google Shape;586;p64"/>
            <p:cNvSpPr/>
            <p:nvPr/>
          </p:nvSpPr>
          <p:spPr>
            <a:xfrm rot="19513800" flipH="1" flipV="1">
              <a:off x="8955360" y="4133880"/>
              <a:ext cx="119160" cy="86040"/>
            </a:xfrm>
            <a:custGeom>
              <a:avLst/>
              <a:gdLst>
                <a:gd name="textAreaLeft" fmla="*/ -360 w 119160"/>
                <a:gd name="textAreaRight" fmla="*/ 119160 w 119160"/>
                <a:gd name="textAreaTop" fmla="*/ -360 h 86040"/>
                <a:gd name="textAreaBottom" fmla="*/ 86040 h 86040"/>
              </a:gdLst>
              <a:ahLst/>
              <a:cxnLst/>
              <a:rect l="textAreaLeft" t="textAreaTop" r="textAreaRight" b="textAreaBottom"/>
              <a:pathLst>
                <a:path w="4432" h="3193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3200" bIns="432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08" name="Google Shape;587;p64"/>
            <p:cNvSpPr/>
            <p:nvPr/>
          </p:nvSpPr>
          <p:spPr>
            <a:xfrm rot="19513800" flipH="1" flipV="1">
              <a:off x="8891640" y="4546080"/>
              <a:ext cx="110880" cy="92520"/>
            </a:xfrm>
            <a:custGeom>
              <a:avLst/>
              <a:gdLst>
                <a:gd name="textAreaLeft" fmla="*/ 360 w 110880"/>
                <a:gd name="textAreaRight" fmla="*/ 111600 w 110880"/>
                <a:gd name="textAreaTop" fmla="*/ -360 h 92520"/>
                <a:gd name="textAreaBottom" fmla="*/ 92520 h 92520"/>
              </a:gdLst>
              <a:ahLst/>
              <a:cxnLst/>
              <a:rect l="textAreaLeft" t="textAreaTop" r="textAreaRight" b="textAreaBottom"/>
              <a:pathLst>
                <a:path w="4132" h="344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440" bIns="46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509" name="Google Shape;588;p64"/>
            <p:cNvSpPr/>
            <p:nvPr/>
          </p:nvSpPr>
          <p:spPr>
            <a:xfrm rot="19513800" flipH="1" flipV="1">
              <a:off x="8422920" y="4925880"/>
              <a:ext cx="110520" cy="73440"/>
            </a:xfrm>
            <a:custGeom>
              <a:avLst/>
              <a:gdLst>
                <a:gd name="textAreaLeft" fmla="*/ -360 w 110520"/>
                <a:gd name="textAreaRight" fmla="*/ 110520 w 110520"/>
                <a:gd name="textAreaTop" fmla="*/ 360 h 73440"/>
                <a:gd name="textAreaBottom" fmla="*/ 74160 h 73440"/>
              </a:gdLst>
              <a:ahLst/>
              <a:cxnLst/>
              <a:rect l="textAreaLeft" t="textAreaTop" r="textAreaRight" b="textAreaBottom"/>
              <a:pathLst>
                <a:path w="4123" h="2744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720" bIns="367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10" name="Google Shape;589;p64"/>
            <p:cNvSpPr/>
            <p:nvPr/>
          </p:nvSpPr>
          <p:spPr>
            <a:xfrm rot="19513800" flipH="1" flipV="1">
              <a:off x="8016840" y="4738680"/>
              <a:ext cx="141840" cy="108360"/>
            </a:xfrm>
            <a:custGeom>
              <a:avLst/>
              <a:gdLst>
                <a:gd name="textAreaLeft" fmla="*/ 360 w 141840"/>
                <a:gd name="textAreaRight" fmla="*/ 142560 w 141840"/>
                <a:gd name="textAreaTop" fmla="*/ -360 h 108360"/>
                <a:gd name="textAreaBottom" fmla="*/ 108360 h 108360"/>
              </a:gdLst>
              <a:ahLst/>
              <a:cxnLst/>
              <a:rect l="textAreaLeft" t="textAreaTop" r="textAreaRight" b="textAreaBottom"/>
              <a:pathLst>
                <a:path w="5292" h="4043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4360" bIns="543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11" name="Google Shape;590;p64"/>
            <p:cNvSpPr/>
            <p:nvPr/>
          </p:nvSpPr>
          <p:spPr>
            <a:xfrm rot="19513800" flipH="1" flipV="1">
              <a:off x="8554320" y="4357080"/>
              <a:ext cx="96840" cy="70200"/>
            </a:xfrm>
            <a:custGeom>
              <a:avLst/>
              <a:gdLst>
                <a:gd name="textAreaLeft" fmla="*/ -360 w 96840"/>
                <a:gd name="textAreaRight" fmla="*/ 96840 w 96840"/>
                <a:gd name="textAreaTop" fmla="*/ -360 h 70200"/>
                <a:gd name="textAreaBottom" fmla="*/ 70200 h 70200"/>
              </a:gdLst>
              <a:ahLst/>
              <a:cxnLst/>
              <a:rect l="textAreaLeft" t="textAreaTop" r="textAreaRight" b="textAreaBottom"/>
              <a:pathLst>
                <a:path w="3607" h="2621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5280" bIns="352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12" name="Google Shape;591;p64"/>
            <p:cNvSpPr/>
            <p:nvPr/>
          </p:nvSpPr>
          <p:spPr>
            <a:xfrm rot="19513800" flipH="1" flipV="1">
              <a:off x="8031240" y="4370040"/>
              <a:ext cx="160920" cy="100080"/>
            </a:xfrm>
            <a:custGeom>
              <a:avLst/>
              <a:gdLst>
                <a:gd name="textAreaLeft" fmla="*/ -360 w 160920"/>
                <a:gd name="textAreaRight" fmla="*/ 160920 w 160920"/>
                <a:gd name="textAreaTop" fmla="*/ 360 h 100080"/>
                <a:gd name="textAreaBottom" fmla="*/ 100800 h 100080"/>
              </a:gdLst>
              <a:ahLst/>
              <a:cxnLst/>
              <a:rect l="textAreaLeft" t="textAreaTop" r="textAreaRight" b="textAreaBottom"/>
              <a:pathLst>
                <a:path w="5984" h="3723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0040" bIns="500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13" name="Google Shape;592;p64"/>
            <p:cNvSpPr/>
            <p:nvPr/>
          </p:nvSpPr>
          <p:spPr>
            <a:xfrm rot="19513800" flipH="1" flipV="1">
              <a:off x="7619400" y="4532040"/>
              <a:ext cx="114480" cy="78120"/>
            </a:xfrm>
            <a:custGeom>
              <a:avLst/>
              <a:gdLst>
                <a:gd name="textAreaLeft" fmla="*/ 360 w 114480"/>
                <a:gd name="textAreaRight" fmla="*/ 115200 w 114480"/>
                <a:gd name="textAreaTop" fmla="*/ -360 h 78120"/>
                <a:gd name="textAreaBottom" fmla="*/ 78120 h 78120"/>
              </a:gdLst>
              <a:ahLst/>
              <a:cxnLst/>
              <a:rect l="textAreaLeft" t="textAreaTop" r="textAreaRight" b="textAreaBottom"/>
              <a:pathLst>
                <a:path w="4267" h="2908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9240" bIns="392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514" name="Google Shape;593;p64"/>
          <p:cNvSpPr/>
          <p:nvPr/>
        </p:nvSpPr>
        <p:spPr>
          <a:xfrm rot="18178800">
            <a:off x="-267480" y="-214200"/>
            <a:ext cx="3393360" cy="1979280"/>
          </a:xfrm>
          <a:custGeom>
            <a:avLst/>
            <a:gdLst>
              <a:gd name="textAreaLeft" fmla="*/ 0 w 3393360"/>
              <a:gd name="textAreaRight" fmla="*/ 3393720 w 3393360"/>
              <a:gd name="textAreaTop" fmla="*/ 0 h 1979280"/>
              <a:gd name="textAreaBottom" fmla="*/ 1979640 h 1979280"/>
            </a:gdLst>
            <a:ahLst/>
            <a:cxnLst/>
            <a:rect l="textAreaLeft" t="textAreaTop" r="textAreaRight" b="textAreaBottom"/>
            <a:pathLst>
              <a:path w="175870" h="102587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515" name="Google Shape;594;p64"/>
          <p:cNvGrpSpPr/>
          <p:nvPr/>
        </p:nvGrpSpPr>
        <p:grpSpPr>
          <a:xfrm>
            <a:off x="1114920" y="667080"/>
            <a:ext cx="776160" cy="562680"/>
            <a:chOff x="1114920" y="667080"/>
            <a:chExt cx="776160" cy="562680"/>
          </a:xfrm>
        </p:grpSpPr>
        <p:sp>
          <p:nvSpPr>
            <p:cNvPr id="516" name="Google Shape;595;p64"/>
            <p:cNvSpPr/>
            <p:nvPr/>
          </p:nvSpPr>
          <p:spPr>
            <a:xfrm rot="7518600" flipH="1">
              <a:off x="1123200" y="1131840"/>
              <a:ext cx="100080" cy="72000"/>
            </a:xfrm>
            <a:custGeom>
              <a:avLst/>
              <a:gdLst>
                <a:gd name="textAreaLeft" fmla="*/ 360 w 100080"/>
                <a:gd name="textAreaRight" fmla="*/ 100800 w 100080"/>
                <a:gd name="textAreaTop" fmla="*/ 0 h 72000"/>
                <a:gd name="textAreaBottom" fmla="*/ 72360 h 72000"/>
              </a:gdLst>
              <a:ahLst/>
              <a:cxnLst/>
              <a:rect l="textAreaLeft" t="textAreaTop" r="textAreaRight" b="textAreaBottom"/>
              <a:pathLst>
                <a:path w="4432" h="3193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00" bIns="360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17" name="Google Shape;596;p64"/>
            <p:cNvSpPr/>
            <p:nvPr/>
          </p:nvSpPr>
          <p:spPr>
            <a:xfrm rot="7518600" flipH="1">
              <a:off x="1476360" y="1075320"/>
              <a:ext cx="93240" cy="78120"/>
            </a:xfrm>
            <a:custGeom>
              <a:avLst/>
              <a:gdLst>
                <a:gd name="textAreaLeft" fmla="*/ -360 w 93240"/>
                <a:gd name="textAreaRight" fmla="*/ 93240 w 93240"/>
                <a:gd name="textAreaTop" fmla="*/ 0 h 78120"/>
                <a:gd name="textAreaBottom" fmla="*/ 78480 h 78120"/>
              </a:gdLst>
              <a:ahLst/>
              <a:cxnLst/>
              <a:rect l="textAreaLeft" t="textAreaTop" r="textAreaRight" b="textAreaBottom"/>
              <a:pathLst>
                <a:path w="4132" h="344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9240" bIns="392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518" name="Google Shape;597;p64"/>
            <p:cNvSpPr/>
            <p:nvPr/>
          </p:nvSpPr>
          <p:spPr>
            <a:xfrm rot="7518600" flipH="1">
              <a:off x="1791360" y="691560"/>
              <a:ext cx="93240" cy="62280"/>
            </a:xfrm>
            <a:custGeom>
              <a:avLst/>
              <a:gdLst>
                <a:gd name="textAreaLeft" fmla="*/ -360 w 93240"/>
                <a:gd name="textAreaRight" fmla="*/ 93240 w 93240"/>
                <a:gd name="textAreaTop" fmla="*/ 0 h 62280"/>
                <a:gd name="textAreaBottom" fmla="*/ 62640 h 62280"/>
              </a:gdLst>
              <a:ahLst/>
              <a:cxnLst/>
              <a:rect l="textAreaLeft" t="textAreaTop" r="textAreaRight" b="textAreaBottom"/>
              <a:pathLst>
                <a:path w="4123" h="2744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1320" bIns="313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19" name="Google Shape;598;p64"/>
            <p:cNvSpPr/>
            <p:nvPr/>
          </p:nvSpPr>
          <p:spPr>
            <a:xfrm rot="7518600" flipH="1">
              <a:off x="1316160" y="793080"/>
              <a:ext cx="81360" cy="59040"/>
            </a:xfrm>
            <a:custGeom>
              <a:avLst/>
              <a:gdLst>
                <a:gd name="textAreaLeft" fmla="*/ 360 w 81360"/>
                <a:gd name="textAreaRight" fmla="*/ 82080 w 81360"/>
                <a:gd name="textAreaTop" fmla="*/ 0 h 59040"/>
                <a:gd name="textAreaBottom" fmla="*/ 59400 h 59040"/>
              </a:gdLst>
              <a:ahLst/>
              <a:cxnLst/>
              <a:rect l="textAreaLeft" t="textAreaTop" r="textAreaRight" b="textAreaBottom"/>
              <a:pathLst>
                <a:path w="3607" h="2621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9520" bIns="29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0" name="Google Shape;1307;p79"/>
          <p:cNvSpPr/>
          <p:nvPr/>
        </p:nvSpPr>
        <p:spPr>
          <a:xfrm flipH="1">
            <a:off x="0" y="311040"/>
            <a:ext cx="4281840" cy="4831920"/>
          </a:xfrm>
          <a:prstGeom prst="round2SameRect">
            <a:avLst>
              <a:gd name="adj1" fmla="val 50000"/>
              <a:gd name="adj2" fmla="val 0"/>
            </a:avLst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521" name="Google Shape;1308;p79"/>
          <p:cNvGrpSpPr/>
          <p:nvPr/>
        </p:nvGrpSpPr>
        <p:grpSpPr>
          <a:xfrm>
            <a:off x="5252040" y="459360"/>
            <a:ext cx="2406960" cy="2231640"/>
            <a:chOff x="5252040" y="459360"/>
            <a:chExt cx="2406960" cy="2231640"/>
          </a:xfrm>
        </p:grpSpPr>
        <p:sp>
          <p:nvSpPr>
            <p:cNvPr id="522" name="Google Shape;1309;p79"/>
            <p:cNvSpPr/>
            <p:nvPr/>
          </p:nvSpPr>
          <p:spPr>
            <a:xfrm rot="21395400">
              <a:off x="5312160" y="525240"/>
              <a:ext cx="2286000" cy="2099160"/>
            </a:xfrm>
            <a:custGeom>
              <a:avLst/>
              <a:gdLst>
                <a:gd name="textAreaLeft" fmla="*/ 0 w 2286000"/>
                <a:gd name="textAreaRight" fmla="*/ 2286360 w 2286000"/>
                <a:gd name="textAreaTop" fmla="*/ 0 h 2099160"/>
                <a:gd name="textAreaBottom" fmla="*/ 2099520 h 2099160"/>
              </a:gdLst>
              <a:ahLst/>
              <a:cxnLst/>
              <a:rect l="textAreaLeft" t="textAreaTop" r="textAreaRight" b="textAreaBottom"/>
              <a:pathLst>
                <a:path w="49400" h="45364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solidFill>
              <a:srgbClr val="CDD7B6">
                <a:alpha val="24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23" name="Google Shape;1310;p79"/>
            <p:cNvSpPr/>
            <p:nvPr/>
          </p:nvSpPr>
          <p:spPr>
            <a:xfrm rot="21395400">
              <a:off x="5546880" y="635400"/>
              <a:ext cx="2056320" cy="1888200"/>
            </a:xfrm>
            <a:custGeom>
              <a:avLst/>
              <a:gdLst>
                <a:gd name="textAreaLeft" fmla="*/ 0 w 2056320"/>
                <a:gd name="textAreaRight" fmla="*/ 2056680 w 2056320"/>
                <a:gd name="textAreaTop" fmla="*/ 0 h 1888200"/>
                <a:gd name="textAreaBottom" fmla="*/ 1888560 h 1888200"/>
              </a:gdLst>
              <a:ahLst/>
              <a:cxnLst/>
              <a:rect l="textAreaLeft" t="textAreaTop" r="textAreaRight" b="textAreaBottom"/>
              <a:pathLst>
                <a:path w="49400" h="45364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noFill/>
            <a:ln w="9525">
              <a:solidFill>
                <a:srgbClr val="A4AD8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grpSp>
        <p:nvGrpSpPr>
          <p:cNvPr id="524" name="Google Shape;1311;p79"/>
          <p:cNvGrpSpPr/>
          <p:nvPr/>
        </p:nvGrpSpPr>
        <p:grpSpPr>
          <a:xfrm>
            <a:off x="4909680" y="330120"/>
            <a:ext cx="923040" cy="1047600"/>
            <a:chOff x="4909680" y="330120"/>
            <a:chExt cx="923040" cy="1047600"/>
          </a:xfrm>
        </p:grpSpPr>
        <p:sp>
          <p:nvSpPr>
            <p:cNvPr id="525" name="Google Shape;1312;p79"/>
            <p:cNvSpPr/>
            <p:nvPr/>
          </p:nvSpPr>
          <p:spPr>
            <a:xfrm rot="19872000" flipH="1">
              <a:off x="5724000" y="452160"/>
              <a:ext cx="97560" cy="69840"/>
            </a:xfrm>
            <a:custGeom>
              <a:avLst/>
              <a:gdLst>
                <a:gd name="textAreaLeft" fmla="*/ -360 w 97560"/>
                <a:gd name="textAreaRight" fmla="*/ 97560 w 97560"/>
                <a:gd name="textAreaTop" fmla="*/ 0 h 69840"/>
                <a:gd name="textAreaBottom" fmla="*/ 70200 h 69840"/>
              </a:gdLst>
              <a:ahLst/>
              <a:cxnLst/>
              <a:rect l="textAreaLeft" t="textAreaTop" r="textAreaRight" b="textAreaBottom"/>
              <a:pathLst>
                <a:path w="4432" h="3193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4920" bIns="349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26" name="Google Shape;1313;p79"/>
            <p:cNvSpPr/>
            <p:nvPr/>
          </p:nvSpPr>
          <p:spPr>
            <a:xfrm rot="19872000" flipH="1">
              <a:off x="5397120" y="347040"/>
              <a:ext cx="91080" cy="75600"/>
            </a:xfrm>
            <a:custGeom>
              <a:avLst/>
              <a:gdLst>
                <a:gd name="textAreaLeft" fmla="*/ -360 w 91080"/>
                <a:gd name="textAreaRight" fmla="*/ 91080 w 91080"/>
                <a:gd name="textAreaTop" fmla="*/ 0 h 75600"/>
                <a:gd name="textAreaBottom" fmla="*/ 75960 h 75600"/>
              </a:gdLst>
              <a:ahLst/>
              <a:cxnLst/>
              <a:rect l="textAreaLeft" t="textAreaTop" r="textAreaRight" b="textAreaBottom"/>
              <a:pathLst>
                <a:path w="4132" h="344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7800" bIns="378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527" name="Google Shape;1314;p79"/>
            <p:cNvSpPr/>
            <p:nvPr/>
          </p:nvSpPr>
          <p:spPr>
            <a:xfrm rot="19872000" flipH="1">
              <a:off x="4955040" y="564120"/>
              <a:ext cx="90720" cy="60840"/>
            </a:xfrm>
            <a:custGeom>
              <a:avLst/>
              <a:gdLst>
                <a:gd name="textAreaLeft" fmla="*/ 360 w 90720"/>
                <a:gd name="textAreaRight" fmla="*/ 91440 w 90720"/>
                <a:gd name="textAreaTop" fmla="*/ 0 h 60840"/>
                <a:gd name="textAreaBottom" fmla="*/ 61200 h 60840"/>
              </a:gdLst>
              <a:ahLst/>
              <a:cxnLst/>
              <a:rect l="textAreaLeft" t="textAreaTop" r="textAreaRight" b="textAreaBottom"/>
              <a:pathLst>
                <a:path w="4123" h="2744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0600" bIns="306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28" name="Google Shape;1315;p79"/>
            <p:cNvSpPr/>
            <p:nvPr/>
          </p:nvSpPr>
          <p:spPr>
            <a:xfrm rot="19872000" flipH="1">
              <a:off x="4923360" y="898920"/>
              <a:ext cx="116640" cy="88920"/>
            </a:xfrm>
            <a:custGeom>
              <a:avLst/>
              <a:gdLst>
                <a:gd name="textAreaLeft" fmla="*/ 360 w 116640"/>
                <a:gd name="textAreaRight" fmla="*/ 117360 w 116640"/>
                <a:gd name="textAreaTop" fmla="*/ 0 h 88920"/>
                <a:gd name="textAreaBottom" fmla="*/ 89280 h 88920"/>
              </a:gdLst>
              <a:ahLst/>
              <a:cxnLst/>
              <a:rect l="textAreaLeft" t="textAreaTop" r="textAreaRight" b="textAreaBottom"/>
              <a:pathLst>
                <a:path w="5292" h="4043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4640" bIns="446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29" name="Google Shape;1316;p79"/>
            <p:cNvSpPr/>
            <p:nvPr/>
          </p:nvSpPr>
          <p:spPr>
            <a:xfrm rot="19872000" flipH="1">
              <a:off x="5424480" y="682920"/>
              <a:ext cx="79560" cy="57960"/>
            </a:xfrm>
            <a:custGeom>
              <a:avLst/>
              <a:gdLst>
                <a:gd name="textAreaLeft" fmla="*/ -360 w 79560"/>
                <a:gd name="textAreaRight" fmla="*/ 79560 w 79560"/>
                <a:gd name="textAreaTop" fmla="*/ 0 h 57960"/>
                <a:gd name="textAreaBottom" fmla="*/ 58320 h 57960"/>
              </a:gdLst>
              <a:ahLst/>
              <a:cxnLst/>
              <a:rect l="textAreaLeft" t="textAreaTop" r="textAreaRight" b="textAreaBottom"/>
              <a:pathLst>
                <a:path w="3607" h="2621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9160" bIns="291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30" name="Google Shape;1317;p79"/>
            <p:cNvSpPr/>
            <p:nvPr/>
          </p:nvSpPr>
          <p:spPr>
            <a:xfrm rot="19872000" flipH="1">
              <a:off x="5198040" y="1021320"/>
              <a:ext cx="132120" cy="82080"/>
            </a:xfrm>
            <a:custGeom>
              <a:avLst/>
              <a:gdLst>
                <a:gd name="textAreaLeft" fmla="*/ -360 w 132120"/>
                <a:gd name="textAreaRight" fmla="*/ 132120 w 132120"/>
                <a:gd name="textAreaTop" fmla="*/ 0 h 82080"/>
                <a:gd name="textAreaBottom" fmla="*/ 82440 h 82080"/>
              </a:gdLst>
              <a:ahLst/>
              <a:cxnLst/>
              <a:rect l="textAreaLeft" t="textAreaTop" r="textAreaRight" b="textAreaBottom"/>
              <a:pathLst>
                <a:path w="5984" h="3723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1040" bIns="410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31" name="Google Shape;1318;p79"/>
            <p:cNvSpPr/>
            <p:nvPr/>
          </p:nvSpPr>
          <p:spPr>
            <a:xfrm rot="19872000" flipH="1">
              <a:off x="4947120" y="1294560"/>
              <a:ext cx="93960" cy="64080"/>
            </a:xfrm>
            <a:custGeom>
              <a:avLst/>
              <a:gdLst>
                <a:gd name="textAreaLeft" fmla="*/ -360 w 93960"/>
                <a:gd name="textAreaRight" fmla="*/ 93960 w 93960"/>
                <a:gd name="textAreaTop" fmla="*/ 0 h 64080"/>
                <a:gd name="textAreaBottom" fmla="*/ 64440 h 64080"/>
              </a:gdLst>
              <a:ahLst/>
              <a:cxnLst/>
              <a:rect l="textAreaLeft" t="textAreaTop" r="textAreaRight" b="textAreaBottom"/>
              <a:pathLst>
                <a:path w="4267" h="2908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2040" bIns="320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532" name="PlaceHolder 1"/>
          <p:cNvSpPr>
            <a:spLocks noGrp="1"/>
          </p:cNvSpPr>
          <p:nvPr>
            <p:ph type="title"/>
          </p:nvPr>
        </p:nvSpPr>
        <p:spPr>
          <a:xfrm>
            <a:off x="4734000" y="2781360"/>
            <a:ext cx="3704760" cy="1257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t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4000" b="0" strike="noStrike" spc="-1">
                <a:solidFill>
                  <a:schemeClr val="dk1"/>
                </a:solidFill>
                <a:latin typeface="Roboto Slab"/>
                <a:ea typeface="Roboto Slab"/>
              </a:rPr>
              <a:t>Estrategias de Afrontamiento</a:t>
            </a:r>
            <a:endParaRPr lang="fr-FR" sz="4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33" name="PlaceHolder 2"/>
          <p:cNvSpPr>
            <a:spLocks noGrp="1"/>
          </p:cNvSpPr>
          <p:nvPr>
            <p:ph type="title"/>
          </p:nvPr>
        </p:nvSpPr>
        <p:spPr>
          <a:xfrm>
            <a:off x="5915160" y="1257480"/>
            <a:ext cx="1333080" cy="64728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7000" b="0" strike="noStrike" spc="-1">
                <a:solidFill>
                  <a:schemeClr val="accent4"/>
                </a:solidFill>
                <a:latin typeface="Roboto Slab"/>
                <a:ea typeface="Roboto Slab"/>
              </a:rPr>
              <a:t>02</a:t>
            </a:r>
            <a:endParaRPr lang="fr-FR" sz="7000" b="0" strike="noStrike" spc="-1">
              <a:solidFill>
                <a:schemeClr val="dk1"/>
              </a:solidFill>
              <a:latin typeface="Arial"/>
            </a:endParaRPr>
          </a:p>
        </p:txBody>
      </p:sp>
      <p:cxnSp>
        <p:nvCxnSpPr>
          <p:cNvPr id="535" name="Google Shape;1322;p79"/>
          <p:cNvCxnSpPr/>
          <p:nvPr/>
        </p:nvCxnSpPr>
        <p:spPr>
          <a:xfrm>
            <a:off x="5609520" y="4084200"/>
            <a:ext cx="1948320" cy="360"/>
          </a:xfrm>
          <a:prstGeom prst="straightConnector1">
            <a:avLst/>
          </a:prstGeom>
          <a:ln w="19050">
            <a:solidFill>
              <a:srgbClr val="BAC2A7"/>
            </a:solidFill>
            <a:round/>
          </a:ln>
        </p:spPr>
      </p:cxnSp>
      <p:sp>
        <p:nvSpPr>
          <p:cNvPr id="536" name="Google Shape;1323;p79"/>
          <p:cNvSpPr/>
          <p:nvPr/>
        </p:nvSpPr>
        <p:spPr>
          <a:xfrm rot="12469200">
            <a:off x="-822240" y="3106440"/>
            <a:ext cx="3385080" cy="1974600"/>
          </a:xfrm>
          <a:custGeom>
            <a:avLst/>
            <a:gdLst>
              <a:gd name="textAreaLeft" fmla="*/ 0 w 3385080"/>
              <a:gd name="textAreaRight" fmla="*/ 3385440 w 3385080"/>
              <a:gd name="textAreaTop" fmla="*/ 0 h 1974600"/>
              <a:gd name="textAreaBottom" fmla="*/ 1974960 h 1974600"/>
            </a:gdLst>
            <a:ahLst/>
            <a:cxnLst/>
            <a:rect l="textAreaLeft" t="textAreaTop" r="textAreaRight" b="textAreaBottom"/>
            <a:pathLst>
              <a:path w="175870" h="102587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537" name="Google Shape;1324;p79"/>
          <p:cNvSpPr/>
          <p:nvPr/>
        </p:nvSpPr>
        <p:spPr>
          <a:xfrm rot="1800000">
            <a:off x="6906240" y="-51120"/>
            <a:ext cx="3055320" cy="1782000"/>
          </a:xfrm>
          <a:custGeom>
            <a:avLst/>
            <a:gdLst>
              <a:gd name="textAreaLeft" fmla="*/ 0 w 3055320"/>
              <a:gd name="textAreaRight" fmla="*/ 3055680 w 3055320"/>
              <a:gd name="textAreaTop" fmla="*/ 0 h 1782000"/>
              <a:gd name="textAreaBottom" fmla="*/ 1782360 h 1782000"/>
            </a:gdLst>
            <a:ahLst/>
            <a:cxnLst/>
            <a:rect l="textAreaLeft" t="textAreaTop" r="textAreaRight" b="textAreaBottom"/>
            <a:pathLst>
              <a:path w="175870" h="102587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538" name="Google Shape;1325;p79"/>
          <p:cNvGrpSpPr/>
          <p:nvPr/>
        </p:nvGrpSpPr>
        <p:grpSpPr>
          <a:xfrm>
            <a:off x="8054640" y="3974760"/>
            <a:ext cx="942120" cy="1078200"/>
            <a:chOff x="8054640" y="3974760"/>
            <a:chExt cx="942120" cy="1078200"/>
          </a:xfrm>
        </p:grpSpPr>
        <p:sp>
          <p:nvSpPr>
            <p:cNvPr id="539" name="Google Shape;1326;p79"/>
            <p:cNvSpPr/>
            <p:nvPr/>
          </p:nvSpPr>
          <p:spPr>
            <a:xfrm rot="17188200" flipH="1" flipV="1">
              <a:off x="8720640" y="3997080"/>
              <a:ext cx="100080" cy="72000"/>
            </a:xfrm>
            <a:custGeom>
              <a:avLst/>
              <a:gdLst>
                <a:gd name="textAreaLeft" fmla="*/ 360 w 100080"/>
                <a:gd name="textAreaRight" fmla="*/ 100800 w 100080"/>
                <a:gd name="textAreaTop" fmla="*/ 360 h 72000"/>
                <a:gd name="textAreaBottom" fmla="*/ 72720 h 72000"/>
              </a:gdLst>
              <a:ahLst/>
              <a:cxnLst/>
              <a:rect l="textAreaLeft" t="textAreaTop" r="textAreaRight" b="textAreaBottom"/>
              <a:pathLst>
                <a:path w="4432" h="3193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00" bIns="360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40" name="Google Shape;1327;p79"/>
            <p:cNvSpPr/>
            <p:nvPr/>
          </p:nvSpPr>
          <p:spPr>
            <a:xfrm rot="17188200" flipH="1" flipV="1">
              <a:off x="8899200" y="4301640"/>
              <a:ext cx="93240" cy="78120"/>
            </a:xfrm>
            <a:custGeom>
              <a:avLst/>
              <a:gdLst>
                <a:gd name="textAreaLeft" fmla="*/ -360 w 93240"/>
                <a:gd name="textAreaRight" fmla="*/ 93240 w 93240"/>
                <a:gd name="textAreaTop" fmla="*/ -360 h 78120"/>
                <a:gd name="textAreaBottom" fmla="*/ 78120 h 78120"/>
              </a:gdLst>
              <a:ahLst/>
              <a:cxnLst/>
              <a:rect l="textAreaLeft" t="textAreaTop" r="textAreaRight" b="textAreaBottom"/>
              <a:pathLst>
                <a:path w="4132" h="344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9240" bIns="392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541" name="Google Shape;1328;p79"/>
            <p:cNvSpPr/>
            <p:nvPr/>
          </p:nvSpPr>
          <p:spPr>
            <a:xfrm rot="17188200" flipH="1" flipV="1">
              <a:off x="8787240" y="4800600"/>
              <a:ext cx="93240" cy="61920"/>
            </a:xfrm>
            <a:custGeom>
              <a:avLst/>
              <a:gdLst>
                <a:gd name="textAreaLeft" fmla="*/ -360 w 93240"/>
                <a:gd name="textAreaRight" fmla="*/ 93240 w 93240"/>
                <a:gd name="textAreaTop" fmla="*/ 360 h 61920"/>
                <a:gd name="textAreaBottom" fmla="*/ 62640 h 61920"/>
              </a:gdLst>
              <a:ahLst/>
              <a:cxnLst/>
              <a:rect l="textAreaLeft" t="textAreaTop" r="textAreaRight" b="textAreaBottom"/>
              <a:pathLst>
                <a:path w="4123" h="2744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0960" bIns="309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42" name="Google Shape;1329;p79"/>
            <p:cNvSpPr/>
            <p:nvPr/>
          </p:nvSpPr>
          <p:spPr>
            <a:xfrm rot="17188200" flipH="1" flipV="1">
              <a:off x="8427240" y="4880520"/>
              <a:ext cx="119880" cy="91440"/>
            </a:xfrm>
            <a:custGeom>
              <a:avLst/>
              <a:gdLst>
                <a:gd name="textAreaLeft" fmla="*/ -360 w 119880"/>
                <a:gd name="textAreaRight" fmla="*/ 119880 w 119880"/>
                <a:gd name="textAreaTop" fmla="*/ 360 h 91440"/>
                <a:gd name="textAreaBottom" fmla="*/ 92160 h 91440"/>
              </a:gdLst>
              <a:ahLst/>
              <a:cxnLst/>
              <a:rect l="textAreaLeft" t="textAreaTop" r="textAreaRight" b="textAreaBottom"/>
              <a:pathLst>
                <a:path w="5292" h="4043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43" name="Google Shape;1330;p79"/>
            <p:cNvSpPr/>
            <p:nvPr/>
          </p:nvSpPr>
          <p:spPr>
            <a:xfrm rot="17188200" flipH="1" flipV="1">
              <a:off x="8572680" y="4361400"/>
              <a:ext cx="81360" cy="59040"/>
            </a:xfrm>
            <a:custGeom>
              <a:avLst/>
              <a:gdLst>
                <a:gd name="textAreaLeft" fmla="*/ 360 w 81360"/>
                <a:gd name="textAreaRight" fmla="*/ 82080 w 81360"/>
                <a:gd name="textAreaTop" fmla="*/ 360 h 59040"/>
                <a:gd name="textAreaBottom" fmla="*/ 59760 h 59040"/>
              </a:gdLst>
              <a:ahLst/>
              <a:cxnLst/>
              <a:rect l="textAreaLeft" t="textAreaTop" r="textAreaRight" b="textAreaBottom"/>
              <a:pathLst>
                <a:path w="3607" h="2621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9520" bIns="29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44" name="Google Shape;1331;p79"/>
            <p:cNvSpPr/>
            <p:nvPr/>
          </p:nvSpPr>
          <p:spPr>
            <a:xfrm rot="17188200" flipH="1" flipV="1">
              <a:off x="8238240" y="4626360"/>
              <a:ext cx="135720" cy="84240"/>
            </a:xfrm>
            <a:custGeom>
              <a:avLst/>
              <a:gdLst>
                <a:gd name="textAreaLeft" fmla="*/ -360 w 135720"/>
                <a:gd name="textAreaRight" fmla="*/ 135720 w 135720"/>
                <a:gd name="textAreaTop" fmla="*/ 360 h 84240"/>
                <a:gd name="textAreaBottom" fmla="*/ 84960 h 84240"/>
              </a:gdLst>
              <a:ahLst/>
              <a:cxnLst/>
              <a:rect l="textAreaLeft" t="textAreaTop" r="textAreaRight" b="textAreaBottom"/>
              <a:pathLst>
                <a:path w="5984" h="3723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2120" bIns="42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45" name="Google Shape;1332;p79"/>
            <p:cNvSpPr/>
            <p:nvPr/>
          </p:nvSpPr>
          <p:spPr>
            <a:xfrm rot="17188200" flipH="1" flipV="1">
              <a:off x="8051760" y="4963680"/>
              <a:ext cx="96480" cy="66240"/>
            </a:xfrm>
            <a:custGeom>
              <a:avLst/>
              <a:gdLst>
                <a:gd name="textAreaLeft" fmla="*/ 360 w 96480"/>
                <a:gd name="textAreaRight" fmla="*/ 97200 w 96480"/>
                <a:gd name="textAreaTop" fmla="*/ 360 h 66240"/>
                <a:gd name="textAreaBottom" fmla="*/ 66960 h 66240"/>
              </a:gdLst>
              <a:ahLst/>
              <a:cxnLst/>
              <a:rect l="textAreaLeft" t="textAreaTop" r="textAreaRight" b="textAreaBottom"/>
              <a:pathLst>
                <a:path w="4267" h="2908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3120" bIns="331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6" name="Google Shape;579;p64"/>
          <p:cNvGrpSpPr/>
          <p:nvPr/>
        </p:nvGrpSpPr>
        <p:grpSpPr>
          <a:xfrm>
            <a:off x="871920" y="267480"/>
            <a:ext cx="7399800" cy="4608360"/>
            <a:chOff x="871920" y="267480"/>
            <a:chExt cx="7399800" cy="4608360"/>
          </a:xfrm>
        </p:grpSpPr>
        <p:sp>
          <p:nvSpPr>
            <p:cNvPr id="547" name="Google Shape;580;p64"/>
            <p:cNvSpPr/>
            <p:nvPr/>
          </p:nvSpPr>
          <p:spPr>
            <a:xfrm flipH="1">
              <a:off x="871920" y="267480"/>
              <a:ext cx="7205040" cy="4538160"/>
            </a:xfrm>
            <a:custGeom>
              <a:avLst/>
              <a:gdLst>
                <a:gd name="textAreaLeft" fmla="*/ 360 w 7205040"/>
                <a:gd name="textAreaRight" fmla="*/ 7205760 w 7205040"/>
                <a:gd name="textAreaTop" fmla="*/ 0 h 4538160"/>
                <a:gd name="textAreaBottom" fmla="*/ 4538520 h 4538160"/>
              </a:gdLst>
              <a:ahLst/>
              <a:cxnLst/>
              <a:rect l="textAreaLeft" t="textAreaTop" r="textAreaRight" b="textAreaBottom"/>
              <a:pathLst>
                <a:path w="49400" h="45364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solidFill>
              <a:srgbClr val="CDD7B6">
                <a:alpha val="24000"/>
              </a:srgbClr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48" name="Google Shape;581;p64"/>
            <p:cNvSpPr/>
            <p:nvPr/>
          </p:nvSpPr>
          <p:spPr>
            <a:xfrm flipH="1">
              <a:off x="1066680" y="337680"/>
              <a:ext cx="7205040" cy="4538160"/>
            </a:xfrm>
            <a:custGeom>
              <a:avLst/>
              <a:gdLst>
                <a:gd name="textAreaLeft" fmla="*/ 360 w 7205040"/>
                <a:gd name="textAreaRight" fmla="*/ 7205760 w 7205040"/>
                <a:gd name="textAreaTop" fmla="*/ 0 h 4538160"/>
                <a:gd name="textAreaBottom" fmla="*/ 4538520 h 4538160"/>
              </a:gdLst>
              <a:ahLst/>
              <a:cxnLst/>
              <a:rect l="textAreaLeft" t="textAreaTop" r="textAreaRight" b="textAreaBottom"/>
              <a:pathLst>
                <a:path w="49400" h="45364">
                  <a:moveTo>
                    <a:pt x="14184" y="2711"/>
                  </a:moveTo>
                  <a:cubicBezTo>
                    <a:pt x="9663" y="5563"/>
                    <a:pt x="2430" y="12657"/>
                    <a:pt x="830" y="17734"/>
                  </a:cubicBezTo>
                  <a:cubicBezTo>
                    <a:pt x="-770" y="22811"/>
                    <a:pt x="-74" y="28585"/>
                    <a:pt x="4586" y="33175"/>
                  </a:cubicBezTo>
                  <a:cubicBezTo>
                    <a:pt x="9246" y="37766"/>
                    <a:pt x="21627" y="44929"/>
                    <a:pt x="28791" y="45277"/>
                  </a:cubicBezTo>
                  <a:cubicBezTo>
                    <a:pt x="35955" y="45625"/>
                    <a:pt x="44649" y="41244"/>
                    <a:pt x="47570" y="35262"/>
                  </a:cubicBezTo>
                  <a:cubicBezTo>
                    <a:pt x="50491" y="29281"/>
                    <a:pt x="49587" y="15161"/>
                    <a:pt x="46318" y="9388"/>
                  </a:cubicBezTo>
                  <a:cubicBezTo>
                    <a:pt x="43049" y="3615"/>
                    <a:pt x="33312" y="1737"/>
                    <a:pt x="27956" y="624"/>
                  </a:cubicBezTo>
                  <a:cubicBezTo>
                    <a:pt x="22600" y="-489"/>
                    <a:pt x="18705" y="-141"/>
                    <a:pt x="14184" y="2711"/>
                  </a:cubicBezTo>
                  <a:close/>
                </a:path>
              </a:pathLst>
            </a:custGeom>
            <a:noFill/>
            <a:ln w="9525">
              <a:solidFill>
                <a:srgbClr val="A4AD8F"/>
              </a:solidFill>
              <a:round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noAutofit/>
            </a:bodyPr>
            <a:lstStyle/>
            <a:p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549" name="PlaceHolder 1"/>
          <p:cNvSpPr>
            <a:spLocks noGrp="1"/>
          </p:cNvSpPr>
          <p:nvPr>
            <p:ph type="title"/>
          </p:nvPr>
        </p:nvSpPr>
        <p:spPr>
          <a:xfrm>
            <a:off x="1809720" y="1238400"/>
            <a:ext cx="5524200" cy="12189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90000"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5000" b="0" strike="noStrike" spc="-1">
                <a:solidFill>
                  <a:schemeClr val="dk1"/>
                </a:solidFill>
                <a:latin typeface="Roboto Slab"/>
                <a:ea typeface="Roboto Slab"/>
              </a:rPr>
              <a:t>Métodos de afrontamiento emocionales</a:t>
            </a:r>
            <a:endParaRPr lang="fr-FR" sz="50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50" name="PlaceHolder 2"/>
          <p:cNvSpPr>
            <a:spLocks noGrp="1"/>
          </p:cNvSpPr>
          <p:nvPr>
            <p:ph type="subTitle"/>
          </p:nvPr>
        </p:nvSpPr>
        <p:spPr>
          <a:xfrm>
            <a:off x="1685880" y="2533680"/>
            <a:ext cx="5428800" cy="137124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/>
          </a:bodyPr>
          <a:lstStyle/>
          <a:p>
            <a:pPr indent="0" algn="ctr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400" b="0" strike="noStrike" spc="-1">
                <a:solidFill>
                  <a:schemeClr val="dk1"/>
                </a:solidFill>
                <a:latin typeface="Nunito"/>
                <a:ea typeface="Nunito"/>
              </a:rPr>
              <a:t>Los métodos de afrontamiento emocionales incluyen técnicas como la regulación emocional, la reestructuración cognitiva y la meditación. Estas herramientas ayudan a las personas a gestionar sus emociones, reducir la ansiedad y mejorar su bienestar emocional.</a:t>
            </a:r>
            <a:endParaRPr lang="en-US" sz="1400" b="0" strike="noStrike" spc="-1">
              <a:solidFill>
                <a:srgbClr val="000000"/>
              </a:solidFill>
              <a:latin typeface="OpenSymbol"/>
            </a:endParaRPr>
          </a:p>
        </p:txBody>
      </p:sp>
      <p:cxnSp>
        <p:nvCxnSpPr>
          <p:cNvPr id="551" name="Google Shape;584;p64"/>
          <p:cNvCxnSpPr/>
          <p:nvPr/>
        </p:nvCxnSpPr>
        <p:spPr>
          <a:xfrm>
            <a:off x="2188800" y="2501640"/>
            <a:ext cx="4766400" cy="360"/>
          </a:xfrm>
          <a:prstGeom prst="straightConnector1">
            <a:avLst/>
          </a:prstGeom>
          <a:ln w="19050">
            <a:solidFill>
              <a:srgbClr val="BAC2A7"/>
            </a:solidFill>
            <a:round/>
          </a:ln>
        </p:spPr>
      </p:cxnSp>
      <p:grpSp>
        <p:nvGrpSpPr>
          <p:cNvPr id="552" name="Google Shape;585;p64"/>
          <p:cNvGrpSpPr/>
          <p:nvPr/>
        </p:nvGrpSpPr>
        <p:grpSpPr>
          <a:xfrm>
            <a:off x="7607880" y="4107960"/>
            <a:ext cx="1480680" cy="916200"/>
            <a:chOff x="7607880" y="4107960"/>
            <a:chExt cx="1480680" cy="916200"/>
          </a:xfrm>
        </p:grpSpPr>
        <p:sp>
          <p:nvSpPr>
            <p:cNvPr id="553" name="Google Shape;586;p64"/>
            <p:cNvSpPr/>
            <p:nvPr/>
          </p:nvSpPr>
          <p:spPr>
            <a:xfrm rot="19513800" flipH="1" flipV="1">
              <a:off x="8955360" y="4133880"/>
              <a:ext cx="119160" cy="86040"/>
            </a:xfrm>
            <a:custGeom>
              <a:avLst/>
              <a:gdLst>
                <a:gd name="textAreaLeft" fmla="*/ -360 w 119160"/>
                <a:gd name="textAreaRight" fmla="*/ 119160 w 119160"/>
                <a:gd name="textAreaTop" fmla="*/ -360 h 86040"/>
                <a:gd name="textAreaBottom" fmla="*/ 86040 h 86040"/>
              </a:gdLst>
              <a:ahLst/>
              <a:cxnLst/>
              <a:rect l="textAreaLeft" t="textAreaTop" r="textAreaRight" b="textAreaBottom"/>
              <a:pathLst>
                <a:path w="4432" h="3193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3200" bIns="432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54" name="Google Shape;587;p64"/>
            <p:cNvSpPr/>
            <p:nvPr/>
          </p:nvSpPr>
          <p:spPr>
            <a:xfrm rot="19513800" flipH="1" flipV="1">
              <a:off x="8891640" y="4546080"/>
              <a:ext cx="110880" cy="92520"/>
            </a:xfrm>
            <a:custGeom>
              <a:avLst/>
              <a:gdLst>
                <a:gd name="textAreaLeft" fmla="*/ 360 w 110880"/>
                <a:gd name="textAreaRight" fmla="*/ 111600 w 110880"/>
                <a:gd name="textAreaTop" fmla="*/ -360 h 92520"/>
                <a:gd name="textAreaBottom" fmla="*/ 92520 h 92520"/>
              </a:gdLst>
              <a:ahLst/>
              <a:cxnLst/>
              <a:rect l="textAreaLeft" t="textAreaTop" r="textAreaRight" b="textAreaBottom"/>
              <a:pathLst>
                <a:path w="4132" h="344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6440" bIns="46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555" name="Google Shape;588;p64"/>
            <p:cNvSpPr/>
            <p:nvPr/>
          </p:nvSpPr>
          <p:spPr>
            <a:xfrm rot="19513800" flipH="1" flipV="1">
              <a:off x="8422920" y="4925880"/>
              <a:ext cx="110520" cy="73440"/>
            </a:xfrm>
            <a:custGeom>
              <a:avLst/>
              <a:gdLst>
                <a:gd name="textAreaLeft" fmla="*/ -360 w 110520"/>
                <a:gd name="textAreaRight" fmla="*/ 110520 w 110520"/>
                <a:gd name="textAreaTop" fmla="*/ 360 h 73440"/>
                <a:gd name="textAreaBottom" fmla="*/ 74160 h 73440"/>
              </a:gdLst>
              <a:ahLst/>
              <a:cxnLst/>
              <a:rect l="textAreaLeft" t="textAreaTop" r="textAreaRight" b="textAreaBottom"/>
              <a:pathLst>
                <a:path w="4123" h="2744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720" bIns="367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56" name="Google Shape;589;p64"/>
            <p:cNvSpPr/>
            <p:nvPr/>
          </p:nvSpPr>
          <p:spPr>
            <a:xfrm rot="19513800" flipH="1" flipV="1">
              <a:off x="8016840" y="4738680"/>
              <a:ext cx="141840" cy="108360"/>
            </a:xfrm>
            <a:custGeom>
              <a:avLst/>
              <a:gdLst>
                <a:gd name="textAreaLeft" fmla="*/ 360 w 141840"/>
                <a:gd name="textAreaRight" fmla="*/ 142560 w 141840"/>
                <a:gd name="textAreaTop" fmla="*/ -360 h 108360"/>
                <a:gd name="textAreaBottom" fmla="*/ 108360 h 108360"/>
              </a:gdLst>
              <a:ahLst/>
              <a:cxnLst/>
              <a:rect l="textAreaLeft" t="textAreaTop" r="textAreaRight" b="textAreaBottom"/>
              <a:pathLst>
                <a:path w="5292" h="4043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4360" bIns="543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57" name="Google Shape;590;p64"/>
            <p:cNvSpPr/>
            <p:nvPr/>
          </p:nvSpPr>
          <p:spPr>
            <a:xfrm rot="19513800" flipH="1" flipV="1">
              <a:off x="8554320" y="4357080"/>
              <a:ext cx="96840" cy="70200"/>
            </a:xfrm>
            <a:custGeom>
              <a:avLst/>
              <a:gdLst>
                <a:gd name="textAreaLeft" fmla="*/ -360 w 96840"/>
                <a:gd name="textAreaRight" fmla="*/ 96840 w 96840"/>
                <a:gd name="textAreaTop" fmla="*/ -360 h 70200"/>
                <a:gd name="textAreaBottom" fmla="*/ 70200 h 70200"/>
              </a:gdLst>
              <a:ahLst/>
              <a:cxnLst/>
              <a:rect l="textAreaLeft" t="textAreaTop" r="textAreaRight" b="textAreaBottom"/>
              <a:pathLst>
                <a:path w="3607" h="2621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5280" bIns="352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58" name="Google Shape;591;p64"/>
            <p:cNvSpPr/>
            <p:nvPr/>
          </p:nvSpPr>
          <p:spPr>
            <a:xfrm rot="19513800" flipH="1" flipV="1">
              <a:off x="8031240" y="4370040"/>
              <a:ext cx="160920" cy="100080"/>
            </a:xfrm>
            <a:custGeom>
              <a:avLst/>
              <a:gdLst>
                <a:gd name="textAreaLeft" fmla="*/ -360 w 160920"/>
                <a:gd name="textAreaRight" fmla="*/ 160920 w 160920"/>
                <a:gd name="textAreaTop" fmla="*/ 360 h 100080"/>
                <a:gd name="textAreaBottom" fmla="*/ 100800 h 100080"/>
              </a:gdLst>
              <a:ahLst/>
              <a:cxnLst/>
              <a:rect l="textAreaLeft" t="textAreaTop" r="textAreaRight" b="textAreaBottom"/>
              <a:pathLst>
                <a:path w="5984" h="3723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0040" bIns="500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59" name="Google Shape;592;p64"/>
            <p:cNvSpPr/>
            <p:nvPr/>
          </p:nvSpPr>
          <p:spPr>
            <a:xfrm rot="19513800" flipH="1" flipV="1">
              <a:off x="7619400" y="4532040"/>
              <a:ext cx="114480" cy="78120"/>
            </a:xfrm>
            <a:custGeom>
              <a:avLst/>
              <a:gdLst>
                <a:gd name="textAreaLeft" fmla="*/ 360 w 114480"/>
                <a:gd name="textAreaRight" fmla="*/ 115200 w 114480"/>
                <a:gd name="textAreaTop" fmla="*/ -360 h 78120"/>
                <a:gd name="textAreaBottom" fmla="*/ 78120 h 78120"/>
              </a:gdLst>
              <a:ahLst/>
              <a:cxnLst/>
              <a:rect l="textAreaLeft" t="textAreaTop" r="textAreaRight" b="textAreaBottom"/>
              <a:pathLst>
                <a:path w="4267" h="2908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9240" bIns="392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560" name="Google Shape;593;p64"/>
          <p:cNvSpPr/>
          <p:nvPr/>
        </p:nvSpPr>
        <p:spPr>
          <a:xfrm rot="18178800">
            <a:off x="-267480" y="-214200"/>
            <a:ext cx="3393360" cy="1979280"/>
          </a:xfrm>
          <a:custGeom>
            <a:avLst/>
            <a:gdLst>
              <a:gd name="textAreaLeft" fmla="*/ 0 w 3393360"/>
              <a:gd name="textAreaRight" fmla="*/ 3393720 w 3393360"/>
              <a:gd name="textAreaTop" fmla="*/ 0 h 1979280"/>
              <a:gd name="textAreaBottom" fmla="*/ 1979640 h 1979280"/>
            </a:gdLst>
            <a:ahLst/>
            <a:cxnLst/>
            <a:rect l="textAreaLeft" t="textAreaTop" r="textAreaRight" b="textAreaBottom"/>
            <a:pathLst>
              <a:path w="175870" h="102587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grpSp>
        <p:nvGrpSpPr>
          <p:cNvPr id="561" name="Google Shape;594;p64"/>
          <p:cNvGrpSpPr/>
          <p:nvPr/>
        </p:nvGrpSpPr>
        <p:grpSpPr>
          <a:xfrm>
            <a:off x="1114920" y="667080"/>
            <a:ext cx="776160" cy="562680"/>
            <a:chOff x="1114920" y="667080"/>
            <a:chExt cx="776160" cy="562680"/>
          </a:xfrm>
        </p:grpSpPr>
        <p:sp>
          <p:nvSpPr>
            <p:cNvPr id="562" name="Google Shape;595;p64"/>
            <p:cNvSpPr/>
            <p:nvPr/>
          </p:nvSpPr>
          <p:spPr>
            <a:xfrm rot="7518600" flipH="1">
              <a:off x="1123200" y="1131840"/>
              <a:ext cx="100080" cy="72000"/>
            </a:xfrm>
            <a:custGeom>
              <a:avLst/>
              <a:gdLst>
                <a:gd name="textAreaLeft" fmla="*/ 360 w 100080"/>
                <a:gd name="textAreaRight" fmla="*/ 100800 w 100080"/>
                <a:gd name="textAreaTop" fmla="*/ 0 h 72000"/>
                <a:gd name="textAreaBottom" fmla="*/ 72360 h 72000"/>
              </a:gdLst>
              <a:ahLst/>
              <a:cxnLst/>
              <a:rect l="textAreaLeft" t="textAreaTop" r="textAreaRight" b="textAreaBottom"/>
              <a:pathLst>
                <a:path w="4432" h="3193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6000" bIns="360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63" name="Google Shape;596;p64"/>
            <p:cNvSpPr/>
            <p:nvPr/>
          </p:nvSpPr>
          <p:spPr>
            <a:xfrm rot="7518600" flipH="1">
              <a:off x="1476360" y="1075320"/>
              <a:ext cx="93240" cy="78120"/>
            </a:xfrm>
            <a:custGeom>
              <a:avLst/>
              <a:gdLst>
                <a:gd name="textAreaLeft" fmla="*/ -360 w 93240"/>
                <a:gd name="textAreaRight" fmla="*/ 93240 w 93240"/>
                <a:gd name="textAreaTop" fmla="*/ 0 h 78120"/>
                <a:gd name="textAreaBottom" fmla="*/ 78480 h 78120"/>
              </a:gdLst>
              <a:ahLst/>
              <a:cxnLst/>
              <a:rect l="textAreaLeft" t="textAreaTop" r="textAreaRight" b="textAreaBottom"/>
              <a:pathLst>
                <a:path w="4132" h="344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9240" bIns="392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564" name="Google Shape;597;p64"/>
            <p:cNvSpPr/>
            <p:nvPr/>
          </p:nvSpPr>
          <p:spPr>
            <a:xfrm rot="7518600" flipH="1">
              <a:off x="1791360" y="691560"/>
              <a:ext cx="93240" cy="62280"/>
            </a:xfrm>
            <a:custGeom>
              <a:avLst/>
              <a:gdLst>
                <a:gd name="textAreaLeft" fmla="*/ -360 w 93240"/>
                <a:gd name="textAreaRight" fmla="*/ 93240 w 93240"/>
                <a:gd name="textAreaTop" fmla="*/ 0 h 62280"/>
                <a:gd name="textAreaBottom" fmla="*/ 62640 h 62280"/>
              </a:gdLst>
              <a:ahLst/>
              <a:cxnLst/>
              <a:rect l="textAreaLeft" t="textAreaTop" r="textAreaRight" b="textAreaBottom"/>
              <a:pathLst>
                <a:path w="4123" h="2744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31320" bIns="313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65" name="Google Shape;598;p64"/>
            <p:cNvSpPr/>
            <p:nvPr/>
          </p:nvSpPr>
          <p:spPr>
            <a:xfrm rot="7518600" flipH="1">
              <a:off x="1316160" y="793080"/>
              <a:ext cx="81360" cy="59040"/>
            </a:xfrm>
            <a:custGeom>
              <a:avLst/>
              <a:gdLst>
                <a:gd name="textAreaLeft" fmla="*/ 360 w 81360"/>
                <a:gd name="textAreaRight" fmla="*/ 82080 w 81360"/>
                <a:gd name="textAreaTop" fmla="*/ 0 h 59040"/>
                <a:gd name="textAreaBottom" fmla="*/ 59400 h 59040"/>
              </a:gdLst>
              <a:ahLst/>
              <a:cxnLst/>
              <a:rect l="textAreaLeft" t="textAreaTop" r="textAreaRight" b="textAreaBottom"/>
              <a:pathLst>
                <a:path w="3607" h="2621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4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29520" bIns="29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66" name="Google Shape;766;p67"/>
          <p:cNvGrpSpPr/>
          <p:nvPr/>
        </p:nvGrpSpPr>
        <p:grpSpPr>
          <a:xfrm>
            <a:off x="3227040" y="89280"/>
            <a:ext cx="1483920" cy="1590480"/>
            <a:chOff x="3227040" y="89280"/>
            <a:chExt cx="1483920" cy="1590480"/>
          </a:xfrm>
        </p:grpSpPr>
        <p:sp>
          <p:nvSpPr>
            <p:cNvPr id="567" name="Google Shape;767;p67"/>
            <p:cNvSpPr/>
            <p:nvPr/>
          </p:nvSpPr>
          <p:spPr>
            <a:xfrm rot="12323400" flipH="1" flipV="1">
              <a:off x="3242880" y="308160"/>
              <a:ext cx="153000" cy="110160"/>
            </a:xfrm>
            <a:custGeom>
              <a:avLst/>
              <a:gdLst>
                <a:gd name="textAreaLeft" fmla="*/ -360 w 153000"/>
                <a:gd name="textAreaRight" fmla="*/ 153000 w 153000"/>
                <a:gd name="textAreaTop" fmla="*/ 360 h 110160"/>
                <a:gd name="textAreaBottom" fmla="*/ 110880 h 110160"/>
              </a:gdLst>
              <a:ahLst/>
              <a:cxnLst/>
              <a:rect l="textAreaLeft" t="textAreaTop" r="textAreaRight" b="textAreaBottom"/>
              <a:pathLst>
                <a:path w="4432" h="3193">
                  <a:moveTo>
                    <a:pt x="1801" y="1"/>
                  </a:moveTo>
                  <a:cubicBezTo>
                    <a:pt x="1422" y="1"/>
                    <a:pt x="1044" y="135"/>
                    <a:pt x="731" y="454"/>
                  </a:cubicBezTo>
                  <a:cubicBezTo>
                    <a:pt x="0" y="1166"/>
                    <a:pt x="1081" y="3192"/>
                    <a:pt x="2325" y="3192"/>
                  </a:cubicBezTo>
                  <a:cubicBezTo>
                    <a:pt x="2637" y="3192"/>
                    <a:pt x="2958" y="3066"/>
                    <a:pt x="3264" y="2760"/>
                  </a:cubicBezTo>
                  <a:cubicBezTo>
                    <a:pt x="4431" y="1592"/>
                    <a:pt x="3105" y="1"/>
                    <a:pt x="1801" y="1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5080" bIns="5508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68" name="Google Shape;768;p67"/>
            <p:cNvSpPr/>
            <p:nvPr/>
          </p:nvSpPr>
          <p:spPr>
            <a:xfrm rot="12323400" flipH="1" flipV="1">
              <a:off x="3754080" y="114120"/>
              <a:ext cx="142560" cy="118800"/>
            </a:xfrm>
            <a:custGeom>
              <a:avLst/>
              <a:gdLst>
                <a:gd name="textAreaLeft" fmla="*/ 360 w 142560"/>
                <a:gd name="textAreaRight" fmla="*/ 143280 w 142560"/>
                <a:gd name="textAreaTop" fmla="*/ 360 h 118800"/>
                <a:gd name="textAreaBottom" fmla="*/ 119520 h 118800"/>
              </a:gdLst>
              <a:ahLst/>
              <a:cxnLst/>
              <a:rect l="textAreaLeft" t="textAreaTop" r="textAreaRight" b="textAreaBottom"/>
              <a:pathLst>
                <a:path w="4132" h="3442">
                  <a:moveTo>
                    <a:pt x="2019" y="0"/>
                  </a:moveTo>
                  <a:cubicBezTo>
                    <a:pt x="1002" y="0"/>
                    <a:pt x="0" y="555"/>
                    <a:pt x="0" y="1713"/>
                  </a:cubicBezTo>
                  <a:cubicBezTo>
                    <a:pt x="0" y="2882"/>
                    <a:pt x="1003" y="3442"/>
                    <a:pt x="2020" y="3442"/>
                  </a:cubicBezTo>
                  <a:cubicBezTo>
                    <a:pt x="3068" y="3442"/>
                    <a:pt x="4131" y="2848"/>
                    <a:pt x="4131" y="1713"/>
                  </a:cubicBezTo>
                  <a:cubicBezTo>
                    <a:pt x="4131" y="589"/>
                    <a:pt x="3067" y="0"/>
                    <a:pt x="2019" y="0"/>
                  </a:cubicBezTo>
                  <a:close/>
                </a:path>
              </a:pathLst>
            </a:custGeom>
            <a:solidFill>
              <a:schemeClr val="dk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9400" bIns="594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FFFFFF"/>
                </a:solidFill>
                <a:latin typeface="OpenSymbol"/>
              </a:endParaRPr>
            </a:p>
          </p:txBody>
        </p:sp>
        <p:sp>
          <p:nvSpPr>
            <p:cNvPr id="569" name="Google Shape;769;p67"/>
            <p:cNvSpPr/>
            <p:nvPr/>
          </p:nvSpPr>
          <p:spPr>
            <a:xfrm rot="12323400" flipH="1" flipV="1">
              <a:off x="4466880" y="410760"/>
              <a:ext cx="142200" cy="94680"/>
            </a:xfrm>
            <a:custGeom>
              <a:avLst/>
              <a:gdLst>
                <a:gd name="textAreaLeft" fmla="*/ -360 w 142200"/>
                <a:gd name="textAreaRight" fmla="*/ 142200 w 142200"/>
                <a:gd name="textAreaTop" fmla="*/ -360 h 94680"/>
                <a:gd name="textAreaBottom" fmla="*/ 94680 h 94680"/>
              </a:gdLst>
              <a:ahLst/>
              <a:cxnLst/>
              <a:rect l="textAreaLeft" t="textAreaTop" r="textAreaRight" b="textAreaBottom"/>
              <a:pathLst>
                <a:path w="4123" h="2744">
                  <a:moveTo>
                    <a:pt x="1601" y="0"/>
                  </a:moveTo>
                  <a:cubicBezTo>
                    <a:pt x="726" y="0"/>
                    <a:pt x="0" y="532"/>
                    <a:pt x="308" y="1816"/>
                  </a:cubicBezTo>
                  <a:cubicBezTo>
                    <a:pt x="477" y="2488"/>
                    <a:pt x="941" y="2743"/>
                    <a:pt x="1467" y="2743"/>
                  </a:cubicBezTo>
                  <a:cubicBezTo>
                    <a:pt x="2639" y="2743"/>
                    <a:pt x="4122" y="1476"/>
                    <a:pt x="3366" y="720"/>
                  </a:cubicBezTo>
                  <a:cubicBezTo>
                    <a:pt x="2912" y="266"/>
                    <a:pt x="2220" y="0"/>
                    <a:pt x="1601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7520" bIns="4752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70" name="Google Shape;770;p67"/>
            <p:cNvSpPr/>
            <p:nvPr/>
          </p:nvSpPr>
          <p:spPr>
            <a:xfrm rot="12323400" flipH="1" flipV="1">
              <a:off x="4506480" y="933480"/>
              <a:ext cx="182880" cy="139320"/>
            </a:xfrm>
            <a:custGeom>
              <a:avLst/>
              <a:gdLst>
                <a:gd name="textAreaLeft" fmla="*/ 360 w 182880"/>
                <a:gd name="textAreaRight" fmla="*/ 183600 w 182880"/>
                <a:gd name="textAreaTop" fmla="*/ -360 h 139320"/>
                <a:gd name="textAreaBottom" fmla="*/ 139320 h 139320"/>
              </a:gdLst>
              <a:ahLst/>
              <a:cxnLst/>
              <a:rect l="textAreaLeft" t="textAreaTop" r="textAreaRight" b="textAreaBottom"/>
              <a:pathLst>
                <a:path w="5292" h="4043">
                  <a:moveTo>
                    <a:pt x="2314" y="0"/>
                  </a:moveTo>
                  <a:cubicBezTo>
                    <a:pt x="1456" y="0"/>
                    <a:pt x="683" y="415"/>
                    <a:pt x="429" y="1404"/>
                  </a:cubicBezTo>
                  <a:cubicBezTo>
                    <a:pt x="0" y="3094"/>
                    <a:pt x="1754" y="4043"/>
                    <a:pt x="3273" y="4043"/>
                  </a:cubicBezTo>
                  <a:cubicBezTo>
                    <a:pt x="4340" y="4043"/>
                    <a:pt x="5291" y="3575"/>
                    <a:pt x="5291" y="2568"/>
                  </a:cubicBezTo>
                  <a:cubicBezTo>
                    <a:pt x="5291" y="1076"/>
                    <a:pt x="3693" y="0"/>
                    <a:pt x="2314" y="0"/>
                  </a:cubicBezTo>
                  <a:close/>
                </a:path>
              </a:pathLst>
            </a:custGeom>
            <a:solidFill>
              <a:schemeClr val="lt2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9840" bIns="698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71" name="Google Shape;771;p67"/>
            <p:cNvSpPr/>
            <p:nvPr/>
          </p:nvSpPr>
          <p:spPr>
            <a:xfrm rot="12323400" flipH="1" flipV="1">
              <a:off x="3760920" y="639720"/>
              <a:ext cx="124560" cy="90360"/>
            </a:xfrm>
            <a:custGeom>
              <a:avLst/>
              <a:gdLst>
                <a:gd name="textAreaLeft" fmla="*/ 360 w 124560"/>
                <a:gd name="textAreaRight" fmla="*/ 125280 w 124560"/>
                <a:gd name="textAreaTop" fmla="*/ -360 h 90360"/>
                <a:gd name="textAreaBottom" fmla="*/ 90360 h 90360"/>
              </a:gdLst>
              <a:ahLst/>
              <a:cxnLst/>
              <a:rect l="textAreaLeft" t="textAreaTop" r="textAreaRight" b="textAreaBottom"/>
              <a:pathLst>
                <a:path w="3607" h="2621">
                  <a:moveTo>
                    <a:pt x="1859" y="0"/>
                  </a:moveTo>
                  <a:cubicBezTo>
                    <a:pt x="939" y="0"/>
                    <a:pt x="0" y="435"/>
                    <a:pt x="0" y="1250"/>
                  </a:cubicBezTo>
                  <a:cubicBezTo>
                    <a:pt x="0" y="2180"/>
                    <a:pt x="868" y="2620"/>
                    <a:pt x="1753" y="2620"/>
                  </a:cubicBezTo>
                  <a:cubicBezTo>
                    <a:pt x="2671" y="2620"/>
                    <a:pt x="3607" y="2146"/>
                    <a:pt x="3607" y="1250"/>
                  </a:cubicBezTo>
                  <a:cubicBezTo>
                    <a:pt x="3607" y="401"/>
                    <a:pt x="2742" y="0"/>
                    <a:pt x="1859" y="0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45360" bIns="4536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72" name="Google Shape;772;p67"/>
            <p:cNvSpPr/>
            <p:nvPr/>
          </p:nvSpPr>
          <p:spPr>
            <a:xfrm rot="12323400" flipH="1" flipV="1">
              <a:off x="4065480" y="1149840"/>
              <a:ext cx="206640" cy="128880"/>
            </a:xfrm>
            <a:custGeom>
              <a:avLst/>
              <a:gdLst>
                <a:gd name="textAreaLeft" fmla="*/ 360 w 206640"/>
                <a:gd name="textAreaRight" fmla="*/ 207360 w 206640"/>
                <a:gd name="textAreaTop" fmla="*/ 360 h 128880"/>
                <a:gd name="textAreaBottom" fmla="*/ 129600 h 128880"/>
              </a:gdLst>
              <a:ahLst/>
              <a:cxnLst/>
              <a:rect l="textAreaLeft" t="textAreaTop" r="textAreaRight" b="textAreaBottom"/>
              <a:pathLst>
                <a:path w="5984" h="3723">
                  <a:moveTo>
                    <a:pt x="2654" y="0"/>
                  </a:moveTo>
                  <a:cubicBezTo>
                    <a:pt x="2416" y="0"/>
                    <a:pt x="2181" y="37"/>
                    <a:pt x="1963" y="114"/>
                  </a:cubicBezTo>
                  <a:cubicBezTo>
                    <a:pt x="1" y="824"/>
                    <a:pt x="1588" y="3723"/>
                    <a:pt x="3256" y="3723"/>
                  </a:cubicBezTo>
                  <a:cubicBezTo>
                    <a:pt x="3625" y="3723"/>
                    <a:pt x="3998" y="3581"/>
                    <a:pt x="4337" y="3241"/>
                  </a:cubicBezTo>
                  <a:cubicBezTo>
                    <a:pt x="5983" y="1595"/>
                    <a:pt x="4234" y="0"/>
                    <a:pt x="2654" y="0"/>
                  </a:cubicBezTo>
                  <a:close/>
                </a:path>
              </a:pathLst>
            </a:custGeom>
            <a:solidFill>
              <a:schemeClr val="accent1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64440" bIns="6444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  <p:sp>
          <p:nvSpPr>
            <p:cNvPr id="573" name="Google Shape;773;p67"/>
            <p:cNvSpPr/>
            <p:nvPr/>
          </p:nvSpPr>
          <p:spPr>
            <a:xfrm rot="12323400" flipH="1" flipV="1">
              <a:off x="4540320" y="1552320"/>
              <a:ext cx="146880" cy="100440"/>
            </a:xfrm>
            <a:custGeom>
              <a:avLst/>
              <a:gdLst>
                <a:gd name="textAreaLeft" fmla="*/ 360 w 146880"/>
                <a:gd name="textAreaRight" fmla="*/ 147600 w 146880"/>
                <a:gd name="textAreaTop" fmla="*/ -360 h 100440"/>
                <a:gd name="textAreaBottom" fmla="*/ 100440 h 100440"/>
              </a:gdLst>
              <a:ahLst/>
              <a:cxnLst/>
              <a:rect l="textAreaLeft" t="textAreaTop" r="textAreaRight" b="textAreaBottom"/>
              <a:pathLst>
                <a:path w="4267" h="2908">
                  <a:moveTo>
                    <a:pt x="2350" y="1"/>
                  </a:moveTo>
                  <a:cubicBezTo>
                    <a:pt x="2148" y="1"/>
                    <a:pt x="1926" y="39"/>
                    <a:pt x="1689" y="125"/>
                  </a:cubicBezTo>
                  <a:cubicBezTo>
                    <a:pt x="0" y="721"/>
                    <a:pt x="507" y="2908"/>
                    <a:pt x="1917" y="2908"/>
                  </a:cubicBezTo>
                  <a:cubicBezTo>
                    <a:pt x="2126" y="2908"/>
                    <a:pt x="2356" y="2859"/>
                    <a:pt x="2602" y="2750"/>
                  </a:cubicBezTo>
                  <a:cubicBezTo>
                    <a:pt x="4267" y="2028"/>
                    <a:pt x="3816" y="1"/>
                    <a:pt x="2350" y="1"/>
                  </a:cubicBezTo>
                  <a:close/>
                </a:path>
              </a:pathLst>
            </a:custGeom>
            <a:solidFill>
              <a:schemeClr val="accent3"/>
            </a:solidFill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tIns="50400" bIns="50400" anchor="ctr">
              <a:no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endParaRPr lang="en-US" sz="1800" b="0" strike="noStrike" spc="-1">
                <a:solidFill>
                  <a:srgbClr val="000000"/>
                </a:solidFill>
                <a:latin typeface="OpenSymbol"/>
              </a:endParaRPr>
            </a:p>
          </p:txBody>
        </p:sp>
      </p:grpSp>
      <p:sp>
        <p:nvSpPr>
          <p:cNvPr id="574" name="PlaceHolder 1"/>
          <p:cNvSpPr>
            <a:spLocks noGrp="1"/>
          </p:cNvSpPr>
          <p:nvPr>
            <p:ph type="title"/>
          </p:nvPr>
        </p:nvSpPr>
        <p:spPr>
          <a:xfrm>
            <a:off x="714240" y="1371600"/>
            <a:ext cx="3600000" cy="77112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rmAutofit fontScale="90000"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5200" b="0" strike="noStrike" spc="-1">
                <a:solidFill>
                  <a:schemeClr val="accent4"/>
                </a:solidFill>
                <a:latin typeface="Roboto Slab"/>
                <a:ea typeface="Roboto Slab"/>
              </a:rPr>
              <a:t>Técnicas de resolución de problemas</a:t>
            </a:r>
            <a:endParaRPr lang="fr-FR" sz="5200" b="0" strike="noStrike" spc="-1">
              <a:solidFill>
                <a:schemeClr val="dk1"/>
              </a:solidFill>
              <a:latin typeface="Arial"/>
            </a:endParaRPr>
          </a:p>
        </p:txBody>
      </p:sp>
      <p:sp>
        <p:nvSpPr>
          <p:cNvPr id="575" name="PlaceHolder 2"/>
          <p:cNvSpPr>
            <a:spLocks noGrp="1"/>
          </p:cNvSpPr>
          <p:nvPr>
            <p:ph type="subTitle"/>
          </p:nvPr>
        </p:nvSpPr>
        <p:spPr>
          <a:xfrm>
            <a:off x="714240" y="2798974"/>
            <a:ext cx="3600000" cy="666360"/>
          </a:xfrm>
          <a:prstGeom prst="rect">
            <a:avLst/>
          </a:prstGeom>
          <a:noFill/>
          <a:ln w="0">
            <a:noFill/>
          </a:ln>
        </p:spPr>
        <p:txBody>
          <a:bodyPr lIns="91440" tIns="91440" rIns="91440" bIns="91440" anchor="ctr">
            <a:noAutofit/>
          </a:bodyPr>
          <a:lstStyle/>
          <a:p>
            <a:pPr indent="0">
              <a:lnSpc>
                <a:spcPct val="100000"/>
              </a:lnSpc>
              <a:buNone/>
              <a:tabLst>
                <a:tab pos="0" algn="l"/>
              </a:tabLst>
            </a:pPr>
            <a:r>
              <a:rPr lang="en" sz="1200" b="0" strike="noStrike" spc="-1" dirty="0">
                <a:solidFill>
                  <a:schemeClr val="dk1"/>
                </a:solidFill>
                <a:latin typeface="Nunito"/>
                <a:ea typeface="Nunito"/>
              </a:rPr>
              <a:t>Las técnicas de resolución de problemas implican pasos estructurados para enfrentar desafíos. Esto puede incluir la identificación del problema, la generación de alternativas, la evaluación de las opciones y la implementación de la solución elegida.</a:t>
            </a:r>
            <a:endParaRPr lang="en-US" sz="1200" b="0" strike="noStrike" spc="-1" dirty="0">
              <a:solidFill>
                <a:srgbClr val="000000"/>
              </a:solidFill>
              <a:latin typeface="OpenSymbol"/>
            </a:endParaRPr>
          </a:p>
        </p:txBody>
      </p:sp>
      <p:sp>
        <p:nvSpPr>
          <p:cNvPr id="576" name="Google Shape;776;p67"/>
          <p:cNvSpPr/>
          <p:nvPr/>
        </p:nvSpPr>
        <p:spPr>
          <a:xfrm>
            <a:off x="4861800" y="311040"/>
            <a:ext cx="4281840" cy="4831920"/>
          </a:xfrm>
          <a:prstGeom prst="round2SameRect">
            <a:avLst>
              <a:gd name="adj1" fmla="val 50000"/>
              <a:gd name="adj2" fmla="val 0"/>
            </a:avLst>
          </a:prstGeom>
          <a:blipFill rotWithShape="0">
            <a:blip r:embed="rId2"/>
            <a:srcRect/>
            <a:stretch/>
          </a:blip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90000" tIns="45000" rIns="90000" bIns="45000" anchor="t">
            <a:noAutofit/>
          </a:bodyPr>
          <a:lstStyle/>
          <a:p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  <p:cxnSp>
        <p:nvCxnSpPr>
          <p:cNvPr id="577" name="Google Shape;777;p67"/>
          <p:cNvCxnSpPr/>
          <p:nvPr/>
        </p:nvCxnSpPr>
        <p:spPr>
          <a:xfrm>
            <a:off x="823320" y="2206440"/>
            <a:ext cx="1845000" cy="360"/>
          </a:xfrm>
          <a:prstGeom prst="straightConnector1">
            <a:avLst/>
          </a:prstGeom>
          <a:ln w="19050">
            <a:solidFill>
              <a:srgbClr val="BAC2A7"/>
            </a:solidFill>
            <a:round/>
          </a:ln>
        </p:spPr>
      </p:cxnSp>
      <p:sp>
        <p:nvSpPr>
          <p:cNvPr id="578" name="Google Shape;778;p67"/>
          <p:cNvSpPr/>
          <p:nvPr/>
        </p:nvSpPr>
        <p:spPr>
          <a:xfrm rot="11089800">
            <a:off x="-87840" y="3198240"/>
            <a:ext cx="3169800" cy="1848960"/>
          </a:xfrm>
          <a:custGeom>
            <a:avLst/>
            <a:gdLst>
              <a:gd name="textAreaLeft" fmla="*/ 0 w 3169800"/>
              <a:gd name="textAreaRight" fmla="*/ 3170160 w 3169800"/>
              <a:gd name="textAreaTop" fmla="*/ 0 h 1848960"/>
              <a:gd name="textAreaBottom" fmla="*/ 1849320 h 1848960"/>
            </a:gdLst>
            <a:ahLst/>
            <a:cxnLst/>
            <a:rect l="textAreaLeft" t="textAreaTop" r="textAreaRight" b="textAreaBottom"/>
            <a:pathLst>
              <a:path w="175870" h="102587">
                <a:moveTo>
                  <a:pt x="6586" y="1"/>
                </a:moveTo>
                <a:cubicBezTo>
                  <a:pt x="6410" y="1"/>
                  <a:pt x="6249" y="128"/>
                  <a:pt x="6209" y="306"/>
                </a:cubicBezTo>
                <a:cubicBezTo>
                  <a:pt x="6187" y="398"/>
                  <a:pt x="4429" y="9254"/>
                  <a:pt x="3950" y="19571"/>
                </a:cubicBezTo>
                <a:cubicBezTo>
                  <a:pt x="3311" y="33472"/>
                  <a:pt x="5228" y="43218"/>
                  <a:pt x="9610" y="48582"/>
                </a:cubicBezTo>
                <a:cubicBezTo>
                  <a:pt x="12144" y="51686"/>
                  <a:pt x="15522" y="53261"/>
                  <a:pt x="19631" y="53261"/>
                </a:cubicBezTo>
                <a:cubicBezTo>
                  <a:pt x="30495" y="53261"/>
                  <a:pt x="40424" y="46733"/>
                  <a:pt x="50901" y="39817"/>
                </a:cubicBezTo>
                <a:cubicBezTo>
                  <a:pt x="61885" y="32569"/>
                  <a:pt x="73193" y="25123"/>
                  <a:pt x="86143" y="25123"/>
                </a:cubicBezTo>
                <a:cubicBezTo>
                  <a:pt x="87753" y="25123"/>
                  <a:pt x="89388" y="25238"/>
                  <a:pt x="91051" y="25483"/>
                </a:cubicBezTo>
                <a:cubicBezTo>
                  <a:pt x="101391" y="27035"/>
                  <a:pt x="106664" y="39931"/>
                  <a:pt x="112781" y="54882"/>
                </a:cubicBezTo>
                <a:cubicBezTo>
                  <a:pt x="117711" y="66979"/>
                  <a:pt x="123326" y="80697"/>
                  <a:pt x="132684" y="90192"/>
                </a:cubicBezTo>
                <a:cubicBezTo>
                  <a:pt x="140833" y="98478"/>
                  <a:pt x="150808" y="102586"/>
                  <a:pt x="162996" y="102586"/>
                </a:cubicBezTo>
                <a:cubicBezTo>
                  <a:pt x="166922" y="102586"/>
                  <a:pt x="171122" y="102153"/>
                  <a:pt x="175527" y="101285"/>
                </a:cubicBezTo>
                <a:cubicBezTo>
                  <a:pt x="175733" y="101240"/>
                  <a:pt x="175870" y="101057"/>
                  <a:pt x="175824" y="100852"/>
                </a:cubicBezTo>
                <a:cubicBezTo>
                  <a:pt x="175803" y="100661"/>
                  <a:pt x="175625" y="100530"/>
                  <a:pt x="175435" y="100530"/>
                </a:cubicBezTo>
                <a:cubicBezTo>
                  <a:pt x="175421" y="100530"/>
                  <a:pt x="175406" y="100531"/>
                  <a:pt x="175391" y="100532"/>
                </a:cubicBezTo>
                <a:cubicBezTo>
                  <a:pt x="171017" y="101386"/>
                  <a:pt x="166885" y="101814"/>
                  <a:pt x="162983" y="101814"/>
                </a:cubicBezTo>
                <a:cubicBezTo>
                  <a:pt x="151021" y="101814"/>
                  <a:pt x="141218" y="97791"/>
                  <a:pt x="133232" y="89667"/>
                </a:cubicBezTo>
                <a:cubicBezTo>
                  <a:pt x="123988" y="80263"/>
                  <a:pt x="118396" y="66614"/>
                  <a:pt x="113488" y="54585"/>
                </a:cubicBezTo>
                <a:cubicBezTo>
                  <a:pt x="107280" y="39429"/>
                  <a:pt x="101916" y="26327"/>
                  <a:pt x="91165" y="24729"/>
                </a:cubicBezTo>
                <a:cubicBezTo>
                  <a:pt x="89458" y="24478"/>
                  <a:pt x="87781" y="24359"/>
                  <a:pt x="86131" y="24359"/>
                </a:cubicBezTo>
                <a:cubicBezTo>
                  <a:pt x="72980" y="24359"/>
                  <a:pt x="61564" y="31877"/>
                  <a:pt x="50490" y="39178"/>
                </a:cubicBezTo>
                <a:cubicBezTo>
                  <a:pt x="40105" y="46025"/>
                  <a:pt x="30267" y="52508"/>
                  <a:pt x="19631" y="52508"/>
                </a:cubicBezTo>
                <a:cubicBezTo>
                  <a:pt x="15750" y="52508"/>
                  <a:pt x="12578" y="51024"/>
                  <a:pt x="10204" y="48103"/>
                </a:cubicBezTo>
                <a:cubicBezTo>
                  <a:pt x="1" y="35640"/>
                  <a:pt x="6894" y="809"/>
                  <a:pt x="6963" y="466"/>
                </a:cubicBezTo>
                <a:cubicBezTo>
                  <a:pt x="7008" y="261"/>
                  <a:pt x="6871" y="55"/>
                  <a:pt x="6666" y="10"/>
                </a:cubicBezTo>
                <a:cubicBezTo>
                  <a:pt x="6639" y="4"/>
                  <a:pt x="6612" y="1"/>
                  <a:pt x="6586" y="1"/>
                </a:cubicBezTo>
                <a:close/>
              </a:path>
            </a:pathLst>
          </a:custGeom>
          <a:solidFill>
            <a:schemeClr val="lt2"/>
          </a:solidFill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tIns="91440" bIns="91440" anchor="ctr">
            <a:noAutofit/>
          </a:bodyPr>
          <a:lstStyle/>
          <a:p>
            <a:pPr defTabSz="914400">
              <a:lnSpc>
                <a:spcPct val="100000"/>
              </a:lnSpc>
              <a:tabLst>
                <a:tab pos="0" algn="l"/>
              </a:tabLst>
            </a:pPr>
            <a:endParaRPr lang="en-US" sz="1800" b="0" strike="noStrike" spc="-1">
              <a:solidFill>
                <a:srgbClr val="000000"/>
              </a:solidFill>
              <a:latin typeface="OpenSymbo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Minimalist New Yorker Aesthetic MK Plan XL by Slidesgo">
  <a:themeElements>
    <a:clrScheme name="Simple Light">
      <a:dk1>
        <a:srgbClr val="191919"/>
      </a:dk1>
      <a:lt1>
        <a:srgbClr val="FFFFFF"/>
      </a:lt1>
      <a:dk2>
        <a:srgbClr val="F2F2F2"/>
      </a:dk2>
      <a:lt2>
        <a:srgbClr val="FBB929"/>
      </a:lt2>
      <a:accent1>
        <a:srgbClr val="BAC2A7"/>
      </a:accent1>
      <a:accent2>
        <a:srgbClr val="9E9E9E"/>
      </a:accent2>
      <a:accent3>
        <a:srgbClr val="FFE8D4"/>
      </a:accent3>
      <a:accent4>
        <a:srgbClr val="A4AD8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Minimalist New Yorker Aesthetic MK Plan XL by Slidesgo">
  <a:themeElements>
    <a:clrScheme name="Simple Light">
      <a:dk1>
        <a:srgbClr val="191919"/>
      </a:dk1>
      <a:lt1>
        <a:srgbClr val="FFFFFF"/>
      </a:lt1>
      <a:dk2>
        <a:srgbClr val="F2F2F2"/>
      </a:dk2>
      <a:lt2>
        <a:srgbClr val="FBB929"/>
      </a:lt2>
      <a:accent1>
        <a:srgbClr val="BAC2A7"/>
      </a:accent1>
      <a:accent2>
        <a:srgbClr val="9E9E9E"/>
      </a:accent2>
      <a:accent3>
        <a:srgbClr val="FFE8D4"/>
      </a:accent3>
      <a:accent4>
        <a:srgbClr val="A4AD8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Minimalist New Yorker Aesthetic MK Plan XL by Slidesgo">
  <a:themeElements>
    <a:clrScheme name="Simple Light">
      <a:dk1>
        <a:srgbClr val="191919"/>
      </a:dk1>
      <a:lt1>
        <a:srgbClr val="FFFFFF"/>
      </a:lt1>
      <a:dk2>
        <a:srgbClr val="F2F2F2"/>
      </a:dk2>
      <a:lt2>
        <a:srgbClr val="FBB929"/>
      </a:lt2>
      <a:accent1>
        <a:srgbClr val="BAC2A7"/>
      </a:accent1>
      <a:accent2>
        <a:srgbClr val="9E9E9E"/>
      </a:accent2>
      <a:accent3>
        <a:srgbClr val="FFE8D4"/>
      </a:accent3>
      <a:accent4>
        <a:srgbClr val="A4AD8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Minimalist New Yorker Aesthetic MK Plan XL by Slidesgo">
  <a:themeElements>
    <a:clrScheme name="Simple Light">
      <a:dk1>
        <a:srgbClr val="191919"/>
      </a:dk1>
      <a:lt1>
        <a:srgbClr val="FFFFFF"/>
      </a:lt1>
      <a:dk2>
        <a:srgbClr val="F2F2F2"/>
      </a:dk2>
      <a:lt2>
        <a:srgbClr val="FBB929"/>
      </a:lt2>
      <a:accent1>
        <a:srgbClr val="BAC2A7"/>
      </a:accent1>
      <a:accent2>
        <a:srgbClr val="9E9E9E"/>
      </a:accent2>
      <a:accent3>
        <a:srgbClr val="FFE8D4"/>
      </a:accent3>
      <a:accent4>
        <a:srgbClr val="A4AD8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3.xml><?xml version="1.0" encoding="utf-8"?>
<a:theme xmlns:a="http://schemas.openxmlformats.org/drawingml/2006/main" name="Minimalist New Yorker Aesthetic MK Plan XL by Slidesgo">
  <a:themeElements>
    <a:clrScheme name="Simple Light">
      <a:dk1>
        <a:srgbClr val="191919"/>
      </a:dk1>
      <a:lt1>
        <a:srgbClr val="FFFFFF"/>
      </a:lt1>
      <a:dk2>
        <a:srgbClr val="F2F2F2"/>
      </a:dk2>
      <a:lt2>
        <a:srgbClr val="FBB929"/>
      </a:lt2>
      <a:accent1>
        <a:srgbClr val="BAC2A7"/>
      </a:accent1>
      <a:accent2>
        <a:srgbClr val="9E9E9E"/>
      </a:accent2>
      <a:accent3>
        <a:srgbClr val="FFE8D4"/>
      </a:accent3>
      <a:accent4>
        <a:srgbClr val="A4AD8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4.xml><?xml version="1.0" encoding="utf-8"?>
<a:theme xmlns:a="http://schemas.openxmlformats.org/drawingml/2006/main" name="Minimalist New Yorker Aesthetic MK Plan XL by Slidesgo">
  <a:themeElements>
    <a:clrScheme name="Simple Light">
      <a:dk1>
        <a:srgbClr val="191919"/>
      </a:dk1>
      <a:lt1>
        <a:srgbClr val="FFFFFF"/>
      </a:lt1>
      <a:dk2>
        <a:srgbClr val="F2F2F2"/>
      </a:dk2>
      <a:lt2>
        <a:srgbClr val="FBB929"/>
      </a:lt2>
      <a:accent1>
        <a:srgbClr val="BAC2A7"/>
      </a:accent1>
      <a:accent2>
        <a:srgbClr val="9E9E9E"/>
      </a:accent2>
      <a:accent3>
        <a:srgbClr val="FFE8D4"/>
      </a:accent3>
      <a:accent4>
        <a:srgbClr val="A4AD8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5.xml><?xml version="1.0" encoding="utf-8"?>
<a:theme xmlns:a="http://schemas.openxmlformats.org/drawingml/2006/main" name="Minimalist New Yorker Aesthetic MK Plan XL by Slidesgo">
  <a:themeElements>
    <a:clrScheme name="Simple Light">
      <a:dk1>
        <a:srgbClr val="191919"/>
      </a:dk1>
      <a:lt1>
        <a:srgbClr val="FFFFFF"/>
      </a:lt1>
      <a:dk2>
        <a:srgbClr val="F2F2F2"/>
      </a:dk2>
      <a:lt2>
        <a:srgbClr val="FBB929"/>
      </a:lt2>
      <a:accent1>
        <a:srgbClr val="BAC2A7"/>
      </a:accent1>
      <a:accent2>
        <a:srgbClr val="9E9E9E"/>
      </a:accent2>
      <a:accent3>
        <a:srgbClr val="FFE8D4"/>
      </a:accent3>
      <a:accent4>
        <a:srgbClr val="A4AD8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6.xml><?xml version="1.0" encoding="utf-8"?>
<a:theme xmlns:a="http://schemas.openxmlformats.org/drawingml/2006/main" name="Minimalist New Yorker Aesthetic MK Plan XL by Slidesgo">
  <a:themeElements>
    <a:clrScheme name="Simple Light">
      <a:dk1>
        <a:srgbClr val="191919"/>
      </a:dk1>
      <a:lt1>
        <a:srgbClr val="FFFFFF"/>
      </a:lt1>
      <a:dk2>
        <a:srgbClr val="F2F2F2"/>
      </a:dk2>
      <a:lt2>
        <a:srgbClr val="FBB929"/>
      </a:lt2>
      <a:accent1>
        <a:srgbClr val="BAC2A7"/>
      </a:accent1>
      <a:accent2>
        <a:srgbClr val="9E9E9E"/>
      </a:accent2>
      <a:accent3>
        <a:srgbClr val="FFE8D4"/>
      </a:accent3>
      <a:accent4>
        <a:srgbClr val="A4AD8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7.xml><?xml version="1.0" encoding="utf-8"?>
<a:theme xmlns:a="http://schemas.openxmlformats.org/drawingml/2006/main" name="Minimalist New Yorker Aesthetic MK Plan XL by Slidesgo">
  <a:themeElements>
    <a:clrScheme name="Simple Light">
      <a:dk1>
        <a:srgbClr val="191919"/>
      </a:dk1>
      <a:lt1>
        <a:srgbClr val="FFFFFF"/>
      </a:lt1>
      <a:dk2>
        <a:srgbClr val="F2F2F2"/>
      </a:dk2>
      <a:lt2>
        <a:srgbClr val="FBB929"/>
      </a:lt2>
      <a:accent1>
        <a:srgbClr val="BAC2A7"/>
      </a:accent1>
      <a:accent2>
        <a:srgbClr val="9E9E9E"/>
      </a:accent2>
      <a:accent3>
        <a:srgbClr val="FFE8D4"/>
      </a:accent3>
      <a:accent4>
        <a:srgbClr val="A4AD8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8.xml><?xml version="1.0" encoding="utf-8"?>
<a:theme xmlns:a="http://schemas.openxmlformats.org/drawingml/2006/main" name="Minimalist New Yorker Aesthetic MK Plan XL by Slidesgo">
  <a:themeElements>
    <a:clrScheme name="Simple Light">
      <a:dk1>
        <a:srgbClr val="191919"/>
      </a:dk1>
      <a:lt1>
        <a:srgbClr val="FFFFFF"/>
      </a:lt1>
      <a:dk2>
        <a:srgbClr val="F2F2F2"/>
      </a:dk2>
      <a:lt2>
        <a:srgbClr val="FBB929"/>
      </a:lt2>
      <a:accent1>
        <a:srgbClr val="BAC2A7"/>
      </a:accent1>
      <a:accent2>
        <a:srgbClr val="9E9E9E"/>
      </a:accent2>
      <a:accent3>
        <a:srgbClr val="FFE8D4"/>
      </a:accent3>
      <a:accent4>
        <a:srgbClr val="A4AD8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19.xml><?xml version="1.0" encoding="utf-8"?>
<a:theme xmlns:a="http://schemas.openxmlformats.org/drawingml/2006/main" name="Minimalist New Yorker Aesthetic MK Plan XL by Slidesgo">
  <a:themeElements>
    <a:clrScheme name="Simple Light">
      <a:dk1>
        <a:srgbClr val="191919"/>
      </a:dk1>
      <a:lt1>
        <a:srgbClr val="FFFFFF"/>
      </a:lt1>
      <a:dk2>
        <a:srgbClr val="F2F2F2"/>
      </a:dk2>
      <a:lt2>
        <a:srgbClr val="FBB929"/>
      </a:lt2>
      <a:accent1>
        <a:srgbClr val="BAC2A7"/>
      </a:accent1>
      <a:accent2>
        <a:srgbClr val="9E9E9E"/>
      </a:accent2>
      <a:accent3>
        <a:srgbClr val="FFE8D4"/>
      </a:accent3>
      <a:accent4>
        <a:srgbClr val="A4AD8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inimalist New Yorker Aesthetic MK Plan XL by Slidesgo">
  <a:themeElements>
    <a:clrScheme name="Simple Light">
      <a:dk1>
        <a:srgbClr val="191919"/>
      </a:dk1>
      <a:lt1>
        <a:srgbClr val="FFFFFF"/>
      </a:lt1>
      <a:dk2>
        <a:srgbClr val="F2F2F2"/>
      </a:dk2>
      <a:lt2>
        <a:srgbClr val="FBB929"/>
      </a:lt2>
      <a:accent1>
        <a:srgbClr val="BAC2A7"/>
      </a:accent1>
      <a:accent2>
        <a:srgbClr val="9E9E9E"/>
      </a:accent2>
      <a:accent3>
        <a:srgbClr val="FFE8D4"/>
      </a:accent3>
      <a:accent4>
        <a:srgbClr val="A4AD8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0.xml><?xml version="1.0" encoding="utf-8"?>
<a:theme xmlns:a="http://schemas.openxmlformats.org/drawingml/2006/main" name="Minimalist New Yorker Aesthetic MK Plan XL by Slidesgo">
  <a:themeElements>
    <a:clrScheme name="Simple Light">
      <a:dk1>
        <a:srgbClr val="191919"/>
      </a:dk1>
      <a:lt1>
        <a:srgbClr val="FFFFFF"/>
      </a:lt1>
      <a:dk2>
        <a:srgbClr val="F2F2F2"/>
      </a:dk2>
      <a:lt2>
        <a:srgbClr val="FBB929"/>
      </a:lt2>
      <a:accent1>
        <a:srgbClr val="BAC2A7"/>
      </a:accent1>
      <a:accent2>
        <a:srgbClr val="9E9E9E"/>
      </a:accent2>
      <a:accent3>
        <a:srgbClr val="FFE8D4"/>
      </a:accent3>
      <a:accent4>
        <a:srgbClr val="A4AD8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1.xml><?xml version="1.0" encoding="utf-8"?>
<a:theme xmlns:a="http://schemas.openxmlformats.org/drawingml/2006/main" name="Minimalist New Yorker Aesthetic MK Plan XL by Slidesgo">
  <a:themeElements>
    <a:clrScheme name="Simple Light">
      <a:dk1>
        <a:srgbClr val="191919"/>
      </a:dk1>
      <a:lt1>
        <a:srgbClr val="FFFFFF"/>
      </a:lt1>
      <a:dk2>
        <a:srgbClr val="F2F2F2"/>
      </a:dk2>
      <a:lt2>
        <a:srgbClr val="FBB929"/>
      </a:lt2>
      <a:accent1>
        <a:srgbClr val="BAC2A7"/>
      </a:accent1>
      <a:accent2>
        <a:srgbClr val="9E9E9E"/>
      </a:accent2>
      <a:accent3>
        <a:srgbClr val="FFE8D4"/>
      </a:accent3>
      <a:accent4>
        <a:srgbClr val="A4AD8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2.xml><?xml version="1.0" encoding="utf-8"?>
<a:theme xmlns:a="http://schemas.openxmlformats.org/drawingml/2006/main" name="Minimalist New Yorker Aesthetic MK Plan XL by Slidesgo">
  <a:themeElements>
    <a:clrScheme name="Simple Light">
      <a:dk1>
        <a:srgbClr val="191919"/>
      </a:dk1>
      <a:lt1>
        <a:srgbClr val="FFFFFF"/>
      </a:lt1>
      <a:dk2>
        <a:srgbClr val="F2F2F2"/>
      </a:dk2>
      <a:lt2>
        <a:srgbClr val="FBB929"/>
      </a:lt2>
      <a:accent1>
        <a:srgbClr val="BAC2A7"/>
      </a:accent1>
      <a:accent2>
        <a:srgbClr val="9E9E9E"/>
      </a:accent2>
      <a:accent3>
        <a:srgbClr val="FFE8D4"/>
      </a:accent3>
      <a:accent4>
        <a:srgbClr val="A4AD8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3.xml><?xml version="1.0" encoding="utf-8"?>
<a:theme xmlns:a="http://schemas.openxmlformats.org/drawingml/2006/main" name="Minimalist New Yorker Aesthetic MK Plan XL by Slidesgo">
  <a:themeElements>
    <a:clrScheme name="Simple Light">
      <a:dk1>
        <a:srgbClr val="191919"/>
      </a:dk1>
      <a:lt1>
        <a:srgbClr val="FFFFFF"/>
      </a:lt1>
      <a:dk2>
        <a:srgbClr val="F2F2F2"/>
      </a:dk2>
      <a:lt2>
        <a:srgbClr val="FBB929"/>
      </a:lt2>
      <a:accent1>
        <a:srgbClr val="BAC2A7"/>
      </a:accent1>
      <a:accent2>
        <a:srgbClr val="9E9E9E"/>
      </a:accent2>
      <a:accent3>
        <a:srgbClr val="FFE8D4"/>
      </a:accent3>
      <a:accent4>
        <a:srgbClr val="A4AD8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4.xml><?xml version="1.0" encoding="utf-8"?>
<a:theme xmlns:a="http://schemas.openxmlformats.org/drawingml/2006/main" name="Minimalist New Yorker Aesthetic MK Plan XL by Slidesgo">
  <a:themeElements>
    <a:clrScheme name="Simple Light">
      <a:dk1>
        <a:srgbClr val="191919"/>
      </a:dk1>
      <a:lt1>
        <a:srgbClr val="FFFFFF"/>
      </a:lt1>
      <a:dk2>
        <a:srgbClr val="F2F2F2"/>
      </a:dk2>
      <a:lt2>
        <a:srgbClr val="FBB929"/>
      </a:lt2>
      <a:accent1>
        <a:srgbClr val="BAC2A7"/>
      </a:accent1>
      <a:accent2>
        <a:srgbClr val="9E9E9E"/>
      </a:accent2>
      <a:accent3>
        <a:srgbClr val="FFE8D4"/>
      </a:accent3>
      <a:accent4>
        <a:srgbClr val="A4AD8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5.xml><?xml version="1.0" encoding="utf-8"?>
<a:theme xmlns:a="http://schemas.openxmlformats.org/drawingml/2006/main" name="Minimalist New Yorker Aesthetic MK Plan XL by Slidesgo">
  <a:themeElements>
    <a:clrScheme name="Simple Light">
      <a:dk1>
        <a:srgbClr val="191919"/>
      </a:dk1>
      <a:lt1>
        <a:srgbClr val="FFFFFF"/>
      </a:lt1>
      <a:dk2>
        <a:srgbClr val="F2F2F2"/>
      </a:dk2>
      <a:lt2>
        <a:srgbClr val="FBB929"/>
      </a:lt2>
      <a:accent1>
        <a:srgbClr val="BAC2A7"/>
      </a:accent1>
      <a:accent2>
        <a:srgbClr val="9E9E9E"/>
      </a:accent2>
      <a:accent3>
        <a:srgbClr val="FFE8D4"/>
      </a:accent3>
      <a:accent4>
        <a:srgbClr val="A4AD8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6.xml><?xml version="1.0" encoding="utf-8"?>
<a:theme xmlns:a="http://schemas.openxmlformats.org/drawingml/2006/main" name="Minimalist New Yorker Aesthetic MK Plan XL by Slidesgo">
  <a:themeElements>
    <a:clrScheme name="Simple Light">
      <a:dk1>
        <a:srgbClr val="191919"/>
      </a:dk1>
      <a:lt1>
        <a:srgbClr val="FFFFFF"/>
      </a:lt1>
      <a:dk2>
        <a:srgbClr val="F2F2F2"/>
      </a:dk2>
      <a:lt2>
        <a:srgbClr val="FBB929"/>
      </a:lt2>
      <a:accent1>
        <a:srgbClr val="BAC2A7"/>
      </a:accent1>
      <a:accent2>
        <a:srgbClr val="9E9E9E"/>
      </a:accent2>
      <a:accent3>
        <a:srgbClr val="FFE8D4"/>
      </a:accent3>
      <a:accent4>
        <a:srgbClr val="A4AD8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7.xml><?xml version="1.0" encoding="utf-8"?>
<a:theme xmlns:a="http://schemas.openxmlformats.org/drawingml/2006/main" name="Minimalist New Yorker Aesthetic MK Plan XL by Slidesgo">
  <a:themeElements>
    <a:clrScheme name="Simple Light">
      <a:dk1>
        <a:srgbClr val="191919"/>
      </a:dk1>
      <a:lt1>
        <a:srgbClr val="FFFFFF"/>
      </a:lt1>
      <a:dk2>
        <a:srgbClr val="F2F2F2"/>
      </a:dk2>
      <a:lt2>
        <a:srgbClr val="FBB929"/>
      </a:lt2>
      <a:accent1>
        <a:srgbClr val="BAC2A7"/>
      </a:accent1>
      <a:accent2>
        <a:srgbClr val="9E9E9E"/>
      </a:accent2>
      <a:accent3>
        <a:srgbClr val="FFE8D4"/>
      </a:accent3>
      <a:accent4>
        <a:srgbClr val="A4AD8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8.xml><?xml version="1.0" encoding="utf-8"?>
<a:theme xmlns:a="http://schemas.openxmlformats.org/drawingml/2006/main" name="Minimalist New Yorker Aesthetic MK Plan XL by Slidesgo">
  <a:themeElements>
    <a:clrScheme name="Simple Light">
      <a:dk1>
        <a:srgbClr val="191919"/>
      </a:dk1>
      <a:lt1>
        <a:srgbClr val="FFFFFF"/>
      </a:lt1>
      <a:dk2>
        <a:srgbClr val="F2F2F2"/>
      </a:dk2>
      <a:lt2>
        <a:srgbClr val="FBB929"/>
      </a:lt2>
      <a:accent1>
        <a:srgbClr val="BAC2A7"/>
      </a:accent1>
      <a:accent2>
        <a:srgbClr val="9E9E9E"/>
      </a:accent2>
      <a:accent3>
        <a:srgbClr val="FFE8D4"/>
      </a:accent3>
      <a:accent4>
        <a:srgbClr val="A4AD8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29.xml><?xml version="1.0" encoding="utf-8"?>
<a:theme xmlns:a="http://schemas.openxmlformats.org/drawingml/2006/main" name="Minimalist New Yorker Aesthetic MK Plan XL by Slidesgo">
  <a:themeElements>
    <a:clrScheme name="Simple Light">
      <a:dk1>
        <a:srgbClr val="191919"/>
      </a:dk1>
      <a:lt1>
        <a:srgbClr val="FFFFFF"/>
      </a:lt1>
      <a:dk2>
        <a:srgbClr val="F2F2F2"/>
      </a:dk2>
      <a:lt2>
        <a:srgbClr val="FBB929"/>
      </a:lt2>
      <a:accent1>
        <a:srgbClr val="BAC2A7"/>
      </a:accent1>
      <a:accent2>
        <a:srgbClr val="9E9E9E"/>
      </a:accent2>
      <a:accent3>
        <a:srgbClr val="FFE8D4"/>
      </a:accent3>
      <a:accent4>
        <a:srgbClr val="A4AD8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inimalist New Yorker Aesthetic MK Plan XL by Slidesgo">
  <a:themeElements>
    <a:clrScheme name="Simple Light">
      <a:dk1>
        <a:srgbClr val="191919"/>
      </a:dk1>
      <a:lt1>
        <a:srgbClr val="FFFFFF"/>
      </a:lt1>
      <a:dk2>
        <a:srgbClr val="F2F2F2"/>
      </a:dk2>
      <a:lt2>
        <a:srgbClr val="FBB929"/>
      </a:lt2>
      <a:accent1>
        <a:srgbClr val="BAC2A7"/>
      </a:accent1>
      <a:accent2>
        <a:srgbClr val="9E9E9E"/>
      </a:accent2>
      <a:accent3>
        <a:srgbClr val="FFE8D4"/>
      </a:accent3>
      <a:accent4>
        <a:srgbClr val="A4AD8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0.xml><?xml version="1.0" encoding="utf-8"?>
<a:theme xmlns:a="http://schemas.openxmlformats.org/drawingml/2006/main" name="Minimalist New Yorker Aesthetic MK Plan XL by Slidesgo">
  <a:themeElements>
    <a:clrScheme name="Simple Light">
      <a:dk1>
        <a:srgbClr val="191919"/>
      </a:dk1>
      <a:lt1>
        <a:srgbClr val="FFFFFF"/>
      </a:lt1>
      <a:dk2>
        <a:srgbClr val="F2F2F2"/>
      </a:dk2>
      <a:lt2>
        <a:srgbClr val="FBB929"/>
      </a:lt2>
      <a:accent1>
        <a:srgbClr val="BAC2A7"/>
      </a:accent1>
      <a:accent2>
        <a:srgbClr val="9E9E9E"/>
      </a:accent2>
      <a:accent3>
        <a:srgbClr val="FFE8D4"/>
      </a:accent3>
      <a:accent4>
        <a:srgbClr val="A4AD8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1.xml><?xml version="1.0" encoding="utf-8"?>
<a:theme xmlns:a="http://schemas.openxmlformats.org/drawingml/2006/main" name="Minimalist New Yorker Aesthetic MK Plan XL by Slidesgo">
  <a:themeElements>
    <a:clrScheme name="Simple Light">
      <a:dk1>
        <a:srgbClr val="191919"/>
      </a:dk1>
      <a:lt1>
        <a:srgbClr val="FFFFFF"/>
      </a:lt1>
      <a:dk2>
        <a:srgbClr val="F2F2F2"/>
      </a:dk2>
      <a:lt2>
        <a:srgbClr val="FBB929"/>
      </a:lt2>
      <a:accent1>
        <a:srgbClr val="BAC2A7"/>
      </a:accent1>
      <a:accent2>
        <a:srgbClr val="9E9E9E"/>
      </a:accent2>
      <a:accent3>
        <a:srgbClr val="FFE8D4"/>
      </a:accent3>
      <a:accent4>
        <a:srgbClr val="A4AD8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2.xml><?xml version="1.0" encoding="utf-8"?>
<a:theme xmlns:a="http://schemas.openxmlformats.org/drawingml/2006/main" name="Minimalist New Yorker Aesthetic MK Plan XL by Slidesgo">
  <a:themeElements>
    <a:clrScheme name="Simple Light">
      <a:dk1>
        <a:srgbClr val="191919"/>
      </a:dk1>
      <a:lt1>
        <a:srgbClr val="FFFFFF"/>
      </a:lt1>
      <a:dk2>
        <a:srgbClr val="F2F2F2"/>
      </a:dk2>
      <a:lt2>
        <a:srgbClr val="FBB929"/>
      </a:lt2>
      <a:accent1>
        <a:srgbClr val="BAC2A7"/>
      </a:accent1>
      <a:accent2>
        <a:srgbClr val="9E9E9E"/>
      </a:accent2>
      <a:accent3>
        <a:srgbClr val="FFE8D4"/>
      </a:accent3>
      <a:accent4>
        <a:srgbClr val="A4AD8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3.xml><?xml version="1.0" encoding="utf-8"?>
<a:theme xmlns:a="http://schemas.openxmlformats.org/drawingml/2006/main" name="Minimalist New Yorker Aesthetic MK Plan XL by Slidesgo">
  <a:themeElements>
    <a:clrScheme name="Simple Light">
      <a:dk1>
        <a:srgbClr val="191919"/>
      </a:dk1>
      <a:lt1>
        <a:srgbClr val="FFFFFF"/>
      </a:lt1>
      <a:dk2>
        <a:srgbClr val="F2F2F2"/>
      </a:dk2>
      <a:lt2>
        <a:srgbClr val="FBB929"/>
      </a:lt2>
      <a:accent1>
        <a:srgbClr val="BAC2A7"/>
      </a:accent1>
      <a:accent2>
        <a:srgbClr val="9E9E9E"/>
      </a:accent2>
      <a:accent3>
        <a:srgbClr val="FFE8D4"/>
      </a:accent3>
      <a:accent4>
        <a:srgbClr val="A4AD8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4.xml><?xml version="1.0" encoding="utf-8"?>
<a:theme xmlns:a="http://schemas.openxmlformats.org/drawingml/2006/main" name="Minimalist New Yorker Aesthetic MK Plan XL by Slidesgo">
  <a:themeElements>
    <a:clrScheme name="Simple Light">
      <a:dk1>
        <a:srgbClr val="191919"/>
      </a:dk1>
      <a:lt1>
        <a:srgbClr val="FFFFFF"/>
      </a:lt1>
      <a:dk2>
        <a:srgbClr val="F2F2F2"/>
      </a:dk2>
      <a:lt2>
        <a:srgbClr val="FBB929"/>
      </a:lt2>
      <a:accent1>
        <a:srgbClr val="BAC2A7"/>
      </a:accent1>
      <a:accent2>
        <a:srgbClr val="9E9E9E"/>
      </a:accent2>
      <a:accent3>
        <a:srgbClr val="FFE8D4"/>
      </a:accent3>
      <a:accent4>
        <a:srgbClr val="A4AD8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5.xml><?xml version="1.0" encoding="utf-8"?>
<a:theme xmlns:a="http://schemas.openxmlformats.org/drawingml/2006/main" name="Minimalist New Yorker Aesthetic MK Plan XL by Slidesgo">
  <a:themeElements>
    <a:clrScheme name="Simple Light">
      <a:dk1>
        <a:srgbClr val="191919"/>
      </a:dk1>
      <a:lt1>
        <a:srgbClr val="FFFFFF"/>
      </a:lt1>
      <a:dk2>
        <a:srgbClr val="F2F2F2"/>
      </a:dk2>
      <a:lt2>
        <a:srgbClr val="FBB929"/>
      </a:lt2>
      <a:accent1>
        <a:srgbClr val="BAC2A7"/>
      </a:accent1>
      <a:accent2>
        <a:srgbClr val="9E9E9E"/>
      </a:accent2>
      <a:accent3>
        <a:srgbClr val="FFE8D4"/>
      </a:accent3>
      <a:accent4>
        <a:srgbClr val="A4AD8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6.xml><?xml version="1.0" encoding="utf-8"?>
<a:theme xmlns:a="http://schemas.openxmlformats.org/drawingml/2006/main" name="Minimalist New Yorker Aesthetic MK Plan XL by Slidesgo">
  <a:themeElements>
    <a:clrScheme name="Simple Light">
      <a:dk1>
        <a:srgbClr val="191919"/>
      </a:dk1>
      <a:lt1>
        <a:srgbClr val="FFFFFF"/>
      </a:lt1>
      <a:dk2>
        <a:srgbClr val="F2F2F2"/>
      </a:dk2>
      <a:lt2>
        <a:srgbClr val="FBB929"/>
      </a:lt2>
      <a:accent1>
        <a:srgbClr val="BAC2A7"/>
      </a:accent1>
      <a:accent2>
        <a:srgbClr val="9E9E9E"/>
      </a:accent2>
      <a:accent3>
        <a:srgbClr val="FFE8D4"/>
      </a:accent3>
      <a:accent4>
        <a:srgbClr val="A4AD8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7.xml><?xml version="1.0" encoding="utf-8"?>
<a:theme xmlns:a="http://schemas.openxmlformats.org/drawingml/2006/main" name="Minimalist New Yorker Aesthetic MK Plan XL by Slidesgo">
  <a:themeElements>
    <a:clrScheme name="Simple Light">
      <a:dk1>
        <a:srgbClr val="191919"/>
      </a:dk1>
      <a:lt1>
        <a:srgbClr val="FFFFFF"/>
      </a:lt1>
      <a:dk2>
        <a:srgbClr val="F2F2F2"/>
      </a:dk2>
      <a:lt2>
        <a:srgbClr val="FBB929"/>
      </a:lt2>
      <a:accent1>
        <a:srgbClr val="BAC2A7"/>
      </a:accent1>
      <a:accent2>
        <a:srgbClr val="9E9E9E"/>
      </a:accent2>
      <a:accent3>
        <a:srgbClr val="FFE8D4"/>
      </a:accent3>
      <a:accent4>
        <a:srgbClr val="A4AD8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8.xml><?xml version="1.0" encoding="utf-8"?>
<a:theme xmlns:a="http://schemas.openxmlformats.org/drawingml/2006/main" name="Minimalist New Yorker Aesthetic MK Plan XL by Slidesgo">
  <a:themeElements>
    <a:clrScheme name="Simple Light">
      <a:dk1>
        <a:srgbClr val="191919"/>
      </a:dk1>
      <a:lt1>
        <a:srgbClr val="FFFFFF"/>
      </a:lt1>
      <a:dk2>
        <a:srgbClr val="F2F2F2"/>
      </a:dk2>
      <a:lt2>
        <a:srgbClr val="FBB929"/>
      </a:lt2>
      <a:accent1>
        <a:srgbClr val="BAC2A7"/>
      </a:accent1>
      <a:accent2>
        <a:srgbClr val="9E9E9E"/>
      </a:accent2>
      <a:accent3>
        <a:srgbClr val="FFE8D4"/>
      </a:accent3>
      <a:accent4>
        <a:srgbClr val="A4AD8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39.xml><?xml version="1.0" encoding="utf-8"?>
<a:theme xmlns:a="http://schemas.openxmlformats.org/drawingml/2006/main" name="Minimalist New Yorker Aesthetic MK Plan XL by Slidesgo">
  <a:themeElements>
    <a:clrScheme name="Simple Light">
      <a:dk1>
        <a:srgbClr val="191919"/>
      </a:dk1>
      <a:lt1>
        <a:srgbClr val="FFFFFF"/>
      </a:lt1>
      <a:dk2>
        <a:srgbClr val="F2F2F2"/>
      </a:dk2>
      <a:lt2>
        <a:srgbClr val="FBB929"/>
      </a:lt2>
      <a:accent1>
        <a:srgbClr val="BAC2A7"/>
      </a:accent1>
      <a:accent2>
        <a:srgbClr val="9E9E9E"/>
      </a:accent2>
      <a:accent3>
        <a:srgbClr val="FFE8D4"/>
      </a:accent3>
      <a:accent4>
        <a:srgbClr val="A4AD8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Minimalist New Yorker Aesthetic MK Plan XL by Slidesgo">
  <a:themeElements>
    <a:clrScheme name="Simple Light">
      <a:dk1>
        <a:srgbClr val="191919"/>
      </a:dk1>
      <a:lt1>
        <a:srgbClr val="FFFFFF"/>
      </a:lt1>
      <a:dk2>
        <a:srgbClr val="F2F2F2"/>
      </a:dk2>
      <a:lt2>
        <a:srgbClr val="FBB929"/>
      </a:lt2>
      <a:accent1>
        <a:srgbClr val="BAC2A7"/>
      </a:accent1>
      <a:accent2>
        <a:srgbClr val="9E9E9E"/>
      </a:accent2>
      <a:accent3>
        <a:srgbClr val="FFE8D4"/>
      </a:accent3>
      <a:accent4>
        <a:srgbClr val="A4AD8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0.xml><?xml version="1.0" encoding="utf-8"?>
<a:theme xmlns:a="http://schemas.openxmlformats.org/drawingml/2006/main" name="Minimalist New Yorker Aesthetic MK Plan XL by Slidesgo">
  <a:themeElements>
    <a:clrScheme name="Simple Light">
      <a:dk1>
        <a:srgbClr val="191919"/>
      </a:dk1>
      <a:lt1>
        <a:srgbClr val="FFFFFF"/>
      </a:lt1>
      <a:dk2>
        <a:srgbClr val="F2F2F2"/>
      </a:dk2>
      <a:lt2>
        <a:srgbClr val="FBB929"/>
      </a:lt2>
      <a:accent1>
        <a:srgbClr val="BAC2A7"/>
      </a:accent1>
      <a:accent2>
        <a:srgbClr val="9E9E9E"/>
      </a:accent2>
      <a:accent3>
        <a:srgbClr val="FFE8D4"/>
      </a:accent3>
      <a:accent4>
        <a:srgbClr val="A4AD8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1.xml><?xml version="1.0" encoding="utf-8"?>
<a:theme xmlns:a="http://schemas.openxmlformats.org/drawingml/2006/main" name="Minimalist New Yorker Aesthetic MK Plan XL by Slidesgo">
  <a:themeElements>
    <a:clrScheme name="Simple Light">
      <a:dk1>
        <a:srgbClr val="191919"/>
      </a:dk1>
      <a:lt1>
        <a:srgbClr val="FFFFFF"/>
      </a:lt1>
      <a:dk2>
        <a:srgbClr val="F2F2F2"/>
      </a:dk2>
      <a:lt2>
        <a:srgbClr val="FBB929"/>
      </a:lt2>
      <a:accent1>
        <a:srgbClr val="BAC2A7"/>
      </a:accent1>
      <a:accent2>
        <a:srgbClr val="9E9E9E"/>
      </a:accent2>
      <a:accent3>
        <a:srgbClr val="FFE8D4"/>
      </a:accent3>
      <a:accent4>
        <a:srgbClr val="A4AD8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2.xml><?xml version="1.0" encoding="utf-8"?>
<a:theme xmlns:a="http://schemas.openxmlformats.org/drawingml/2006/main" name="Minimalist New Yorker Aesthetic MK Plan XL by Slidesgo">
  <a:themeElements>
    <a:clrScheme name="Simple Light">
      <a:dk1>
        <a:srgbClr val="191919"/>
      </a:dk1>
      <a:lt1>
        <a:srgbClr val="FFFFFF"/>
      </a:lt1>
      <a:dk2>
        <a:srgbClr val="F2F2F2"/>
      </a:dk2>
      <a:lt2>
        <a:srgbClr val="FBB929"/>
      </a:lt2>
      <a:accent1>
        <a:srgbClr val="BAC2A7"/>
      </a:accent1>
      <a:accent2>
        <a:srgbClr val="9E9E9E"/>
      </a:accent2>
      <a:accent3>
        <a:srgbClr val="FFE8D4"/>
      </a:accent3>
      <a:accent4>
        <a:srgbClr val="A4AD8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3.xml><?xml version="1.0" encoding="utf-8"?>
<a:theme xmlns:a="http://schemas.openxmlformats.org/drawingml/2006/main" name="Minimalist New Yorker Aesthetic MK Plan XL by Slidesgo">
  <a:themeElements>
    <a:clrScheme name="Simple Light">
      <a:dk1>
        <a:srgbClr val="191919"/>
      </a:dk1>
      <a:lt1>
        <a:srgbClr val="FFFFFF"/>
      </a:lt1>
      <a:dk2>
        <a:srgbClr val="F2F2F2"/>
      </a:dk2>
      <a:lt2>
        <a:srgbClr val="FBB929"/>
      </a:lt2>
      <a:accent1>
        <a:srgbClr val="BAC2A7"/>
      </a:accent1>
      <a:accent2>
        <a:srgbClr val="9E9E9E"/>
      </a:accent2>
      <a:accent3>
        <a:srgbClr val="FFE8D4"/>
      </a:accent3>
      <a:accent4>
        <a:srgbClr val="A4AD8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4.xml><?xml version="1.0" encoding="utf-8"?>
<a:theme xmlns:a="http://schemas.openxmlformats.org/drawingml/2006/main" name="Minimalist New Yorker Aesthetic MK Plan XL by Slidesgo">
  <a:themeElements>
    <a:clrScheme name="Simple Light">
      <a:dk1>
        <a:srgbClr val="191919"/>
      </a:dk1>
      <a:lt1>
        <a:srgbClr val="FFFFFF"/>
      </a:lt1>
      <a:dk2>
        <a:srgbClr val="F2F2F2"/>
      </a:dk2>
      <a:lt2>
        <a:srgbClr val="FBB929"/>
      </a:lt2>
      <a:accent1>
        <a:srgbClr val="BAC2A7"/>
      </a:accent1>
      <a:accent2>
        <a:srgbClr val="9E9E9E"/>
      </a:accent2>
      <a:accent3>
        <a:srgbClr val="FFE8D4"/>
      </a:accent3>
      <a:accent4>
        <a:srgbClr val="A4AD8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5.xml><?xml version="1.0" encoding="utf-8"?>
<a:theme xmlns:a="http://schemas.openxmlformats.org/drawingml/2006/main" name="Minimalist New Yorker Aesthetic MK Plan XL by Slidesgo">
  <a:themeElements>
    <a:clrScheme name="Simple Light">
      <a:dk1>
        <a:srgbClr val="191919"/>
      </a:dk1>
      <a:lt1>
        <a:srgbClr val="FFFFFF"/>
      </a:lt1>
      <a:dk2>
        <a:srgbClr val="F2F2F2"/>
      </a:dk2>
      <a:lt2>
        <a:srgbClr val="FBB929"/>
      </a:lt2>
      <a:accent1>
        <a:srgbClr val="BAC2A7"/>
      </a:accent1>
      <a:accent2>
        <a:srgbClr val="9E9E9E"/>
      </a:accent2>
      <a:accent3>
        <a:srgbClr val="FFE8D4"/>
      </a:accent3>
      <a:accent4>
        <a:srgbClr val="A4AD8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6.xml><?xml version="1.0" encoding="utf-8"?>
<a:theme xmlns:a="http://schemas.openxmlformats.org/drawingml/2006/main" name="Minimalist New Yorker Aesthetic MK Plan XL by Slidesgo">
  <a:themeElements>
    <a:clrScheme name="Simple Light">
      <a:dk1>
        <a:srgbClr val="191919"/>
      </a:dk1>
      <a:lt1>
        <a:srgbClr val="FFFFFF"/>
      </a:lt1>
      <a:dk2>
        <a:srgbClr val="F2F2F2"/>
      </a:dk2>
      <a:lt2>
        <a:srgbClr val="FBB929"/>
      </a:lt2>
      <a:accent1>
        <a:srgbClr val="BAC2A7"/>
      </a:accent1>
      <a:accent2>
        <a:srgbClr val="9E9E9E"/>
      </a:accent2>
      <a:accent3>
        <a:srgbClr val="FFE8D4"/>
      </a:accent3>
      <a:accent4>
        <a:srgbClr val="A4AD8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7.xml><?xml version="1.0" encoding="utf-8"?>
<a:theme xmlns:a="http://schemas.openxmlformats.org/drawingml/2006/main" name="Minimalist New Yorker Aesthetic MK Plan XL by Slidesgo">
  <a:themeElements>
    <a:clrScheme name="Simple Light">
      <a:dk1>
        <a:srgbClr val="191919"/>
      </a:dk1>
      <a:lt1>
        <a:srgbClr val="FFFFFF"/>
      </a:lt1>
      <a:dk2>
        <a:srgbClr val="F2F2F2"/>
      </a:dk2>
      <a:lt2>
        <a:srgbClr val="FBB929"/>
      </a:lt2>
      <a:accent1>
        <a:srgbClr val="BAC2A7"/>
      </a:accent1>
      <a:accent2>
        <a:srgbClr val="9E9E9E"/>
      </a:accent2>
      <a:accent3>
        <a:srgbClr val="FFE8D4"/>
      </a:accent3>
      <a:accent4>
        <a:srgbClr val="A4AD8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8.xml><?xml version="1.0" encoding="utf-8"?>
<a:theme xmlns:a="http://schemas.openxmlformats.org/drawingml/2006/main" name="Minimalist New Yorker Aesthetic MK Plan XL by Slidesgo">
  <a:themeElements>
    <a:clrScheme name="Simple Light">
      <a:dk1>
        <a:srgbClr val="191919"/>
      </a:dk1>
      <a:lt1>
        <a:srgbClr val="FFFFFF"/>
      </a:lt1>
      <a:dk2>
        <a:srgbClr val="F2F2F2"/>
      </a:dk2>
      <a:lt2>
        <a:srgbClr val="FBB929"/>
      </a:lt2>
      <a:accent1>
        <a:srgbClr val="BAC2A7"/>
      </a:accent1>
      <a:accent2>
        <a:srgbClr val="9E9E9E"/>
      </a:accent2>
      <a:accent3>
        <a:srgbClr val="FFE8D4"/>
      </a:accent3>
      <a:accent4>
        <a:srgbClr val="A4AD8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49.xml><?xml version="1.0" encoding="utf-8"?>
<a:theme xmlns:a="http://schemas.openxmlformats.org/drawingml/2006/main" name="Minimalist New Yorker Aesthetic MK Plan XL by Slidesgo">
  <a:themeElements>
    <a:clrScheme name="Simple Light">
      <a:dk1>
        <a:srgbClr val="191919"/>
      </a:dk1>
      <a:lt1>
        <a:srgbClr val="FFFFFF"/>
      </a:lt1>
      <a:dk2>
        <a:srgbClr val="F2F2F2"/>
      </a:dk2>
      <a:lt2>
        <a:srgbClr val="FBB929"/>
      </a:lt2>
      <a:accent1>
        <a:srgbClr val="BAC2A7"/>
      </a:accent1>
      <a:accent2>
        <a:srgbClr val="9E9E9E"/>
      </a:accent2>
      <a:accent3>
        <a:srgbClr val="FFE8D4"/>
      </a:accent3>
      <a:accent4>
        <a:srgbClr val="A4AD8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inimalist New Yorker Aesthetic MK Plan XL by Slidesgo">
  <a:themeElements>
    <a:clrScheme name="Simple Light">
      <a:dk1>
        <a:srgbClr val="191919"/>
      </a:dk1>
      <a:lt1>
        <a:srgbClr val="FFFFFF"/>
      </a:lt1>
      <a:dk2>
        <a:srgbClr val="F2F2F2"/>
      </a:dk2>
      <a:lt2>
        <a:srgbClr val="FBB929"/>
      </a:lt2>
      <a:accent1>
        <a:srgbClr val="BAC2A7"/>
      </a:accent1>
      <a:accent2>
        <a:srgbClr val="9E9E9E"/>
      </a:accent2>
      <a:accent3>
        <a:srgbClr val="FFE8D4"/>
      </a:accent3>
      <a:accent4>
        <a:srgbClr val="A4AD8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0.xml><?xml version="1.0" encoding="utf-8"?>
<a:theme xmlns:a="http://schemas.openxmlformats.org/drawingml/2006/main" name="Minimalist New Yorker Aesthetic MK Plan XL by Slidesgo">
  <a:themeElements>
    <a:clrScheme name="Simple Light">
      <a:dk1>
        <a:srgbClr val="191919"/>
      </a:dk1>
      <a:lt1>
        <a:srgbClr val="FFFFFF"/>
      </a:lt1>
      <a:dk2>
        <a:srgbClr val="F2F2F2"/>
      </a:dk2>
      <a:lt2>
        <a:srgbClr val="FBB929"/>
      </a:lt2>
      <a:accent1>
        <a:srgbClr val="BAC2A7"/>
      </a:accent1>
      <a:accent2>
        <a:srgbClr val="9E9E9E"/>
      </a:accent2>
      <a:accent3>
        <a:srgbClr val="FFE8D4"/>
      </a:accent3>
      <a:accent4>
        <a:srgbClr val="A4AD8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1.xml><?xml version="1.0" encoding="utf-8"?>
<a:theme xmlns:a="http://schemas.openxmlformats.org/drawingml/2006/main" name="Minimalist New Yorker Aesthetic MK Plan XL by Slidesgo">
  <a:themeElements>
    <a:clrScheme name="Simple Light">
      <a:dk1>
        <a:srgbClr val="191919"/>
      </a:dk1>
      <a:lt1>
        <a:srgbClr val="FFFFFF"/>
      </a:lt1>
      <a:dk2>
        <a:srgbClr val="F2F2F2"/>
      </a:dk2>
      <a:lt2>
        <a:srgbClr val="FBB929"/>
      </a:lt2>
      <a:accent1>
        <a:srgbClr val="BAC2A7"/>
      </a:accent1>
      <a:accent2>
        <a:srgbClr val="9E9E9E"/>
      </a:accent2>
      <a:accent3>
        <a:srgbClr val="FFE8D4"/>
      </a:accent3>
      <a:accent4>
        <a:srgbClr val="A4AD8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2.xml><?xml version="1.0" encoding="utf-8"?>
<a:theme xmlns:a="http://schemas.openxmlformats.org/drawingml/2006/main" name="Minimalist New Yorker Aesthetic MK Plan XL by Slidesgo">
  <a:themeElements>
    <a:clrScheme name="Simple Light">
      <a:dk1>
        <a:srgbClr val="191919"/>
      </a:dk1>
      <a:lt1>
        <a:srgbClr val="FFFFFF"/>
      </a:lt1>
      <a:dk2>
        <a:srgbClr val="F2F2F2"/>
      </a:dk2>
      <a:lt2>
        <a:srgbClr val="FBB929"/>
      </a:lt2>
      <a:accent1>
        <a:srgbClr val="BAC2A7"/>
      </a:accent1>
      <a:accent2>
        <a:srgbClr val="9E9E9E"/>
      </a:accent2>
      <a:accent3>
        <a:srgbClr val="FFE8D4"/>
      </a:accent3>
      <a:accent4>
        <a:srgbClr val="A4AD8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3.xml><?xml version="1.0" encoding="utf-8"?>
<a:theme xmlns:a="http://schemas.openxmlformats.org/drawingml/2006/main" name="Minimalist New Yorker Aesthetic MK Plan XL by Slidesgo">
  <a:themeElements>
    <a:clrScheme name="Simple Light">
      <a:dk1>
        <a:srgbClr val="191919"/>
      </a:dk1>
      <a:lt1>
        <a:srgbClr val="FFFFFF"/>
      </a:lt1>
      <a:dk2>
        <a:srgbClr val="F2F2F2"/>
      </a:dk2>
      <a:lt2>
        <a:srgbClr val="FBB929"/>
      </a:lt2>
      <a:accent1>
        <a:srgbClr val="BAC2A7"/>
      </a:accent1>
      <a:accent2>
        <a:srgbClr val="9E9E9E"/>
      </a:accent2>
      <a:accent3>
        <a:srgbClr val="FFE8D4"/>
      </a:accent3>
      <a:accent4>
        <a:srgbClr val="A4AD8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4.xml><?xml version="1.0" encoding="utf-8"?>
<a:theme xmlns:a="http://schemas.openxmlformats.org/drawingml/2006/main" name="Minimalist New Yorker Aesthetic MK Plan XL by Slidesgo">
  <a:themeElements>
    <a:clrScheme name="Simple Light">
      <a:dk1>
        <a:srgbClr val="191919"/>
      </a:dk1>
      <a:lt1>
        <a:srgbClr val="FFFFFF"/>
      </a:lt1>
      <a:dk2>
        <a:srgbClr val="F2F2F2"/>
      </a:dk2>
      <a:lt2>
        <a:srgbClr val="FBB929"/>
      </a:lt2>
      <a:accent1>
        <a:srgbClr val="BAC2A7"/>
      </a:accent1>
      <a:accent2>
        <a:srgbClr val="9E9E9E"/>
      </a:accent2>
      <a:accent3>
        <a:srgbClr val="FFE8D4"/>
      </a:accent3>
      <a:accent4>
        <a:srgbClr val="A4AD8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5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6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869FB2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57.xml><?xml version="1.0" encoding="utf-8"?>
<a:theme xmlns:a="http://schemas.openxmlformats.org/drawingml/2006/main" name="Slidesgo Final Pages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Minimalist New Yorker Aesthetic MK Plan XL by Slidesgo">
  <a:themeElements>
    <a:clrScheme name="Simple Light">
      <a:dk1>
        <a:srgbClr val="191919"/>
      </a:dk1>
      <a:lt1>
        <a:srgbClr val="FFFFFF"/>
      </a:lt1>
      <a:dk2>
        <a:srgbClr val="F2F2F2"/>
      </a:dk2>
      <a:lt2>
        <a:srgbClr val="FBB929"/>
      </a:lt2>
      <a:accent1>
        <a:srgbClr val="BAC2A7"/>
      </a:accent1>
      <a:accent2>
        <a:srgbClr val="9E9E9E"/>
      </a:accent2>
      <a:accent3>
        <a:srgbClr val="FFE8D4"/>
      </a:accent3>
      <a:accent4>
        <a:srgbClr val="A4AD8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Minimalist New Yorker Aesthetic MK Plan XL by Slidesgo">
  <a:themeElements>
    <a:clrScheme name="Simple Light">
      <a:dk1>
        <a:srgbClr val="191919"/>
      </a:dk1>
      <a:lt1>
        <a:srgbClr val="FFFFFF"/>
      </a:lt1>
      <a:dk2>
        <a:srgbClr val="F2F2F2"/>
      </a:dk2>
      <a:lt2>
        <a:srgbClr val="FBB929"/>
      </a:lt2>
      <a:accent1>
        <a:srgbClr val="BAC2A7"/>
      </a:accent1>
      <a:accent2>
        <a:srgbClr val="9E9E9E"/>
      </a:accent2>
      <a:accent3>
        <a:srgbClr val="FFE8D4"/>
      </a:accent3>
      <a:accent4>
        <a:srgbClr val="A4AD8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Minimalist New Yorker Aesthetic MK Plan XL by Slidesgo">
  <a:themeElements>
    <a:clrScheme name="Simple Light">
      <a:dk1>
        <a:srgbClr val="191919"/>
      </a:dk1>
      <a:lt1>
        <a:srgbClr val="FFFFFF"/>
      </a:lt1>
      <a:dk2>
        <a:srgbClr val="F2F2F2"/>
      </a:dk2>
      <a:lt2>
        <a:srgbClr val="FBB929"/>
      </a:lt2>
      <a:accent1>
        <a:srgbClr val="BAC2A7"/>
      </a:accent1>
      <a:accent2>
        <a:srgbClr val="9E9E9E"/>
      </a:accent2>
      <a:accent3>
        <a:srgbClr val="FFE8D4"/>
      </a:accent3>
      <a:accent4>
        <a:srgbClr val="A4AD8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Minimalist New Yorker Aesthetic MK Plan XL by Slidesgo">
  <a:themeElements>
    <a:clrScheme name="Simple Light">
      <a:dk1>
        <a:srgbClr val="191919"/>
      </a:dk1>
      <a:lt1>
        <a:srgbClr val="FFFFFF"/>
      </a:lt1>
      <a:dk2>
        <a:srgbClr val="F2F2F2"/>
      </a:dk2>
      <a:lt2>
        <a:srgbClr val="FBB929"/>
      </a:lt2>
      <a:accent1>
        <a:srgbClr val="BAC2A7"/>
      </a:accent1>
      <a:accent2>
        <a:srgbClr val="9E9E9E"/>
      </a:accent2>
      <a:accent3>
        <a:srgbClr val="FFE8D4"/>
      </a:accent3>
      <a:accent4>
        <a:srgbClr val="A4AD8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>
      <a:fillStyleLst>
        <a:solidFill>
          <a:schemeClr val="phClr"/>
        </a:solidFill>
        <a:gradFill>
          <a:gsLst>
            <a:gs pos="0">
              <a:schemeClr val="phClr">
                <a:tint val="50000"/>
              </a:schemeClr>
            </a:gs>
            <a:gs pos="35000">
              <a:schemeClr val="phClr">
                <a:tint val="37000"/>
              </a:schemeClr>
            </a:gs>
            <a:gs pos="100000">
              <a:schemeClr val="phClr">
                <a:tint val="15000"/>
              </a:schemeClr>
            </a:gs>
          </a:gsLst>
          <a:lin ang="16200000" scaled="1"/>
          <a:tileRect/>
        </a:gradFill>
        <a:gradFill>
          <a:gsLst>
            <a:gs pos="0">
              <a:schemeClr val="phClr">
                <a:tint val="100000"/>
                <a:shade val="100000"/>
              </a:schemeClr>
            </a:gs>
            <a:gs pos="100000">
              <a:schemeClr val="phClr">
                <a:tint val="50000"/>
                <a:shade val="100000"/>
              </a:schemeClr>
            </a:gs>
          </a:gsLst>
          <a:lin ang="16200000" scaled="0"/>
          <a:tileRect/>
        </a:gradFill>
      </a:fillStyleLst>
      <a:lnStyleLst>
        <a:ln w="9525" cap="flat" cmpd="sng" algn="ctr">
          <a:prstDash val="solid"/>
        </a:ln>
        <a:ln w="25400" cap="flat" cmpd="sng" algn="ctr">
          <a:prstDash val="solid"/>
        </a:ln>
        <a:ln w="38100" cap="flat" cmpd="sng" algn="ctr"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>
          <a:gsLst>
            <a:gs pos="0">
              <a:schemeClr val="phClr">
                <a:tint val="40000"/>
              </a:schemeClr>
            </a:gs>
            <a:gs pos="40000">
              <a:schemeClr val="phClr">
                <a:tint val="45000"/>
                <a:shade val="99000"/>
              </a:schemeClr>
            </a:gs>
            <a:gs pos="100000">
              <a:schemeClr val="phClr">
                <a:shade val="20000"/>
              </a:schemeClr>
            </a:gs>
          </a:gsLst>
          <a:path path="circle">
            <a:fillToRect l="50000" t="-80000" r="50000" b="180000"/>
          </a:path>
          <a:tileRect/>
        </a:gradFill>
        <a:gradFill>
          <a:gsLst>
            <a:gs pos="0">
              <a:schemeClr val="phClr">
                <a:tint val="8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50000" t="50000" r="50000" b="50000"/>
          </a:path>
          <a:tileRect/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</TotalTime>
  <Words>507</Words>
  <Application>Microsoft Office PowerPoint</Application>
  <PresentationFormat>Presentación en pantalla (16:9)</PresentationFormat>
  <Paragraphs>31</Paragraphs>
  <Slides>16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57</vt:i4>
      </vt:variant>
      <vt:variant>
        <vt:lpstr>Títulos de diapositiva</vt:lpstr>
      </vt:variant>
      <vt:variant>
        <vt:i4>16</vt:i4>
      </vt:variant>
    </vt:vector>
  </HeadingPairs>
  <TitlesOfParts>
    <vt:vector size="80" baseType="lpstr">
      <vt:lpstr>Arial</vt:lpstr>
      <vt:lpstr>Bebas Neue</vt:lpstr>
      <vt:lpstr>Nunito</vt:lpstr>
      <vt:lpstr>OpenSymbol</vt:lpstr>
      <vt:lpstr>Roboto Slab</vt:lpstr>
      <vt:lpstr>Symbol</vt:lpstr>
      <vt:lpstr>Wingdings</vt:lpstr>
      <vt:lpstr>Minimalist New Yorker Aesthetic MK Plan XL by Slidesgo</vt:lpstr>
      <vt:lpstr>Minimalist New Yorker Aesthetic MK Plan XL by Slidesgo</vt:lpstr>
      <vt:lpstr>Minimalist New Yorker Aesthetic MK Plan XL by Slidesgo</vt:lpstr>
      <vt:lpstr>Minimalist New Yorker Aesthetic MK Plan XL by Slidesgo</vt:lpstr>
      <vt:lpstr>Minimalist New Yorker Aesthetic MK Plan XL by Slidesgo</vt:lpstr>
      <vt:lpstr>Minimalist New Yorker Aesthetic MK Plan XL by Slidesgo</vt:lpstr>
      <vt:lpstr>Minimalist New Yorker Aesthetic MK Plan XL by Slidesgo</vt:lpstr>
      <vt:lpstr>Minimalist New Yorker Aesthetic MK Plan XL by Slidesgo</vt:lpstr>
      <vt:lpstr>Minimalist New Yorker Aesthetic MK Plan XL by Slidesgo</vt:lpstr>
      <vt:lpstr>Minimalist New Yorker Aesthetic MK Plan XL by Slidesgo</vt:lpstr>
      <vt:lpstr>Minimalist New Yorker Aesthetic MK Plan XL by Slidesgo</vt:lpstr>
      <vt:lpstr>Minimalist New Yorker Aesthetic MK Plan XL by Slidesgo</vt:lpstr>
      <vt:lpstr>Minimalist New Yorker Aesthetic MK Plan XL by Slidesgo</vt:lpstr>
      <vt:lpstr>Minimalist New Yorker Aesthetic MK Plan XL by Slidesgo</vt:lpstr>
      <vt:lpstr>Minimalist New Yorker Aesthetic MK Plan XL by Slidesgo</vt:lpstr>
      <vt:lpstr>Minimalist New Yorker Aesthetic MK Plan XL by Slidesgo</vt:lpstr>
      <vt:lpstr>Minimalist New Yorker Aesthetic MK Plan XL by Slidesgo</vt:lpstr>
      <vt:lpstr>Minimalist New Yorker Aesthetic MK Plan XL by Slidesgo</vt:lpstr>
      <vt:lpstr>Minimalist New Yorker Aesthetic MK Plan XL by Slidesgo</vt:lpstr>
      <vt:lpstr>Minimalist New Yorker Aesthetic MK Plan XL by Slidesgo</vt:lpstr>
      <vt:lpstr>Minimalist New Yorker Aesthetic MK Plan XL by Slidesgo</vt:lpstr>
      <vt:lpstr>Minimalist New Yorker Aesthetic MK Plan XL by Slidesgo</vt:lpstr>
      <vt:lpstr>Minimalist New Yorker Aesthetic MK Plan XL by Slidesgo</vt:lpstr>
      <vt:lpstr>Minimalist New Yorker Aesthetic MK Plan XL by Slidesgo</vt:lpstr>
      <vt:lpstr>Minimalist New Yorker Aesthetic MK Plan XL by Slidesgo</vt:lpstr>
      <vt:lpstr>Minimalist New Yorker Aesthetic MK Plan XL by Slidesgo</vt:lpstr>
      <vt:lpstr>Minimalist New Yorker Aesthetic MK Plan XL by Slidesgo</vt:lpstr>
      <vt:lpstr>Minimalist New Yorker Aesthetic MK Plan XL by Slidesgo</vt:lpstr>
      <vt:lpstr>Minimalist New Yorker Aesthetic MK Plan XL by Slidesgo</vt:lpstr>
      <vt:lpstr>Minimalist New Yorker Aesthetic MK Plan XL by Slidesgo</vt:lpstr>
      <vt:lpstr>Minimalist New Yorker Aesthetic MK Plan XL by Slidesgo</vt:lpstr>
      <vt:lpstr>Minimalist New Yorker Aesthetic MK Plan XL by Slidesgo</vt:lpstr>
      <vt:lpstr>Minimalist New Yorker Aesthetic MK Plan XL by Slidesgo</vt:lpstr>
      <vt:lpstr>Minimalist New Yorker Aesthetic MK Plan XL by Slidesgo</vt:lpstr>
      <vt:lpstr>Minimalist New Yorker Aesthetic MK Plan XL by Slidesgo</vt:lpstr>
      <vt:lpstr>Minimalist New Yorker Aesthetic MK Plan XL by Slidesgo</vt:lpstr>
      <vt:lpstr>Minimalist New Yorker Aesthetic MK Plan XL by Slidesgo</vt:lpstr>
      <vt:lpstr>Minimalist New Yorker Aesthetic MK Plan XL by Slidesgo</vt:lpstr>
      <vt:lpstr>Minimalist New Yorker Aesthetic MK Plan XL by Slidesgo</vt:lpstr>
      <vt:lpstr>Minimalist New Yorker Aesthetic MK Plan XL by Slidesgo</vt:lpstr>
      <vt:lpstr>Minimalist New Yorker Aesthetic MK Plan XL by Slidesgo</vt:lpstr>
      <vt:lpstr>Minimalist New Yorker Aesthetic MK Plan XL by Slidesgo</vt:lpstr>
      <vt:lpstr>Minimalist New Yorker Aesthetic MK Plan XL by Slidesgo</vt:lpstr>
      <vt:lpstr>Minimalist New Yorker Aesthetic MK Plan XL by Slidesgo</vt:lpstr>
      <vt:lpstr>Minimalist New Yorker Aesthetic MK Plan XL by Slidesgo</vt:lpstr>
      <vt:lpstr>Minimalist New Yorker Aesthetic MK Plan XL by Slidesgo</vt:lpstr>
      <vt:lpstr>Minimalist New Yorker Aesthetic MK Plan XL by Slidesgo</vt:lpstr>
      <vt:lpstr>Minimalist New Yorker Aesthetic MK Plan XL by Slidesgo</vt:lpstr>
      <vt:lpstr>Minimalist New Yorker Aesthetic MK Plan XL by Slidesgo</vt:lpstr>
      <vt:lpstr>Minimalist New Yorker Aesthetic MK Plan XL by Slidesgo</vt:lpstr>
      <vt:lpstr>Minimalist New Yorker Aesthetic MK Plan XL by Slidesgo</vt:lpstr>
      <vt:lpstr>Minimalist New Yorker Aesthetic MK Plan XL by Slidesgo</vt:lpstr>
      <vt:lpstr>Minimalist New Yorker Aesthetic MK Plan XL by Slidesgo</vt:lpstr>
      <vt:lpstr>Minimalist New Yorker Aesthetic MK Plan XL by Slidesgo</vt:lpstr>
      <vt:lpstr>Slidesgo Final Pages</vt:lpstr>
      <vt:lpstr>Slidesgo Final Pages</vt:lpstr>
      <vt:lpstr>Slidesgo Final Pages</vt:lpstr>
      <vt:lpstr>Habilidades Adaptativas</vt:lpstr>
      <vt:lpstr>Introducción</vt:lpstr>
      <vt:lpstr>Habilidades Adaptativas</vt:lpstr>
      <vt:lpstr>Definición de habilidades adaptativas</vt:lpstr>
      <vt:lpstr>Importancia en la vida diaria</vt:lpstr>
      <vt:lpstr>Ejemplos de habilidades adaptativas</vt:lpstr>
      <vt:lpstr>Estrategias de Afrontamiento</vt:lpstr>
      <vt:lpstr>Métodos de afrontamiento emocionales</vt:lpstr>
      <vt:lpstr>Técnicas de resolución de problemas</vt:lpstr>
      <vt:lpstr>Estrategias de apoyo social</vt:lpstr>
      <vt:lpstr>Adaptación y Resiliencia</vt:lpstr>
      <vt:lpstr>Diferencias entre adaptación y resiliencia</vt:lpstr>
      <vt:lpstr>Cómo desarrollar resiliencia</vt:lpstr>
      <vt:lpstr>La importancia de la adaptación en entornos cambiantes</vt:lpstr>
      <vt:lpstr>Conclusiones</vt:lpstr>
      <vt:lpstr>Gracias!</vt:lpstr>
    </vt:vector>
  </TitlesOfParts>
  <Company>Microsoft Corporation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Diana Carolina Villagomez Vacacela</cp:lastModifiedBy>
  <cp:revision>1</cp:revision>
  <dcterms:modified xsi:type="dcterms:W3CDTF">2025-03-28T14:45:21Z</dcterms:modified>
</cp:coreProperties>
</file>

<file path=docProps/core0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2025-03-27T14:43:12Z</dcterms:created>
  <dc:creator>Unknown Creator</dc:creator>
  <dc:description/>
  <dc:language>en-US</dc:language>
  <cp:lastModifiedBy>Unknown Creator</cp:lastModifiedBy>
  <dcterms:modified xsi:type="dcterms:W3CDTF">2025-03-27T14:43:12Z</dcterms:modified>
  <cp:revision>0</cp:revision>
  <dc:subject/>
  <dc:title>Untitled Presentation</dc:titl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Slides">
    <vt:r8>16</vt:r8>
  </property>
</Properties>
</file>