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595"/>
  </p:normalViewPr>
  <p:slideViewPr>
    <p:cSldViewPr snapToGrid="0" snapToObjects="1">
      <p:cViewPr varScale="1">
        <p:scale>
          <a:sx n="139" d="100"/>
          <a:sy n="139" d="100"/>
        </p:scale>
        <p:origin x="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0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8680" y="0"/>
            <a:ext cx="686517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Macintosh PowerPoint</Application>
  <PresentationFormat>Presentación en pantalla (16:9)</PresentationFormat>
  <Paragraphs>18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Galo Xavier Vasconez Merino</cp:lastModifiedBy>
  <cp:revision>2</cp:revision>
  <dcterms:created xsi:type="dcterms:W3CDTF">2022-11-10T22:40:31Z</dcterms:created>
  <dcterms:modified xsi:type="dcterms:W3CDTF">2022-11-10T22:42:47Z</dcterms:modified>
</cp:coreProperties>
</file>