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78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del consuelo orozco coronel" userId="7ce82f6925308fe4" providerId="LiveId" clId="{75FD941C-6E91-4496-BF4A-202340BC4EEA}"/>
    <pc:docChg chg="modSld">
      <pc:chgData name="maria del consuelo orozco coronel" userId="7ce82f6925308fe4" providerId="LiveId" clId="{75FD941C-6E91-4496-BF4A-202340BC4EEA}" dt="2023-11-28T18:43:13.383" v="0"/>
      <pc:docMkLst>
        <pc:docMk/>
      </pc:docMkLst>
      <pc:sldChg chg="addSp">
        <pc:chgData name="maria del consuelo orozco coronel" userId="7ce82f6925308fe4" providerId="LiveId" clId="{75FD941C-6E91-4496-BF4A-202340BC4EEA}" dt="2023-11-28T18:43:13.383" v="0"/>
        <pc:sldMkLst>
          <pc:docMk/>
          <pc:sldMk cId="3744623990" sldId="257"/>
        </pc:sldMkLst>
        <pc:inkChg chg="add">
          <ac:chgData name="maria del consuelo orozco coronel" userId="7ce82f6925308fe4" providerId="LiveId" clId="{75FD941C-6E91-4496-BF4A-202340BC4EEA}" dt="2023-11-28T18:43:13.383" v="0"/>
          <ac:inkMkLst>
            <pc:docMk/>
            <pc:sldMk cId="3744623990" sldId="257"/>
            <ac:inkMk id="3" creationId="{94E20BB0-8453-A7FB-886E-5E693A6F27D6}"/>
          </ac:inkMkLst>
        </pc:inkChg>
      </pc:sldChg>
      <pc:sldChg chg="addSp">
        <pc:chgData name="maria del consuelo orozco coronel" userId="7ce82f6925308fe4" providerId="LiveId" clId="{75FD941C-6E91-4496-BF4A-202340BC4EEA}" dt="2023-11-28T18:43:13.383" v="0"/>
        <pc:sldMkLst>
          <pc:docMk/>
          <pc:sldMk cId="681689579" sldId="258"/>
        </pc:sldMkLst>
        <pc:inkChg chg="add">
          <ac:chgData name="maria del consuelo orozco coronel" userId="7ce82f6925308fe4" providerId="LiveId" clId="{75FD941C-6E91-4496-BF4A-202340BC4EEA}" dt="2023-11-28T18:43:13.383" v="0"/>
          <ac:inkMkLst>
            <pc:docMk/>
            <pc:sldMk cId="681689579" sldId="258"/>
            <ac:inkMk id="3" creationId="{78DB462B-A561-376D-7D72-11AEB96E00F2}"/>
          </ac:inkMkLst>
        </pc:inkChg>
      </pc:sldChg>
      <pc:sldChg chg="addSp">
        <pc:chgData name="maria del consuelo orozco coronel" userId="7ce82f6925308fe4" providerId="LiveId" clId="{75FD941C-6E91-4496-BF4A-202340BC4EEA}" dt="2023-11-28T18:43:13.383" v="0"/>
        <pc:sldMkLst>
          <pc:docMk/>
          <pc:sldMk cId="2085292357" sldId="259"/>
        </pc:sldMkLst>
        <pc:inkChg chg="add">
          <ac:chgData name="maria del consuelo orozco coronel" userId="7ce82f6925308fe4" providerId="LiveId" clId="{75FD941C-6E91-4496-BF4A-202340BC4EEA}" dt="2023-11-28T18:43:13.383" v="0"/>
          <ac:inkMkLst>
            <pc:docMk/>
            <pc:sldMk cId="2085292357" sldId="259"/>
            <ac:inkMk id="3" creationId="{45DEC176-BE5F-654C-1A93-102113CA111B}"/>
          </ac:inkMkLst>
        </pc:inkChg>
      </pc:sldChg>
      <pc:sldChg chg="addSp">
        <pc:chgData name="maria del consuelo orozco coronel" userId="7ce82f6925308fe4" providerId="LiveId" clId="{75FD941C-6E91-4496-BF4A-202340BC4EEA}" dt="2023-11-28T18:43:13.383" v="0"/>
        <pc:sldMkLst>
          <pc:docMk/>
          <pc:sldMk cId="2356757898" sldId="260"/>
        </pc:sldMkLst>
        <pc:inkChg chg="add">
          <ac:chgData name="maria del consuelo orozco coronel" userId="7ce82f6925308fe4" providerId="LiveId" clId="{75FD941C-6E91-4496-BF4A-202340BC4EEA}" dt="2023-11-28T18:43:13.383" v="0"/>
          <ac:inkMkLst>
            <pc:docMk/>
            <pc:sldMk cId="2356757898" sldId="260"/>
            <ac:inkMk id="3" creationId="{6FC74654-B28E-0324-A5DE-463AC41117FF}"/>
          </ac:inkMkLst>
        </pc:inkChg>
      </pc:sldChg>
      <pc:sldChg chg="addSp">
        <pc:chgData name="maria del consuelo orozco coronel" userId="7ce82f6925308fe4" providerId="LiveId" clId="{75FD941C-6E91-4496-BF4A-202340BC4EEA}" dt="2023-11-28T18:43:13.383" v="0"/>
        <pc:sldMkLst>
          <pc:docMk/>
          <pc:sldMk cId="2493707685" sldId="262"/>
        </pc:sldMkLst>
        <pc:inkChg chg="add">
          <ac:chgData name="maria del consuelo orozco coronel" userId="7ce82f6925308fe4" providerId="LiveId" clId="{75FD941C-6E91-4496-BF4A-202340BC4EEA}" dt="2023-11-28T18:43:13.383" v="0"/>
          <ac:inkMkLst>
            <pc:docMk/>
            <pc:sldMk cId="2493707685" sldId="262"/>
            <ac:inkMk id="3" creationId="{A8AD373F-09EE-9B14-CBE4-869DFB3A8618}"/>
          </ac:inkMkLst>
        </pc:inkChg>
      </pc:sldChg>
      <pc:sldChg chg="addSp">
        <pc:chgData name="maria del consuelo orozco coronel" userId="7ce82f6925308fe4" providerId="LiveId" clId="{75FD941C-6E91-4496-BF4A-202340BC4EEA}" dt="2023-11-28T18:43:13.383" v="0"/>
        <pc:sldMkLst>
          <pc:docMk/>
          <pc:sldMk cId="1450194463" sldId="263"/>
        </pc:sldMkLst>
        <pc:inkChg chg="add">
          <ac:chgData name="maria del consuelo orozco coronel" userId="7ce82f6925308fe4" providerId="LiveId" clId="{75FD941C-6E91-4496-BF4A-202340BC4EEA}" dt="2023-11-28T18:43:13.383" v="0"/>
          <ac:inkMkLst>
            <pc:docMk/>
            <pc:sldMk cId="1450194463" sldId="263"/>
            <ac:inkMk id="3" creationId="{88E846DF-6912-464A-6C02-265DCC58B31E}"/>
          </ac:inkMkLst>
        </pc:inkChg>
      </pc:sldChg>
    </pc:docChg>
  </pc:docChgLst>
  <pc:docChgLst>
    <pc:chgData name="maria del consuelo orozco coronel" userId="7ce82f6925308fe4" providerId="LiveId" clId="{2C19563F-9B40-4087-B030-3F1CDBD6DF6B}"/>
    <pc:docChg chg="addSld modSld">
      <pc:chgData name="maria del consuelo orozco coronel" userId="7ce82f6925308fe4" providerId="LiveId" clId="{2C19563F-9B40-4087-B030-3F1CDBD6DF6B}" dt="2021-04-26T21:33:25.137" v="3"/>
      <pc:docMkLst>
        <pc:docMk/>
      </pc:docMkLst>
      <pc:sldChg chg="addSp new">
        <pc:chgData name="maria del consuelo orozco coronel" userId="7ce82f6925308fe4" providerId="LiveId" clId="{2C19563F-9B40-4087-B030-3F1CDBD6DF6B}" dt="2021-04-26T21:32:58.340" v="1"/>
        <pc:sldMkLst>
          <pc:docMk/>
          <pc:sldMk cId="1767732860" sldId="295"/>
        </pc:sldMkLst>
        <pc:picChg chg="add">
          <ac:chgData name="maria del consuelo orozco coronel" userId="7ce82f6925308fe4" providerId="LiveId" clId="{2C19563F-9B40-4087-B030-3F1CDBD6DF6B}" dt="2021-04-26T21:32:58.340" v="1"/>
          <ac:picMkLst>
            <pc:docMk/>
            <pc:sldMk cId="1767732860" sldId="295"/>
            <ac:picMk id="2" creationId="{D4D17F85-DB9C-4D62-BE90-BC955CDEC0D5}"/>
          </ac:picMkLst>
        </pc:picChg>
      </pc:sldChg>
      <pc:sldChg chg="addSp new">
        <pc:chgData name="maria del consuelo orozco coronel" userId="7ce82f6925308fe4" providerId="LiveId" clId="{2C19563F-9B40-4087-B030-3F1CDBD6DF6B}" dt="2021-04-26T21:33:25.137" v="3"/>
        <pc:sldMkLst>
          <pc:docMk/>
          <pc:sldMk cId="1210446062" sldId="296"/>
        </pc:sldMkLst>
        <pc:picChg chg="add">
          <ac:chgData name="maria del consuelo orozco coronel" userId="7ce82f6925308fe4" providerId="LiveId" clId="{2C19563F-9B40-4087-B030-3F1CDBD6DF6B}" dt="2021-04-26T21:33:25.137" v="3"/>
          <ac:picMkLst>
            <pc:docMk/>
            <pc:sldMk cId="1210446062" sldId="296"/>
            <ac:picMk id="2" creationId="{01DB231C-9699-4365-A152-E2E88E908B9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28T18:00:39.6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12488 13794 0,'0'-18'31,"0"0"-15,0-17 15,-17-18 0,34-70 1,19 34-17,-19 54 17,19-18-17,-19 53 32,18 0-16,-35-17-31,18 17 16,0 0 31,17 0-16,18 0-15,70 0 15,-52 0-15,0 17-1,34 1 16,-52 0-15,-35-18 31,-18 35-16,18-35-31,34 35 47,-16-17-31,-36 17-1,70-17 17,-70 17-17,18-17 16,-18-1-15,18 18 15,-18-17-15</inkml:trace>
  <inkml:trace contextRef="#ctx0" brushRef="#br0" timeOffset="2048.67">13406 13670 0,'0'-18'125,"0"-34"-94,0 16-16,0-34 32,35 52-31,-18 0 0,36-17 15,18 0 0,-36 35-15,0-18 15,-17 18-31,17-17 31,-17 17-15,0 0-1,-1 0 1,54 0 15,-36 0-15,18 0 15,-18 0-15,18 0 15,-17 0-15,-19 0 46,36 0-46,-18 17 15,18-17 0,-35 18 63,0-18-63,-1 18 1</inkml:trace>
  <inkml:trace contextRef="#ctx0" brushRef="#br0" timeOffset="5195.84">14129 13317 0,'17'0'157,"1"0"-142,35 0 17,0 36-17,-18-1 16,-17-35 48,17 18-64,18-1 16,0 18 1,-18 18-1,-17-53-15,-18 18-1,53 0 79,-18-1-78,-35 1-16,18 0 15,-18-1 63</inkml:trace>
  <inkml:trace contextRef="#ctx0" brushRef="#br0" timeOffset="10968.58">14658 13741 0,'0'-36'172,"70"-17"-141,-52 36-31,35-18 15,0 17 1,-53 0-16,18 18 16,52-35 15,1 0 0,17 17 0,-88 0-31,18 18 16,34 0 15,-34 0-15,17 0-16,-17 0 16,0 0 15,17 0-16,18 18 17,-36 0-17,1 17 17,0-17-17,17 17 32,-35 0-31,18-17 15</inkml:trace>
  <inkml:trace contextRef="#ctx0" brushRef="#br0" timeOffset="21964.67">15593 13600 0,'17'0'110,"54"-53"-79,-36 35-31,53-53 31,-35 36-15,18 0 15,-18-18-15,-18 35 15,-17 18-31,17-17 31,0 17-15,1 0 46,-19 0-46,1 0 15,-1 0 0,19 0 1,-1 0-17,-17 17 48,17 1-48,-35 0 1,53-18 15,-53 17-15,18 1 46,-18 0-46,17-1 46,-17 1-46,35 35 15,-17-36-15,-18 19 15,18-19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28T18:02:50.0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24465 12506 0,'35'0'79,"89"-18"-48,-71 1-31,88-36 31,-53 0-15,-35 35 15,-53 1 141,35 17-141,-17 0 0,-18-18-15,0-17 15</inkml:trace>
  <inkml:trace contextRef="#ctx0" brushRef="#br0" timeOffset="3919.29">7567 15363 0,'18'0'359,"-1"0"-343,36 0 15,-35 0-15,17 0-1,-17 0 16,-1 0 32,1 0-47,0 0-1,17 0 16,-53 0 235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28T18:04:34.1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30268 15011 0,'18'0'406,"282"-53"-375,-159 17-15,18-16-16,-18 34 16,0-17-16,159-18 31,-265 35-15,-17 18-16,-1 0 31</inkml:trace>
  <inkml:trace contextRef="#ctx0" brushRef="#br0" timeOffset="4570.37">26652 11465 0</inkml:trace>
  <inkml:trace contextRef="#ctx0" brushRef="#br0" timeOffset="6560.58">22472 18274 0</inkml:trace>
  <inkml:trace contextRef="#ctx0" brushRef="#br0" timeOffset="136570.4">5821 16581 0,'0'-36'78,"53"-52"-47,158-88 1,-122 105-17,69-35 17,-105 36-1,-17 52-16,34 0 32,-52 18-47,-18-17 16,53 17 0,35 0 15,-18-18 0</inkml:trace>
  <inkml:trace contextRef="#ctx0" brushRef="#br0" timeOffset="137494.15">6456 16704 0,'17'-35'32,"72"-18"-1,-54 18-31,36-71 16,-19 53-1,19-71 1,0 54-1,-36 34 17,-18 1-17,1 18 17,0-1-1,-18 36 141,-53 52-157</inkml:trace>
  <inkml:trace contextRef="#ctx0" brushRef="#br0" timeOffset="138433.57">6844 17727 0,'35'-53'62,"177"-123"-30,-53 52-17,-71 18 16,-71 106-15</inkml:trace>
  <inkml:trace contextRef="#ctx0" brushRef="#br0" timeOffset="139295.64">7549 17480 0,'18'0'16,"17"0"15,71-106 0,35 18 0,-105 53-15,-1 0 15,-35 17 32,18 18-48,-18-18 17</inkml:trace>
  <inkml:trace contextRef="#ctx0" brushRef="#br0" timeOffset="63415.48">33849 14058 0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28T18:11:04.5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9419 10918 0,'18'0'31,"-1"0"47,1 0-46,0 0-32,-1-35 31,36 35-16,-35-17 17,17 17-1,-17 0 0,-53 0 157</inkml:trace>
  <inkml:trace contextRef="#ctx0" brushRef="#br0" timeOffset="1767.2">9543 10901 0,'0'53'109,"0"-36"-47,17-17 110,-17-17-140,18-1-32,17-35 31,-17 36-16,-1 17 32,-17 17-15,18 1 14,-18 17 1,0-17 0,0 17-31,0 0 15,0 1-15,0-19-1,0 18 32,0-17-47,0 0 16,0-1-1,-18 1 17,1-18 30,-36 0-31,53 18-15,-71-18 15,54 0 1,34 0 186,19 0-202</inkml:trace>
  <inkml:trace contextRef="#ctx0" brushRef="#br0" timeOffset="2726.78">9790 11042 0,'17'0'94,"1"0"-79,17 0 17,-35-18 124,35 18-141,-17-17 1</inkml:trace>
  <inkml:trace contextRef="#ctx0" brushRef="#br0" timeOffset="3776.43">10001 10866 0,'0'17'125,"0"1"-110,0 35 17,0-18-17,0 0 1,18-35 93,0 0-93,17 0-1,18 0 17,-18-17-1,18-1 16,-53 0 15,0 1-15,-18-19 16,18 1-48</inkml:trace>
  <inkml:trace contextRef="#ctx0" brushRef="#br0" timeOffset="4482.78">10195 10866 0,'0'17'32,"0"1"-17,0 35 32,0-18-31,0 36 15,18-36 0,-18 0-15,0 0 15,18-35-15,-18 18-1,-36-18 173,36-18-173,-17 1-15,-19 17 0</inkml:trace>
  <inkml:trace contextRef="#ctx0" brushRef="#br0" timeOffset="6114.77">9525 10848 0,'0'-18'109,"35"-17"-78,1 0 1,-1 35-17,-35-18 17,53 0-1,-53 1-16,17 17 32</inkml:trace>
  <inkml:trace contextRef="#ctx0" brushRef="#br0" timeOffset="9017.03">9190 12188 0,'35'0'281,"-17"0"-249,-18 18 77,0 17-62,0-17-16,0 0 63,0-1-79,0 1 1,-18-18 15,36 0 172,17 0-171,-17 0-17,-1 0 48,1 0-32,0 0 32,-18 35-32,0-17 0,0 17-15,0 0 15,0-17 0,-18-18-31,0 0 0,-17 0 31,17 0-31,-17 35 32,0-35-1,0 0 31,-1 0-30,1 0-17,17 0 1,18-17 15,18 17 141,158-36-141,-87 36-15</inkml:trace>
  <inkml:trace contextRef="#ctx0" brushRef="#br0" timeOffset="10303">9543 12083 0,'0'17'125,"0"19"-94,0-19-16,0 18 17</inkml:trace>
  <inkml:trace contextRef="#ctx0" brushRef="#br0" timeOffset="19580.98">5168 11448 0,'18'-53'47,"-1"17"-31,142-246 15,0 53 0,-141 194 16,-18 70 125</inkml:trace>
  <inkml:trace contextRef="#ctx0" brushRef="#br0" timeOffset="20561.25">5944 11342 0,'0'-18'31,"18"1"-15,0-36 15,158-247 0,-53 106 0,-105 176-15,-18 36 109,0 17-109,0-17-1</inkml:trace>
  <inkml:trace contextRef="#ctx0" brushRef="#br0" timeOffset="21521.41">5768 12347 0,'0'-35'32,"35"0"-17,194-159 16,-87 88-15,-125 106 0,1-18-1,-18 36 126</inkml:trace>
  <inkml:trace contextRef="#ctx0" brushRef="#br0" timeOffset="22190.72">6209 12382 0,'18'-17'16,"-36"34"-16,212-175 31,-106 52 0,-70 71 0</inkml:trace>
  <inkml:trace contextRef="#ctx0" brushRef="#br0" timeOffset="22904.56">6615 11307 0,'70'-124'16,"-140"248"-16,175-283 16,-16-71 30,-72 195-30,-17 70 156,0-17-156</inkml:trace>
  <inkml:trace contextRef="#ctx0" brushRef="#br0" timeOffset="23800.07">6879 12259 0,'18'0'16,"-1"0"-1,1 0-15,35-18 32,0-35-32,17 1 15,-17-1 1,18 17 31,-71 72 78,0-19-110,35 54 1,0-36-16</inkml:trace>
  <inkml:trace contextRef="#ctx0" brushRef="#br0" timeOffset="24490.36">7638 12435 0,'17'-17'0,"-17"-1"16,36-105 15,-19 52-31,36 1 16,-35 17 15,35 0 0,-36 35-15,-17 0-16,18 1 31,-36 17 78</inkml:trace>
  <inkml:trace contextRef="#ctx0" brushRef="#br0" timeOffset="25226.32">7285 11377 0,'0'-18'32,"53"-70"-1,-18 35-31,53-53 15,36-88 32,-107 159-31</inkml:trace>
  <inkml:trace contextRef="#ctx0" brushRef="#br0" timeOffset="28796.19">7955 10672 0,'18'0'125,"17"0"-109,53 0 15,-52 0-15,34 0 15,-35 0 0,1 0-15,-1 0 46,0 0-46,18 0 15,-35 0 94,-18 17-94,0 1-31,17-18 16,-17 35 0,0 0 15,0 36-16,0-1 17,0 160 15,0-195-47,0 53 15,0-17 1,0 52 31,0-87-32,0-1 17,0 0-17,-17-17 141,-124-1-124,105-17-32,-34 0 31,35 0-15,17 0 15,-35 0 0,-53 0 0,71 0 1,17 0 14,1 0 64,17-17-63,0-19-32,0 19-15,0-18 32,0-71-1,0-18 0,17 71-15,19-35 15,-19 18-15,-17 17 15,0 35 0,0 0-15,0-17 31,18 35-32,-1-35 16,-17-18 1,0 35-1,0 1-15</inkml:trace>
  <inkml:trace contextRef="#ctx0" brushRef="#br0" timeOffset="36575.12">5556 13829 0,'0'-35'15,"0"17"1,18-53 0,88-140 15,-53 87 0,-36 107-31,-17-1 31,0 36 126,0 52-142,-17 54 1</inkml:trace>
  <inkml:trace contextRef="#ctx0" brushRef="#br0" timeOffset="37408.33">5521 14499 0,'18'-53'94,"-1"18"-94,19-18 0,-1-17 16,88-107-1,-87 107 1,-1 34 0,-35-17 15,17 53 110</inkml:trace>
  <inkml:trace contextRef="#ctx0" brushRef="#br0" timeOffset="37937.01">6085 13635 0,'0'0'0,"0"-18"16,36 1-16,-36-19 15,35-17 1,88-105 15,-87 87 0,-36 106 79</inkml:trace>
  <inkml:trace contextRef="#ctx0" brushRef="#br0" timeOffset="38714.56">6191 14570 0,'36'0'47,"52"-106"-16,18-18-15,17 1 15,-105 88 0</inkml:trace>
  <inkml:trace contextRef="#ctx0" brushRef="#br0" timeOffset="39376.47">6720 13776 0,'18'-53'31,"53"-70"0,-18 52-15,35-52 15,-88 105-15,35-17-1,-17 17 16,-18-17-15,0 52 93,0 1-93,-18 88 0</inkml:trace>
  <inkml:trace contextRef="#ctx0" brushRef="#br0" timeOffset="40188.08">6879 14676 0,'18'0'16,"52"-89"15,-52 54-31,35-18 15,17-35 32,-52 88-31,-18-18 109,18 18-109,-18-35-1</inkml:trace>
  <inkml:trace contextRef="#ctx0" brushRef="#br0" timeOffset="40894.98">7426 13600 0,'0'-18'15,"0"36"-15,53-107 32,-35 54-32,17-35 15,-18 17 1,36 0 15,-53 35 0,0 36 94,0 35-109</inkml:trace>
  <inkml:trace contextRef="#ctx0" brushRef="#br0" timeOffset="41808.6">7708 14640 0,'0'-17'31,"18"-72"0,35-16 0,70-54 1,-105 141-32,-18 1 31</inkml:trace>
  <inkml:trace contextRef="#ctx0" brushRef="#br0" timeOffset="47096.39">8608 13070 0,'0'-17'125,"17"-18"-109,1 35-16,17-18 31,-17 18 16,0 0 0,-1 0-16,1 0-31,-18 18 32,0-1-17,0 1 16,0 35 1,-18 0-17,1-18 17,-1 0-17,-17 0 16,17-35 1,36 0 124,17 0-125,-17 0-15,-1 0-1,19 0 1,-19 0 0,1 36 77,70 87-77,-70-52 15,-18-18 1,0-36-32,-18 1 15,-70 0 16,88-1-15,-53-17 15,18 0-15,17 0 15,0 0 0,1-17-15,-19-1 15,36 0-15,0 1 93,18-1-77,35-17-1,-35 35-31</inkml:trace>
  <inkml:trace contextRef="#ctx0" brushRef="#br0" timeOffset="48677.99">9031 12894 0,'0'18'63,"-18"17"-48,18-17 17,-17 17-17,17 18 17,17-53 93,19 0-110,-19 0 63,1-18 47</inkml:trace>
  <inkml:trace contextRef="#ctx0" brushRef="#br0" timeOffset="49444.24">9102 12894 0,'0'18'62,"17"17"-46,-17 0 15,0 1-15,0-19-16,0 36 31,0 18-15,0-36 15,0-17-16,0 17 17,18-35 140,17-35-157</inkml:trace>
  <inkml:trace contextRef="#ctx0" brushRef="#br0" timeOffset="50313.64">9313 13088 0,'0'-18'78,"36"18"-47,-19 0-15,1 0 15,0 0 0,-1 0 110</inkml:trace>
  <inkml:trace contextRef="#ctx0" brushRef="#br0" timeOffset="51116.68">9543 12894 0,'0'71'62,"0"-36"-31,0-17-31,0-1 32,0 1-17,35 17 110,-17-35-109,-1 0 62,1 0-62,-1 0-16,1-18 15,-18-34 16,0 34 1</inkml:trace>
  <inkml:trace contextRef="#ctx0" brushRef="#br0" timeOffset="51794.37">9666 12912 0,'0'17'31,"0"1"-31,0 17 16,0 18 15,0 18 0,0-36-15,0 0 0,0 18 15,0-35-15,0-1 62,0 1-63,18 0 17</inkml:trace>
  <inkml:trace contextRef="#ctx0" brushRef="#br0" timeOffset="54061.45">9049 14023 0,'0'-18'125,"17"-17"-94,1 35-31,17 0 16,1-18 15,-1 18 16,-35 18-16,18 35 0,-18-18-15,0 0 15,0-17-15,0 0 15,17-18 110,1 0-110,17 0 0,0 17 0,-35 1-31,18 17 16,-18 36 31,0-36-16,0 53-15,-53-35 15,18-35-15,17-18-16,-35 0 31,36 0-15,-1 0-1,0 0-15,-17-18 47,17-17-31,1 17-1,17 1 48,17-19-16,19 19-32,17-36 17,35 35-1</inkml:trace>
  <inkml:trace contextRef="#ctx0" brushRef="#br0" timeOffset="55591.64">9472 13811 0,'0'18'47,"-18"17"-16,18 18 16,0 0-16,0-35 16,0 17 15,18-35-46,35 0 47,-35-18-48,-1-17 16,1-18 1,-18 18 15,0 17 15,0-17-46,0 17 15,-35 18 16,17 0-16,0 0-15,1 0-1,-1 0 1,-17 0 46,-18 36-30,18-19-1,35 1 47</inkml:trace>
  <inkml:trace contextRef="#ctx0" brushRef="#br0" timeOffset="57700.57">9825 14235 0,'-18'0'15,"53"0"157,-17 0-156,0 0-1,88 0 17,-124 17 124</inkml:trace>
  <inkml:trace contextRef="#ctx0" brushRef="#br0" timeOffset="58421.19">9790 14429 0,'35'0'62,"0"0"-30,36 0-1,-36 0 0,-17 0-31,-1 0 16,-17-18 171,18 0-171</inkml:trace>
  <inkml:trace contextRef="#ctx0" brushRef="#br0" timeOffset="60216.2">10301 14217 0,'0'-18'94,"0"-35"-63,0-52 0,18-19 1,-18 36-1,0 70-16,0 1 17,17 17 46,1 0-63,0 0 1,-18 53 15,0-18 1,35 106 14,-17-106-30,-18 0 0,0-17-16,17 53 47,-17-18-16,0-36-31,0 1 31,0 0-31,0 17 16,0 18 15,0-36 0,18-17-15,-18 18 187,-35-18-187,-18 0 15,17 18 0,72-18 94,-19 0-109,54 0 15,-18-18 0,-53 0-15</inkml:trace>
  <inkml:trace contextRef="#ctx0" brushRef="#br0" timeOffset="76065.28">5962 16140 0,'0'0'0,"18"-36"47,17-87-16,0 17-15,124-123 30,-141 211-30,-36 53 172,-17 18-188</inkml:trace>
  <inkml:trace contextRef="#ctx0" brushRef="#br0" timeOffset="76811.89">5203 17074 0,'89'-52'31,"34"-37"0,-70 36-31,106-70 16,-106 52 15,-53 89 110,17 0-126</inkml:trace>
  <inkml:trace contextRef="#ctx0" brushRef="#br0" timeOffset="77451.13">5856 17127 0,'71'-53'31,"52"-70"-16,71-36 17,-141 106-17,-35 36 17,-18-19 108,17-17-140</inkml:trace>
  <inkml:trace contextRef="#ctx0" brushRef="#br0" timeOffset="77956.1">6562 16140 0,'0'0'0,"123"-194"32,18 0-1,-123 158 0</inkml:trace>
  <inkml:trace contextRef="#ctx0" brushRef="#br0" timeOffset="78888.5">7267 16087 0,'18'0'15,"70"-36"17,88-140-1,-87 105-16,-89 36 32,0 70 16,0 54-48,-18-36 1,-35 88 0,0-36-16</inkml:trace>
  <inkml:trace contextRef="#ctx0" brushRef="#br0" timeOffset="79810.28">6668 17251 0,'17'-18'0,"177"-88"31,-70 36 0,-107 35 0,1 35-31,35-18 16,17-17 15,-17-1-15,-35 19 15,-18-1 94</inkml:trace>
  <inkml:trace contextRef="#ctx0" brushRef="#br0" timeOffset="81706.62">9878 15840 0,'0'0'0,"70"-36"16,89-87 15,-124 88 0,-35 17-15,36 18 46,-36 18 1,0-1-47,0 1-16,-53 88 15,17-53-15</inkml:trace>
  <inkml:trace contextRef="#ctx0" brushRef="#br0" timeOffset="83261.84">7250 17268 0,'35'0'78,"0"0"-62,106 0 15,-17 0-15,-107 0 15,1 0 110,0 0-126,-1 0-15,54-35 32</inkml:trace>
  <inkml:trace contextRef="#ctx0" brushRef="#br0" timeOffset="83941.52">8008 17251 0,'0'0'0,"35"0"16,36-18 15,17 1 0,-70 17-31,-1 0 32,1 0 61,0 0-77,-18-18 47,35 0-48</inkml:trace>
  <inkml:trace contextRef="#ctx0" brushRef="#br0" timeOffset="91920.98">15240 15752 0,'0'-18'110,"88"18"-95,-53 0-15,71-35 32,194-18-1,-265 35-31,71 0 16,-53 1-1,124-18 16,-107 17 1,18 18-17,18 0 17,53 0-17,-89 0 32,-34 0 109,-36 18-124,0 87-17,0 72 16,0-71-15,0 52 15,0-87-15,-36 35 15,-16 70 0,34-123-31,0 53 32,1 35-17,-19-35 32,36-36-16,-17-70 63,-1 0-63,-17 0-31,-106 0 16,-36 0 0,54 0-16,-195 0 31,213 0-31,-37 0 16,125 18-1,-36 0 16,35-18-15,-35 17 0,-17 1 15,52-18-31,-70 18 31,70-1-15,-70 1 15,17-1 0,1 1 1,52-18-32,18-35 156,0 0-141,0-36 32,36-17-31,-19 88 0,18-124 15,-35 107-31,18-54 31,-18 36 0,35-89-15,-17 54 15,-18 35-31,0-18 31,0 35-15,18-35 15,-18 35-15,0 1-16,17-19 31,-17-16-15,36 16 15,-19-34-15,-17 34 15,0 19-15,0-18 15,0 17-16,0-17 17,18 35-17,-18-36 1,0 1 15</inkml:trace>
  <inkml:trace contextRef="#ctx0" brushRef="#br0" timeOffset="113601.25">19544 15840 0,'18'0'63,"17"-18"-48,159-52 17,194-1-1,-265 53-16,160-17 17,-248 0-1,-17 35 47,17 0-62,-18 0-16,1 0 31,17 0-15,-17 0-16,35 0 31,-18 17 0,-35 1 16,0 35 0,0 0-16,0 17-15,0 107 15,0-107-31,0 71 16,0 54 15,0-90-16,0-52 17,0 0-17,0 35 17,0-52-32,0-1 15,0 18 16,0-35-31,0 17 32,0 0-17,-17-17 17,-1-18-32,-17 0 31,-230 0 0,0 0 0,-70 0 1,247 0-32,-18 17 15,-105 19 16,122-19 1,89-70 124,0 36-156,0-1 16,-17-105 15,17 17 0,0 35-15,0 36-1,0-106 32,0 123-47,0-35 16,0-53 15,0 53 0,0 1-15,0 34 15,0 0-15,0 1 46</inkml:trace>
  <inkml:trace contextRef="#ctx0" brushRef="#br0" timeOffset="122191">20197 15522 0,'0'-17'47,"0"-72"-15,88-16-1,-35 52 0,-53 35-31,53 0 16,35-35 15,-53 36-31,0-1 31,54 18-15,16-35 15,19 0-15,123 35 15,-124 0 0,36 0-15,88 0-1,-194 0 1,53 0 0,-18 17 15,0 19-15,88 69 15,71 19 16,-211-89-32,-19-17-15,36 17 16,141 106 15,-123-88-15,-71-35 15,17 17 0,-17-17-31,18-1 16,-18 36 15,0-35-31,0 35 16,0 0 15,0 17 0,18 36-15,-1 35 0,-17-17 15,0-19 0,0 1-15,0-35 15,0-18-15,0-18 15,0 0 0,-17 1-15,-1-19 31,0-17-32,1 18 16,17 0 1,-18-1-17,-52-17 1,-19 35 15,54-17 0,0-18 32,-71 18-16,88-18-32</inkml:trace>
  <inkml:trace contextRef="#ctx0" brushRef="#br0" timeOffset="123980.68">22401 16775 0,'0'35'47,"0"-17"-31,0 17-1,-17 0 17,-1 0-17,-17 18 16,17-35 1,18 17-17,35-35 188,-17 0-187,106 18 15,-107-18 1,18 0 61,-35-35 1,-17-1-78,17 1 15,-18 17 0,18 1-31,-17-1 31,-19 0-15,19-17 15,-1 18 1,0 17-32,1-18 46,17 36 158,0 34-173,0-34-16,0 0 1,0-1 62,0 1-62,0 35-1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28T18:13:22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8449 9613 0,'18'0'125,"35"0"-94,70 0-15,-88 0 15,-17 0 282,0 0-298</inkml:trace>
  <inkml:trace contextRef="#ctx0" brushRef="#br0" timeOffset="1058.21">9596 9613 0,'17'0'46,"18"0"-30,-17 0-16,17 0 31,1 0-15,34 18 0,89 35 15,-106-36-31,17-17 31,-34 18 0</inkml:trace>
  <inkml:trace contextRef="#ctx0" brushRef="#br0" timeOffset="37260.83">6897 14446 0,'17'0'47,"266"-17"0,-54-1-31,-35 0 15,-141 18-15,-53 18 218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28T18:33:17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6227 7708 0,'0'-17'156</inkml:trace>
  <inkml:trace contextRef="#ctx0" brushRef="#br0" timeOffset="13648.94">6279 7743 0,'0'36'265,"-17"17"-233,17-36-17,0 1-15,0 35 16,0 17 15</inkml:trace>
  <inkml:trace contextRef="#ctx0" brushRef="#br0" timeOffset="14800.08">5962 8096 0,'18'0'94,"-1"0"-79,18 0-15,71 0 16,53 0 15,-124 0 0,1 0-15,-19 0 46,19 0-15,16 0-15,-34 0-17,35 0 16,0 0 1</inkml:trace>
  <inkml:trace contextRef="#ctx0" brushRef="#br0" timeOffset="16002.19">6191 8361 0,'0'17'62,"-53"36"-15,53-35-47,0 17 62,18-35 95,0 0-142,17 0 1,-17 0 15,-1 0 63,18 0-47</inkml:trace>
  <inkml:trace contextRef="#ctx0" brushRef="#br0" timeOffset="16960.02">6279 8378 0,'18'0'31,"-18"36"79,0-19-95,0 1-15,0 0 16,0 52 15,0-52-15,0 17 15,0 0 0,0 1-15,18-36 234,52-71-219,-34 36-31,-1-36 16</inkml:trace>
  <inkml:trace contextRef="#ctx0" brushRef="#br0" timeOffset="19215.86">6509 8255 0,'0'-18'187,"17"18"16,1 18-156,-18 0 47,0 35-47,0-36-31,-18-17 15,36 0 203,0 0-218,-1 0 31,1 0 0,0 0 15,-18 18-31,0-1 32,0 1-32,0 0-15,-18-1 15,0-17 156,1 0-124,-19 0-47</inkml:trace>
  <inkml:trace contextRef="#ctx0" brushRef="#br0" timeOffset="26513.6">6826 8043 0,'18'0'78,"105"-123"-47,-87 105-31,17-52 47,-36 70-31</inkml:trace>
  <inkml:trace contextRef="#ctx0" brushRef="#br0" timeOffset="28868.93">4762 7708 0,'0'18'203,"0"-1"-188,0 54 17,0 53-1,0-107-31,0 18 47,0-52 125</inkml:trace>
  <inkml:trace contextRef="#ctx0" brushRef="#br0" timeOffset="30031.85">4480 8061 0,'36'0'109,"16"0"-93,-34 0-1,53-18 1,-1 1 0,-35-1 15,18 0-15,0 18 15,0 0 0,-35 0-15,35 0 15,-36 0-15,19 0 15,-19 0-31,-17-17 15,36 17 17</inkml:trace>
  <inkml:trace contextRef="#ctx0" brushRef="#br0" timeOffset="31694.77">4621 8290 0,'0'18'93,"-17"-18"-77,17 35 0,-36 0 15,36-17-31,-17 17 31,17-17 0,0 0 32,0-1-47,35-17 62,-17 18-63,-1-18 1,36 0 31,-35 18-32,0-18 32,-1 0-31,18 0 15,-17 0 0,-18-18-31,18 18 16,-18-18-16,35 1 31,-35-1-15,0-35 0,0 18 15,-18 35 125,-17 0-140,0 17 15,35 19 0,-18-36-31,18 35 16,-17-35 46,-1 0-46,18 18-16,-35 17 31,35-17-15</inkml:trace>
  <inkml:trace contextRef="#ctx0" brushRef="#br0" timeOffset="33125.44">4957 8220 0,'0'17'63,"0"1"-47,0 17-1,0-17 1,0 0-16,0 17 31,0 0 0,0-17-15,35-18 109,-18 0-109,19-18 15,-1 18-16,-35-35 142</inkml:trace>
  <inkml:trace contextRef="#ctx0" brushRef="#br0" timeOffset="33889.76">5080 8220 0,'0'17'47,"18"36"-31,-18 35 15,0-35 0,0 18 16</inkml:trace>
  <inkml:trace contextRef="#ctx0" brushRef="#br0" timeOffset="88096.36">3104 8714 0,'0'17'125,"0"19"-94,0-19-31,0 18 31,0 36 0,0-36 1</inkml:trace>
  <inkml:trace contextRef="#ctx0" brushRef="#br0" timeOffset="89464.56">2734 9031 0,'18'0'94,"-1"0"-78,19 0-1,52 0 17,71 0-1,-89 0-16,36 0 17,17-18-1,-87 18-31,34 0 31,18 0 0,-70 0-15,53 0 15,-54 0-15,1 0 62,0-17-62</inkml:trace>
  <inkml:trace contextRef="#ctx0" brushRef="#br0" timeOffset="90553.23">2999 9331 0,'35'0'62,"18"0"-31,0 0 1,0 0-17,-36 0 17,1 0-17,0 0 32</inkml:trace>
  <inkml:trace contextRef="#ctx0" brushRef="#br0" timeOffset="92169.33">3104 9384 0,'0'35'109,"-17"0"-78,52-52 141,0-1-156,-17 18-16,17-17 31,-17 17 47,0 0-31,-18 35-16,0 18-15,0-18 0,0-17 15,0-1 0,0 1-31,-18 0 16,-17 17 15,17-35-31,0 17 31,1 19-15,-1-36 15,0 0 47,1 0-46,-18 0-17,35-18 63,0 0 32,-36 1-95,36-1-15,18 18 47</inkml:trace>
  <inkml:trace contextRef="#ctx0" brushRef="#br0" timeOffset="93234.6">3422 9225 0,'0'18'141,"0"-1"-141,0 1 0,18 53 47,-18-36 0,0-53 140</inkml:trace>
  <inkml:trace contextRef="#ctx0" brushRef="#br0" timeOffset="94856.16">3528 9225 0,'0'18'62,"-18"-1"-46,18 1-1,0 17 1,-18-17 15,18 0 16,0 17-16,36-35 47,-19 0 47,1 0-46,-18-18-64,18 18-15,-1 0 16,-17-35 46,0 17-46,0 1-16,0-19 47,18 1-16,-18 18 16,0-1 0,-18 18 15,1 0 16,-1 0-62,0 0 0,1 0 31,-1 18-1,0 34-14,-17-52-17,18 18 1,17 0 15</inkml:trace>
  <inkml:trace contextRef="#ctx0" brushRef="#br0" timeOffset="127329.72">10936 9490 0,'18'0'94,"17"0"-63,36 0 1,-54 0-17,18 0 1,-17 0 15,0 0-31,-18-18 16,35-35 15,-35 36-15,0 52 124,0 0-124,0-17-1,0 70 17,0-53-32,0 0 0,-18 54 31,18-72 125,0 1-125</inkml:trace>
  <inkml:trace contextRef="#ctx0" brushRef="#br0" timeOffset="128689">11007 9648 0,'17'0'47,"1"0"0,35 0-31,-18 0 15,18 0 0,-35 0 126,-1 0-142,-17-17 1,53-1 15</inkml:trace>
  <inkml:trace contextRef="#ctx0" brushRef="#br0" timeOffset="130936.84">11518 9208 0,'18'0'281,"-18"17"-281,17-17 62,1 0-46,-18 18 0,0-1-16,0 19 31,0-19 0,0 1-15,0 0 15,-18-18 0,1 0 47,-1 0-62,1 0 0,-1 0 15,18-18-16,0 0 64,0 1-64,0-1 48,18 18-32,-18-18 0,0 1 16,0-18 0,0 17 78,0 0-94</inkml:trace>
  <inkml:trace contextRef="#ctx0" brushRef="#br0" timeOffset="132952.17">11501 9172 0,'0'18'109,"0"17"-77,0 0 15,17-35 187,1 0-125,-18-17-93,0-18 15,17 17 47,1 18-62,-18-18 171</inkml:trace>
  <inkml:trace contextRef="#ctx0" brushRef="#br0" timeOffset="169097.75">18327 7743 0,'0'18'157,"0"0"-142,0 17 17,0-17-17,0-1 1</inkml:trace>
  <inkml:trace contextRef="#ctx0" brushRef="#br0" timeOffset="179800.58">18627 8467 0</inkml:trace>
  <inkml:trace contextRef="#ctx0" brushRef="#br0" timeOffset="-160665.73">20532 8043 0,'-18'0'63,"0"18"-32,1-18-15,17 18-16,-18-1 15,18 19 16,-18-19-31,18 1 16,18-18 109,0 17-94,35 1 1,0 0-17,-36-18 16,19 0-15,-19-18 31,-17 0 94,35 18-126,-17-35 16,0 35-15</inkml:trace>
  <inkml:trace contextRef="#ctx0" brushRef="#br0" timeOffset="-159822.39">20779 7973 0,'0'17'63,"0"1"-48,0 35 1,-18 0 15,18-18 0,-18 18-15,18-18 0,0 18 31,0-35-1,0 0 33,18-18 46,0 0-94</inkml:trace>
  <inkml:trace contextRef="#ctx0" brushRef="#br0" timeOffset="-159381.25">20955 8326 0,'18'0'109,"-1"0"-93</inkml:trace>
  <inkml:trace contextRef="#ctx0" brushRef="#br0" timeOffset="-157812.75">21149 8114 0,'0'-18'110,"0"-17"-79,0 17-15,0 1 30,0-19-30,53 36 0,-35 0 15,-1 0-15,1 0 15,-1 0 94,1 18-94,-18 0-31,0-1 31,35 1-15,-35 35 15,0-18-15,0-17-16,0-1 31,-35 36-15,17-53-16,18 18 15,-17 0 17,-1-1-17,36-17 141,-1 0-109,19 18-15,-1-18-1,0 0 16,-17 0 0</inkml:trace>
  <inkml:trace contextRef="#ctx0" brushRef="#br0" timeOffset="-140012.85">21484 7585 0,'0'35'453,"0"-17"-422,0-1 16,18 1-16,-18 0 157,35-1-157,-17-17-15,17 0 46,0 0-31,-17 0-15,0 0 31</inkml:trace>
  <inkml:trace contextRef="#ctx0" brushRef="#br0" timeOffset="-139201.65">21661 7691 0,'0'35'187,"0"-18"-187,0 1 0,0 0 16,0 17 0,0-17 15,-18 35 0</inkml:trace>
  <inkml:trace contextRef="#ctx0" brushRef="#br0" timeOffset="-130008.79">22013 7832 0,'18'0'125,"-18"-18"-109,18 18-16,35-18 31,-1 18-15,-34 0 15</inkml:trace>
  <inkml:trace contextRef="#ctx0" brushRef="#br0" timeOffset="-128338.74">22384 7585 0,'17'0'203,"36"0"-187,-35 0-1,0 0 17,-18 35 93,-18-17-94,18-1-31,-18-17 16,18 18-16,18-18 187,0 18-156,-18-1-15,35-17 0,-35 18 62,0 17-63,0 0 17,0-17-17,0 17 16,-18-35 32,1 0-32,-1 0-15,36-17 93</inkml:trace>
  <inkml:trace contextRef="#ctx0" brushRef="#br0" timeOffset="-127302.37">22684 7479 0,'17'0'63,"1"0"-32,0 35 0,17 18 0,-35-35-31,17-1 16,1 54 15,-18-36-31,0 0 16,0 1-1,0 17-15,0 53 32,0-36-17,0-35 17,-18 18-17,1-17 1,-36-1 15,35 0-31,18-17 16,-53 70 15,18-53-15,35-17 15,-18-18 47,-52-35-16,35 35-62</inkml:trace>
  <inkml:trace contextRef="#ctx0" brushRef="#br0" timeOffset="-125736.48">20249 7726 0,'-17'0'46,"-18"35"-14,17-35-32,18 35 15,-53 54 17,35-54-32,-17 53 31,35-35-16,0 0 17,0-35-17,0 17 1,0 35 15,0-52-15,18 17-1,-18 1 17,17-19-1,-17 54-15,53-54 15,-17 19 0,-19-1 0,1-17 16,-1-18-31,1 0 140,0 0-140,17 0 15,-17-18-15</inkml:trace>
  <inkml:trace contextRef="#ctx0" brushRef="#br0" timeOffset="-122636.99">22842 7373 0,'18'0'62,"53"0"-46,-54 0-1,18 0 17,-17 0-1,0 0 78,-1 0-109</inkml:trace>
  <inkml:trace contextRef="#ctx0" brushRef="#br0" timeOffset="-121437.93">23248 7179 0,'0'35'94,"0"-17"-79,0 35 17,0 17-1,0-52-31,0 0 16,0-1 30</inkml:trace>
  <inkml:trace contextRef="#ctx0" brushRef="#br0" timeOffset="-118994.33">20814 8943 0,'0'35'94,"0"0"-79,0-17 17,18-18 108,17 0-124,-18 0-16,19 0 31,-19 0 0,1-18 47,17 18-62,-35-35 125</inkml:trace>
  <inkml:trace contextRef="#ctx0" brushRef="#br0" timeOffset="-118353.7">20990 8890 0,'0'35'47,"0"1"-16,0-19-31,0 1 15,18 35 17,-18 17-17,0-52 1,0 0 0,0-1-16,18-17 218,-18-17-202</inkml:trace>
  <inkml:trace contextRef="#ctx0" brushRef="#br0" timeOffset="-117793.83">21237 9031 0,'18'0'79,"-1"0"-64,19 0 16,-19 0-15</inkml:trace>
  <inkml:trace contextRef="#ctx0" brushRef="#br0" timeOffset="-116400.64">21378 8925 0,'0'-35'78,"18"0"-62,0 17 15,17 0-15,-17 1 15,34 17-16,-34 0 1,0 0 93,-18 17-93,0 1-16,0 0 16,17-1 15,-17 19 0,0-19-15,0 1-1,-17 0 17,17-1-32,-18 1 15,0-18 17,18 17 124,18 1-109,17-18 15,18 0-46,-35 0 15,0 0 47,-1-35-47,-17-36 1</inkml:trace>
  <inkml:trace contextRef="#ctx0" brushRef="#br0" timeOffset="-113663.89">21943 8749 0,'0'18'78,"17"17"-63,1 0-15,-18 0 16,18-17 0,-18 17-1,17 53 32,-17-52-16,0-19-15,0 36 15,-17-53 141,-1 0-156</inkml:trace>
  <inkml:trace contextRef="#ctx0" brushRef="#br0" timeOffset="-112455.53">20602 8943 0,'0'35'109,"0"18"-93,0 71 30,0-89-30,0-17-16,0 17 16,0 18 15,0-36 0,0 1 0,18-18 63,0 0-16,-1 0-78,1 0 0,-18-18 16,70-17 15,-52 35-31</inkml:trace>
  <inkml:trace contextRef="#ctx0" brushRef="#br0" timeOffset="-111339.24">22066 8555 0,'36'0'156,"-19"0"-140,1 0 62,-1 0 0,-17-18-47</inkml:trace>
  <inkml:trace contextRef="#ctx0" brushRef="#br0" timeOffset="-110360.99">22278 8396 0,'0'18'78,"0"17"-47,0-17-31,0-1 16,0 19 15,0-1 32</inkml:trace>
  <inkml:trace contextRef="#ctx0" brushRef="#br0" timeOffset="-107530.75">22825 8925 0,'35'0'172,"53"-17"-140,-53-1-32,36 0 46</inkml:trace>
  <inkml:trace contextRef="#ctx0" brushRef="#br0" timeOffset="-106727.59">22825 9031 0,'35'0'109,"-17"0"-93,35 0 15,-1 0 0,-34 0 0</inkml:trace>
  <inkml:trace contextRef="#ctx0" brushRef="#br0" timeOffset="-86728.26">23830 8714 0,'0'-18'438,"35"18"-422,-35-18-1,36 1 1,-1-1 31,-17 18-32,-1 0 1,1 18 78,0 35-63,-1-53-31,-17 17 31,0 36-15,0-18 15,0 18-15,0-17-1,-17-1 17,-1-17-32,0-1 15,-17 1 1,17-1 15,1-17 16,-1 0-31,36 18 296,-1-18-281,1 0-31,-18 18 16,18-18 0,-1 0-1,36 0 16,-18 0-15,-17 0 15,35 0 16,-53-18-31,35 18 15,-35-35 78,0 17-93,18 18-16,-18-17 16,0-1-1,35-17 17,-35 17-32</inkml:trace>
  <inkml:trace contextRef="#ctx0" brushRef="#br0" timeOffset="-85791.69">24306 8608 0,'18'0'93,"0"35"-61,-18-17-32,35 17 47,-17 36-32,-18-36 1,17 0-1,-17 53 32,0-35-31,18-53 125</inkml:trace>
  <inkml:trace contextRef="#ctx0" brushRef="#br0" timeOffset="-84720.45">23724 9208 0,'36'0'78,"-19"0"-63,18 0 1,283 0 15,-247 0-15,-1 0 15,-35 0-31,18 0 16,-35-18-1,53 18 17,-36 0-17,-18 0 1,19 0 15,-1 0-15,-53 0 171</inkml:trace>
  <inkml:trace contextRef="#ctx0" brushRef="#br0" timeOffset="-84057.7">24059 9454 0,'36'0'16,"175"0"47,-175-17-48,-1-18 32,-53 35 62</inkml:trace>
  <inkml:trace contextRef="#ctx0" brushRef="#br0" timeOffset="-82703.71">24148 9490 0,'0'35'47,"0"36"0,0-36-31,0-18-1,0 1 17,35-18 108,0 0-124,0 0-16,-17 0 16,0 0 15,-1 0 47,1 0-47,-18 18 0,0-1-15,0 19 0,0-1 15,0 18-15,-18-36 15,1 19-16,-1-1 17,-17-17-17,0-1 17,-18-17-17,0 0 1,17 0 31,19 0-32,-1 0 1,18-17 78,0-1-32</inkml:trace>
  <inkml:trace contextRef="#ctx0" brushRef="#br0" timeOffset="-75402.06">24994 8467 0,'0'35'125,"53"106"-94,18 71 0,-54-124-15,-17 71 15,0-53-15,0-36 15,0 18-16,0 0 17,0-52-17,-17 70 17,-1-1-17,-17-34 1,17-18 15,-17 17-15,35 1-1,0-36 17,0-17-17,-18-36 110,18-35-78,-17-17-31</inkml:trace>
  <inkml:trace contextRef="#ctx0" brushRef="#br0" timeOffset="-74048.12">23601 8625 0,'0'18'47,"0"35"-31,-71 88 15,36 88 0,35-140-15,-35 69 15,-1 72 0,36-72 1,-17-17-1,17-52-16,0-36 17,0 0-17,0-36-15,0 18 32,0 18-17,17 36 16,-17-54-15,0 0 0,0-17 15,18-18-15,-18 17-1,35-17 48,-17-17-32,17-1-15,-35 0-1,18 1-15,70-54 31,-35 36-31</inkml:trace>
  <inkml:trace contextRef="#ctx0" brushRef="#br0" timeOffset="-72183.36">25118 8237 0,'17'0'15,"1"0"1,0 0 62,-1 0-62,1 0-16,35 0 31,-18 0 0,-35-17 47,18 17-62,-1 0-1</inkml:trace>
  <inkml:trace contextRef="#ctx0" brushRef="#br0" timeOffset="-71383.23">25471 7955 0,'0'18'63,"0"17"-32,0-17-16,0-1-15,0 19 32,0 17-17,0-18 17,0-18-17</inkml:trace>
  <inkml:trace contextRef="#ctx0" brushRef="#br0" timeOffset="-66464.44">23971 11024 0,'18'0'188,"17"0"-173,-17 0-15,35 0 47</inkml:trace>
  <inkml:trace contextRef="#ctx0" brushRef="#br0" timeOffset="-64511.09">23954 11095 0,'0'17'63,"0"19"-48,0-19 1,0 1 0,0 17 15,0-17-31,0 17 16,-18-17 15,36-18 109,-1 0-124,71 0 15,-70 0 1,0 0-17,17 0 16,-17 0 1,-1 18-1,1-1-15,0-17-1,-18 53 48,0-35-48,0-1-15,0 1 16,0 0 15,-18 17-15,0 18-1,1-53 17,-19 0 93,-17 0-110,36 0 1,-1 0 15</inkml:trace>
  <inkml:trace contextRef="#ctx0" brushRef="#br0" timeOffset="-63537.92">23742 11712 0,'53'0'141,"-36"0"-141,19 0 0,34 0 16,54 0 15,-18 0-16,-71 0 17,88 0 15,-123 18 140,0 0-187,0-1 0</inkml:trace>
  <inkml:trace contextRef="#ctx0" brushRef="#br0" timeOffset="-62010.07">23918 12171 0,'-17'-18'172,"17"1"-156,17 17-1,1-18 17,35-17-17,-18 17 17,0 18-17,-35 18 79,0-1-78,0 36 15,0-35-31,0-1 15,0 19 1,-70 70 15,-1-18 1,36-53-17,-18 0 16,71-35 157,-1 0-172,36 0 15,-35 0 0,35 0 0,-53 18-31,18 0 16,17-18 0,18 0 15,-36 0-16,1 0-15,0 0 16,35-18 0,-36 0-1,-17 1 1</inkml:trace>
  <inkml:trace contextRef="#ctx0" brushRef="#br0" timeOffset="-61201.45">24324 12171 0,'18'0'47,"-18"17"15,0 89-30,0-35-17,0-1 1,0-52-1,0 17 1,17-35 15</inkml:trace>
  <inkml:trace contextRef="#ctx0" brushRef="#br0" timeOffset="85251.78">20990 13441 0,'18'0'62,"17"0"-46,-17 0-16,17 0 31,53-18-15,-35 1 15,-35 17-15,-18-18-1,17 18 17,1 0 61,-18 18-77,0-1-16,0 36 31,0 88-15,-35-35 15,17-18 0,18-70-31,0 17 16,0 18 15,0-35 1,0-1-32,0 1 31,-17-18 109</inkml:trace>
  <inkml:trace contextRef="#ctx0" brushRef="#br0" timeOffset="85940.99">21043 13864 0,'71'0'78,"17"0"-62,35 0 15,-105 0-15</inkml:trace>
  <inkml:trace contextRef="#ctx0" brushRef="#br0" timeOffset="132726.46">22472 14076 0,'18'17'47,"-18"36"-31,0 71 15,0 52 0,-18-123 0,0-53 94</inkml:trace>
  <inkml:trace contextRef="#ctx0" brushRef="#br0" timeOffset="133550.93">21943 14958 0,'35'0'32,"177"0"14,-1 0-30,301 0 15,-389 0-15,-87 0 0,-19-36 15,-17 54 94,-35 0-110,0 17-15</inkml:trace>
  <inkml:trace contextRef="#ctx0" brushRef="#br0" timeOffset="135496.43">22031 15416 0,'0'-17'94,"0"-1"-79,0-17 17,88 0 14,-70 35-30,-1 0 15,1 0-31,0 0 16,-1 35 0,-17 35 15,0 19-16,0 52 17,-53-88-1,1-36-15,16 1 15,72-18 125,-1 0-125,35 0 16,-17 0-16,-35 0-31,17 18 16,-17-18 0,-1 0-16,19-18 31,17-35 0,-53 35 32,0 1-48</inkml:trace>
  <inkml:trace contextRef="#ctx0" brushRef="#br0" timeOffset="136230.41">22437 15363 0,'17'0'15,"-17"18"17,0 17-17,0 1 1,0-19-16,0 36 31,0-17 0,18-19 1,0-17-1,-1 18-15,36-18 15,-35 0-16,35 0 17,-18-18-1,0 1 16,-35-19-32,0 19-15,0-1 16</inkml:trace>
  <inkml:trace contextRef="#ctx0" brushRef="#br0" timeOffset="136734.93">22701 15452 0,'0'88'31,"0"-176"-31,0 317 32,0-158-17,0-1 1,0-17 15,18-53 63,0 0-79,17-35 17,-18-1-17,1 19 1</inkml:trace>
  <inkml:trace contextRef="#ctx0" brushRef="#br0" timeOffset="137798.86">22983 15399 0,'-17'17'0,"17"1"16,-53 88 15,35 0-15,1-53 0,17 0 15,0 17 0,0-52-15,17-18 15,1 0-31,17 0 31,36 0 0,-1-36-15,1-16 0,-18-54 15,-36-18 0,-17 107-15,0-36 15,0 17-31,0 19 16,0-19-1,-17 19 1,-36 17 15,0 0 0,35 0-15,-17 0 0,0 0 15,17 0-15,0 17 15,18 1 0,0 0-15,0-1-1,0 1 1,0 0 0,18-18-1,35 0 1,-18 0-1</inkml:trace>
  <inkml:trace contextRef="#ctx0" brushRef="#br0" timeOffset="138541.71">23636 15311 0,'0'17'0,"0"1"16,0 158 15,0-70 16,0-71-32,0-70 142,0 17-157,18 18 15,-18-17-15</inkml:trace>
  <inkml:trace contextRef="#ctx0" brushRef="#br0" timeOffset="139769.45">24924 13988 0,'0'17'47,"0"71"-16,0-52-15,0-1-16,0 0 15,0 18 1,0 18 31</inkml:trace>
  <inkml:trace contextRef="#ctx0" brushRef="#br0" timeOffset="140662.75">24571 14640 0,'88'-17'31,"-35"17"-15,35-36-16,177 1 31,-106 35 0,-124 0-15,18 0 15,-18 0-15,-17 0 31,-18 18 62,-36 35-93</inkml:trace>
  <inkml:trace contextRef="#ctx0" brushRef="#br0" timeOffset="141659.7">24836 14940 0,'35'0'78,"0"-18"-46,0 1-1,-17 17-15,-18 35 62,0 53-63,0-52 1,0 52 0,0 71-1,-35-36 16,35-70-15,-18-53 93,18-18-77,0-17-1,0 17 0</inkml:trace>
  <inkml:trace contextRef="#ctx0" brushRef="#br0" timeOffset="142203.78">24783 15293 0,'0'0'0,"17"-18"15,19 1-15,34-1 16,-35 0 0,54-17 15,-72 35 0,18 0 0,-35-18 1,18 18-1,0-17-16</inkml:trace>
  <inkml:trace contextRef="#ctx0" brushRef="#br0" timeOffset="143053.3">25188 14887 0,'0'35'110,"-17"18"-79,17-35 63,17-18-63,-17 18-15,18-18-1,53 0 17,-54 0 30,1 0 16,-18-18-62</inkml:trace>
  <inkml:trace contextRef="#ctx0" brushRef="#br0" timeOffset="143717.01">25312 14940 0,'0'18'31,"0"-1"-31,0 1 16,0 35 15,0 0-16,0-18 17,-18-17-17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19B315F0-2F2E-4749-9C08-6F2B59723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035A481B-C639-4892-B0EF-4D8373A9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639734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2BD58B-6284-459E-9FF4-A97F3A569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438656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911703-8F76-418B-A5BE-312E5FF98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3449715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3E51D0-80D2-4A0E-BC33-FC2854416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DDC556-F181-4330-9D5E-06CD9B5F7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744895-D69C-4B43-BBB6-644C78E57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47E019-B61B-46EA-8987-B3A661CFB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A95601E-850C-471E-B37C-61C13AB1C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6E3A7DD-30D5-43BB-986C-846EDE5B3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8146" y="1990723"/>
            <a:ext cx="6159273" cy="4495801"/>
          </a:xfrm>
        </p:spPr>
        <p:txBody>
          <a:bodyPr anchor="ctr">
            <a:normAutofit/>
          </a:bodyPr>
          <a:lstStyle/>
          <a:p>
            <a:r>
              <a:rPr lang="es-EC" sz="8000" dirty="0"/>
              <a:t>POTENCIAS</a:t>
            </a:r>
            <a:br>
              <a:rPr lang="es-EC" sz="8000" dirty="0"/>
            </a:br>
            <a:r>
              <a:rPr lang="es-EC" sz="8000" dirty="0"/>
              <a:t>RADICALES</a:t>
            </a:r>
          </a:p>
        </p:txBody>
      </p:sp>
    </p:spTree>
    <p:extLst>
      <p:ext uri="{BB962C8B-B14F-4D97-AF65-F5344CB8AC3E}">
        <p14:creationId xmlns:p14="http://schemas.microsoft.com/office/powerpoint/2010/main" val="1206431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C8E46F-3485-4D92-9686-1F20B61A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38124"/>
            <a:ext cx="9144000" cy="63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1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6FBF07-245F-49C8-9F72-2630CA86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19075"/>
            <a:ext cx="9144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3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479089-56C4-41F0-826D-25859C6A5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7175"/>
            <a:ext cx="9144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E9F1EA-101C-47C1-9475-A18A32352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300037"/>
            <a:ext cx="91440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88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985E80-4750-47F2-BA9A-10A89F64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42887"/>
            <a:ext cx="91440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21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2D076C-7CF5-4004-91F1-615CE9D9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09575"/>
            <a:ext cx="9144000" cy="621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0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7CA2497-271D-44AF-BB5C-99FB09C2B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52412"/>
            <a:ext cx="9144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8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C48AE5-6B2D-46F6-A0FE-BCE694AA0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52412"/>
            <a:ext cx="9144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8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8C8FD7-A7D6-421B-A352-15A4B823E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314325"/>
            <a:ext cx="9144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99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BF6D992-1EEF-43A8-A2D5-807C4DD9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47649"/>
            <a:ext cx="9144000" cy="6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5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59D175-5AB0-4BBA-9712-5C55F865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61937"/>
            <a:ext cx="9144000" cy="63341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94E20BB0-8453-A7FB-886E-5E693A6F27D6}"/>
                  </a:ext>
                </a:extLst>
              </p14:cNvPr>
              <p14:cNvContentPartPr/>
              <p14:nvPr/>
            </p14:nvContentPartPr>
            <p14:xfrm>
              <a:off x="4489560" y="4788000"/>
              <a:ext cx="1441800" cy="1782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94E20BB0-8453-A7FB-886E-5E693A6F27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0200" y="4778640"/>
                <a:ext cx="146052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4623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F68C5E-57CF-4391-9E66-61C9271BB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90512"/>
            <a:ext cx="914400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0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F5401B6-B182-4FCF-9485-D75B83AB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52412"/>
            <a:ext cx="9144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44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384A61-8789-4E8F-81E2-78538C84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5750"/>
            <a:ext cx="9144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93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199805-6EFC-4E86-91DA-886A4E7BD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31BAC6-AE5F-4477-8268-EAEC7B23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333375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98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7400F7-F9D0-44AB-A097-03F323DC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295275"/>
            <a:ext cx="91440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41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BDC4BB-697E-46DF-ABDC-6AEEB8181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3362"/>
            <a:ext cx="9144000" cy="639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91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53EEDB6-5C72-4450-88A8-7501C33D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42887"/>
            <a:ext cx="9144000" cy="6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0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97208F-B42F-4C2A-AB6A-F85C9BEAB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323849"/>
            <a:ext cx="9144000" cy="63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0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3BA296-7948-4CFB-9363-E73DCF2B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57174"/>
            <a:ext cx="9144000" cy="63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2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52C326-126E-42D0-A21A-883C1451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9144000" cy="63817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78DB462B-A561-376D-7D72-11AEB96E00F2}"/>
                  </a:ext>
                </a:extLst>
              </p14:cNvPr>
              <p14:cNvContentPartPr/>
              <p14:nvPr/>
            </p14:nvContentPartPr>
            <p14:xfrm>
              <a:off x="2724120" y="4419720"/>
              <a:ext cx="6280560" cy="111132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78DB462B-A561-376D-7D72-11AEB96E00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4760" y="4410360"/>
                <a:ext cx="6299280" cy="113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1689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5273322-CFB2-49DD-AC3C-9B550916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38124"/>
            <a:ext cx="9144000" cy="63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4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8D08E82-C306-408E-B2F5-4802F282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81000"/>
            <a:ext cx="9144000" cy="62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47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511575-6CE7-4EAD-84A2-91439D49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314324"/>
            <a:ext cx="9144000" cy="63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03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28A95EC-F030-48AF-B881-0B0D9DD3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09550"/>
            <a:ext cx="9144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64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EC1BFB-D8B6-41A2-B20C-F41CB49B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19075"/>
            <a:ext cx="9144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70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BCB5F6-F7C1-458F-98C3-A9361986B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04787"/>
            <a:ext cx="9144000" cy="64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10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8DD7933-A2D3-486F-8C65-783064B9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04787"/>
            <a:ext cx="9144000" cy="64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75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BAB750-2A42-496A-A0B8-CED4BD1E3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19075"/>
            <a:ext cx="9144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32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232D791-154A-44DD-9940-7487F49B5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90499"/>
            <a:ext cx="9144000" cy="63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02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6B544E-7920-409C-9F26-15051E7BD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5" y="295275"/>
            <a:ext cx="858364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9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2C8D8B-8D2C-4B32-8B5F-C50634591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33362"/>
            <a:ext cx="9144000" cy="63912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45DEC176-BE5F-654C-1A93-102113CA111B}"/>
                  </a:ext>
                </a:extLst>
              </p14:cNvPr>
              <p14:cNvContentPartPr/>
              <p14:nvPr/>
            </p14:nvContentPartPr>
            <p14:xfrm>
              <a:off x="2095560" y="4127400"/>
              <a:ext cx="10090440" cy="24516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45DEC176-BE5F-654C-1A93-102113CA11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6200" y="4118040"/>
                <a:ext cx="10109160" cy="247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5292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4D17F85-DB9C-4D62-BE90-BC955CDE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77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32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DB231C-9699-4365-A152-E2E88E908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77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4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30C4F0-233F-470A-8AF1-55F1BAF7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76224"/>
            <a:ext cx="9144000" cy="63055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6FC74654-B28E-0324-A5DE-463AC41117FF}"/>
                  </a:ext>
                </a:extLst>
              </p14:cNvPr>
              <p14:cNvContentPartPr/>
              <p14:nvPr/>
            </p14:nvContentPartPr>
            <p14:xfrm>
              <a:off x="1860480" y="3841920"/>
              <a:ext cx="6363000" cy="237492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6FC74654-B28E-0324-A5DE-463AC41117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1120" y="3832560"/>
                <a:ext cx="6381720" cy="239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675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F04157-AA90-4E7C-8A43-59582539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1462"/>
            <a:ext cx="9144000" cy="63150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A8AD373F-09EE-9B14-CBE4-869DFB3A8618}"/>
                  </a:ext>
                </a:extLst>
              </p14:cNvPr>
              <p14:cNvContentPartPr/>
              <p14:nvPr/>
            </p14:nvContentPartPr>
            <p14:xfrm>
              <a:off x="2482920" y="3460680"/>
              <a:ext cx="1162440" cy="174024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A8AD373F-09EE-9B14-CBE4-869DFB3A86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3560" y="3451320"/>
                <a:ext cx="1181160" cy="175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370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701DAA6-78F8-4C95-A819-82791C7E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90512"/>
            <a:ext cx="9144000" cy="62769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88E846DF-6912-464A-6C02-265DCC58B31E}"/>
                  </a:ext>
                </a:extLst>
              </p14:cNvPr>
              <p14:cNvContentPartPr/>
              <p14:nvPr/>
            </p14:nvContentPartPr>
            <p14:xfrm>
              <a:off x="984240" y="2584440"/>
              <a:ext cx="8185680" cy="313092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88E846DF-6912-464A-6C02-265DCC58B3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880" y="2575080"/>
                <a:ext cx="8204400" cy="314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0194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3AF1CED-1318-4ABE-9A8B-28A36BBC5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371475"/>
            <a:ext cx="9144000" cy="62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22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BFC450-2FB2-40FC-A848-021B2E92A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47649"/>
            <a:ext cx="9144000" cy="6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00201"/>
      </p:ext>
    </p:extLst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327</TotalTime>
  <Words>3</Words>
  <Application>Microsoft Office PowerPoint</Application>
  <PresentationFormat>Panorámica</PresentationFormat>
  <Paragraphs>1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4" baseType="lpstr">
      <vt:lpstr>Century Gothic</vt:lpstr>
      <vt:lpstr>Wingdings 3</vt:lpstr>
      <vt:lpstr>Sector</vt:lpstr>
      <vt:lpstr>POTENCIAS RADICALES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POTENCIAS</dc:title>
  <dc:creator>maria del consuelo orozco coronel</dc:creator>
  <cp:lastModifiedBy>maria del consuelo orozco coronel</cp:lastModifiedBy>
  <cp:revision>4</cp:revision>
  <dcterms:created xsi:type="dcterms:W3CDTF">2021-03-30T02:21:26Z</dcterms:created>
  <dcterms:modified xsi:type="dcterms:W3CDTF">2023-11-28T21:59:18Z</dcterms:modified>
</cp:coreProperties>
</file>