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530" r:id="rId2"/>
    <p:sldId id="531" r:id="rId3"/>
    <p:sldId id="532" r:id="rId4"/>
    <p:sldId id="537" r:id="rId5"/>
  </p:sldIdLst>
  <p:sldSz cx="12192000" cy="6858000"/>
  <p:notesSz cx="6858000" cy="9144000"/>
  <p:defaultTextStyle>
    <a:defPPr>
      <a:defRPr lang="es-EC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15" autoAdjust="0"/>
    <p:restoredTop sz="94660"/>
  </p:normalViewPr>
  <p:slideViewPr>
    <p:cSldViewPr snapToGrid="0">
      <p:cViewPr varScale="1">
        <p:scale>
          <a:sx n="72" d="100"/>
          <a:sy n="72" d="100"/>
        </p:scale>
        <p:origin x="53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0F6BD19-4FA9-4E3C-98D5-54AB0A5A36AD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C"/>
        </a:p>
      </dgm:t>
    </dgm:pt>
    <dgm:pt modelId="{CEF97975-B650-438D-89BB-F51BCB71BB84}">
      <dgm:prSet/>
      <dgm:spPr/>
      <dgm:t>
        <a:bodyPr/>
        <a:lstStyle/>
        <a:p>
          <a:r>
            <a:rPr lang="es-EC" b="0" i="0" dirty="0"/>
            <a:t>1. Metas Oficiales o Misiones. </a:t>
          </a:r>
        </a:p>
      </dgm:t>
    </dgm:pt>
    <dgm:pt modelId="{6D81193B-6802-4725-B66C-46B8BFEF05B5}" type="parTrans" cxnId="{87A91789-AE13-489E-8D2D-BC395A3978E9}">
      <dgm:prSet/>
      <dgm:spPr/>
      <dgm:t>
        <a:bodyPr/>
        <a:lstStyle/>
        <a:p>
          <a:endParaRPr lang="es-EC"/>
        </a:p>
      </dgm:t>
    </dgm:pt>
    <dgm:pt modelId="{96FE0EFA-26EB-44B8-B004-58C31EBB673F}" type="sibTrans" cxnId="{87A91789-AE13-489E-8D2D-BC395A3978E9}">
      <dgm:prSet/>
      <dgm:spPr/>
      <dgm:t>
        <a:bodyPr/>
        <a:lstStyle/>
        <a:p>
          <a:endParaRPr lang="es-EC"/>
        </a:p>
      </dgm:t>
    </dgm:pt>
    <dgm:pt modelId="{306A4E26-FB62-4BAC-964E-7EBE52A7EF97}">
      <dgm:prSet/>
      <dgm:spPr/>
      <dgm:t>
        <a:bodyPr/>
        <a:lstStyle/>
        <a:p>
          <a:r>
            <a:rPr lang="es-EC" b="0" i="0" dirty="0" err="1"/>
            <a:t>Ejm</a:t>
          </a:r>
          <a:r>
            <a:rPr lang="es-EC" b="0" i="0" dirty="0"/>
            <a:t>: es el de las de introducir un producto nuevo o incursionar en un mercado diferente.</a:t>
          </a:r>
        </a:p>
      </dgm:t>
    </dgm:pt>
    <dgm:pt modelId="{A24F0DF7-9D9F-44B9-AFB1-DB1D7BD70BE8}" type="parTrans" cxnId="{9FED8B73-07EF-41D8-B1A2-F89A9A2B1CE1}">
      <dgm:prSet/>
      <dgm:spPr/>
      <dgm:t>
        <a:bodyPr/>
        <a:lstStyle/>
        <a:p>
          <a:endParaRPr lang="es-EC"/>
        </a:p>
      </dgm:t>
    </dgm:pt>
    <dgm:pt modelId="{E35725FE-B8B6-4A5D-AF7C-3D46717012C1}" type="sibTrans" cxnId="{9FED8B73-07EF-41D8-B1A2-F89A9A2B1CE1}">
      <dgm:prSet/>
      <dgm:spPr/>
      <dgm:t>
        <a:bodyPr/>
        <a:lstStyle/>
        <a:p>
          <a:endParaRPr lang="es-EC"/>
        </a:p>
      </dgm:t>
    </dgm:pt>
    <dgm:pt modelId="{FD95A5F9-F538-450C-B693-01276275A7A4}">
      <dgm:prSet/>
      <dgm:spPr/>
      <dgm:t>
        <a:bodyPr/>
        <a:lstStyle/>
        <a:p>
          <a:r>
            <a:rPr lang="es-EC" b="0" i="0" dirty="0"/>
            <a:t>2. Metas Operativas. </a:t>
          </a:r>
        </a:p>
      </dgm:t>
    </dgm:pt>
    <dgm:pt modelId="{A0AB867C-BDD3-41C2-B49A-2C6C5A89B693}" type="parTrans" cxnId="{EF9882D2-3901-4D64-836D-F43ADAA76873}">
      <dgm:prSet/>
      <dgm:spPr/>
      <dgm:t>
        <a:bodyPr/>
        <a:lstStyle/>
        <a:p>
          <a:endParaRPr lang="es-EC"/>
        </a:p>
      </dgm:t>
    </dgm:pt>
    <dgm:pt modelId="{D646265D-9A3B-4B37-A6EC-ADA27D37EF77}" type="sibTrans" cxnId="{EF9882D2-3901-4D64-836D-F43ADAA76873}">
      <dgm:prSet/>
      <dgm:spPr/>
      <dgm:t>
        <a:bodyPr/>
        <a:lstStyle/>
        <a:p>
          <a:endParaRPr lang="es-EC"/>
        </a:p>
      </dgm:t>
    </dgm:pt>
    <dgm:pt modelId="{6C91E3BD-9FB7-4D27-892F-F65941F27A52}">
      <dgm:prSet/>
      <dgm:spPr/>
      <dgm:t>
        <a:bodyPr/>
        <a:lstStyle/>
        <a:p>
          <a:r>
            <a:rPr lang="es-EC" b="0" i="0" dirty="0"/>
            <a:t>3. Metas Específicas o Individuales. </a:t>
          </a:r>
        </a:p>
      </dgm:t>
    </dgm:pt>
    <dgm:pt modelId="{28D477C7-7CA8-4241-B20E-B36F948003B8}" type="parTrans" cxnId="{ED6A90FD-FB96-4FAD-9344-98B2243D7162}">
      <dgm:prSet/>
      <dgm:spPr/>
      <dgm:t>
        <a:bodyPr/>
        <a:lstStyle/>
        <a:p>
          <a:endParaRPr lang="es-EC"/>
        </a:p>
      </dgm:t>
    </dgm:pt>
    <dgm:pt modelId="{DEA958BD-FB2C-4AC3-A42A-2935E7D4AAE3}" type="sibTrans" cxnId="{ED6A90FD-FB96-4FAD-9344-98B2243D7162}">
      <dgm:prSet/>
      <dgm:spPr/>
      <dgm:t>
        <a:bodyPr/>
        <a:lstStyle/>
        <a:p>
          <a:endParaRPr lang="es-EC"/>
        </a:p>
      </dgm:t>
    </dgm:pt>
    <dgm:pt modelId="{EFDA5B7B-D321-471A-882A-DCC8915DA39D}">
      <dgm:prSet/>
      <dgm:spPr/>
      <dgm:t>
        <a:bodyPr/>
        <a:lstStyle/>
        <a:p>
          <a:r>
            <a:rPr lang="es-EC" b="0" i="0"/>
            <a:t>Ejm</a:t>
          </a:r>
          <a:r>
            <a:rPr lang="es-EC" b="0" i="0" dirty="0"/>
            <a:t>: descripciones de puestos de trabajo.</a:t>
          </a:r>
        </a:p>
      </dgm:t>
    </dgm:pt>
    <dgm:pt modelId="{6059C3C5-2E58-45A5-9A18-400FD84F08FF}" type="parTrans" cxnId="{5D2138F9-4221-4470-9C2D-8EB5C7DEB18A}">
      <dgm:prSet/>
      <dgm:spPr/>
      <dgm:t>
        <a:bodyPr/>
        <a:lstStyle/>
        <a:p>
          <a:endParaRPr lang="es-EC"/>
        </a:p>
      </dgm:t>
    </dgm:pt>
    <dgm:pt modelId="{9A680706-6D3A-429E-A517-2D2347F70DF7}" type="sibTrans" cxnId="{5D2138F9-4221-4470-9C2D-8EB5C7DEB18A}">
      <dgm:prSet/>
      <dgm:spPr/>
      <dgm:t>
        <a:bodyPr/>
        <a:lstStyle/>
        <a:p>
          <a:endParaRPr lang="es-EC"/>
        </a:p>
      </dgm:t>
    </dgm:pt>
    <dgm:pt modelId="{FB4E6CA6-90EC-4FF7-BD53-FE11D3B1DB34}" type="pres">
      <dgm:prSet presAssocID="{E0F6BD19-4FA9-4E3C-98D5-54AB0A5A36AD}" presName="linear" presStyleCnt="0">
        <dgm:presLayoutVars>
          <dgm:animLvl val="lvl"/>
          <dgm:resizeHandles val="exact"/>
        </dgm:presLayoutVars>
      </dgm:prSet>
      <dgm:spPr/>
    </dgm:pt>
    <dgm:pt modelId="{8BB0C78F-0963-4C1F-99BD-DBC980FD9D8F}" type="pres">
      <dgm:prSet presAssocID="{CEF97975-B650-438D-89BB-F51BCB71BB84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8E467F00-B523-406C-85C9-AFDE846E68A8}" type="pres">
      <dgm:prSet presAssocID="{CEF97975-B650-438D-89BB-F51BCB71BB84}" presName="childText" presStyleLbl="revTx" presStyleIdx="0" presStyleCnt="2">
        <dgm:presLayoutVars>
          <dgm:bulletEnabled val="1"/>
        </dgm:presLayoutVars>
      </dgm:prSet>
      <dgm:spPr/>
    </dgm:pt>
    <dgm:pt modelId="{ADD5B8C5-9F4F-4E92-B83D-3C2548A0C131}" type="pres">
      <dgm:prSet presAssocID="{FD95A5F9-F538-450C-B693-01276275A7A4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8DF09989-92E7-4547-94A0-C7D735051E9B}" type="pres">
      <dgm:prSet presAssocID="{D646265D-9A3B-4B37-A6EC-ADA27D37EF77}" presName="spacer" presStyleCnt="0"/>
      <dgm:spPr/>
    </dgm:pt>
    <dgm:pt modelId="{38497B92-CC64-4FF0-854F-B090FF167CD9}" type="pres">
      <dgm:prSet presAssocID="{6C91E3BD-9FB7-4D27-892F-F65941F27A52}" presName="parentText" presStyleLbl="node1" presStyleIdx="2" presStyleCnt="3">
        <dgm:presLayoutVars>
          <dgm:chMax val="0"/>
          <dgm:bulletEnabled val="1"/>
        </dgm:presLayoutVars>
      </dgm:prSet>
      <dgm:spPr/>
    </dgm:pt>
    <dgm:pt modelId="{EF806BB1-671B-44E7-99BC-FD90EEB8F0FF}" type="pres">
      <dgm:prSet presAssocID="{6C91E3BD-9FB7-4D27-892F-F65941F27A52}" presName="childText" presStyleLbl="revTx" presStyleIdx="1" presStyleCnt="2">
        <dgm:presLayoutVars>
          <dgm:bulletEnabled val="1"/>
        </dgm:presLayoutVars>
      </dgm:prSet>
      <dgm:spPr/>
    </dgm:pt>
  </dgm:ptLst>
  <dgm:cxnLst>
    <dgm:cxn modelId="{DDD93934-99D8-43DA-859E-64F1C715B5C2}" type="presOf" srcId="{EFDA5B7B-D321-471A-882A-DCC8915DA39D}" destId="{EF806BB1-671B-44E7-99BC-FD90EEB8F0FF}" srcOrd="0" destOrd="0" presId="urn:microsoft.com/office/officeart/2005/8/layout/vList2"/>
    <dgm:cxn modelId="{718CEE4E-3546-4F13-A734-2A302A914CD6}" type="presOf" srcId="{FD95A5F9-F538-450C-B693-01276275A7A4}" destId="{ADD5B8C5-9F4F-4E92-B83D-3C2548A0C131}" srcOrd="0" destOrd="0" presId="urn:microsoft.com/office/officeart/2005/8/layout/vList2"/>
    <dgm:cxn modelId="{101B5051-4374-46A3-BF2F-4F7747D2F01D}" type="presOf" srcId="{CEF97975-B650-438D-89BB-F51BCB71BB84}" destId="{8BB0C78F-0963-4C1F-99BD-DBC980FD9D8F}" srcOrd="0" destOrd="0" presId="urn:microsoft.com/office/officeart/2005/8/layout/vList2"/>
    <dgm:cxn modelId="{9FED8B73-07EF-41D8-B1A2-F89A9A2B1CE1}" srcId="{CEF97975-B650-438D-89BB-F51BCB71BB84}" destId="{306A4E26-FB62-4BAC-964E-7EBE52A7EF97}" srcOrd="0" destOrd="0" parTransId="{A24F0DF7-9D9F-44B9-AFB1-DB1D7BD70BE8}" sibTransId="{E35725FE-B8B6-4A5D-AF7C-3D46717012C1}"/>
    <dgm:cxn modelId="{16987A80-9E0A-4237-95FA-EC8CE54775E0}" type="presOf" srcId="{E0F6BD19-4FA9-4E3C-98D5-54AB0A5A36AD}" destId="{FB4E6CA6-90EC-4FF7-BD53-FE11D3B1DB34}" srcOrd="0" destOrd="0" presId="urn:microsoft.com/office/officeart/2005/8/layout/vList2"/>
    <dgm:cxn modelId="{87A91789-AE13-489E-8D2D-BC395A3978E9}" srcId="{E0F6BD19-4FA9-4E3C-98D5-54AB0A5A36AD}" destId="{CEF97975-B650-438D-89BB-F51BCB71BB84}" srcOrd="0" destOrd="0" parTransId="{6D81193B-6802-4725-B66C-46B8BFEF05B5}" sibTransId="{96FE0EFA-26EB-44B8-B004-58C31EBB673F}"/>
    <dgm:cxn modelId="{EF9882D2-3901-4D64-836D-F43ADAA76873}" srcId="{E0F6BD19-4FA9-4E3C-98D5-54AB0A5A36AD}" destId="{FD95A5F9-F538-450C-B693-01276275A7A4}" srcOrd="1" destOrd="0" parTransId="{A0AB867C-BDD3-41C2-B49A-2C6C5A89B693}" sibTransId="{D646265D-9A3B-4B37-A6EC-ADA27D37EF77}"/>
    <dgm:cxn modelId="{C060B4EB-6D64-4E97-9751-88113D89CEC7}" type="presOf" srcId="{6C91E3BD-9FB7-4D27-892F-F65941F27A52}" destId="{38497B92-CC64-4FF0-854F-B090FF167CD9}" srcOrd="0" destOrd="0" presId="urn:microsoft.com/office/officeart/2005/8/layout/vList2"/>
    <dgm:cxn modelId="{BE383AEF-2D5F-4C09-96D9-7D6D0D99E767}" type="presOf" srcId="{306A4E26-FB62-4BAC-964E-7EBE52A7EF97}" destId="{8E467F00-B523-406C-85C9-AFDE846E68A8}" srcOrd="0" destOrd="0" presId="urn:microsoft.com/office/officeart/2005/8/layout/vList2"/>
    <dgm:cxn modelId="{5D2138F9-4221-4470-9C2D-8EB5C7DEB18A}" srcId="{6C91E3BD-9FB7-4D27-892F-F65941F27A52}" destId="{EFDA5B7B-D321-471A-882A-DCC8915DA39D}" srcOrd="0" destOrd="0" parTransId="{6059C3C5-2E58-45A5-9A18-400FD84F08FF}" sibTransId="{9A680706-6D3A-429E-A517-2D2347F70DF7}"/>
    <dgm:cxn modelId="{ED6A90FD-FB96-4FAD-9344-98B2243D7162}" srcId="{E0F6BD19-4FA9-4E3C-98D5-54AB0A5A36AD}" destId="{6C91E3BD-9FB7-4D27-892F-F65941F27A52}" srcOrd="2" destOrd="0" parTransId="{28D477C7-7CA8-4241-B20E-B36F948003B8}" sibTransId="{DEA958BD-FB2C-4AC3-A42A-2935E7D4AAE3}"/>
    <dgm:cxn modelId="{F55AE1FE-17F6-4D50-B1F8-A0F4FACC9599}" type="presParOf" srcId="{FB4E6CA6-90EC-4FF7-BD53-FE11D3B1DB34}" destId="{8BB0C78F-0963-4C1F-99BD-DBC980FD9D8F}" srcOrd="0" destOrd="0" presId="urn:microsoft.com/office/officeart/2005/8/layout/vList2"/>
    <dgm:cxn modelId="{E99AB909-58D6-495D-997E-96AA32E93DE7}" type="presParOf" srcId="{FB4E6CA6-90EC-4FF7-BD53-FE11D3B1DB34}" destId="{8E467F00-B523-406C-85C9-AFDE846E68A8}" srcOrd="1" destOrd="0" presId="urn:microsoft.com/office/officeart/2005/8/layout/vList2"/>
    <dgm:cxn modelId="{74CA5B0E-1422-4E04-A083-587205125E4B}" type="presParOf" srcId="{FB4E6CA6-90EC-4FF7-BD53-FE11D3B1DB34}" destId="{ADD5B8C5-9F4F-4E92-B83D-3C2548A0C131}" srcOrd="2" destOrd="0" presId="urn:microsoft.com/office/officeart/2005/8/layout/vList2"/>
    <dgm:cxn modelId="{71D46B0B-B4E2-47AA-BB0C-F0B823323A3B}" type="presParOf" srcId="{FB4E6CA6-90EC-4FF7-BD53-FE11D3B1DB34}" destId="{8DF09989-92E7-4547-94A0-C7D735051E9B}" srcOrd="3" destOrd="0" presId="urn:microsoft.com/office/officeart/2005/8/layout/vList2"/>
    <dgm:cxn modelId="{7229DB37-5C5B-4292-BCED-87B011D88ACF}" type="presParOf" srcId="{FB4E6CA6-90EC-4FF7-BD53-FE11D3B1DB34}" destId="{38497B92-CC64-4FF0-854F-B090FF167CD9}" srcOrd="4" destOrd="0" presId="urn:microsoft.com/office/officeart/2005/8/layout/vList2"/>
    <dgm:cxn modelId="{FC1BA657-20ED-477F-8CBA-366EAAA286AA}" type="presParOf" srcId="{FB4E6CA6-90EC-4FF7-BD53-FE11D3B1DB34}" destId="{EF806BB1-671B-44E7-99BC-FD90EEB8F0FF}" srcOrd="5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0F6BD19-4FA9-4E3C-98D5-54AB0A5A36AD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C"/>
        </a:p>
      </dgm:t>
    </dgm:pt>
    <dgm:pt modelId="{CEF97975-B650-438D-89BB-F51BCB71BB84}">
      <dgm:prSet/>
      <dgm:spPr/>
      <dgm:t>
        <a:bodyPr/>
        <a:lstStyle/>
        <a:p>
          <a:r>
            <a:rPr lang="es-EC" b="0" i="0" dirty="0"/>
            <a:t>1. Metas a Corto Plazo  1 año</a:t>
          </a:r>
        </a:p>
      </dgm:t>
    </dgm:pt>
    <dgm:pt modelId="{6D81193B-6802-4725-B66C-46B8BFEF05B5}" type="parTrans" cxnId="{87A91789-AE13-489E-8D2D-BC395A3978E9}">
      <dgm:prSet/>
      <dgm:spPr/>
      <dgm:t>
        <a:bodyPr/>
        <a:lstStyle/>
        <a:p>
          <a:endParaRPr lang="es-EC"/>
        </a:p>
      </dgm:t>
    </dgm:pt>
    <dgm:pt modelId="{96FE0EFA-26EB-44B8-B004-58C31EBB673F}" type="sibTrans" cxnId="{87A91789-AE13-489E-8D2D-BC395A3978E9}">
      <dgm:prSet/>
      <dgm:spPr/>
      <dgm:t>
        <a:bodyPr/>
        <a:lstStyle/>
        <a:p>
          <a:endParaRPr lang="es-EC"/>
        </a:p>
      </dgm:t>
    </dgm:pt>
    <dgm:pt modelId="{A6925E40-F25E-4B36-89F8-DCF5511F9834}">
      <dgm:prSet/>
      <dgm:spPr/>
      <dgm:t>
        <a:bodyPr/>
        <a:lstStyle/>
        <a:p>
          <a:r>
            <a:rPr lang="es-EC" b="0" i="0"/>
            <a:t>2</a:t>
          </a:r>
          <a:r>
            <a:rPr lang="es-EC" b="0" i="0" dirty="0"/>
            <a:t>. Metas a Largo Plazo + 1 año</a:t>
          </a:r>
        </a:p>
      </dgm:t>
    </dgm:pt>
    <dgm:pt modelId="{88845CF6-A4EA-4E2C-BB24-A00072917305}" type="parTrans" cxnId="{0C9F5E0D-A348-42D0-9500-93945BF66EB1}">
      <dgm:prSet/>
      <dgm:spPr/>
      <dgm:t>
        <a:bodyPr/>
        <a:lstStyle/>
        <a:p>
          <a:endParaRPr lang="es-EC"/>
        </a:p>
      </dgm:t>
    </dgm:pt>
    <dgm:pt modelId="{12D5944D-8343-407D-AA05-99359C014452}" type="sibTrans" cxnId="{0C9F5E0D-A348-42D0-9500-93945BF66EB1}">
      <dgm:prSet/>
      <dgm:spPr/>
      <dgm:t>
        <a:bodyPr/>
        <a:lstStyle/>
        <a:p>
          <a:endParaRPr lang="es-EC"/>
        </a:p>
      </dgm:t>
    </dgm:pt>
    <dgm:pt modelId="{FB4E6CA6-90EC-4FF7-BD53-FE11D3B1DB34}" type="pres">
      <dgm:prSet presAssocID="{E0F6BD19-4FA9-4E3C-98D5-54AB0A5A36AD}" presName="linear" presStyleCnt="0">
        <dgm:presLayoutVars>
          <dgm:animLvl val="lvl"/>
          <dgm:resizeHandles val="exact"/>
        </dgm:presLayoutVars>
      </dgm:prSet>
      <dgm:spPr/>
    </dgm:pt>
    <dgm:pt modelId="{8BB0C78F-0963-4C1F-99BD-DBC980FD9D8F}" type="pres">
      <dgm:prSet presAssocID="{CEF97975-B650-438D-89BB-F51BCB71BB84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479107DA-D33D-4160-82DB-8B32B71C08F3}" type="pres">
      <dgm:prSet presAssocID="{96FE0EFA-26EB-44B8-B004-58C31EBB673F}" presName="spacer" presStyleCnt="0"/>
      <dgm:spPr/>
    </dgm:pt>
    <dgm:pt modelId="{8B36F8CC-4ACB-44C4-A7CA-A7008DF091B8}" type="pres">
      <dgm:prSet presAssocID="{A6925E40-F25E-4B36-89F8-DCF5511F9834}" presName="parentText" presStyleLbl="node1" presStyleIdx="1" presStyleCnt="2">
        <dgm:presLayoutVars>
          <dgm:chMax val="0"/>
          <dgm:bulletEnabled val="1"/>
        </dgm:presLayoutVars>
      </dgm:prSet>
      <dgm:spPr/>
    </dgm:pt>
  </dgm:ptLst>
  <dgm:cxnLst>
    <dgm:cxn modelId="{0C9F5E0D-A348-42D0-9500-93945BF66EB1}" srcId="{E0F6BD19-4FA9-4E3C-98D5-54AB0A5A36AD}" destId="{A6925E40-F25E-4B36-89F8-DCF5511F9834}" srcOrd="1" destOrd="0" parTransId="{88845CF6-A4EA-4E2C-BB24-A00072917305}" sibTransId="{12D5944D-8343-407D-AA05-99359C014452}"/>
    <dgm:cxn modelId="{87A91789-AE13-489E-8D2D-BC395A3978E9}" srcId="{E0F6BD19-4FA9-4E3C-98D5-54AB0A5A36AD}" destId="{CEF97975-B650-438D-89BB-F51BCB71BB84}" srcOrd="0" destOrd="0" parTransId="{6D81193B-6802-4725-B66C-46B8BFEF05B5}" sibTransId="{96FE0EFA-26EB-44B8-B004-58C31EBB673F}"/>
    <dgm:cxn modelId="{15D45091-CB62-4949-ADBC-EEF00E199C81}" type="presOf" srcId="{E0F6BD19-4FA9-4E3C-98D5-54AB0A5A36AD}" destId="{FB4E6CA6-90EC-4FF7-BD53-FE11D3B1DB34}" srcOrd="0" destOrd="0" presId="urn:microsoft.com/office/officeart/2005/8/layout/vList2"/>
    <dgm:cxn modelId="{DD623792-BAAA-488D-81BD-E1FFDB9DBB48}" type="presOf" srcId="{CEF97975-B650-438D-89BB-F51BCB71BB84}" destId="{8BB0C78F-0963-4C1F-99BD-DBC980FD9D8F}" srcOrd="0" destOrd="0" presId="urn:microsoft.com/office/officeart/2005/8/layout/vList2"/>
    <dgm:cxn modelId="{6C8353F4-E309-42AF-9D70-6B39B94504A2}" type="presOf" srcId="{A6925E40-F25E-4B36-89F8-DCF5511F9834}" destId="{8B36F8CC-4ACB-44C4-A7CA-A7008DF091B8}" srcOrd="0" destOrd="0" presId="urn:microsoft.com/office/officeart/2005/8/layout/vList2"/>
    <dgm:cxn modelId="{3DFC8AD0-ED25-4EEE-AD07-62615DD1229D}" type="presParOf" srcId="{FB4E6CA6-90EC-4FF7-BD53-FE11D3B1DB34}" destId="{8BB0C78F-0963-4C1F-99BD-DBC980FD9D8F}" srcOrd="0" destOrd="0" presId="urn:microsoft.com/office/officeart/2005/8/layout/vList2"/>
    <dgm:cxn modelId="{FCAE8362-F935-48DF-AD0C-D80E6FC4D958}" type="presParOf" srcId="{FB4E6CA6-90EC-4FF7-BD53-FE11D3B1DB34}" destId="{479107DA-D33D-4160-82DB-8B32B71C08F3}" srcOrd="1" destOrd="0" presId="urn:microsoft.com/office/officeart/2005/8/layout/vList2"/>
    <dgm:cxn modelId="{7881D74A-BBDC-4C04-B8CD-77E7D68CDE79}" type="presParOf" srcId="{FB4E6CA6-90EC-4FF7-BD53-FE11D3B1DB34}" destId="{8B36F8CC-4ACB-44C4-A7CA-A7008DF091B8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E0F6BD19-4FA9-4E3C-98D5-54AB0A5A36AD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C"/>
        </a:p>
      </dgm:t>
    </dgm:pt>
    <dgm:pt modelId="{E363FCCA-697F-4B2D-95C9-7F302FA6CA70}">
      <dgm:prSet/>
      <dgm:spPr/>
      <dgm:t>
        <a:bodyPr/>
        <a:lstStyle/>
        <a:p>
          <a:r>
            <a:rPr lang="es-EC"/>
            <a:t>1.1 Nivel de satisfacción del usuario en la entrega de prestaciones y servicios.</a:t>
          </a:r>
        </a:p>
      </dgm:t>
    </dgm:pt>
    <dgm:pt modelId="{6BF43D11-199F-469A-9D37-7A184CF6AB21}" type="parTrans" cxnId="{7817A327-FAFA-4C9E-990C-7ECBDEDB9C48}">
      <dgm:prSet/>
      <dgm:spPr/>
      <dgm:t>
        <a:bodyPr/>
        <a:lstStyle/>
        <a:p>
          <a:endParaRPr lang="es-EC"/>
        </a:p>
      </dgm:t>
    </dgm:pt>
    <dgm:pt modelId="{9DB1987A-838C-43F6-A7A4-03215168D7CB}" type="sibTrans" cxnId="{7817A327-FAFA-4C9E-990C-7ECBDEDB9C48}">
      <dgm:prSet/>
      <dgm:spPr/>
      <dgm:t>
        <a:bodyPr/>
        <a:lstStyle/>
        <a:p>
          <a:endParaRPr lang="es-EC"/>
        </a:p>
      </dgm:t>
    </dgm:pt>
    <dgm:pt modelId="{FB4E6CA6-90EC-4FF7-BD53-FE11D3B1DB34}" type="pres">
      <dgm:prSet presAssocID="{E0F6BD19-4FA9-4E3C-98D5-54AB0A5A36AD}" presName="linear" presStyleCnt="0">
        <dgm:presLayoutVars>
          <dgm:animLvl val="lvl"/>
          <dgm:resizeHandles val="exact"/>
        </dgm:presLayoutVars>
      </dgm:prSet>
      <dgm:spPr/>
    </dgm:pt>
    <dgm:pt modelId="{646319E3-BBAA-40A5-AAB1-4357EC0B5DD1}" type="pres">
      <dgm:prSet presAssocID="{E363FCCA-697F-4B2D-95C9-7F302FA6CA70}" presName="parentText" presStyleLbl="node1" presStyleIdx="0" presStyleCnt="1">
        <dgm:presLayoutVars>
          <dgm:chMax val="0"/>
          <dgm:bulletEnabled val="1"/>
        </dgm:presLayoutVars>
      </dgm:prSet>
      <dgm:spPr/>
    </dgm:pt>
  </dgm:ptLst>
  <dgm:cxnLst>
    <dgm:cxn modelId="{7817A327-FAFA-4C9E-990C-7ECBDEDB9C48}" srcId="{E0F6BD19-4FA9-4E3C-98D5-54AB0A5A36AD}" destId="{E363FCCA-697F-4B2D-95C9-7F302FA6CA70}" srcOrd="0" destOrd="0" parTransId="{6BF43D11-199F-469A-9D37-7A184CF6AB21}" sibTransId="{9DB1987A-838C-43F6-A7A4-03215168D7CB}"/>
    <dgm:cxn modelId="{59CE7F2B-34C6-4EF3-9711-53A9C6152D28}" type="presOf" srcId="{E0F6BD19-4FA9-4E3C-98D5-54AB0A5A36AD}" destId="{FB4E6CA6-90EC-4FF7-BD53-FE11D3B1DB34}" srcOrd="0" destOrd="0" presId="urn:microsoft.com/office/officeart/2005/8/layout/vList2"/>
    <dgm:cxn modelId="{AC50BAEB-75B5-4F45-8EB7-51B7E696A125}" type="presOf" srcId="{E363FCCA-697F-4B2D-95C9-7F302FA6CA70}" destId="{646319E3-BBAA-40A5-AAB1-4357EC0B5DD1}" srcOrd="0" destOrd="0" presId="urn:microsoft.com/office/officeart/2005/8/layout/vList2"/>
    <dgm:cxn modelId="{541E9C66-949F-47C6-A650-024EF06381E3}" type="presParOf" srcId="{FB4E6CA6-90EC-4FF7-BD53-FE11D3B1DB34}" destId="{646319E3-BBAA-40A5-AAB1-4357EC0B5DD1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BB0C78F-0963-4C1F-99BD-DBC980FD9D8F}">
      <dsp:nvSpPr>
        <dsp:cNvPr id="0" name=""/>
        <dsp:cNvSpPr/>
      </dsp:nvSpPr>
      <dsp:spPr>
        <a:xfrm>
          <a:off x="0" y="97409"/>
          <a:ext cx="8351812" cy="88744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marL="0" lvl="0" indent="0" algn="l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C" sz="3700" b="0" i="0" kern="1200" dirty="0"/>
            <a:t>1. Metas Oficiales o Misiones. </a:t>
          </a:r>
        </a:p>
      </dsp:txBody>
      <dsp:txXfrm>
        <a:off x="43321" y="140730"/>
        <a:ext cx="8265170" cy="800803"/>
      </dsp:txXfrm>
    </dsp:sp>
    <dsp:sp modelId="{8E467F00-B523-406C-85C9-AFDE846E68A8}">
      <dsp:nvSpPr>
        <dsp:cNvPr id="0" name=""/>
        <dsp:cNvSpPr/>
      </dsp:nvSpPr>
      <dsp:spPr>
        <a:xfrm>
          <a:off x="0" y="984854"/>
          <a:ext cx="8351812" cy="134032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5170" tIns="46990" rIns="263144" bIns="46990" numCol="1" spcCol="1270" anchor="t" anchorCtr="0">
          <a:noAutofit/>
        </a:bodyPr>
        <a:lstStyle/>
        <a:p>
          <a:pPr marL="285750" lvl="1" indent="-285750" algn="l" defTabSz="12890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s-EC" sz="2900" b="0" i="0" kern="1200" dirty="0" err="1"/>
            <a:t>Ejm</a:t>
          </a:r>
          <a:r>
            <a:rPr lang="es-EC" sz="2900" b="0" i="0" kern="1200" dirty="0"/>
            <a:t>: es el de las de introducir un producto nuevo o incursionar en un mercado diferente.</a:t>
          </a:r>
        </a:p>
      </dsp:txBody>
      <dsp:txXfrm>
        <a:off x="0" y="984854"/>
        <a:ext cx="8351812" cy="1340325"/>
      </dsp:txXfrm>
    </dsp:sp>
    <dsp:sp modelId="{ADD5B8C5-9F4F-4E92-B83D-3C2548A0C131}">
      <dsp:nvSpPr>
        <dsp:cNvPr id="0" name=""/>
        <dsp:cNvSpPr/>
      </dsp:nvSpPr>
      <dsp:spPr>
        <a:xfrm>
          <a:off x="0" y="2325179"/>
          <a:ext cx="8351812" cy="88744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marL="0" lvl="0" indent="0" algn="l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C" sz="3700" b="0" i="0" kern="1200" dirty="0"/>
            <a:t>2. Metas Operativas. </a:t>
          </a:r>
        </a:p>
      </dsp:txBody>
      <dsp:txXfrm>
        <a:off x="43321" y="2368500"/>
        <a:ext cx="8265170" cy="800803"/>
      </dsp:txXfrm>
    </dsp:sp>
    <dsp:sp modelId="{38497B92-CC64-4FF0-854F-B090FF167CD9}">
      <dsp:nvSpPr>
        <dsp:cNvPr id="0" name=""/>
        <dsp:cNvSpPr/>
      </dsp:nvSpPr>
      <dsp:spPr>
        <a:xfrm>
          <a:off x="0" y="3319184"/>
          <a:ext cx="8351812" cy="88744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marL="0" lvl="0" indent="0" algn="l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C" sz="3700" b="0" i="0" kern="1200" dirty="0"/>
            <a:t>3. Metas Específicas o Individuales. </a:t>
          </a:r>
        </a:p>
      </dsp:txBody>
      <dsp:txXfrm>
        <a:off x="43321" y="3362505"/>
        <a:ext cx="8265170" cy="800803"/>
      </dsp:txXfrm>
    </dsp:sp>
    <dsp:sp modelId="{EF806BB1-671B-44E7-99BC-FD90EEB8F0FF}">
      <dsp:nvSpPr>
        <dsp:cNvPr id="0" name=""/>
        <dsp:cNvSpPr/>
      </dsp:nvSpPr>
      <dsp:spPr>
        <a:xfrm>
          <a:off x="0" y="4206630"/>
          <a:ext cx="8351812" cy="6127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5170" tIns="46990" rIns="263144" bIns="46990" numCol="1" spcCol="1270" anchor="t" anchorCtr="0">
          <a:noAutofit/>
        </a:bodyPr>
        <a:lstStyle/>
        <a:p>
          <a:pPr marL="285750" lvl="1" indent="-285750" algn="l" defTabSz="12890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s-EC" sz="2900" b="0" i="0" kern="1200"/>
            <a:t>Ejm</a:t>
          </a:r>
          <a:r>
            <a:rPr lang="es-EC" sz="2900" b="0" i="0" kern="1200" dirty="0"/>
            <a:t>: descripciones de puestos de trabajo.</a:t>
          </a:r>
        </a:p>
      </dsp:txBody>
      <dsp:txXfrm>
        <a:off x="0" y="4206630"/>
        <a:ext cx="8351812" cy="61272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BB0C78F-0963-4C1F-99BD-DBC980FD9D8F}">
      <dsp:nvSpPr>
        <dsp:cNvPr id="0" name=""/>
        <dsp:cNvSpPr/>
      </dsp:nvSpPr>
      <dsp:spPr>
        <a:xfrm>
          <a:off x="0" y="16983"/>
          <a:ext cx="8062664" cy="18696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9070" tIns="179070" rIns="179070" bIns="179070" numCol="1" spcCol="1270" anchor="ctr" anchorCtr="0">
          <a:noAutofit/>
        </a:bodyPr>
        <a:lstStyle/>
        <a:p>
          <a:pPr marL="0" lvl="0" indent="0" algn="l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C" sz="4700" b="0" i="0" kern="1200" dirty="0"/>
            <a:t>1. Metas a Corto Plazo  1 año</a:t>
          </a:r>
        </a:p>
      </dsp:txBody>
      <dsp:txXfrm>
        <a:off x="91269" y="108252"/>
        <a:ext cx="7880126" cy="1687122"/>
      </dsp:txXfrm>
    </dsp:sp>
    <dsp:sp modelId="{8B36F8CC-4ACB-44C4-A7CA-A7008DF091B8}">
      <dsp:nvSpPr>
        <dsp:cNvPr id="0" name=""/>
        <dsp:cNvSpPr/>
      </dsp:nvSpPr>
      <dsp:spPr>
        <a:xfrm>
          <a:off x="0" y="2022004"/>
          <a:ext cx="8062664" cy="18696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9070" tIns="179070" rIns="179070" bIns="179070" numCol="1" spcCol="1270" anchor="ctr" anchorCtr="0">
          <a:noAutofit/>
        </a:bodyPr>
        <a:lstStyle/>
        <a:p>
          <a:pPr marL="0" lvl="0" indent="0" algn="l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C" sz="4700" b="0" i="0" kern="1200"/>
            <a:t>2</a:t>
          </a:r>
          <a:r>
            <a:rPr lang="es-EC" sz="4700" b="0" i="0" kern="1200" dirty="0"/>
            <a:t>. Metas a Largo Plazo + 1 año</a:t>
          </a:r>
        </a:p>
      </dsp:txBody>
      <dsp:txXfrm>
        <a:off x="91269" y="2113273"/>
        <a:ext cx="7880126" cy="168712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46319E3-BBAA-40A5-AAB1-4357EC0B5DD1}">
      <dsp:nvSpPr>
        <dsp:cNvPr id="0" name=""/>
        <dsp:cNvSpPr/>
      </dsp:nvSpPr>
      <dsp:spPr>
        <a:xfrm>
          <a:off x="0" y="205759"/>
          <a:ext cx="8062664" cy="349713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6690" tIns="186690" rIns="186690" bIns="186690" numCol="1" spcCol="1270" anchor="ctr" anchorCtr="0">
          <a:noAutofit/>
        </a:bodyPr>
        <a:lstStyle/>
        <a:p>
          <a:pPr marL="0" lvl="0" indent="0" algn="l" defTabSz="2178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C" sz="4900" kern="1200"/>
            <a:t>1.1 Nivel de satisfacción del usuario en la entrega de prestaciones y servicios.</a:t>
          </a:r>
        </a:p>
      </dsp:txBody>
      <dsp:txXfrm>
        <a:off x="170716" y="376475"/>
        <a:ext cx="7721232" cy="315569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Triángulo isósceles"/>
          <p:cNvSpPr/>
          <p:nvPr/>
        </p:nvSpPr>
        <p:spPr>
          <a:xfrm rot="16200000">
            <a:off x="10387963" y="5038579"/>
            <a:ext cx="1892949" cy="1725637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720726" y="776289"/>
            <a:ext cx="10750549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720726" y="2250280"/>
            <a:ext cx="10750549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1828800" y="6012657"/>
            <a:ext cx="77216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CF98BCB0-5E27-4FC6-B1F4-4D580C82280F}" type="datetimeFigureOut">
              <a:rPr lang="es-EC" smtClean="0"/>
              <a:t>11/8/2020</a:t>
            </a:fld>
            <a:endParaRPr lang="es-EC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828800" y="5650705"/>
            <a:ext cx="77216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es-EC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1189663" y="5752308"/>
            <a:ext cx="67056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C25B1390-133A-4A24-9B6B-176489CBAD42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8501263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8BCB0-5E27-4FC6-B1F4-4D580C82280F}" type="datetimeFigureOut">
              <a:rPr lang="es-EC" smtClean="0"/>
              <a:t>11/8/2020</a:t>
            </a:fld>
            <a:endParaRPr lang="es-EC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5B1390-133A-4A24-9B6B-176489CBAD42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6461674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9042400" y="381000"/>
            <a:ext cx="2540000" cy="5486400"/>
          </a:xfrm>
        </p:spPr>
        <p:txBody>
          <a:bodyPr vert="eaVert"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609600" y="381000"/>
            <a:ext cx="8331200" cy="5486400"/>
          </a:xfrm>
        </p:spPr>
        <p:txBody>
          <a:bodyPr vert="eaVert"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8BCB0-5E27-4FC6-B1F4-4D580C82280F}" type="datetimeFigureOut">
              <a:rPr lang="es-EC" smtClean="0"/>
              <a:t>11/8/2020</a:t>
            </a:fld>
            <a:endParaRPr lang="es-EC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5B1390-133A-4A24-9B6B-176489CBAD42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70277219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ítulo y tab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609600"/>
            <a:ext cx="10363200" cy="11430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abla"/>
          <p:cNvSpPr>
            <a:spLocks noGrp="1"/>
          </p:cNvSpPr>
          <p:nvPr>
            <p:ph type="tbl" idx="1"/>
          </p:nvPr>
        </p:nvSpPr>
        <p:spPr>
          <a:xfrm>
            <a:off x="914400" y="1981200"/>
            <a:ext cx="10363200" cy="4114800"/>
          </a:xfrm>
        </p:spPr>
        <p:txBody>
          <a:bodyPr/>
          <a:lstStyle/>
          <a:p>
            <a:pPr lvl="0"/>
            <a:endParaRPr lang="es-MX" noProof="0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291466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0" y="267494"/>
            <a:ext cx="10972800" cy="1399032"/>
          </a:xfrm>
        </p:spPr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609600" y="1882808"/>
            <a:ext cx="10972800" cy="4572000"/>
          </a:xfrm>
        </p:spPr>
        <p:txBody>
          <a:bodyPr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6388608" y="6480048"/>
            <a:ext cx="2844800" cy="301752"/>
          </a:xfrm>
        </p:spPr>
        <p:txBody>
          <a:bodyPr/>
          <a:lstStyle/>
          <a:p>
            <a:fld id="{CF98BCB0-5E27-4FC6-B1F4-4D580C82280F}" type="datetimeFigureOut">
              <a:rPr lang="es-EC" smtClean="0"/>
              <a:t>11/8/2020</a:t>
            </a:fld>
            <a:endParaRPr lang="es-EC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09600" y="6480970"/>
            <a:ext cx="5680075" cy="300831"/>
          </a:xfrm>
        </p:spPr>
        <p:txBody>
          <a:bodyPr/>
          <a:lstStyle/>
          <a:p>
            <a:endParaRPr lang="es-EC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5B1390-133A-4A24-9B6B-176489CBAD42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8197798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riángulo rectángulo"/>
          <p:cNvSpPr/>
          <p:nvPr/>
        </p:nvSpPr>
        <p:spPr>
          <a:xfrm flipV="1">
            <a:off x="9379" y="7035"/>
            <a:ext cx="12173243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Triángulo isósceles"/>
          <p:cNvSpPr/>
          <p:nvPr/>
        </p:nvSpPr>
        <p:spPr>
          <a:xfrm rot="5400000" flipV="1">
            <a:off x="10387963" y="93786"/>
            <a:ext cx="1892949" cy="1725637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9274176" y="6477000"/>
            <a:ext cx="2844800" cy="304800"/>
          </a:xfrm>
        </p:spPr>
        <p:txBody>
          <a:bodyPr/>
          <a:lstStyle/>
          <a:p>
            <a:fld id="{CF98BCB0-5E27-4FC6-B1F4-4D580C82280F}" type="datetimeFigureOut">
              <a:rPr lang="es-EC" smtClean="0"/>
              <a:t>11/8/2020</a:t>
            </a:fld>
            <a:endParaRPr lang="es-EC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492501" y="6480970"/>
            <a:ext cx="5680075" cy="300831"/>
          </a:xfrm>
        </p:spPr>
        <p:txBody>
          <a:bodyPr/>
          <a:lstStyle/>
          <a:p>
            <a:endParaRPr lang="es-EC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1268075" y="809625"/>
            <a:ext cx="670560" cy="300831"/>
          </a:xfrm>
        </p:spPr>
        <p:txBody>
          <a:bodyPr/>
          <a:lstStyle/>
          <a:p>
            <a:fld id="{C25B1390-133A-4A24-9B6B-176489CBAD42}" type="slidenum">
              <a:rPr lang="es-EC" smtClean="0"/>
              <a:t>‹Nº›</a:t>
            </a:fld>
            <a:endParaRPr lang="es-EC"/>
          </a:p>
        </p:txBody>
      </p:sp>
      <p:cxnSp>
        <p:nvCxnSpPr>
          <p:cNvPr id="11" name="10 Conector recto"/>
          <p:cNvCxnSpPr/>
          <p:nvPr/>
        </p:nvCxnSpPr>
        <p:spPr>
          <a:xfrm rot="10800000">
            <a:off x="8625059" y="9381"/>
            <a:ext cx="3563815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9 Conector recto"/>
          <p:cNvCxnSpPr/>
          <p:nvPr/>
        </p:nvCxnSpPr>
        <p:spPr>
          <a:xfrm flipV="1">
            <a:off x="0" y="7035"/>
            <a:ext cx="12182621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08000" y="271465"/>
            <a:ext cx="9652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08000" y="1633536"/>
            <a:ext cx="51816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</p:spTree>
    <p:extLst>
      <p:ext uri="{BB962C8B-B14F-4D97-AF65-F5344CB8AC3E}">
        <p14:creationId xmlns:p14="http://schemas.microsoft.com/office/powerpoint/2010/main" val="369417653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609600" y="1722438"/>
            <a:ext cx="53848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6197600" y="1722438"/>
            <a:ext cx="53848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388608" y="6480969"/>
            <a:ext cx="2844800" cy="301752"/>
          </a:xfrm>
        </p:spPr>
        <p:txBody>
          <a:bodyPr/>
          <a:lstStyle/>
          <a:p>
            <a:fld id="{CF98BCB0-5E27-4FC6-B1F4-4D580C82280F}" type="datetimeFigureOut">
              <a:rPr lang="es-EC" smtClean="0"/>
              <a:t>11/8/2020</a:t>
            </a:fld>
            <a:endParaRPr lang="es-EC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09600" y="6480969"/>
            <a:ext cx="5680075" cy="301752"/>
          </a:xfrm>
        </p:spPr>
        <p:txBody>
          <a:bodyPr/>
          <a:lstStyle/>
          <a:p>
            <a:endParaRPr lang="es-EC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0119360" y="6480969"/>
            <a:ext cx="670560" cy="301752"/>
          </a:xfrm>
        </p:spPr>
        <p:txBody>
          <a:bodyPr/>
          <a:lstStyle/>
          <a:p>
            <a:fld id="{C25B1390-133A-4A24-9B6B-176489CBAD42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7493204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30931" y="290732"/>
            <a:ext cx="14224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820008" y="290732"/>
            <a:ext cx="774699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1820008" y="3427124"/>
            <a:ext cx="774699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2696307" y="290732"/>
            <a:ext cx="9144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2696307" y="3427124"/>
            <a:ext cx="9144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6388608" y="6480969"/>
            <a:ext cx="2840736" cy="301752"/>
          </a:xfrm>
        </p:spPr>
        <p:txBody>
          <a:bodyPr/>
          <a:lstStyle/>
          <a:p>
            <a:fld id="{CF98BCB0-5E27-4FC6-B1F4-4D580C82280F}" type="datetimeFigureOut">
              <a:rPr lang="es-EC" smtClean="0"/>
              <a:t>11/8/2020</a:t>
            </a:fld>
            <a:endParaRPr lang="es-EC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09600" y="6480969"/>
            <a:ext cx="5681472" cy="301752"/>
          </a:xfrm>
        </p:spPr>
        <p:txBody>
          <a:bodyPr/>
          <a:lstStyle/>
          <a:p>
            <a:endParaRPr lang="es-EC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0119360" y="6483096"/>
            <a:ext cx="670560" cy="301752"/>
          </a:xfrm>
        </p:spPr>
        <p:txBody>
          <a:bodyPr/>
          <a:lstStyle>
            <a:lvl1pPr algn="ctr">
              <a:defRPr/>
            </a:lvl1pPr>
          </a:lstStyle>
          <a:p>
            <a:fld id="{C25B1390-133A-4A24-9B6B-176489CBAD42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96804657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8BCB0-5E27-4FC6-B1F4-4D580C82280F}" type="datetimeFigureOut">
              <a:rPr lang="es-EC" smtClean="0"/>
              <a:t>11/8/2020</a:t>
            </a:fld>
            <a:endParaRPr lang="es-EC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5B1390-133A-4A24-9B6B-176489CBAD42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2050629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6388608" y="6480969"/>
            <a:ext cx="2844800" cy="301752"/>
          </a:xfrm>
        </p:spPr>
        <p:txBody>
          <a:bodyPr/>
          <a:lstStyle/>
          <a:p>
            <a:fld id="{CF98BCB0-5E27-4FC6-B1F4-4D580C82280F}" type="datetimeFigureOut">
              <a:rPr lang="es-EC" smtClean="0"/>
              <a:t>11/8/2020</a:t>
            </a:fld>
            <a:endParaRPr lang="es-EC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09600" y="6481891"/>
            <a:ext cx="5680075" cy="300831"/>
          </a:xfrm>
        </p:spPr>
        <p:txBody>
          <a:bodyPr/>
          <a:lstStyle/>
          <a:p>
            <a:endParaRPr lang="es-EC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0119360" y="6480969"/>
            <a:ext cx="670560" cy="301752"/>
          </a:xfrm>
        </p:spPr>
        <p:txBody>
          <a:bodyPr/>
          <a:lstStyle/>
          <a:p>
            <a:fld id="{C25B1390-133A-4A24-9B6B-176489CBAD42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8463099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92608" y="367664"/>
            <a:ext cx="12192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1514475" y="367664"/>
            <a:ext cx="32512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4868333" y="320040"/>
            <a:ext cx="7034784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8371968" y="6556248"/>
            <a:ext cx="2844800" cy="301752"/>
          </a:xfrm>
        </p:spPr>
        <p:txBody>
          <a:bodyPr/>
          <a:lstStyle>
            <a:lvl1pPr>
              <a:defRPr sz="900"/>
            </a:lvl1pPr>
          </a:lstStyle>
          <a:p>
            <a:fld id="{CF98BCB0-5E27-4FC6-B1F4-4D580C82280F}" type="datetimeFigureOut">
              <a:rPr lang="es-EC" smtClean="0"/>
              <a:t>11/8/2020</a:t>
            </a:fld>
            <a:endParaRPr lang="es-EC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514475" y="6556248"/>
            <a:ext cx="6857493" cy="301752"/>
          </a:xfrm>
        </p:spPr>
        <p:txBody>
          <a:bodyPr/>
          <a:lstStyle>
            <a:lvl1pPr>
              <a:defRPr sz="900"/>
            </a:lvl1pPr>
          </a:lstStyle>
          <a:p>
            <a:endParaRPr lang="es-EC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1214101" y="6556248"/>
            <a:ext cx="670560" cy="301752"/>
          </a:xfrm>
        </p:spPr>
        <p:txBody>
          <a:bodyPr/>
          <a:lstStyle>
            <a:lvl1pPr>
              <a:defRPr sz="900"/>
            </a:lvl1pPr>
          </a:lstStyle>
          <a:p>
            <a:fld id="{C25B1390-133A-4A24-9B6B-176489CBAD42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46823772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92608" y="150896"/>
            <a:ext cx="12192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517649" y="373966"/>
            <a:ext cx="9777984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524000" y="5867400"/>
            <a:ext cx="9777984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8144256" y="6556248"/>
            <a:ext cx="2804160" cy="301752"/>
          </a:xfrm>
        </p:spPr>
        <p:txBody>
          <a:bodyPr/>
          <a:lstStyle>
            <a:lvl1pPr>
              <a:defRPr sz="900"/>
            </a:lvl1pPr>
          </a:lstStyle>
          <a:p>
            <a:fld id="{CF98BCB0-5E27-4FC6-B1F4-4D580C82280F}" type="datetimeFigureOut">
              <a:rPr lang="es-EC" smtClean="0"/>
              <a:t>11/8/2020</a:t>
            </a:fld>
            <a:endParaRPr lang="es-EC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560576" y="6557169"/>
            <a:ext cx="6597429" cy="301752"/>
          </a:xfrm>
        </p:spPr>
        <p:txBody>
          <a:bodyPr/>
          <a:lstStyle>
            <a:lvl1pPr>
              <a:defRPr sz="900"/>
            </a:lvl1pPr>
          </a:lstStyle>
          <a:p>
            <a:endParaRPr lang="es-EC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0956256" y="6556248"/>
            <a:ext cx="487680" cy="301752"/>
          </a:xfrm>
        </p:spPr>
        <p:txBody>
          <a:bodyPr/>
          <a:lstStyle>
            <a:lvl1pPr algn="ctr">
              <a:defRPr sz="900"/>
            </a:lvl1pPr>
          </a:lstStyle>
          <a:p>
            <a:fld id="{C25B1390-133A-4A24-9B6B-176489CBAD42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44090530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Triángulo rectángulo"/>
          <p:cNvSpPr/>
          <p:nvPr/>
        </p:nvSpPr>
        <p:spPr>
          <a:xfrm>
            <a:off x="9379" y="14069"/>
            <a:ext cx="12173243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cxnSp>
        <p:nvCxnSpPr>
          <p:cNvPr id="8" name="7 Conector recto"/>
          <p:cNvCxnSpPr/>
          <p:nvPr/>
        </p:nvCxnSpPr>
        <p:spPr>
          <a:xfrm>
            <a:off x="0" y="7035"/>
            <a:ext cx="12182621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8 Conector recto"/>
          <p:cNvCxnSpPr/>
          <p:nvPr/>
        </p:nvCxnSpPr>
        <p:spPr>
          <a:xfrm rot="10800000" flipV="1">
            <a:off x="8625059" y="4948410"/>
            <a:ext cx="3563815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609600" y="267494"/>
            <a:ext cx="109728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609600" y="1882808"/>
            <a:ext cx="109728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  <a:p>
            <a:pPr lvl="1" eaLnBrk="1" latinLnBrk="0" hangingPunct="1"/>
            <a:r>
              <a:rPr kumimoji="0" lang="es-ES"/>
              <a:t>Segundo nivel</a:t>
            </a:r>
          </a:p>
          <a:p>
            <a:pPr lvl="2" eaLnBrk="1" latinLnBrk="0" hangingPunct="1"/>
            <a:r>
              <a:rPr kumimoji="0" lang="es-ES"/>
              <a:t>Tercer nivel</a:t>
            </a:r>
          </a:p>
          <a:p>
            <a:pPr lvl="3" eaLnBrk="1" latinLnBrk="0" hangingPunct="1"/>
            <a:r>
              <a:rPr kumimoji="0" lang="es-ES"/>
              <a:t>Cuarto nivel</a:t>
            </a:r>
          </a:p>
          <a:p>
            <a:pPr lvl="4" eaLnBrk="1" latinLnBrk="0" hangingPunct="1"/>
            <a:r>
              <a:rPr kumimoji="0" lang="es-ES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6388608" y="6480969"/>
            <a:ext cx="28448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CF98BCB0-5E27-4FC6-B1F4-4D580C82280F}" type="datetimeFigureOut">
              <a:rPr lang="es-EC" smtClean="0"/>
              <a:t>11/8/2020</a:t>
            </a:fld>
            <a:endParaRPr lang="es-EC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609600" y="6481891"/>
            <a:ext cx="5680075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es-EC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10119360" y="6480969"/>
            <a:ext cx="67056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C25B1390-133A-4A24-9B6B-176489CBAD42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12924371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Rectangle 2"/>
          <p:cNvSpPr>
            <a:spLocks noChangeArrowheads="1"/>
          </p:cNvSpPr>
          <p:nvPr/>
        </p:nvSpPr>
        <p:spPr bwMode="auto">
          <a:xfrm>
            <a:off x="2927648" y="3573016"/>
            <a:ext cx="8062664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>
              <a:defRPr/>
            </a:pPr>
            <a:r>
              <a:rPr kumimoji="1" lang="es-ES" sz="3600" dirty="0">
                <a:solidFill>
                  <a:srgbClr val="D2D2D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METAS</a:t>
            </a:r>
          </a:p>
        </p:txBody>
      </p:sp>
    </p:spTree>
    <p:extLst>
      <p:ext uri="{BB962C8B-B14F-4D97-AF65-F5344CB8AC3E}">
        <p14:creationId xmlns:p14="http://schemas.microsoft.com/office/powerpoint/2010/main" val="40680470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Rectangle 2"/>
          <p:cNvSpPr>
            <a:spLocks noChangeArrowheads="1"/>
          </p:cNvSpPr>
          <p:nvPr/>
        </p:nvSpPr>
        <p:spPr bwMode="auto">
          <a:xfrm>
            <a:off x="1991544" y="260648"/>
            <a:ext cx="8062664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>
              <a:defRPr/>
            </a:pPr>
            <a:r>
              <a:rPr kumimoji="1" lang="es-ES" sz="3600" dirty="0">
                <a:solidFill>
                  <a:srgbClr val="D2D2D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CLASIFICACION DE LAS METAS</a:t>
            </a:r>
          </a:p>
        </p:txBody>
      </p:sp>
      <p:graphicFrame>
        <p:nvGraphicFramePr>
          <p:cNvPr id="2" name="1 Diagrama"/>
          <p:cNvGraphicFramePr/>
          <p:nvPr>
            <p:extLst/>
          </p:nvPr>
        </p:nvGraphicFramePr>
        <p:xfrm>
          <a:off x="1991544" y="1556792"/>
          <a:ext cx="8351812" cy="49167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405891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Rectangle 2"/>
          <p:cNvSpPr>
            <a:spLocks noChangeArrowheads="1"/>
          </p:cNvSpPr>
          <p:nvPr/>
        </p:nvSpPr>
        <p:spPr bwMode="auto">
          <a:xfrm>
            <a:off x="1991544" y="260648"/>
            <a:ext cx="8062664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>
              <a:defRPr/>
            </a:pPr>
            <a:r>
              <a:rPr kumimoji="1" lang="es-ES" sz="3600" dirty="0">
                <a:solidFill>
                  <a:srgbClr val="D2D2D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CLASIFICACION DE LAS METAS DE ACUERDO A LA DIMENSION TEMPORAL</a:t>
            </a:r>
          </a:p>
        </p:txBody>
      </p:sp>
      <p:graphicFrame>
        <p:nvGraphicFramePr>
          <p:cNvPr id="2" name="1 Diagrama"/>
          <p:cNvGraphicFramePr/>
          <p:nvPr>
            <p:extLst/>
          </p:nvPr>
        </p:nvGraphicFramePr>
        <p:xfrm>
          <a:off x="1991544" y="2564904"/>
          <a:ext cx="8062664" cy="39086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389640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Rectangle 2"/>
          <p:cNvSpPr>
            <a:spLocks noChangeArrowheads="1"/>
          </p:cNvSpPr>
          <p:nvPr/>
        </p:nvSpPr>
        <p:spPr bwMode="auto">
          <a:xfrm>
            <a:off x="1991544" y="260648"/>
            <a:ext cx="8062664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>
              <a:defRPr/>
            </a:pPr>
            <a:r>
              <a:rPr kumimoji="1" lang="es-ES" sz="3600" dirty="0">
                <a:solidFill>
                  <a:srgbClr val="D2D2D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EJEMPLO DE METAS</a:t>
            </a:r>
          </a:p>
        </p:txBody>
      </p:sp>
      <p:graphicFrame>
        <p:nvGraphicFramePr>
          <p:cNvPr id="2" name="1 Diagrama"/>
          <p:cNvGraphicFramePr/>
          <p:nvPr>
            <p:extLst/>
          </p:nvPr>
        </p:nvGraphicFramePr>
        <p:xfrm>
          <a:off x="1991544" y="2564904"/>
          <a:ext cx="8062664" cy="39086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45525600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río">
  <a:themeElements>
    <a:clrScheme name="Brío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Brío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río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94</Words>
  <Application>Microsoft Office PowerPoint</Application>
  <PresentationFormat>Panorámica</PresentationFormat>
  <Paragraphs>12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9" baseType="lpstr">
      <vt:lpstr>Century Gothic</vt:lpstr>
      <vt:lpstr>Times New Roman</vt:lpstr>
      <vt:lpstr>Verdana</vt:lpstr>
      <vt:lpstr>Wingdings 2</vt:lpstr>
      <vt:lpstr>Brío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PABLO ENRIQUE FIERRO LOPEZ</dc:creator>
  <cp:lastModifiedBy>PABLO ENRIQUE FIERRO LOPEZ</cp:lastModifiedBy>
  <cp:revision>1</cp:revision>
  <dcterms:created xsi:type="dcterms:W3CDTF">2020-08-11T12:02:43Z</dcterms:created>
  <dcterms:modified xsi:type="dcterms:W3CDTF">2020-08-11T12:04:32Z</dcterms:modified>
</cp:coreProperties>
</file>