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1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3" r:id="rId12"/>
    <p:sldId id="274" r:id="rId13"/>
    <p:sldId id="275" r:id="rId14"/>
    <p:sldId id="276" r:id="rId15"/>
    <p:sldId id="270" r:id="rId16"/>
    <p:sldId id="271" r:id="rId17"/>
    <p:sldId id="277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49368-C397-4557-A349-384AFBCCB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141420-A748-427F-931D-8954EDF86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BB972E-DEC9-4E1A-B831-755CF3A5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87961-28CD-4BDD-9CA1-18AF1C9D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FFD945-AA1A-4337-99A4-7BA4F197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34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D10C2-1979-41E1-A793-349221AB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A38D4-257D-4D5D-809F-DC47F5873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80F2F3-B058-4DCD-AF4F-4FC89FFE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D0573C-1252-43A7-9436-BA3F1667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D169E7-DEA7-4EFB-9CD6-63E83B55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284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E2BB1F-141F-497D-99F2-18E2E6BF8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965C35-A26B-48E1-8F2F-D8399C649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117D7-9E67-4B0C-93B0-7095E30F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99F51C-F45A-4C88-A844-4B7CDBC4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697D3-920C-42EF-B89B-46F27F5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511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5BD99-C013-483F-8553-E58A2A7F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927706-DADD-4206-ACA8-DC127B410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E07E29-4629-4E65-8029-CF4EAF1A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CBB86-3E5D-43C3-B0CD-396212DE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AFA53-F1D9-4EDC-BCCB-F9D07712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8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E9039-D3B6-4294-8B6D-0ECA2C9ED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65E052-E893-4410-AE7D-2DAE845C1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B12AB2-2DB0-4323-AE7F-F070A67B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C7FF31-51ED-4097-8D36-BF2D5950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7173F-1869-44AB-A32F-76AD3F82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556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91683-6646-4834-AB8B-9AF78F52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234F3D-5CB4-4BCD-9B26-5B386DE6F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0B001E-88B5-4243-85AC-E336B6CFD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F5F53C-14D0-4F0C-8B9F-03948CB5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C07911-7700-4F5D-A385-754B59FC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889893-6CB8-4BDF-BD54-64142A77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78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A9291-5E30-4F2F-818F-BC726C87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266A90-42E7-4007-9ED7-E674550F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4B3176-5E6E-4FF7-8243-42CB3C7D3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798228-A0BB-48E6-8269-6EC02AB31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9F8CD9-9BDB-4F0A-844E-5D3D40142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71800A-63F7-4FFA-BB9C-4BC81060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FB175B-2D69-4154-8CCE-90F18934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B0F5E7-BE6D-44BD-B17D-37F3244D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264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61756-FDCE-4FFD-94FA-43C2C1ED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4CC9C5-96DA-45AF-BF1F-01621563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640E87-BAEB-42C3-B5D4-A0F1D5FC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62E652-2571-4B3D-A4F1-0D464B4C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00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955B5F-85A4-4D89-9902-F8703F2F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CA4D7A-DE46-41C0-8D40-DB08AD17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68466B-5D3B-4B54-8800-0BAE1DFF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17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405EA-D3C5-474B-93DE-37FC34CD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B795D2-12C3-4D63-8E4E-FEE305FC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1AD8CE-DB93-4163-AFA4-2AA0A8672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442D27-377F-4ABB-8445-BC479E47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F678E-FEC9-47CD-8B08-DF714FF7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A7634B-BD1C-42C8-BE37-C631566F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409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7BD57-1A5E-4081-8831-FD688FE6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2B7C99-BBDA-4ED8-8A92-DD4D6832E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549408-A8CF-4805-9525-1B2D5CFD7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584C96-B0AF-4E6A-A13D-779FB54A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BE696F-85B1-49A1-A2B7-40086D17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518DC0-24B4-47C3-A5CF-FE18FAB3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113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0F5469-6E6D-47B0-A3ED-4FF3B7A8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D28383-62E4-48A8-AA07-4CDCD75AC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33EAAC-50BC-4AB3-86A3-EBA1F8448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282F-C023-4491-AD28-74EF8D416E6F}" type="datetimeFigureOut">
              <a:rPr lang="es-EC" smtClean="0"/>
              <a:t>1/11/2024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8DE1FD-3D6A-429A-B0E7-C636E69A1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B6FD79-F23F-4E95-A945-EDB89A8F0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B9588-19FA-4F0B-A26D-0BD6E42A1AB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983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6D181-7C1E-443D-B1C4-37C0D1D18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UNIDAD 1: ANATOMÍA DEL APARATO DIGESTIVO ENFERMEDAD BUCO-FARINGEA</a:t>
            </a:r>
            <a:endParaRPr lang="es-EC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F40D10-C0EA-4167-92F9-398001CE1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r"/>
            <a:r>
              <a:rPr lang="es-EC" dirty="0"/>
              <a:t>Dra. Deborah Delgado Marquetti</a:t>
            </a:r>
          </a:p>
        </p:txBody>
      </p:sp>
    </p:spTree>
    <p:extLst>
      <p:ext uri="{BB962C8B-B14F-4D97-AF65-F5344CB8AC3E}">
        <p14:creationId xmlns:p14="http://schemas.microsoft.com/office/powerpoint/2010/main" val="2465804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DESARROLLO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b="1" dirty="0">
                <a:solidFill>
                  <a:srgbClr val="C00000"/>
                </a:solidFill>
              </a:rPr>
              <a:t>Generalidades y funciones de la anatomía, histología y fisiología del aparato digestivo: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200" dirty="0"/>
              <a:t> Lengua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200" dirty="0"/>
              <a:t> Glándulas salivales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200" dirty="0"/>
              <a:t> Dientes y techo de la cavidad oral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200" dirty="0"/>
              <a:t> Faringe: Nasofaringe y Orofaringe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7014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DESARROLLO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000" b="1" dirty="0">
                <a:solidFill>
                  <a:srgbClr val="C00000"/>
                </a:solidFill>
              </a:rPr>
              <a:t>LENGUA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000" dirty="0"/>
              <a:t>Anatomía: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30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000" dirty="0"/>
              <a:t>Es un órgano muscular ubicado en la cavidad oral, compuesto por tejido muscular estriado.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000" dirty="0"/>
              <a:t>Está dividida en dos partes: la raíz (parte posterior) y el cuerpo (parte anterior).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000" dirty="0"/>
              <a:t>La superficie dorsal tiene una mucosa cubierta de papilas, que pueden ser filiformes, fungiformes, foliadas y circunvaladas.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11485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DESARROLLO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300" b="1" dirty="0">
                <a:solidFill>
                  <a:srgbClr val="C00000"/>
                </a:solidFill>
              </a:rPr>
              <a:t>LENGUA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300" dirty="0"/>
              <a:t>Histología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33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La lengua está formada principalmente por músculo esquelético, lo que le proporciona gran movilidad.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La mucosa lingual contiene diferentes tipos de epitelio: el epitelio escamoso estratificado no queratinizado en la parte inferior y queratinizado en algunas áreas de la parte superior.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Las papilas gustativas, ubicadas en las papilas fungiformes y circunvaladas, son estructuras especializadas que contienen células sensoriales del gusto.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838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DESARROLLO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300" b="1" dirty="0">
                <a:solidFill>
                  <a:srgbClr val="C00000"/>
                </a:solidFill>
              </a:rPr>
              <a:t>LENGUA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300" dirty="0"/>
              <a:t>Fisiología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33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Deglución: La lengua ayuda a mover los alimentos hacia la parte posterior de la boca para ser tragados.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Sabores: Contiene receptores del gusto, permitiendo la percepción de diferentes sabores (dulce, salado, ácido, amargo y umami).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Articulación: Contribuye a la formación de sonidos y al habla.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Higiene Oral: Ayuda a limpiar la cavidad bucal y a mezclar la saliva con los alimentos.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2259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DESARROLLO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300" b="1" dirty="0">
                <a:solidFill>
                  <a:srgbClr val="C00000"/>
                </a:solidFill>
              </a:rPr>
              <a:t>LENGUA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300" dirty="0"/>
              <a:t>Fisiología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33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Deglución: La lengua ayuda a mover los alimentos hacia la parte posterior de la boca para ser tragados.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Sabores: Contiene receptores del gusto, permitiendo la percepción de diferentes sabores (dulce, salado, ácido, amargo y umami).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Articulación: Contribuye a la formación de sonidos y al habla.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300" dirty="0"/>
              <a:t>Higiene Oral: Ayuda a limpiar la cavidad bucal y a mezclar la saliva con los alimentos.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3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5571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CONCLUSIONES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200" dirty="0"/>
              <a:t>El estudio de la anatomía del aparato digestivo, con un enfoque centrado en las enfermedades bucofaríngeas, constituye un tema de alta importancia en la práctica médica para realizar diagnóstico, tratamiento y manejo de las patologías digestivas de forma precisa.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0123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CONCLUSIONES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200" dirty="0"/>
              <a:t>Proporciona una base sólida para la comprensión integral del funcionamiento del aparato digestivo y permite un abordaje más efectivo y preciso en la práctica clínica.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0004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CONCLUSIONES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3200" dirty="0"/>
              <a:t>La lengua y las glándulas salivales desempeñan roles esenciales en el proceso digestivo y en la salud bucal. La comprensión de su anatomía, histología y fisiología es fundamental para el diagnóstico y tratamiento de diversas patologías orales y gastrointestinales.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8023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6D181-7C1E-443D-B1C4-37C0D1D18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Tema-1. </a:t>
            </a:r>
            <a:r>
              <a:rPr lang="es-ES" b="1"/>
              <a:t>Generalidades del </a:t>
            </a:r>
            <a:r>
              <a:rPr lang="es-ES" b="1" dirty="0"/>
              <a:t>aparato digestivo</a:t>
            </a:r>
            <a:endParaRPr lang="es-EC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F40D10-C0EA-4167-92F9-398001CE1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r"/>
            <a:r>
              <a:rPr lang="es-EC" dirty="0"/>
              <a:t>Dra. Deborah Delgado Marquetti</a:t>
            </a:r>
          </a:p>
        </p:txBody>
      </p:sp>
    </p:spTree>
    <p:extLst>
      <p:ext uri="{BB962C8B-B14F-4D97-AF65-F5344CB8AC3E}">
        <p14:creationId xmlns:p14="http://schemas.microsoft.com/office/powerpoint/2010/main" val="179627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b="1" dirty="0">
                <a:solidFill>
                  <a:srgbClr val="FF0000"/>
                </a:solidFill>
              </a:rPr>
              <a:t>A manera de recordatorio:</a:t>
            </a:r>
          </a:p>
          <a:p>
            <a:pPr algn="just"/>
            <a:endParaRPr lang="es-ES" sz="3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" sz="3200" dirty="0"/>
              <a:t>El estudio de la anatomía del aparato digestivo, especialmente en relación con las enfermedades bucofaríngeas, es fundamental por varias razones que facilitan el abordaje de las patologías del aparato digestivo. </a:t>
            </a:r>
            <a:r>
              <a:rPr lang="es-ES" sz="3200" b="1" dirty="0">
                <a:solidFill>
                  <a:srgbClr val="C00000"/>
                </a:solidFill>
              </a:rPr>
              <a:t>Permite:</a:t>
            </a:r>
            <a:endParaRPr lang="es-EC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1967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b="1" dirty="0">
                <a:solidFill>
                  <a:srgbClr val="C00000"/>
                </a:solidFill>
              </a:rPr>
              <a:t>Comprensión de la anatomía funcional</a:t>
            </a:r>
          </a:p>
          <a:p>
            <a:pPr algn="just"/>
            <a:endParaRPr lang="es-ES" sz="3200" dirty="0"/>
          </a:p>
          <a:p>
            <a:pPr marL="0" indent="0" algn="just">
              <a:buNone/>
            </a:pPr>
            <a:r>
              <a:rPr lang="es-ES" sz="3200" dirty="0"/>
              <a:t>La anatomía del aparato digestivo, incluyendo la cavidad oral y la faringe, es esencial para entender cómo se realiza la digestión, la deglución y la producción de saliva. </a:t>
            </a:r>
          </a:p>
          <a:p>
            <a:pPr algn="just"/>
            <a:endParaRPr lang="es-ES" sz="3200" dirty="0"/>
          </a:p>
          <a:p>
            <a:pPr marL="0" indent="0" algn="just">
              <a:buNone/>
            </a:pPr>
            <a:r>
              <a:rPr lang="es-ES" sz="3200" dirty="0"/>
              <a:t>Esto proporciona una base sólida para diagnosticar y tratar trastornos relacionados con estas funciones.</a:t>
            </a:r>
            <a:endParaRPr lang="es-EC" sz="3200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9013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b="1" dirty="0">
                <a:solidFill>
                  <a:srgbClr val="C00000"/>
                </a:solidFill>
              </a:rPr>
              <a:t>Interrelacionar las estructuras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Las estructuras del aparato digestivo están interconectadas. Por ejemplo, problemas en la boca (como infecciones o lesiones) pueden afectar la faringe y, en última instancia, el esófago. </a:t>
            </a:r>
          </a:p>
          <a:p>
            <a:pPr algn="just">
              <a:lnSpc>
                <a:spcPct val="100000"/>
              </a:lnSpc>
            </a:pPr>
            <a:endParaRPr lang="es-E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Comprender esta relación permite abordar de manera más efectiva las patologías que pueden presentarse en múltiples niveles del aparato digestivo.</a:t>
            </a:r>
            <a:endParaRPr lang="es-EC" sz="3200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4329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b="1" dirty="0">
                <a:solidFill>
                  <a:srgbClr val="C00000"/>
                </a:solidFill>
              </a:rPr>
              <a:t>Identificar síntomas y signos</a:t>
            </a:r>
          </a:p>
          <a:p>
            <a:pPr algn="just">
              <a:lnSpc>
                <a:spcPct val="100000"/>
              </a:lnSpc>
            </a:pPr>
            <a:endParaRPr lang="es-E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Conocer la anatomía ayuda a los estudiantes y profesionales a identificar síntomas que pueden ser indicativos de trastornos específicos. Por ejemplo, el dolor en la garganta puede estar relacionado con faringitis o con problemas gastrointestinales, como reflujo gastroesofágico.</a:t>
            </a:r>
            <a:endParaRPr lang="es-EC" sz="3200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10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b="1" dirty="0">
                <a:solidFill>
                  <a:srgbClr val="C00000"/>
                </a:solidFill>
              </a:rPr>
              <a:t>Establecer diagnóstico diferencial</a:t>
            </a:r>
          </a:p>
          <a:p>
            <a:pPr algn="just">
              <a:lnSpc>
                <a:spcPct val="100000"/>
              </a:lnSpc>
            </a:pPr>
            <a:endParaRPr lang="es-E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La anatomía proporciona el contexto necesario para realizar un diagnóstico diferencial. Un conocimiento profundo de las estructuras y su ubicación permite diferenciar entre condiciones que pueden parecer similares pero que requieren tratamientos muy distintos.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4473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b="1" dirty="0">
                <a:solidFill>
                  <a:srgbClr val="C00000"/>
                </a:solidFill>
              </a:rPr>
              <a:t>Realizar procedimientos clínicos con precisión</a:t>
            </a:r>
          </a:p>
          <a:p>
            <a:pPr algn="just">
              <a:lnSpc>
                <a:spcPct val="100000"/>
              </a:lnSpc>
            </a:pPr>
            <a:endParaRPr lang="es-E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Muchos procedimientos clínicos, como la endoscopia, dependen de un entendimiento claro de la anatomía. Conocer las estructuras que se están visualizando y su relación funcional es crucial para el éxito de estas intervenciones.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8037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7EB37-64B7-4859-B860-9D97FF0D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INTRODUCCIÓN</a:t>
            </a:r>
            <a:endParaRPr lang="es-EC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E38B-C0AC-48FE-BCE9-FF616527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200" b="1" dirty="0">
                <a:solidFill>
                  <a:srgbClr val="C00000"/>
                </a:solidFill>
              </a:rPr>
              <a:t>Realizar prevención y manejo de las enfermedades </a:t>
            </a:r>
          </a:p>
          <a:p>
            <a:pPr algn="just">
              <a:lnSpc>
                <a:spcPct val="100000"/>
              </a:lnSpc>
            </a:pPr>
            <a:endParaRPr lang="es-E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3200" dirty="0"/>
              <a:t>La anatomía no solo es importante para el diagnóstico, sino también para la prevención y el manejo de enfermedades gastrointestinales; sobre todo, aquellas de mayor morbilidad y mortalidad. Por ejemplo, la educación sobre la higiene oral puede prevenir afecciones bucodentales que, si no se tratan, pueden llevar a complicaciones más graves en el aparato digestivo.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49697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811</Words>
  <Application>Microsoft Office PowerPoint</Application>
  <PresentationFormat>Panorámica</PresentationFormat>
  <Paragraphs>79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UNIDAD 1: ANATOMÍA DEL APARATO DIGESTIVO ENFERMEDAD BUCO-FARINGEA</vt:lpstr>
      <vt:lpstr>Tema-1. Generalidades del aparato digestivo</vt:lpstr>
      <vt:lpstr>INTRODUCCIÓN</vt:lpstr>
      <vt:lpstr>INTRODUCCIÓN</vt:lpstr>
      <vt:lpstr>INTRODUCCIÓN</vt:lpstr>
      <vt:lpstr>INTRODUCCIÓN</vt:lpstr>
      <vt:lpstr>INTRODUCCIÓN</vt:lpstr>
      <vt:lpstr>INTRODUCCIÓN</vt:lpstr>
      <vt:lpstr>INTRODUCCIÓN</vt:lpstr>
      <vt:lpstr>DESARROLLO</vt:lpstr>
      <vt:lpstr>DESARROLLO</vt:lpstr>
      <vt:lpstr>DESARROLLO</vt:lpstr>
      <vt:lpstr>DESARROLLO</vt:lpstr>
      <vt:lpstr>DESARROLLO</vt:lpstr>
      <vt:lpstr>CONCLUSIONES</vt:lpstr>
      <vt:lpstr>CONCLUSIONES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1: ANATOMÍA DEL APARATO DIGESTIVO ENFERMEDAD BUCO-FARINGEA</dc:title>
  <dc:creator>Deborah Martha Delgado Marquetti</dc:creator>
  <cp:lastModifiedBy>Deborah Martha Delgado Marquetti</cp:lastModifiedBy>
  <cp:revision>7</cp:revision>
  <dcterms:created xsi:type="dcterms:W3CDTF">2024-11-01T16:38:50Z</dcterms:created>
  <dcterms:modified xsi:type="dcterms:W3CDTF">2024-11-01T18:30:03Z</dcterms:modified>
</cp:coreProperties>
</file>