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4"/>
  </p:sldMasterIdLst>
  <p:notesMasterIdLst>
    <p:notesMasterId r:id="rId15"/>
  </p:notesMasterIdLst>
  <p:handoutMasterIdLst>
    <p:handoutMasterId r:id="rId16"/>
  </p:handoutMasterIdLst>
  <p:sldIdLst>
    <p:sldId id="296" r:id="rId5"/>
    <p:sldId id="295" r:id="rId6"/>
    <p:sldId id="299" r:id="rId7"/>
    <p:sldId id="298" r:id="rId8"/>
    <p:sldId id="312" r:id="rId9"/>
    <p:sldId id="302" r:id="rId10"/>
    <p:sldId id="313" r:id="rId11"/>
    <p:sldId id="314" r:id="rId12"/>
    <p:sldId id="315" r:id="rId13"/>
    <p:sldId id="317" r:id="rId14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26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286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9457BDD2-FD8F-DB97-3B52-B87D6F3C20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es-ES"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9B646F6-9457-BD67-7C83-65FAA5E7510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es-ES" sz="1200"/>
            </a:lvl1pPr>
          </a:lstStyle>
          <a:p>
            <a:pPr rtl="0"/>
            <a:fld id="{4FBBB75D-4B01-4D4D-8028-DEE295FA50E8}" type="datetime1">
              <a:rPr lang="es-ES" smtClean="0"/>
              <a:t>03/04/2024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2D0DE2B-367D-0F52-FAA8-3ACF1E4EAA0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es-ES"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C8C8EAA-C094-412A-F8A7-2165B600C3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es-ES" sz="1200"/>
            </a:lvl1pPr>
          </a:lstStyle>
          <a:p>
            <a:pPr rtl="0"/>
            <a:fld id="{89D88172-A614-444B-9E98-71B10C8CDE5C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055805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es-ES"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es-ES" sz="1200"/>
            </a:lvl1pPr>
          </a:lstStyle>
          <a:p>
            <a:pPr rtl="0"/>
            <a:fld id="{474E6FDF-2235-45E2-B6B2-FFBA81810599}" type="datetime1">
              <a:rPr lang="es-ES" smtClean="0"/>
              <a:t>03/04/2024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es-ES"/>
            </a:def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es-ES" sz="1200"/>
            </a:lvl1pPr>
          </a:lstStyle>
          <a:p>
            <a:pPr rtl="0"/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es-ES" sz="1200"/>
            </a:lvl1pPr>
          </a:lstStyle>
          <a:p>
            <a:pPr rtl="0"/>
            <a:fld id="{C30E6F85-6220-421D-9203-84F526C4C60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102551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C30E6F85-6220-421D-9203-84F526C4C605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231193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C30E6F85-6220-421D-9203-84F526C4C605}" type="slidenum">
              <a:rPr lang="es-ES" smtClean="0"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1404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C30E6F85-6220-421D-9203-84F526C4C605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92109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C30E6F85-6220-421D-9203-84F526C4C605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93445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C30E6F85-6220-421D-9203-84F526C4C605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209440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C30E6F85-6220-421D-9203-84F526C4C605}" type="slidenum">
              <a:rPr lang="es-ES" smtClean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6318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C30E6F85-6220-421D-9203-84F526C4C605}" type="slidenum">
              <a:rPr lang="es-ES" smtClean="0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304270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C30E6F85-6220-421D-9203-84F526C4C605}" type="slidenum">
              <a:rPr lang="es-ES" smtClean="0"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52285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C30E6F85-6220-421D-9203-84F526C4C605}" type="slidenum">
              <a:rPr lang="es-ES" smtClean="0"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01110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C30E6F85-6220-421D-9203-84F526C4C605}" type="slidenum">
              <a:rPr lang="es-ES" smtClean="0"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1444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>
            <a:extLst>
              <a:ext uri="{FF2B5EF4-FFF2-40B4-BE49-F238E27FC236}">
                <a16:creationId xmlns:a16="http://schemas.microsoft.com/office/drawing/2014/main" id="{458121AD-8518-1695-111E-C8CFF8A3D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4" y="0"/>
            <a:ext cx="12192004" cy="6858000"/>
            <a:chOff x="-4" y="0"/>
            <a:chExt cx="12192004" cy="6858000"/>
          </a:xfrm>
        </p:grpSpPr>
        <p:sp useBgFill="1">
          <p:nvSpPr>
            <p:cNvPr id="15" name="Rectángulo 14">
              <a:extLst>
                <a:ext uri="{FF2B5EF4-FFF2-40B4-BE49-F238E27FC236}">
                  <a16:creationId xmlns:a16="http://schemas.microsoft.com/office/drawing/2014/main" id="{52728D19-281F-4946-9684-65A557653DDA}"/>
                </a:ext>
              </a:extLst>
            </p:cNvPr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D412D4F2-D8CF-48D7-8E93-9342D2AE3950}"/>
                </a:ext>
              </a:extLst>
            </p:cNvPr>
            <p:cNvSpPr/>
            <p:nvPr userDrawn="1"/>
          </p:nvSpPr>
          <p:spPr>
            <a:xfrm rot="10800000" flipH="1">
              <a:off x="0" y="0"/>
              <a:ext cx="12191999" cy="6858000"/>
            </a:xfrm>
            <a:prstGeom prst="rect">
              <a:avLst/>
            </a:prstGeom>
            <a:gradFill>
              <a:gsLst>
                <a:gs pos="0">
                  <a:schemeClr val="accent5">
                    <a:alpha val="75000"/>
                  </a:schemeClr>
                </a:gs>
                <a:gs pos="100000">
                  <a:schemeClr val="tx2">
                    <a:lumMod val="50000"/>
                    <a:lumOff val="50000"/>
                    <a:alpha val="48000"/>
                  </a:schemeClr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F81071F9-5F9E-43AF-B1F9-8F94CCA0D1D0}"/>
                </a:ext>
              </a:extLst>
            </p:cNvPr>
            <p:cNvSpPr/>
            <p:nvPr userDrawn="1"/>
          </p:nvSpPr>
          <p:spPr>
            <a:xfrm rot="10800000">
              <a:off x="-4" y="456773"/>
              <a:ext cx="12191999" cy="6400800"/>
            </a:xfrm>
            <a:prstGeom prst="rect">
              <a:avLst/>
            </a:prstGeom>
            <a:gradFill>
              <a:gsLst>
                <a:gs pos="0">
                  <a:schemeClr val="accent5">
                    <a:alpha val="37000"/>
                  </a:schemeClr>
                </a:gs>
                <a:gs pos="92000">
                  <a:schemeClr val="accent2">
                    <a:alpha val="75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C954D1A4-E8FD-4E5A-A528-35498A356680}"/>
                </a:ext>
              </a:extLst>
            </p:cNvPr>
            <p:cNvSpPr/>
            <p:nvPr userDrawn="1"/>
          </p:nvSpPr>
          <p:spPr>
            <a:xfrm rot="10800000" flipH="1">
              <a:off x="-2" y="0"/>
              <a:ext cx="6096001" cy="6858000"/>
            </a:xfrm>
            <a:prstGeom prst="rect">
              <a:avLst/>
            </a:prstGeom>
            <a:gradFill>
              <a:gsLst>
                <a:gs pos="13000">
                  <a:schemeClr val="accent2">
                    <a:alpha val="61000"/>
                  </a:schemeClr>
                </a:gs>
                <a:gs pos="99000">
                  <a:schemeClr val="accent4"/>
                </a:gs>
              </a:gsLst>
              <a:lin ang="18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marL="285750" indent="-285750" algn="ctr" rtl="0">
                <a:buFont typeface="Arial" panose="020B0604020202020204" pitchFamily="34" charset="0"/>
                <a:buChar char="•"/>
              </a:pPr>
              <a:endParaRPr lang="es-ES" dirty="0"/>
            </a:p>
          </p:txBody>
        </p:sp>
        <p:sp>
          <p:nvSpPr>
            <p:cNvPr id="20" name="Forma libre: Forma 19">
              <a:extLst>
                <a:ext uri="{FF2B5EF4-FFF2-40B4-BE49-F238E27FC236}">
                  <a16:creationId xmlns:a16="http://schemas.microsoft.com/office/drawing/2014/main" id="{230DFABF-2A96-46EC-8C35-1C4A9D0A0739}"/>
                </a:ext>
              </a:extLst>
            </p:cNvPr>
            <p:cNvSpPr>
              <a:spLocks noChangeAspect="1"/>
            </p:cNvSpPr>
            <p:nvPr userDrawn="1"/>
          </p:nvSpPr>
          <p:spPr>
            <a:xfrm rot="16200000" flipH="1">
              <a:off x="3489960" y="822961"/>
              <a:ext cx="5212080" cy="5212080"/>
            </a:xfrm>
            <a:prstGeom prst="ellipse">
              <a:avLst/>
            </a:prstGeom>
            <a:gradFill flip="none" rotWithShape="1">
              <a:gsLst>
                <a:gs pos="7000">
                  <a:schemeClr val="accent4">
                    <a:lumMod val="60000"/>
                    <a:lumOff val="40000"/>
                    <a:alpha val="3000"/>
                  </a:schemeClr>
                </a:gs>
                <a:gs pos="100000">
                  <a:schemeClr val="bg1">
                    <a:alpha val="16000"/>
                  </a:schemeClr>
                </a:gs>
              </a:gsLst>
              <a:lin ang="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</p:grpSp>
      <p:sp>
        <p:nvSpPr>
          <p:cNvPr id="6" name="Forma libre: Forma 19">
            <a:extLst>
              <a:ext uri="{FF2B5EF4-FFF2-40B4-BE49-F238E27FC236}">
                <a16:creationId xmlns:a16="http://schemas.microsoft.com/office/drawing/2014/main" id="{9829D3BA-2CE1-52FA-09B7-96BDEAF53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3124200" y="459028"/>
            <a:ext cx="5943600" cy="5939944"/>
          </a:xfrm>
          <a:prstGeom prst="ellipse">
            <a:avLst/>
          </a:prstGeom>
          <a:gradFill flip="none" rotWithShape="1">
            <a:gsLst>
              <a:gs pos="7000">
                <a:schemeClr val="accent5">
                  <a:alpha val="30000"/>
                </a:schemeClr>
              </a:gs>
              <a:gs pos="100000">
                <a:schemeClr val="accent3">
                  <a:alpha val="2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55BA1B2-362C-9BE1-25F7-1E3A86E266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360" y="1731702"/>
            <a:ext cx="10241280" cy="3394596"/>
          </a:xfrm>
        </p:spPr>
        <p:txBody>
          <a:bodyPr rtlCol="0" anchor="ctr" anchorCtr="0"/>
          <a:lstStyle>
            <a:lvl1pPr algn="ctr">
              <a:defRPr lang="es-ES" baseline="0"/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4253DD31-8C23-CEA0-7016-E263E3AE4D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6401228"/>
            <a:ext cx="12192000" cy="456772"/>
          </a:xfrm>
          <a:prstGeom prst="rect">
            <a:avLst/>
          </a:prstGeom>
          <a:gradFill>
            <a:gsLst>
              <a:gs pos="0">
                <a:schemeClr val="accent5">
                  <a:alpha val="75000"/>
                </a:schemeClr>
              </a:gs>
              <a:gs pos="100000">
                <a:schemeClr val="tx2">
                  <a:lumMod val="50000"/>
                  <a:lumOff val="50000"/>
                  <a:alpha val="48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7855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" y="547358"/>
            <a:ext cx="10924649" cy="1234440"/>
          </a:xfrm>
        </p:spPr>
        <p:txBody>
          <a:bodyPr rtlCol="0"/>
          <a:lstStyle>
            <a:lvl1pPr>
              <a:defRPr lang="es-ES">
                <a:solidFill>
                  <a:schemeClr val="tx1"/>
                </a:solidFill>
              </a:defRPr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826891" y="909187"/>
            <a:ext cx="2110981" cy="457200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Título de la presentación</a:t>
            </a:r>
          </a:p>
        </p:txBody>
      </p:sp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FE7159F4-9C90-4671-D0C4-5A5F1D7BDA4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31520" y="2193277"/>
            <a:ext cx="2633552" cy="3699591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buNone/>
              <a:defRPr lang="es-ES" sz="1800"/>
            </a:lvl1pPr>
            <a:lvl2pPr marL="742950" indent="-285750">
              <a:buFont typeface="Arial" panose="020B0604020202020204" pitchFamily="34" charset="0"/>
              <a:buChar char="•"/>
              <a:defRPr lang="es-ES" sz="1800"/>
            </a:lvl2pPr>
            <a:lvl3pPr marL="1200150" indent="-285750">
              <a:buFont typeface="Arial" panose="020B0604020202020204" pitchFamily="34" charset="0"/>
              <a:buChar char="•"/>
              <a:defRPr lang="es-ES" sz="1600"/>
            </a:lvl3pPr>
            <a:lvl4pPr marL="1657350" indent="-285750">
              <a:buFont typeface="Arial" panose="020B0604020202020204" pitchFamily="34" charset="0"/>
              <a:buChar char="•"/>
              <a:defRPr lang="es-ES" sz="1400"/>
            </a:lvl4pPr>
            <a:lvl5pPr marL="2114550" indent="-285750">
              <a:buFont typeface="Arial" panose="020B0604020202020204" pitchFamily="34" charset="0"/>
              <a:buChar char="•"/>
              <a:defRPr lang="es-ES" sz="1400"/>
            </a:lvl5pPr>
            <a:lvl6pPr>
              <a:defRPr lang="es-ES" sz="2000"/>
            </a:lvl6pPr>
            <a:lvl7pPr>
              <a:defRPr lang="es-ES" sz="2000"/>
            </a:lvl7pPr>
            <a:lvl8pPr>
              <a:defRPr lang="es-ES" sz="2000"/>
            </a:lvl8pPr>
            <a:lvl9pPr>
              <a:defRPr lang="es-ES" sz="2000"/>
            </a:lvl9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</p:txBody>
      </p:sp>
      <p:sp>
        <p:nvSpPr>
          <p:cNvPr id="14" name="Marcador de posición de tabla 13">
            <a:extLst>
              <a:ext uri="{FF2B5EF4-FFF2-40B4-BE49-F238E27FC236}">
                <a16:creationId xmlns:a16="http://schemas.microsoft.com/office/drawing/2014/main" id="{9BEC78A7-502C-725F-1EE1-69E7CFBAD368}"/>
              </a:ext>
            </a:extLst>
          </p:cNvPr>
          <p:cNvSpPr>
            <a:spLocks noGrp="1"/>
          </p:cNvSpPr>
          <p:nvPr>
            <p:ph type="tbl" sz="quarter" idx="15" hasCustomPrompt="1"/>
          </p:nvPr>
        </p:nvSpPr>
        <p:spPr>
          <a:xfrm>
            <a:off x="3840163" y="2193925"/>
            <a:ext cx="7827962" cy="3698875"/>
          </a:xfrm>
        </p:spPr>
        <p:txBody>
          <a:bodyPr rtlCol="0"/>
          <a:lstStyle>
            <a:lvl1pPr>
              <a:defRPr lang="es-ES"/>
            </a:lvl1pPr>
          </a:lstStyle>
          <a:p>
            <a:pPr rtl="0"/>
            <a:r>
              <a:rPr lang="es-ES"/>
              <a:t>Haga clic en el icono para insertar una tabla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20XX</a:t>
            </a:r>
            <a:endParaRPr lang="es-ES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C01389E6-C847-4AD0-B56D-D205B2EAB1E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843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CD997F7F-035E-456B-A91D-449104462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5771278" y="445231"/>
            <a:ext cx="6861903" cy="597954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6F7B3B56-B1E0-482A-BCB7-F6DFF267F4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6001831" y="218573"/>
            <a:ext cx="6400800" cy="5979538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1966FDA2-772B-4D2A-AB6A-EE70A258E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7513392" y="1730137"/>
            <a:ext cx="3377678" cy="5979539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3">
                  <a:lumMod val="75000"/>
                  <a:alpha val="80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8" name="Forma libre 7">
            <a:extLst>
              <a:ext uri="{FF2B5EF4-FFF2-40B4-BE49-F238E27FC236}">
                <a16:creationId xmlns:a16="http://schemas.microsoft.com/office/drawing/2014/main" id="{ED625ADC-8F5C-4D24-FB31-E0A0566E6A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182880" y="572611"/>
            <a:ext cx="5676110" cy="5167469"/>
          </a:xfrm>
          <a:custGeom>
            <a:avLst/>
            <a:gdLst>
              <a:gd name="connsiteX0" fmla="*/ 2370046 w 5676110"/>
              <a:gd name="connsiteY0" fmla="*/ 0 h 5167469"/>
              <a:gd name="connsiteX1" fmla="*/ 2370046 w 5676110"/>
              <a:gd name="connsiteY1" fmla="*/ 5165927 h 5167469"/>
              <a:gd name="connsiteX2" fmla="*/ 5676110 w 5676110"/>
              <a:gd name="connsiteY2" fmla="*/ 5165927 h 5167469"/>
              <a:gd name="connsiteX3" fmla="*/ 5676110 w 5676110"/>
              <a:gd name="connsiteY3" fmla="*/ 0 h 5167469"/>
              <a:gd name="connsiteX4" fmla="*/ 0 w 5676110"/>
              <a:gd name="connsiteY4" fmla="*/ 2584289 h 5167469"/>
              <a:gd name="connsiteX5" fmla="*/ 2273104 w 5676110"/>
              <a:gd name="connsiteY5" fmla="*/ 5162459 h 5167469"/>
              <a:gd name="connsiteX6" fmla="*/ 2370044 w 5676110"/>
              <a:gd name="connsiteY6" fmla="*/ 5167469 h 5167469"/>
              <a:gd name="connsiteX7" fmla="*/ 2370043 w 5676110"/>
              <a:gd name="connsiteY7" fmla="*/ 1109 h 5167469"/>
              <a:gd name="connsiteX8" fmla="*/ 2273104 w 5676110"/>
              <a:gd name="connsiteY8" fmla="*/ 6119 h 5167469"/>
              <a:gd name="connsiteX9" fmla="*/ 0 w 5676110"/>
              <a:gd name="connsiteY9" fmla="*/ 2584289 h 5167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676110" h="5167469">
                <a:moveTo>
                  <a:pt x="2370046" y="0"/>
                </a:moveTo>
                <a:lnTo>
                  <a:pt x="2370046" y="5165927"/>
                </a:lnTo>
                <a:lnTo>
                  <a:pt x="5676110" y="5165927"/>
                </a:lnTo>
                <a:lnTo>
                  <a:pt x="5676110" y="0"/>
                </a:lnTo>
                <a:close/>
                <a:moveTo>
                  <a:pt x="0" y="2584289"/>
                </a:moveTo>
                <a:cubicBezTo>
                  <a:pt x="0" y="3926109"/>
                  <a:pt x="996335" y="5029746"/>
                  <a:pt x="2273104" y="5162459"/>
                </a:cubicBezTo>
                <a:lnTo>
                  <a:pt x="2370044" y="5167469"/>
                </a:lnTo>
                <a:lnTo>
                  <a:pt x="2370043" y="1109"/>
                </a:lnTo>
                <a:lnTo>
                  <a:pt x="2273104" y="6119"/>
                </a:lnTo>
                <a:cubicBezTo>
                  <a:pt x="996335" y="138833"/>
                  <a:pt x="0" y="1242470"/>
                  <a:pt x="0" y="2584289"/>
                </a:cubicBezTo>
                <a:close/>
              </a:path>
            </a:pathLst>
          </a:custGeom>
          <a:gradFill flip="none" rotWithShape="1">
            <a:gsLst>
              <a:gs pos="7000">
                <a:schemeClr val="accent2"/>
              </a:gs>
              <a:gs pos="26000">
                <a:srgbClr val="C95A84"/>
              </a:gs>
              <a:gs pos="65000">
                <a:schemeClr val="accent6"/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306F3896-19D4-4232-82CE-6C81979F6F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6409177"/>
            <a:ext cx="12192000" cy="456774"/>
            <a:chOff x="0" y="6401226"/>
            <a:chExt cx="12192000" cy="456774"/>
          </a:xfrm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191D0E40-FF26-4842-B967-3FA07E78DC55}"/>
                </a:ext>
              </a:extLst>
            </p:cNvPr>
            <p:cNvSpPr/>
            <p:nvPr/>
          </p:nvSpPr>
          <p:spPr>
            <a:xfrm rot="10800000" flipH="1">
              <a:off x="0" y="6401226"/>
              <a:ext cx="12192000" cy="456773"/>
            </a:xfrm>
            <a:prstGeom prst="rect">
              <a:avLst/>
            </a:prstGeom>
            <a:gradFill>
              <a:gsLst>
                <a:gs pos="14000">
                  <a:schemeClr val="accent4">
                    <a:alpha val="28000"/>
                  </a:schemeClr>
                </a:gs>
                <a:gs pos="100000">
                  <a:schemeClr val="accent5">
                    <a:alpha val="85000"/>
                  </a:schemeClr>
                </a:gs>
              </a:gsLst>
              <a:lin ang="6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7BE4E0C1-B316-4C88-9FF8-5BA9F1C67DCE}"/>
                </a:ext>
              </a:extLst>
            </p:cNvPr>
            <p:cNvSpPr/>
            <p:nvPr/>
          </p:nvSpPr>
          <p:spPr>
            <a:xfrm flipH="1">
              <a:off x="4038602" y="6401228"/>
              <a:ext cx="8153398" cy="456772"/>
            </a:xfrm>
            <a:prstGeom prst="rect">
              <a:avLst/>
            </a:prstGeom>
            <a:gradFill>
              <a:gsLst>
                <a:gs pos="9000">
                  <a:schemeClr val="accent2">
                    <a:lumMod val="60000"/>
                    <a:lumOff val="40000"/>
                    <a:alpha val="55000"/>
                  </a:schemeClr>
                </a:gs>
                <a:gs pos="99000">
                  <a:schemeClr val="accent2"/>
                </a:gs>
              </a:gsLst>
              <a:lin ang="14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</p:grpSp>
      <p:sp>
        <p:nvSpPr>
          <p:cNvPr id="27" name="Forma libre: Forma 26">
            <a:extLst>
              <a:ext uri="{FF2B5EF4-FFF2-40B4-BE49-F238E27FC236}">
                <a16:creationId xmlns:a16="http://schemas.microsoft.com/office/drawing/2014/main" id="{113291B3-B6EE-40A3-8DD7-FA478AD26E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0635413">
            <a:off x="7704887" y="942890"/>
            <a:ext cx="3900087" cy="4178958"/>
          </a:xfrm>
          <a:custGeom>
            <a:avLst/>
            <a:gdLst>
              <a:gd name="connsiteX0" fmla="*/ 2431955 w 3900087"/>
              <a:gd name="connsiteY0" fmla="*/ 93939 h 4178958"/>
              <a:gd name="connsiteX1" fmla="*/ 3900087 w 3900087"/>
              <a:gd name="connsiteY1" fmla="*/ 2089479 h 4178958"/>
              <a:gd name="connsiteX2" fmla="*/ 1810608 w 3900087"/>
              <a:gd name="connsiteY2" fmla="*/ 4178958 h 4178958"/>
              <a:gd name="connsiteX3" fmla="*/ 77979 w 3900087"/>
              <a:gd name="connsiteY3" fmla="*/ 3257727 h 4178958"/>
              <a:gd name="connsiteX4" fmla="*/ 0 w 3900087"/>
              <a:gd name="connsiteY4" fmla="*/ 3129368 h 4178958"/>
              <a:gd name="connsiteX5" fmla="*/ 831517 w 3900087"/>
              <a:gd name="connsiteY5" fmla="*/ 244058 h 4178958"/>
              <a:gd name="connsiteX6" fmla="*/ 997289 w 3900087"/>
              <a:gd name="connsiteY6" fmla="*/ 164202 h 4178958"/>
              <a:gd name="connsiteX7" fmla="*/ 1810608 w 3900087"/>
              <a:gd name="connsiteY7" fmla="*/ 0 h 4178958"/>
              <a:gd name="connsiteX8" fmla="*/ 2431955 w 390008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7" h="4178958">
                <a:moveTo>
                  <a:pt x="2431955" y="93939"/>
                </a:moveTo>
                <a:cubicBezTo>
                  <a:pt x="3282516" y="358491"/>
                  <a:pt x="3900087" y="1151865"/>
                  <a:pt x="3900087" y="2089479"/>
                </a:cubicBezTo>
                <a:cubicBezTo>
                  <a:pt x="3900087" y="3243466"/>
                  <a:pt x="2964595" y="4178958"/>
                  <a:pt x="1810608" y="4178958"/>
                </a:cubicBezTo>
                <a:cubicBezTo>
                  <a:pt x="1089366" y="4178958"/>
                  <a:pt x="453474" y="3813531"/>
                  <a:pt x="77979" y="3257727"/>
                </a:cubicBezTo>
                <a:lnTo>
                  <a:pt x="0" y="3129368"/>
                </a:lnTo>
                <a:lnTo>
                  <a:pt x="831517" y="244058"/>
                </a:lnTo>
                <a:lnTo>
                  <a:pt x="997289" y="164202"/>
                </a:lnTo>
                <a:cubicBezTo>
                  <a:pt x="1247270" y="58468"/>
                  <a:pt x="1522111" y="0"/>
                  <a:pt x="1810608" y="0"/>
                </a:cubicBezTo>
                <a:cubicBezTo>
                  <a:pt x="2026981" y="0"/>
                  <a:pt x="2235672" y="32888"/>
                  <a:pt x="2431955" y="93939"/>
                </a:cubicBezTo>
                <a:close/>
              </a:path>
            </a:pathLst>
          </a:custGeom>
          <a:gradFill>
            <a:gsLst>
              <a:gs pos="34000">
                <a:schemeClr val="bg1">
                  <a:alpha val="0"/>
                </a:schemeClr>
              </a:gs>
              <a:gs pos="100000">
                <a:schemeClr val="accent6">
                  <a:alpha val="35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C4BB0C4-4982-9534-E355-6F700CA61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6492" y="548640"/>
            <a:ext cx="5300038" cy="2194560"/>
          </a:xfrm>
        </p:spPr>
        <p:txBody>
          <a:bodyPr rtlCol="0"/>
          <a:lstStyle>
            <a:lvl1pPr>
              <a:defRPr lang="es-ES"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0" name="Marcador de pie de página 4">
            <a:extLst>
              <a:ext uri="{FF2B5EF4-FFF2-40B4-BE49-F238E27FC236}">
                <a16:creationId xmlns:a16="http://schemas.microsoft.com/office/drawing/2014/main" id="{43D0BC76-B58B-4508-A4FF-DC3D3ADB5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2637200" y="2720615"/>
            <a:ext cx="5731597" cy="457200"/>
          </a:xfrm>
        </p:spPr>
        <p:txBody>
          <a:bodyPr rtlCol="0"/>
          <a:lstStyle>
            <a:lvl1pPr>
              <a:defRPr lang="es-ES">
                <a:solidFill>
                  <a:schemeClr val="tx1"/>
                </a:solidFill>
              </a:defRPr>
            </a:lvl1pPr>
          </a:lstStyle>
          <a:p>
            <a:pPr rtl="0"/>
            <a:r>
              <a:rPr lang="es-ES"/>
              <a:t>Título de la presentación</a:t>
            </a:r>
          </a:p>
        </p:txBody>
      </p:sp>
      <p:sp>
        <p:nvSpPr>
          <p:cNvPr id="5" name="Marcador de contenido 6">
            <a:extLst>
              <a:ext uri="{FF2B5EF4-FFF2-40B4-BE49-F238E27FC236}">
                <a16:creationId xmlns:a16="http://schemas.microsoft.com/office/drawing/2014/main" id="{0B619215-4E74-E001-1C4D-1EAAF5DA1204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65955" y="1551008"/>
            <a:ext cx="4739422" cy="4264006"/>
          </a:xfrm>
        </p:spPr>
        <p:txBody>
          <a:bodyPr lIns="274320" rtlCol="0" anchor="ctr">
            <a:noAutofit/>
          </a:bodyPr>
          <a:lstStyle>
            <a:lvl1pPr marL="342900" indent="-342900">
              <a:spcBef>
                <a:spcPts val="1000"/>
              </a:spcBef>
              <a:buFont typeface="Arial" panose="020B0604020202020204" pitchFamily="34" charset="0"/>
              <a:buChar char="•"/>
              <a:defRPr lang="es-ES" sz="2000">
                <a:solidFill>
                  <a:schemeClr val="tx1"/>
                </a:solidFill>
              </a:defRPr>
            </a:lvl1pPr>
            <a:lvl2pPr marL="690372" indent="-342900">
              <a:spcBef>
                <a:spcPts val="1000"/>
              </a:spcBef>
              <a:buFont typeface="Arial" panose="020B0604020202020204" pitchFamily="34" charset="0"/>
              <a:buChar char="•"/>
              <a:defRPr lang="es-ES" sz="2000"/>
            </a:lvl2pPr>
            <a:lvl3pPr marL="1200150" indent="-285750">
              <a:spcBef>
                <a:spcPts val="1000"/>
              </a:spcBef>
              <a:buFont typeface="Arial" panose="020B0604020202020204" pitchFamily="34" charset="0"/>
              <a:buChar char="•"/>
              <a:defRPr lang="es-ES" sz="2000"/>
            </a:lvl3pPr>
            <a:lvl4pPr marL="1540764" indent="-342900">
              <a:spcBef>
                <a:spcPts val="1000"/>
              </a:spcBef>
              <a:buFont typeface="Arial" panose="020B0604020202020204" pitchFamily="34" charset="0"/>
              <a:buChar char="•"/>
              <a:defRPr lang="es-ES" sz="2000"/>
            </a:lvl4pPr>
            <a:lvl5pPr marL="2114550" indent="-285750">
              <a:spcBef>
                <a:spcPts val="1000"/>
              </a:spcBef>
              <a:buFont typeface="Arial" panose="020B0604020202020204" pitchFamily="34" charset="0"/>
              <a:buChar char="•"/>
              <a:defRPr lang="es-ES" sz="2000"/>
            </a:lvl5pPr>
          </a:lstStyle>
          <a:p>
            <a:pPr lvl="0" rtl="0"/>
            <a:r>
              <a:rPr lang="es-ES"/>
              <a:t>Haga clic para agregar texto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8264404F-5F25-5592-752D-3FD61806AFC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696492" y="3227402"/>
            <a:ext cx="5300038" cy="3004406"/>
          </a:xfrm>
        </p:spPr>
        <p:txBody>
          <a:bodyPr rtlCol="0" anchor="ctr">
            <a:normAutofit/>
          </a:bodyPr>
          <a:lstStyle>
            <a:lvl1pPr marL="347472" indent="-457200" algn="l">
              <a:spcBef>
                <a:spcPts val="1000"/>
              </a:spcBef>
              <a:buFont typeface="+mj-lt"/>
              <a:buAutoNum type="arabicPeriod"/>
              <a:defRPr lang="es-ES" sz="2000">
                <a:solidFill>
                  <a:schemeClr val="tx1"/>
                </a:solidFill>
              </a:defRPr>
            </a:lvl1pPr>
            <a:lvl2pPr marL="914400" indent="-457200">
              <a:spcBef>
                <a:spcPts val="1000"/>
              </a:spcBef>
              <a:buFont typeface="+mj-lt"/>
              <a:buAutoNum type="alphaLcPeriod"/>
              <a:defRPr lang="es-ES"/>
            </a:lvl2pPr>
            <a:lvl3pPr marL="1143000" indent="-342900">
              <a:spcBef>
                <a:spcPts val="1000"/>
              </a:spcBef>
              <a:buFont typeface="+mj-lt"/>
              <a:buAutoNum type="arabicParenR"/>
              <a:defRPr lang="es-ES"/>
            </a:lvl3pPr>
            <a:lvl4pPr marL="1600200" indent="-342900">
              <a:spcBef>
                <a:spcPts val="1000"/>
              </a:spcBef>
              <a:buFont typeface="+mj-lt"/>
              <a:buAutoNum type="alphaLcPeriod"/>
              <a:defRPr lang="es-ES"/>
            </a:lvl4pPr>
            <a:lvl5pPr marL="2057400" indent="-342900">
              <a:spcBef>
                <a:spcPts val="1000"/>
              </a:spcBef>
              <a:buFont typeface="+mj-lt"/>
              <a:buAutoNum type="romanLcPeriod"/>
              <a:defRPr lang="es-ES"/>
            </a:lvl5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  <a:p>
            <a:pPr lvl="0" rtl="0"/>
            <a:endParaRPr lang="es-ES" dirty="0"/>
          </a:p>
        </p:txBody>
      </p:sp>
      <p:sp>
        <p:nvSpPr>
          <p:cNvPr id="35" name="Marcador de fecha 3">
            <a:extLst>
              <a:ext uri="{FF2B5EF4-FFF2-40B4-BE49-F238E27FC236}">
                <a16:creationId xmlns:a16="http://schemas.microsoft.com/office/drawing/2014/main" id="{B0C91521-9FA7-4A68-9C94-30DAE875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10111" y="6409170"/>
            <a:ext cx="3702392" cy="448830"/>
          </a:xfrm>
        </p:spPr>
        <p:txBody>
          <a:bodyPr rtlCol="0"/>
          <a:lstStyle>
            <a:lvl1pPr>
              <a:defRPr lang="es-ES">
                <a:solidFill>
                  <a:schemeClr val="bg1"/>
                </a:solidFill>
              </a:defRPr>
            </a:lvl1pPr>
          </a:lstStyle>
          <a:p>
            <a:pPr rtl="0"/>
            <a:r>
              <a:rPr lang="es-ES"/>
              <a:t>20XX</a:t>
            </a:r>
            <a:endParaRPr lang="es-ES" dirty="0"/>
          </a:p>
        </p:txBody>
      </p:sp>
      <p:sp>
        <p:nvSpPr>
          <p:cNvPr id="36" name="Marcador de número de diapositiva 5">
            <a:extLst>
              <a:ext uri="{FF2B5EF4-FFF2-40B4-BE49-F238E27FC236}">
                <a16:creationId xmlns:a16="http://schemas.microsoft.com/office/drawing/2014/main" id="{43143B3C-F960-42CF-BBA0-4990E9874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678" y="6408742"/>
            <a:ext cx="438652" cy="448830"/>
          </a:xfrm>
        </p:spPr>
        <p:txBody>
          <a:bodyPr rtlCol="0"/>
          <a:lstStyle>
            <a:lvl1pPr>
              <a:defRPr lang="es-ES">
                <a:solidFill>
                  <a:schemeClr val="bg1"/>
                </a:solidFill>
              </a:defRPr>
            </a:lvl1pPr>
          </a:lstStyle>
          <a:p>
            <a:pPr rtl="0"/>
            <a:fld id="{39A857F5-96C8-461D-A78C-38E92FE1C522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1352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upo 42">
            <a:extLst>
              <a:ext uri="{FF2B5EF4-FFF2-40B4-BE49-F238E27FC236}">
                <a16:creationId xmlns:a16="http://schemas.microsoft.com/office/drawing/2014/main" id="{306F3896-19D4-4232-82CE-6C81979F6F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6409177"/>
            <a:ext cx="12192000" cy="456774"/>
            <a:chOff x="0" y="6401226"/>
            <a:chExt cx="12192000" cy="456774"/>
          </a:xfrm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191D0E40-FF26-4842-B967-3FA07E78DC55}"/>
                </a:ext>
              </a:extLst>
            </p:cNvPr>
            <p:cNvSpPr/>
            <p:nvPr/>
          </p:nvSpPr>
          <p:spPr>
            <a:xfrm rot="10800000" flipH="1">
              <a:off x="0" y="6401226"/>
              <a:ext cx="12192000" cy="456773"/>
            </a:xfrm>
            <a:prstGeom prst="rect">
              <a:avLst/>
            </a:prstGeom>
            <a:gradFill>
              <a:gsLst>
                <a:gs pos="14000">
                  <a:schemeClr val="accent4">
                    <a:alpha val="28000"/>
                  </a:schemeClr>
                </a:gs>
                <a:gs pos="100000">
                  <a:schemeClr val="accent5">
                    <a:alpha val="85000"/>
                  </a:schemeClr>
                </a:gs>
              </a:gsLst>
              <a:lin ang="6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7BE4E0C1-B316-4C88-9FF8-5BA9F1C67DCE}"/>
                </a:ext>
              </a:extLst>
            </p:cNvPr>
            <p:cNvSpPr/>
            <p:nvPr/>
          </p:nvSpPr>
          <p:spPr>
            <a:xfrm flipH="1">
              <a:off x="4038602" y="6401228"/>
              <a:ext cx="8153398" cy="456772"/>
            </a:xfrm>
            <a:prstGeom prst="rect">
              <a:avLst/>
            </a:prstGeom>
            <a:gradFill>
              <a:gsLst>
                <a:gs pos="9000">
                  <a:schemeClr val="accent2">
                    <a:lumMod val="60000"/>
                    <a:lumOff val="40000"/>
                    <a:alpha val="55000"/>
                  </a:schemeClr>
                </a:gs>
                <a:gs pos="99000">
                  <a:schemeClr val="accent2"/>
                </a:gs>
              </a:gsLst>
              <a:lin ang="14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</p:grpSp>
      <p:sp>
        <p:nvSpPr>
          <p:cNvPr id="38" name="Rectángulo 37">
            <a:extLst>
              <a:ext uri="{FF2B5EF4-FFF2-40B4-BE49-F238E27FC236}">
                <a16:creationId xmlns:a16="http://schemas.microsoft.com/office/drawing/2014/main" id="{6F7B3B56-B1E0-482A-BCB7-F6DFF267F4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-152400" y="161109"/>
            <a:ext cx="6400800" cy="6094466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1966FDA2-772B-4D2A-AB6A-EE70A258E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2071713" y="2385989"/>
            <a:ext cx="1951041" cy="6094468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27" name="Forma libre: Forma 26">
            <a:extLst>
              <a:ext uri="{FF2B5EF4-FFF2-40B4-BE49-F238E27FC236}">
                <a16:creationId xmlns:a16="http://schemas.microsoft.com/office/drawing/2014/main" id="{113291B3-B6EE-40A3-8DD7-FA478AD26E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0635413">
            <a:off x="1810016" y="1721821"/>
            <a:ext cx="3900087" cy="4178958"/>
          </a:xfrm>
          <a:custGeom>
            <a:avLst/>
            <a:gdLst>
              <a:gd name="connsiteX0" fmla="*/ 2431955 w 3900087"/>
              <a:gd name="connsiteY0" fmla="*/ 93939 h 4178958"/>
              <a:gd name="connsiteX1" fmla="*/ 3900087 w 3900087"/>
              <a:gd name="connsiteY1" fmla="*/ 2089479 h 4178958"/>
              <a:gd name="connsiteX2" fmla="*/ 1810608 w 3900087"/>
              <a:gd name="connsiteY2" fmla="*/ 4178958 h 4178958"/>
              <a:gd name="connsiteX3" fmla="*/ 77979 w 3900087"/>
              <a:gd name="connsiteY3" fmla="*/ 3257727 h 4178958"/>
              <a:gd name="connsiteX4" fmla="*/ 0 w 3900087"/>
              <a:gd name="connsiteY4" fmla="*/ 3129368 h 4178958"/>
              <a:gd name="connsiteX5" fmla="*/ 831517 w 3900087"/>
              <a:gd name="connsiteY5" fmla="*/ 244058 h 4178958"/>
              <a:gd name="connsiteX6" fmla="*/ 997289 w 3900087"/>
              <a:gd name="connsiteY6" fmla="*/ 164202 h 4178958"/>
              <a:gd name="connsiteX7" fmla="*/ 1810608 w 3900087"/>
              <a:gd name="connsiteY7" fmla="*/ 0 h 4178958"/>
              <a:gd name="connsiteX8" fmla="*/ 2431955 w 390008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7" h="4178958">
                <a:moveTo>
                  <a:pt x="2431955" y="93939"/>
                </a:moveTo>
                <a:cubicBezTo>
                  <a:pt x="3282516" y="358491"/>
                  <a:pt x="3900087" y="1151865"/>
                  <a:pt x="3900087" y="2089479"/>
                </a:cubicBezTo>
                <a:cubicBezTo>
                  <a:pt x="3900087" y="3243466"/>
                  <a:pt x="2964595" y="4178958"/>
                  <a:pt x="1810608" y="4178958"/>
                </a:cubicBezTo>
                <a:cubicBezTo>
                  <a:pt x="1089366" y="4178958"/>
                  <a:pt x="453474" y="3813531"/>
                  <a:pt x="77979" y="3257727"/>
                </a:cubicBezTo>
                <a:lnTo>
                  <a:pt x="0" y="3129368"/>
                </a:lnTo>
                <a:lnTo>
                  <a:pt x="831517" y="244058"/>
                </a:lnTo>
                <a:lnTo>
                  <a:pt x="997289" y="164202"/>
                </a:lnTo>
                <a:cubicBezTo>
                  <a:pt x="1247270" y="58468"/>
                  <a:pt x="1522111" y="0"/>
                  <a:pt x="1810608" y="0"/>
                </a:cubicBezTo>
                <a:cubicBezTo>
                  <a:pt x="2026981" y="0"/>
                  <a:pt x="2235672" y="32888"/>
                  <a:pt x="2431955" y="93939"/>
                </a:cubicBezTo>
                <a:close/>
              </a:path>
            </a:pathLst>
          </a:custGeom>
          <a:gradFill>
            <a:gsLst>
              <a:gs pos="34000">
                <a:schemeClr val="bg1">
                  <a:alpha val="0"/>
                </a:schemeClr>
              </a:gs>
              <a:gs pos="100000">
                <a:schemeClr val="accent6">
                  <a:alpha val="35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CD997F7F-035E-456B-A91D-449104462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H="1">
            <a:off x="1075528" y="-614277"/>
            <a:ext cx="4400609" cy="5637268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8" name="Forma libre 7">
            <a:extLst>
              <a:ext uri="{FF2B5EF4-FFF2-40B4-BE49-F238E27FC236}">
                <a16:creationId xmlns:a16="http://schemas.microsoft.com/office/drawing/2014/main" id="{ED625ADC-8F5C-4D24-FB31-E0A0566E6A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6314338" y="572611"/>
            <a:ext cx="5676110" cy="5167469"/>
          </a:xfrm>
          <a:custGeom>
            <a:avLst/>
            <a:gdLst>
              <a:gd name="connsiteX0" fmla="*/ 2370046 w 5676110"/>
              <a:gd name="connsiteY0" fmla="*/ 0 h 5167469"/>
              <a:gd name="connsiteX1" fmla="*/ 2370046 w 5676110"/>
              <a:gd name="connsiteY1" fmla="*/ 5165927 h 5167469"/>
              <a:gd name="connsiteX2" fmla="*/ 5676110 w 5676110"/>
              <a:gd name="connsiteY2" fmla="*/ 5165927 h 5167469"/>
              <a:gd name="connsiteX3" fmla="*/ 5676110 w 5676110"/>
              <a:gd name="connsiteY3" fmla="*/ 0 h 5167469"/>
              <a:gd name="connsiteX4" fmla="*/ 0 w 5676110"/>
              <a:gd name="connsiteY4" fmla="*/ 2584289 h 5167469"/>
              <a:gd name="connsiteX5" fmla="*/ 2273104 w 5676110"/>
              <a:gd name="connsiteY5" fmla="*/ 5162459 h 5167469"/>
              <a:gd name="connsiteX6" fmla="*/ 2370044 w 5676110"/>
              <a:gd name="connsiteY6" fmla="*/ 5167469 h 5167469"/>
              <a:gd name="connsiteX7" fmla="*/ 2370043 w 5676110"/>
              <a:gd name="connsiteY7" fmla="*/ 1109 h 5167469"/>
              <a:gd name="connsiteX8" fmla="*/ 2273104 w 5676110"/>
              <a:gd name="connsiteY8" fmla="*/ 6119 h 5167469"/>
              <a:gd name="connsiteX9" fmla="*/ 0 w 5676110"/>
              <a:gd name="connsiteY9" fmla="*/ 2584289 h 5167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676110" h="5167469">
                <a:moveTo>
                  <a:pt x="2370046" y="0"/>
                </a:moveTo>
                <a:lnTo>
                  <a:pt x="2370046" y="5165927"/>
                </a:lnTo>
                <a:lnTo>
                  <a:pt x="5676110" y="5165927"/>
                </a:lnTo>
                <a:lnTo>
                  <a:pt x="5676110" y="0"/>
                </a:lnTo>
                <a:close/>
                <a:moveTo>
                  <a:pt x="0" y="2584289"/>
                </a:moveTo>
                <a:cubicBezTo>
                  <a:pt x="0" y="3926109"/>
                  <a:pt x="996335" y="5029746"/>
                  <a:pt x="2273104" y="5162459"/>
                </a:cubicBezTo>
                <a:lnTo>
                  <a:pt x="2370044" y="5167469"/>
                </a:lnTo>
                <a:lnTo>
                  <a:pt x="2370043" y="1109"/>
                </a:lnTo>
                <a:lnTo>
                  <a:pt x="2273104" y="6119"/>
                </a:lnTo>
                <a:cubicBezTo>
                  <a:pt x="996335" y="138833"/>
                  <a:pt x="0" y="1242470"/>
                  <a:pt x="0" y="2584289"/>
                </a:cubicBezTo>
                <a:close/>
              </a:path>
            </a:pathLst>
          </a:custGeom>
          <a:gradFill flip="none" rotWithShape="1">
            <a:gsLst>
              <a:gs pos="7000">
                <a:schemeClr val="accent2"/>
              </a:gs>
              <a:gs pos="26000">
                <a:srgbClr val="C95A84"/>
              </a:gs>
              <a:gs pos="65000">
                <a:schemeClr val="accent6"/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C4BB0C4-4982-9534-E355-6F700CA61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189782"/>
            <a:ext cx="5219086" cy="3830130"/>
          </a:xfrm>
        </p:spPr>
        <p:txBody>
          <a:bodyPr rtlCol="0"/>
          <a:lstStyle>
            <a:lvl1pPr>
              <a:defRPr lang="es-ES"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0" name="Marcador de pie de página 4">
            <a:extLst>
              <a:ext uri="{FF2B5EF4-FFF2-40B4-BE49-F238E27FC236}">
                <a16:creationId xmlns:a16="http://schemas.microsoft.com/office/drawing/2014/main" id="{43D0BC76-B58B-4508-A4FF-DC3D3ADB5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739649" y="1823065"/>
            <a:ext cx="3936495" cy="457200"/>
          </a:xfrm>
        </p:spPr>
        <p:txBody>
          <a:bodyPr rtlCol="0"/>
          <a:lstStyle>
            <a:lvl1pPr>
              <a:defRPr lang="es-ES">
                <a:solidFill>
                  <a:schemeClr val="bg1"/>
                </a:solidFill>
              </a:defRPr>
            </a:lvl1pPr>
          </a:lstStyle>
          <a:p>
            <a:pPr rtl="0"/>
            <a:r>
              <a:rPr lang="es-ES"/>
              <a:t>Título de la presentación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A73B76-2F23-43F4-BD43-914BAEE88CF6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887059" y="2009950"/>
            <a:ext cx="4529559" cy="3725411"/>
          </a:xfrm>
        </p:spPr>
        <p:txBody>
          <a:bodyPr rtlCol="0" anchor="ctr">
            <a:normAutofit/>
          </a:bodyPr>
          <a:lstStyle>
            <a:lvl1pPr marL="457200" indent="-228600" algn="l">
              <a:buFont typeface="Arial" panose="020B0604020202020204" pitchFamily="34" charset="0"/>
              <a:buChar char="•"/>
              <a:defRPr lang="es-ES" sz="200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lang="es-ES"/>
            </a:lvl2pPr>
            <a:lvl3pPr marL="1200150" indent="-285750">
              <a:buFont typeface="Arial" panose="020B0604020202020204" pitchFamily="34" charset="0"/>
              <a:buChar char="•"/>
              <a:defRPr lang="es-ES"/>
            </a:lvl3pPr>
            <a:lvl4pPr marL="1657350" indent="-285750">
              <a:buFont typeface="Arial" panose="020B0604020202020204" pitchFamily="34" charset="0"/>
              <a:buChar char="•"/>
              <a:defRPr lang="es-ES"/>
            </a:lvl4pPr>
            <a:lvl5pPr marL="2114550" indent="-285750">
              <a:buFont typeface="Arial" panose="020B0604020202020204" pitchFamily="34" charset="0"/>
              <a:buChar char="•"/>
              <a:defRPr lang="es-ES"/>
            </a:lvl5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35" name="Marcador de fecha 3">
            <a:extLst>
              <a:ext uri="{FF2B5EF4-FFF2-40B4-BE49-F238E27FC236}">
                <a16:creationId xmlns:a16="http://schemas.microsoft.com/office/drawing/2014/main" id="{B0C91521-9FA7-4A68-9C94-30DAE875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10111" y="6409170"/>
            <a:ext cx="3702392" cy="448830"/>
          </a:xfrm>
        </p:spPr>
        <p:txBody>
          <a:bodyPr rtlCol="0"/>
          <a:lstStyle>
            <a:lvl1pPr>
              <a:defRPr lang="es-ES">
                <a:solidFill>
                  <a:schemeClr val="bg1"/>
                </a:solidFill>
              </a:defRPr>
            </a:lvl1pPr>
          </a:lstStyle>
          <a:p>
            <a:pPr rtl="0"/>
            <a:r>
              <a:rPr lang="es-ES"/>
              <a:t>20XX</a:t>
            </a:r>
            <a:endParaRPr lang="es-ES" dirty="0"/>
          </a:p>
        </p:txBody>
      </p:sp>
      <p:sp>
        <p:nvSpPr>
          <p:cNvPr id="36" name="Marcador de número de diapositiva 5">
            <a:extLst>
              <a:ext uri="{FF2B5EF4-FFF2-40B4-BE49-F238E27FC236}">
                <a16:creationId xmlns:a16="http://schemas.microsoft.com/office/drawing/2014/main" id="{43143B3C-F960-42CF-BBA0-4990E9874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678" y="6408742"/>
            <a:ext cx="438652" cy="448830"/>
          </a:xfrm>
        </p:spPr>
        <p:txBody>
          <a:bodyPr rtlCol="0"/>
          <a:lstStyle>
            <a:lvl1pPr>
              <a:defRPr lang="es-ES">
                <a:solidFill>
                  <a:schemeClr val="bg1"/>
                </a:solidFill>
              </a:defRPr>
            </a:lvl1pPr>
          </a:lstStyle>
          <a:p>
            <a:pPr rtl="0"/>
            <a:fld id="{39A857F5-96C8-461D-A78C-38E92FE1C522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59728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C8E402A4-F264-4871-DFF1-9A34F1F199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30482" y="0"/>
            <a:ext cx="12252955" cy="6858000"/>
            <a:chOff x="-30482" y="0"/>
            <a:chExt cx="12252955" cy="6858000"/>
          </a:xfrm>
        </p:grpSpPr>
        <p:sp useBgFill="1">
          <p:nvSpPr>
            <p:cNvPr id="15" name="Rectángulo 14">
              <a:extLst>
                <a:ext uri="{FF2B5EF4-FFF2-40B4-BE49-F238E27FC236}">
                  <a16:creationId xmlns:a16="http://schemas.microsoft.com/office/drawing/2014/main" id="{52728D19-281F-4946-9684-65A557653DDA}"/>
                </a:ext>
              </a:extLst>
            </p:cNvPr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D412D4F2-D8CF-48D7-8E93-9342D2AE3950}"/>
                </a:ext>
              </a:extLst>
            </p:cNvPr>
            <p:cNvSpPr/>
            <p:nvPr userDrawn="1"/>
          </p:nvSpPr>
          <p:spPr>
            <a:xfrm rot="10800000" flipH="1">
              <a:off x="-4250" y="0"/>
              <a:ext cx="12191999" cy="6858000"/>
            </a:xfrm>
            <a:prstGeom prst="rect">
              <a:avLst/>
            </a:prstGeom>
            <a:gradFill>
              <a:gsLst>
                <a:gs pos="0">
                  <a:schemeClr val="accent5">
                    <a:alpha val="75000"/>
                  </a:schemeClr>
                </a:gs>
                <a:gs pos="100000">
                  <a:schemeClr val="tx2">
                    <a:lumMod val="50000"/>
                    <a:lumOff val="50000"/>
                    <a:alpha val="48000"/>
                  </a:schemeClr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F81071F9-5F9E-43AF-B1F9-8F94CCA0D1D0}"/>
                </a:ext>
              </a:extLst>
            </p:cNvPr>
            <p:cNvSpPr/>
            <p:nvPr userDrawn="1"/>
          </p:nvSpPr>
          <p:spPr>
            <a:xfrm rot="10800000">
              <a:off x="-4" y="456773"/>
              <a:ext cx="12191999" cy="6400800"/>
            </a:xfrm>
            <a:prstGeom prst="rect">
              <a:avLst/>
            </a:prstGeom>
            <a:gradFill>
              <a:gsLst>
                <a:gs pos="0">
                  <a:schemeClr val="accent5">
                    <a:alpha val="37000"/>
                  </a:schemeClr>
                </a:gs>
                <a:gs pos="92000">
                  <a:schemeClr val="accent2">
                    <a:alpha val="75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C954D1A4-E8FD-4E5A-A528-35498A356680}"/>
                </a:ext>
              </a:extLst>
            </p:cNvPr>
            <p:cNvSpPr/>
            <p:nvPr userDrawn="1"/>
          </p:nvSpPr>
          <p:spPr>
            <a:xfrm rot="10800000" flipH="1">
              <a:off x="-30482" y="0"/>
              <a:ext cx="6553723" cy="6858000"/>
            </a:xfrm>
            <a:prstGeom prst="rect">
              <a:avLst/>
            </a:prstGeom>
            <a:gradFill>
              <a:gsLst>
                <a:gs pos="13000">
                  <a:schemeClr val="accent2">
                    <a:alpha val="61000"/>
                  </a:schemeClr>
                </a:gs>
                <a:gs pos="99000">
                  <a:schemeClr val="accent4"/>
                </a:gs>
              </a:gsLst>
              <a:lin ang="18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marL="285750" indent="-285750" algn="ctr" rtl="0">
                <a:buFont typeface="Arial" panose="020B0604020202020204" pitchFamily="34" charset="0"/>
                <a:buChar char="•"/>
              </a:pPr>
              <a:endParaRPr lang="es-ES" dirty="0"/>
            </a:p>
          </p:txBody>
        </p:sp>
        <p:sp>
          <p:nvSpPr>
            <p:cNvPr id="20" name="Forma libre: Forma 19">
              <a:extLst>
                <a:ext uri="{FF2B5EF4-FFF2-40B4-BE49-F238E27FC236}">
                  <a16:creationId xmlns:a16="http://schemas.microsoft.com/office/drawing/2014/main" id="{230DFABF-2A96-46EC-8C35-1C4A9D0A0739}"/>
                </a:ext>
              </a:extLst>
            </p:cNvPr>
            <p:cNvSpPr/>
            <p:nvPr userDrawn="1"/>
          </p:nvSpPr>
          <p:spPr>
            <a:xfrm flipH="1">
              <a:off x="6523243" y="469850"/>
              <a:ext cx="3170572" cy="6387725"/>
            </a:xfrm>
            <a:custGeom>
              <a:avLst/>
              <a:gdLst>
                <a:gd name="connsiteX0" fmla="*/ 0 w 4065484"/>
                <a:gd name="connsiteY0" fmla="*/ 4424531 h 8849062"/>
                <a:gd name="connsiteX1" fmla="*/ 3899197 w 4065484"/>
                <a:gd name="connsiteY1" fmla="*/ 8840480 h 8849062"/>
                <a:gd name="connsiteX2" fmla="*/ 4065484 w 4065484"/>
                <a:gd name="connsiteY2" fmla="*/ 8849062 h 8849062"/>
                <a:gd name="connsiteX3" fmla="*/ 4065483 w 4065484"/>
                <a:gd name="connsiteY3" fmla="*/ 0 h 8849062"/>
                <a:gd name="connsiteX4" fmla="*/ 3899197 w 4065484"/>
                <a:gd name="connsiteY4" fmla="*/ 8581 h 8849062"/>
                <a:gd name="connsiteX5" fmla="*/ 0 w 4065484"/>
                <a:gd name="connsiteY5" fmla="*/ 4424531 h 884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65484" h="8849062">
                  <a:moveTo>
                    <a:pt x="0" y="4424531"/>
                  </a:moveTo>
                  <a:cubicBezTo>
                    <a:pt x="0" y="6722831"/>
                    <a:pt x="1709076" y="8613167"/>
                    <a:pt x="3899197" y="8840480"/>
                  </a:cubicBezTo>
                  <a:lnTo>
                    <a:pt x="4065484" y="8849062"/>
                  </a:lnTo>
                  <a:lnTo>
                    <a:pt x="4065483" y="0"/>
                  </a:lnTo>
                  <a:lnTo>
                    <a:pt x="3899197" y="8581"/>
                  </a:lnTo>
                  <a:cubicBezTo>
                    <a:pt x="1709075" y="235897"/>
                    <a:pt x="0" y="2126232"/>
                    <a:pt x="0" y="4424531"/>
                  </a:cubicBezTo>
                  <a:close/>
                </a:path>
              </a:pathLst>
            </a:custGeom>
            <a:gradFill flip="none" rotWithShape="1">
              <a:gsLst>
                <a:gs pos="7000">
                  <a:schemeClr val="accent4">
                    <a:lumMod val="60000"/>
                    <a:lumOff val="40000"/>
                    <a:alpha val="10000"/>
                  </a:schemeClr>
                </a:gs>
                <a:gs pos="100000">
                  <a:schemeClr val="bg1">
                    <a:alpha val="16000"/>
                  </a:schemeClr>
                </a:gs>
              </a:gsLst>
              <a:lin ang="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  <p:sp>
          <p:nvSpPr>
            <p:cNvPr id="22" name="Forma libre: Forma 19">
              <a:extLst>
                <a:ext uri="{FF2B5EF4-FFF2-40B4-BE49-F238E27FC236}">
                  <a16:creationId xmlns:a16="http://schemas.microsoft.com/office/drawing/2014/main" id="{0CC1E85A-F138-6197-E8DA-2DE6BB5E0619}"/>
                </a:ext>
              </a:extLst>
            </p:cNvPr>
            <p:cNvSpPr>
              <a:spLocks noChangeAspect="1"/>
            </p:cNvSpPr>
            <p:nvPr userDrawn="1"/>
          </p:nvSpPr>
          <p:spPr>
            <a:xfrm rot="16200000" flipH="1">
              <a:off x="3822710" y="933418"/>
              <a:ext cx="5431536" cy="5431536"/>
            </a:xfrm>
            <a:prstGeom prst="ellipse">
              <a:avLst/>
            </a:prstGeom>
            <a:gradFill flip="none" rotWithShape="1">
              <a:gsLst>
                <a:gs pos="7000">
                  <a:schemeClr val="accent4">
                    <a:lumMod val="60000"/>
                    <a:lumOff val="40000"/>
                    <a:alpha val="3000"/>
                  </a:schemeClr>
                </a:gs>
                <a:gs pos="100000">
                  <a:schemeClr val="bg1">
                    <a:alpha val="16000"/>
                  </a:schemeClr>
                </a:gs>
              </a:gsLst>
              <a:lin ang="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6EECD023-F890-6522-3CBB-909C23BF31B3}"/>
                </a:ext>
              </a:extLst>
            </p:cNvPr>
            <p:cNvSpPr/>
            <p:nvPr userDrawn="1"/>
          </p:nvSpPr>
          <p:spPr>
            <a:xfrm rot="5400000" flipH="1">
              <a:off x="8043933" y="2679459"/>
              <a:ext cx="2657845" cy="5699234"/>
            </a:xfrm>
            <a:prstGeom prst="rect">
              <a:avLst/>
            </a:prstGeom>
            <a:gradFill>
              <a:gsLst>
                <a:gs pos="2000">
                  <a:schemeClr val="accent4">
                    <a:alpha val="50000"/>
                  </a:schemeClr>
                </a:gs>
                <a:gs pos="100000">
                  <a:schemeClr val="accent3">
                    <a:alpha val="20000"/>
                  </a:schemeClr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155BA1B2-362C-9BE1-25F7-1E3A86E266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1872" y="548640"/>
            <a:ext cx="5538158" cy="5810678"/>
          </a:xfrm>
        </p:spPr>
        <p:txBody>
          <a:bodyPr rtlCol="0" anchor="ctr" anchorCtr="0"/>
          <a:lstStyle>
            <a:lvl1pPr algn="l">
              <a:defRPr lang="es-ES" baseline="0"/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14" name="Marcador de posición de imagen 13">
            <a:extLst>
              <a:ext uri="{FF2B5EF4-FFF2-40B4-BE49-F238E27FC236}">
                <a16:creationId xmlns:a16="http://schemas.microsoft.com/office/drawing/2014/main" id="{E5A540C6-9611-36DF-E763-4F4D9F61903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23243" y="948047"/>
            <a:ext cx="2711967" cy="5431330"/>
          </a:xfrm>
          <a:custGeom>
            <a:avLst/>
            <a:gdLst>
              <a:gd name="connsiteX0" fmla="*/ 0 w 2711967"/>
              <a:gd name="connsiteY0" fmla="*/ 0 h 5431330"/>
              <a:gd name="connsiteX1" fmla="*/ 275450 w 2711967"/>
              <a:gd name="connsiteY1" fmla="*/ 13918 h 5431330"/>
              <a:gd name="connsiteX2" fmla="*/ 2711967 w 2711967"/>
              <a:gd name="connsiteY2" fmla="*/ 2715665 h 5431330"/>
              <a:gd name="connsiteX3" fmla="*/ 275450 w 2711967"/>
              <a:gd name="connsiteY3" fmla="*/ 5417412 h 5431330"/>
              <a:gd name="connsiteX4" fmla="*/ 0 w 2711967"/>
              <a:gd name="connsiteY4" fmla="*/ 5431330 h 54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11967" h="5431330">
                <a:moveTo>
                  <a:pt x="0" y="0"/>
                </a:moveTo>
                <a:lnTo>
                  <a:pt x="275450" y="13918"/>
                </a:lnTo>
                <a:cubicBezTo>
                  <a:pt x="1644006" y="152993"/>
                  <a:pt x="2711967" y="1309531"/>
                  <a:pt x="2711967" y="2715665"/>
                </a:cubicBezTo>
                <a:cubicBezTo>
                  <a:pt x="2711967" y="4121800"/>
                  <a:pt x="1644006" y="5278338"/>
                  <a:pt x="275450" y="5417412"/>
                </a:cubicBezTo>
                <a:lnTo>
                  <a:pt x="0" y="543133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tIns="1645920" rIns="182880" rtlCol="0" anchor="t" anchorCtr="0">
            <a:noAutofit/>
          </a:bodyPr>
          <a:lstStyle>
            <a:lvl1pPr marL="0" indent="0" algn="ctr">
              <a:buNone/>
              <a:defRPr lang="es-ES"/>
            </a:lvl1pPr>
          </a:lstStyle>
          <a:p>
            <a:pPr rtl="0"/>
            <a:r>
              <a:rPr lang="es-ES"/>
              <a:t>Haga clic en el icono para agregar una imagen</a:t>
            </a:r>
          </a:p>
        </p:txBody>
      </p:sp>
    </p:spTree>
    <p:extLst>
      <p:ext uri="{BB962C8B-B14F-4D97-AF65-F5344CB8AC3E}">
        <p14:creationId xmlns:p14="http://schemas.microsoft.com/office/powerpoint/2010/main" val="25460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>
            <a:extLst>
              <a:ext uri="{FF2B5EF4-FFF2-40B4-BE49-F238E27FC236}">
                <a16:creationId xmlns:a16="http://schemas.microsoft.com/office/drawing/2014/main" id="{458121AD-8518-1695-111E-C8CFF8A3D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4" y="0"/>
            <a:ext cx="12192004" cy="6858000"/>
            <a:chOff x="-4" y="0"/>
            <a:chExt cx="12192004" cy="6858000"/>
          </a:xfrm>
        </p:grpSpPr>
        <p:sp useBgFill="1">
          <p:nvSpPr>
            <p:cNvPr id="15" name="Rectángulo 14">
              <a:extLst>
                <a:ext uri="{FF2B5EF4-FFF2-40B4-BE49-F238E27FC236}">
                  <a16:creationId xmlns:a16="http://schemas.microsoft.com/office/drawing/2014/main" id="{52728D19-281F-4946-9684-65A557653DDA}"/>
                </a:ext>
              </a:extLst>
            </p:cNvPr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D412D4F2-D8CF-48D7-8E93-9342D2AE3950}"/>
                </a:ext>
              </a:extLst>
            </p:cNvPr>
            <p:cNvSpPr/>
            <p:nvPr userDrawn="1"/>
          </p:nvSpPr>
          <p:spPr>
            <a:xfrm rot="10800000" flipH="1">
              <a:off x="0" y="0"/>
              <a:ext cx="12191999" cy="6858000"/>
            </a:xfrm>
            <a:prstGeom prst="rect">
              <a:avLst/>
            </a:prstGeom>
            <a:gradFill>
              <a:gsLst>
                <a:gs pos="0">
                  <a:schemeClr val="accent5">
                    <a:alpha val="75000"/>
                  </a:schemeClr>
                </a:gs>
                <a:gs pos="100000">
                  <a:schemeClr val="tx2">
                    <a:lumMod val="50000"/>
                    <a:lumOff val="50000"/>
                    <a:alpha val="48000"/>
                  </a:schemeClr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F81071F9-5F9E-43AF-B1F9-8F94CCA0D1D0}"/>
                </a:ext>
              </a:extLst>
            </p:cNvPr>
            <p:cNvSpPr/>
            <p:nvPr userDrawn="1"/>
          </p:nvSpPr>
          <p:spPr>
            <a:xfrm rot="10800000">
              <a:off x="-4" y="456773"/>
              <a:ext cx="12191999" cy="6400800"/>
            </a:xfrm>
            <a:prstGeom prst="rect">
              <a:avLst/>
            </a:prstGeom>
            <a:gradFill>
              <a:gsLst>
                <a:gs pos="0">
                  <a:schemeClr val="accent5">
                    <a:alpha val="37000"/>
                  </a:schemeClr>
                </a:gs>
                <a:gs pos="92000">
                  <a:schemeClr val="accent2">
                    <a:alpha val="75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C954D1A4-E8FD-4E5A-A528-35498A356680}"/>
                </a:ext>
              </a:extLst>
            </p:cNvPr>
            <p:cNvSpPr/>
            <p:nvPr userDrawn="1"/>
          </p:nvSpPr>
          <p:spPr>
            <a:xfrm rot="10800000" flipH="1">
              <a:off x="-2" y="0"/>
              <a:ext cx="6096001" cy="6858000"/>
            </a:xfrm>
            <a:prstGeom prst="rect">
              <a:avLst/>
            </a:prstGeom>
            <a:gradFill>
              <a:gsLst>
                <a:gs pos="13000">
                  <a:schemeClr val="accent2">
                    <a:alpha val="61000"/>
                  </a:schemeClr>
                </a:gs>
                <a:gs pos="99000">
                  <a:schemeClr val="accent4"/>
                </a:gs>
              </a:gsLst>
              <a:lin ang="18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marL="285750" indent="-285750" algn="ctr" rtl="0">
                <a:buFont typeface="Arial" panose="020B0604020202020204" pitchFamily="34" charset="0"/>
                <a:buChar char="•"/>
              </a:pPr>
              <a:endParaRPr lang="es-ES" dirty="0"/>
            </a:p>
          </p:txBody>
        </p:sp>
        <p:sp>
          <p:nvSpPr>
            <p:cNvPr id="20" name="Forma libre: Forma 19">
              <a:extLst>
                <a:ext uri="{FF2B5EF4-FFF2-40B4-BE49-F238E27FC236}">
                  <a16:creationId xmlns:a16="http://schemas.microsoft.com/office/drawing/2014/main" id="{230DFABF-2A96-46EC-8C35-1C4A9D0A0739}"/>
                </a:ext>
              </a:extLst>
            </p:cNvPr>
            <p:cNvSpPr/>
            <p:nvPr userDrawn="1"/>
          </p:nvSpPr>
          <p:spPr>
            <a:xfrm rot="16200000" flipH="1">
              <a:off x="4063256" y="400727"/>
              <a:ext cx="4065484" cy="8849062"/>
            </a:xfrm>
            <a:custGeom>
              <a:avLst/>
              <a:gdLst>
                <a:gd name="connsiteX0" fmla="*/ 0 w 4065484"/>
                <a:gd name="connsiteY0" fmla="*/ 4424531 h 8849062"/>
                <a:gd name="connsiteX1" fmla="*/ 3899197 w 4065484"/>
                <a:gd name="connsiteY1" fmla="*/ 8840480 h 8849062"/>
                <a:gd name="connsiteX2" fmla="*/ 4065484 w 4065484"/>
                <a:gd name="connsiteY2" fmla="*/ 8849062 h 8849062"/>
                <a:gd name="connsiteX3" fmla="*/ 4065483 w 4065484"/>
                <a:gd name="connsiteY3" fmla="*/ 0 h 8849062"/>
                <a:gd name="connsiteX4" fmla="*/ 3899197 w 4065484"/>
                <a:gd name="connsiteY4" fmla="*/ 8581 h 8849062"/>
                <a:gd name="connsiteX5" fmla="*/ 0 w 4065484"/>
                <a:gd name="connsiteY5" fmla="*/ 4424531 h 884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65484" h="8849062">
                  <a:moveTo>
                    <a:pt x="0" y="4424531"/>
                  </a:moveTo>
                  <a:cubicBezTo>
                    <a:pt x="0" y="6722831"/>
                    <a:pt x="1709076" y="8613167"/>
                    <a:pt x="3899197" y="8840480"/>
                  </a:cubicBezTo>
                  <a:lnTo>
                    <a:pt x="4065484" y="8849062"/>
                  </a:lnTo>
                  <a:lnTo>
                    <a:pt x="4065483" y="0"/>
                  </a:lnTo>
                  <a:lnTo>
                    <a:pt x="3899197" y="8581"/>
                  </a:lnTo>
                  <a:cubicBezTo>
                    <a:pt x="1709075" y="235897"/>
                    <a:pt x="0" y="2126232"/>
                    <a:pt x="0" y="4424531"/>
                  </a:cubicBezTo>
                  <a:close/>
                </a:path>
              </a:pathLst>
            </a:custGeom>
            <a:gradFill flip="none" rotWithShape="1">
              <a:gsLst>
                <a:gs pos="7000">
                  <a:schemeClr val="accent4">
                    <a:lumMod val="60000"/>
                    <a:lumOff val="40000"/>
                    <a:alpha val="3000"/>
                  </a:schemeClr>
                </a:gs>
                <a:gs pos="100000">
                  <a:schemeClr val="bg1">
                    <a:alpha val="16000"/>
                  </a:schemeClr>
                </a:gs>
              </a:gsLst>
              <a:lin ang="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155BA1B2-362C-9BE1-25F7-1E3A86E266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360" y="590550"/>
            <a:ext cx="10241280" cy="1439418"/>
          </a:xfrm>
        </p:spPr>
        <p:txBody>
          <a:bodyPr rtlCol="0"/>
          <a:lstStyle>
            <a:lvl1pPr algn="ctr">
              <a:defRPr lang="es-ES" baseline="0"/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F0D9302-4099-D96F-C590-EF27DFFCD14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75360" y="2408517"/>
            <a:ext cx="10241280" cy="832393"/>
          </a:xfrm>
        </p:spPr>
        <p:txBody>
          <a:bodyPr rtlCol="0">
            <a:normAutofit/>
          </a:bodyPr>
          <a:lstStyle>
            <a:lvl1pPr marL="0" indent="0" algn="ctr">
              <a:buNone/>
              <a:defRPr lang="es-ES" sz="2400">
                <a:solidFill>
                  <a:schemeClr val="tx1"/>
                </a:solidFill>
                <a:latin typeface="+mj-lt"/>
              </a:defRPr>
            </a:lvl1pPr>
            <a:lvl2pPr>
              <a:defRPr lang="es-ES">
                <a:solidFill>
                  <a:schemeClr val="tx1"/>
                </a:solidFill>
              </a:defRPr>
            </a:lvl2pPr>
            <a:lvl3pPr>
              <a:defRPr lang="es-ES">
                <a:solidFill>
                  <a:schemeClr val="tx1"/>
                </a:solidFill>
              </a:defRPr>
            </a:lvl3pPr>
            <a:lvl4pPr>
              <a:defRPr lang="es-ES">
                <a:solidFill>
                  <a:schemeClr val="tx1"/>
                </a:solidFill>
              </a:defRPr>
            </a:lvl4pPr>
            <a:lvl5pPr>
              <a:defRPr lang="es-ES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es-ES"/>
              <a:t>Haga clic para agregar un subtítulo</a:t>
            </a:r>
          </a:p>
        </p:txBody>
      </p:sp>
      <p:sp>
        <p:nvSpPr>
          <p:cNvPr id="23" name="Marcador de posición de imagen 22">
            <a:extLst>
              <a:ext uri="{FF2B5EF4-FFF2-40B4-BE49-F238E27FC236}">
                <a16:creationId xmlns:a16="http://schemas.microsoft.com/office/drawing/2014/main" id="{D7662E6F-0458-41D6-A36A-37011FA74BF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343302" y="3351746"/>
            <a:ext cx="7519558" cy="3506255"/>
          </a:xfrm>
          <a:custGeom>
            <a:avLst/>
            <a:gdLst>
              <a:gd name="connsiteX0" fmla="*/ 3759779 w 7519558"/>
              <a:gd name="connsiteY0" fmla="*/ 0 h 3506255"/>
              <a:gd name="connsiteX1" fmla="*/ 7513560 w 7519558"/>
              <a:gd name="connsiteY1" fmla="*/ 3387468 h 3506255"/>
              <a:gd name="connsiteX2" fmla="*/ 7519558 w 7519558"/>
              <a:gd name="connsiteY2" fmla="*/ 3506255 h 3506255"/>
              <a:gd name="connsiteX3" fmla="*/ 0 w 7519558"/>
              <a:gd name="connsiteY3" fmla="*/ 3506255 h 3506255"/>
              <a:gd name="connsiteX4" fmla="*/ 5998 w 7519558"/>
              <a:gd name="connsiteY4" fmla="*/ 3387468 h 3506255"/>
              <a:gd name="connsiteX5" fmla="*/ 3759779 w 7519558"/>
              <a:gd name="connsiteY5" fmla="*/ 0 h 3506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19558" h="3506255">
                <a:moveTo>
                  <a:pt x="3759779" y="0"/>
                </a:moveTo>
                <a:cubicBezTo>
                  <a:pt x="5713450" y="0"/>
                  <a:pt x="7320331" y="1484777"/>
                  <a:pt x="7513560" y="3387468"/>
                </a:cubicBezTo>
                <a:lnTo>
                  <a:pt x="7519558" y="3506255"/>
                </a:lnTo>
                <a:lnTo>
                  <a:pt x="0" y="3506255"/>
                </a:lnTo>
                <a:lnTo>
                  <a:pt x="5998" y="3387468"/>
                </a:lnTo>
                <a:cubicBezTo>
                  <a:pt x="199227" y="1484777"/>
                  <a:pt x="1806109" y="0"/>
                  <a:pt x="3759779" y="0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wrap="square" tIns="365760" rtlCol="0" anchor="t" anchorCtr="0">
            <a:noAutofit/>
          </a:bodyPr>
          <a:lstStyle>
            <a:lvl1pPr marL="0" indent="0" algn="ctr">
              <a:buNone/>
              <a:defRPr lang="es-ES"/>
            </a:lvl1pPr>
          </a:lstStyle>
          <a:p>
            <a:pPr rtl="0"/>
            <a:r>
              <a:rPr lang="es-ES"/>
              <a:t>Haga clic en el icono para agregar una imagen</a:t>
            </a:r>
          </a:p>
        </p:txBody>
      </p:sp>
    </p:spTree>
    <p:extLst>
      <p:ext uri="{BB962C8B-B14F-4D97-AF65-F5344CB8AC3E}">
        <p14:creationId xmlns:p14="http://schemas.microsoft.com/office/powerpoint/2010/main" val="1818554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lto de secció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>
            <a:extLst>
              <a:ext uri="{FF2B5EF4-FFF2-40B4-BE49-F238E27FC236}">
                <a16:creationId xmlns:a16="http://schemas.microsoft.com/office/drawing/2014/main" id="{F6656623-465F-ABF1-A0A3-D5DED6EB1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7809" y="0"/>
            <a:ext cx="6113515" cy="6411879"/>
            <a:chOff x="-17809" y="0"/>
            <a:chExt cx="6113515" cy="6411879"/>
          </a:xfrm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AE2DFFA2-22D4-4919-9C0C-45E51AF578AC}"/>
                </a:ext>
              </a:extLst>
            </p:cNvPr>
            <p:cNvSpPr/>
            <p:nvPr userDrawn="1"/>
          </p:nvSpPr>
          <p:spPr>
            <a:xfrm rot="5400000" flipH="1">
              <a:off x="-152592" y="162118"/>
              <a:ext cx="6400418" cy="6095233"/>
            </a:xfrm>
            <a:prstGeom prst="rect">
              <a:avLst/>
            </a:prstGeom>
            <a:gradFill>
              <a:gsLst>
                <a:gs pos="8000">
                  <a:schemeClr val="accent6"/>
                </a:gs>
                <a:gs pos="100000">
                  <a:schemeClr val="accent5">
                    <a:alpha val="89000"/>
                  </a:schemeClr>
                </a:gs>
              </a:gsLst>
              <a:lin ang="3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24FBF45C-4020-4F59-8E88-4006B53BE427}"/>
                </a:ext>
              </a:extLst>
            </p:cNvPr>
            <p:cNvSpPr/>
            <p:nvPr userDrawn="1"/>
          </p:nvSpPr>
          <p:spPr>
            <a:xfrm rot="5400000" flipH="1">
              <a:off x="-161024" y="143687"/>
              <a:ext cx="6400418" cy="6113043"/>
            </a:xfrm>
            <a:prstGeom prst="rect">
              <a:avLst/>
            </a:prstGeom>
            <a:gradFill>
              <a:gsLst>
                <a:gs pos="0">
                  <a:schemeClr val="accent5">
                    <a:lumMod val="60000"/>
                    <a:lumOff val="40000"/>
                  </a:schemeClr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BFCE23BB-F1B6-4676-BAD7-56273E800FEB}"/>
                </a:ext>
              </a:extLst>
            </p:cNvPr>
            <p:cNvSpPr/>
            <p:nvPr userDrawn="1"/>
          </p:nvSpPr>
          <p:spPr>
            <a:xfrm rot="5400000" flipH="1">
              <a:off x="1932850" y="2249496"/>
              <a:ext cx="2211724" cy="6113042"/>
            </a:xfrm>
            <a:prstGeom prst="rect">
              <a:avLst/>
            </a:prstGeom>
            <a:gradFill>
              <a:gsLst>
                <a:gs pos="2000">
                  <a:schemeClr val="accent5">
                    <a:alpha val="28000"/>
                  </a:schemeClr>
                </a:gs>
                <a:gs pos="100000">
                  <a:schemeClr val="accent4">
                    <a:alpha val="0"/>
                  </a:schemeClr>
                </a:gs>
              </a:gsLst>
              <a:lin ang="7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  <p:sp>
          <p:nvSpPr>
            <p:cNvPr id="39" name="Elipse 38">
              <a:extLst>
                <a:ext uri="{FF2B5EF4-FFF2-40B4-BE49-F238E27FC236}">
                  <a16:creationId xmlns:a16="http://schemas.microsoft.com/office/drawing/2014/main" id="{3136A792-3F80-40BE-96DB-0CDC51B9AA89}"/>
                </a:ext>
              </a:extLst>
            </p:cNvPr>
            <p:cNvSpPr/>
            <p:nvPr userDrawn="1"/>
          </p:nvSpPr>
          <p:spPr>
            <a:xfrm rot="6097846">
              <a:off x="767675" y="747345"/>
              <a:ext cx="4808302" cy="4808302"/>
            </a:xfrm>
            <a:prstGeom prst="ellipse">
              <a:avLst/>
            </a:prstGeom>
            <a:gradFill>
              <a:gsLst>
                <a:gs pos="39000">
                  <a:schemeClr val="accent4">
                    <a:lumMod val="20000"/>
                    <a:lumOff val="80000"/>
                    <a:alpha val="0"/>
                  </a:schemeClr>
                </a:gs>
                <a:gs pos="100000">
                  <a:schemeClr val="accent6">
                    <a:alpha val="29000"/>
                  </a:schemeClr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47B9F2E-88FD-DD95-86E3-4FB51190D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80592"/>
            <a:ext cx="5168348" cy="3710115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6" name="Marcador de contenido 6">
            <a:extLst>
              <a:ext uri="{FF2B5EF4-FFF2-40B4-BE49-F238E27FC236}">
                <a16:creationId xmlns:a16="http://schemas.microsoft.com/office/drawing/2014/main" id="{D23A755B-04DF-191D-5B87-B81FF2D5532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578502" y="102442"/>
            <a:ext cx="5089242" cy="6177587"/>
          </a:xfrm>
        </p:spPr>
        <p:txBody>
          <a:bodyPr rtlCol="0" anchor="ctr">
            <a:noAutofit/>
          </a:bodyPr>
          <a:lstStyle>
            <a:lvl1pPr marL="0" indent="0">
              <a:buNone/>
              <a:defRPr lang="es-ES" sz="2000">
                <a:solidFill>
                  <a:schemeClr val="tx1"/>
                </a:solidFill>
                <a:latin typeface="+mj-lt"/>
              </a:defRPr>
            </a:lvl1pPr>
            <a:lvl2pPr marL="742950" indent="-285750">
              <a:buFont typeface="Arial" panose="020B0604020202020204" pitchFamily="34" charset="0"/>
              <a:buChar char="•"/>
              <a:defRPr lang="es-ES" sz="2000">
                <a:latin typeface="+mj-lt"/>
              </a:defRPr>
            </a:lvl2pPr>
            <a:lvl3pPr marL="1200150" indent="-285750">
              <a:buFont typeface="Arial" panose="020B0604020202020204" pitchFamily="34" charset="0"/>
              <a:buChar char="•"/>
              <a:defRPr lang="es-ES" sz="2000">
                <a:latin typeface="+mj-lt"/>
              </a:defRPr>
            </a:lvl3pPr>
            <a:lvl4pPr marL="1657350" indent="-285750">
              <a:buFont typeface="Arial" panose="020B0604020202020204" pitchFamily="34" charset="0"/>
              <a:buChar char="•"/>
              <a:defRPr lang="es-ES" sz="2000">
                <a:latin typeface="+mj-lt"/>
              </a:defRPr>
            </a:lvl4pPr>
            <a:lvl5pPr marL="2114550" indent="-285750">
              <a:buFont typeface="Arial" panose="020B0604020202020204" pitchFamily="34" charset="0"/>
              <a:buChar char="•"/>
              <a:defRPr lang="es-ES" sz="2000">
                <a:latin typeface="+mj-lt"/>
              </a:defRPr>
            </a:lvl5pPr>
          </a:lstStyle>
          <a:p>
            <a:pPr lvl="0" rtl="0"/>
            <a:r>
              <a:rPr lang="es-ES"/>
              <a:t>Haga clic para agregar texto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25606" y="1707902"/>
            <a:ext cx="3708411" cy="457200"/>
          </a:xfrm>
        </p:spPr>
        <p:txBody>
          <a:bodyPr rtlCol="0"/>
          <a:lstStyle>
            <a:lvl1pPr>
              <a:defRPr lang="es-ES">
                <a:solidFill>
                  <a:schemeClr val="bg1"/>
                </a:solidFill>
              </a:defRPr>
            </a:lvl1pPr>
          </a:lstStyle>
          <a:p>
            <a:pPr rtl="0"/>
            <a:r>
              <a:rPr lang="es-ES"/>
              <a:t>Título de la presentación</a:t>
            </a:r>
          </a:p>
        </p:txBody>
      </p:sp>
      <p:sp>
        <p:nvSpPr>
          <p:cNvPr id="48" name="Marcador de fecha 1">
            <a:extLst>
              <a:ext uri="{FF2B5EF4-FFF2-40B4-BE49-F238E27FC236}">
                <a16:creationId xmlns:a16="http://schemas.microsoft.com/office/drawing/2014/main" id="{2DCC7554-6615-4584-921E-91285C62C0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09560" y="6409944"/>
            <a:ext cx="3703320" cy="448056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20XX</a:t>
            </a:r>
            <a:endParaRPr lang="es-ES" dirty="0"/>
          </a:p>
        </p:txBody>
      </p:sp>
      <p:sp>
        <p:nvSpPr>
          <p:cNvPr id="49" name="Marcador de número de diapositiva 3">
            <a:extLst>
              <a:ext uri="{FF2B5EF4-FFF2-40B4-BE49-F238E27FC236}">
                <a16:creationId xmlns:a16="http://schemas.microsoft.com/office/drawing/2014/main" id="{564CDF61-B448-4746-A22C-52C864C15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fld id="{C01389E6-C847-4AD0-B56D-D205B2EAB1E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42350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>
            <a:extLst>
              <a:ext uri="{FF2B5EF4-FFF2-40B4-BE49-F238E27FC236}">
                <a16:creationId xmlns:a16="http://schemas.microsoft.com/office/drawing/2014/main" id="{6FB616C3-0961-9B6D-36D6-B2839AC86E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4" y="0"/>
            <a:ext cx="12192004" cy="6858000"/>
            <a:chOff x="-4" y="0"/>
            <a:chExt cx="12192004" cy="6858000"/>
          </a:xfrm>
        </p:grpSpPr>
        <p:sp useBgFill="1">
          <p:nvSpPr>
            <p:cNvPr id="15" name="Rectángulo 14">
              <a:extLst>
                <a:ext uri="{FF2B5EF4-FFF2-40B4-BE49-F238E27FC236}">
                  <a16:creationId xmlns:a16="http://schemas.microsoft.com/office/drawing/2014/main" id="{52728D19-281F-4946-9684-65A557653DDA}"/>
                </a:ext>
              </a:extLst>
            </p:cNvPr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D412D4F2-D8CF-48D7-8E93-9342D2AE3950}"/>
                </a:ext>
              </a:extLst>
            </p:cNvPr>
            <p:cNvSpPr/>
            <p:nvPr userDrawn="1"/>
          </p:nvSpPr>
          <p:spPr>
            <a:xfrm rot="10800000" flipH="1">
              <a:off x="0" y="0"/>
              <a:ext cx="12191999" cy="6858000"/>
            </a:xfrm>
            <a:prstGeom prst="rect">
              <a:avLst/>
            </a:prstGeom>
            <a:gradFill>
              <a:gsLst>
                <a:gs pos="0">
                  <a:schemeClr val="accent5">
                    <a:alpha val="75000"/>
                  </a:schemeClr>
                </a:gs>
                <a:gs pos="100000">
                  <a:schemeClr val="tx2">
                    <a:lumMod val="50000"/>
                    <a:lumOff val="50000"/>
                    <a:alpha val="48000"/>
                  </a:schemeClr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F81071F9-5F9E-43AF-B1F9-8F94CCA0D1D0}"/>
                </a:ext>
              </a:extLst>
            </p:cNvPr>
            <p:cNvSpPr/>
            <p:nvPr userDrawn="1"/>
          </p:nvSpPr>
          <p:spPr>
            <a:xfrm rot="10800000">
              <a:off x="-4" y="456773"/>
              <a:ext cx="12191999" cy="6400800"/>
            </a:xfrm>
            <a:prstGeom prst="rect">
              <a:avLst/>
            </a:prstGeom>
            <a:gradFill>
              <a:gsLst>
                <a:gs pos="0">
                  <a:schemeClr val="accent5">
                    <a:alpha val="37000"/>
                  </a:schemeClr>
                </a:gs>
                <a:gs pos="92000">
                  <a:schemeClr val="accent2">
                    <a:alpha val="75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C954D1A4-E8FD-4E5A-A528-35498A356680}"/>
                </a:ext>
              </a:extLst>
            </p:cNvPr>
            <p:cNvSpPr/>
            <p:nvPr userDrawn="1"/>
          </p:nvSpPr>
          <p:spPr>
            <a:xfrm rot="10800000" flipH="1">
              <a:off x="1" y="0"/>
              <a:ext cx="5699229" cy="6858000"/>
            </a:xfrm>
            <a:prstGeom prst="rect">
              <a:avLst/>
            </a:prstGeom>
            <a:gradFill>
              <a:gsLst>
                <a:gs pos="13000">
                  <a:schemeClr val="accent2">
                    <a:alpha val="61000"/>
                  </a:schemeClr>
                </a:gs>
                <a:gs pos="99000">
                  <a:schemeClr val="accent4"/>
                </a:gs>
              </a:gsLst>
              <a:lin ang="18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marL="285750" indent="-285750" algn="ctr" rtl="0">
                <a:buFont typeface="Arial" panose="020B0604020202020204" pitchFamily="34" charset="0"/>
                <a:buChar char="•"/>
              </a:pPr>
              <a:endParaRPr lang="es-ES" dirty="0"/>
            </a:p>
          </p:txBody>
        </p:sp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2F31AF05-E572-B087-8746-089966AF623A}"/>
                </a:ext>
              </a:extLst>
            </p:cNvPr>
            <p:cNvGrpSpPr/>
            <p:nvPr userDrawn="1"/>
          </p:nvGrpSpPr>
          <p:grpSpPr>
            <a:xfrm flipH="1">
              <a:off x="0" y="469850"/>
              <a:ext cx="8399763" cy="6388148"/>
              <a:chOff x="3822710" y="469850"/>
              <a:chExt cx="8399763" cy="6388148"/>
            </a:xfrm>
          </p:grpSpPr>
          <p:sp>
            <p:nvSpPr>
              <p:cNvPr id="20" name="Forma libre: Forma 19">
                <a:extLst>
                  <a:ext uri="{FF2B5EF4-FFF2-40B4-BE49-F238E27FC236}">
                    <a16:creationId xmlns:a16="http://schemas.microsoft.com/office/drawing/2014/main" id="{230DFABF-2A96-46EC-8C35-1C4A9D0A0739}"/>
                  </a:ext>
                </a:extLst>
              </p:cNvPr>
              <p:cNvSpPr/>
              <p:nvPr userDrawn="1"/>
            </p:nvSpPr>
            <p:spPr>
              <a:xfrm flipH="1">
                <a:off x="6523243" y="469850"/>
                <a:ext cx="3170572" cy="6387725"/>
              </a:xfrm>
              <a:custGeom>
                <a:avLst/>
                <a:gdLst>
                  <a:gd name="connsiteX0" fmla="*/ 0 w 4065484"/>
                  <a:gd name="connsiteY0" fmla="*/ 4424531 h 8849062"/>
                  <a:gd name="connsiteX1" fmla="*/ 3899197 w 4065484"/>
                  <a:gd name="connsiteY1" fmla="*/ 8840480 h 8849062"/>
                  <a:gd name="connsiteX2" fmla="*/ 4065484 w 4065484"/>
                  <a:gd name="connsiteY2" fmla="*/ 8849062 h 8849062"/>
                  <a:gd name="connsiteX3" fmla="*/ 4065483 w 4065484"/>
                  <a:gd name="connsiteY3" fmla="*/ 0 h 8849062"/>
                  <a:gd name="connsiteX4" fmla="*/ 3899197 w 4065484"/>
                  <a:gd name="connsiteY4" fmla="*/ 8581 h 8849062"/>
                  <a:gd name="connsiteX5" fmla="*/ 0 w 4065484"/>
                  <a:gd name="connsiteY5" fmla="*/ 4424531 h 88490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065484" h="8849062">
                    <a:moveTo>
                      <a:pt x="0" y="4424531"/>
                    </a:moveTo>
                    <a:cubicBezTo>
                      <a:pt x="0" y="6722831"/>
                      <a:pt x="1709076" y="8613167"/>
                      <a:pt x="3899197" y="8840480"/>
                    </a:cubicBezTo>
                    <a:lnTo>
                      <a:pt x="4065484" y="8849062"/>
                    </a:lnTo>
                    <a:lnTo>
                      <a:pt x="4065483" y="0"/>
                    </a:lnTo>
                    <a:lnTo>
                      <a:pt x="3899197" y="8581"/>
                    </a:lnTo>
                    <a:cubicBezTo>
                      <a:pt x="1709075" y="235897"/>
                      <a:pt x="0" y="2126232"/>
                      <a:pt x="0" y="4424531"/>
                    </a:cubicBezTo>
                    <a:close/>
                  </a:path>
                </a:pathLst>
              </a:custGeom>
              <a:gradFill flip="none" rotWithShape="1">
                <a:gsLst>
                  <a:gs pos="7000">
                    <a:schemeClr val="accent4">
                      <a:lumMod val="60000"/>
                      <a:lumOff val="40000"/>
                      <a:alpha val="10000"/>
                    </a:schemeClr>
                  </a:gs>
                  <a:gs pos="100000">
                    <a:schemeClr val="bg1">
                      <a:alpha val="16000"/>
                    </a:schemeClr>
                  </a:gs>
                </a:gsLst>
                <a:lin ang="6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es-ES"/>
                </a:defPPr>
              </a:lstStyle>
              <a:p>
                <a:pPr algn="ctr" rtl="0"/>
                <a:endParaRPr lang="es-ES" dirty="0"/>
              </a:p>
            </p:txBody>
          </p:sp>
          <p:sp>
            <p:nvSpPr>
              <p:cNvPr id="22" name="Forma libre: Forma 19">
                <a:extLst>
                  <a:ext uri="{FF2B5EF4-FFF2-40B4-BE49-F238E27FC236}">
                    <a16:creationId xmlns:a16="http://schemas.microsoft.com/office/drawing/2014/main" id="{0CC1E85A-F138-6197-E8DA-2DE6BB5E0619}"/>
                  </a:ext>
                </a:extLst>
              </p:cNvPr>
              <p:cNvSpPr>
                <a:spLocks noChangeAspect="1"/>
              </p:cNvSpPr>
              <p:nvPr userDrawn="1"/>
            </p:nvSpPr>
            <p:spPr>
              <a:xfrm rot="16200000" flipH="1">
                <a:off x="3822710" y="933418"/>
                <a:ext cx="5431536" cy="5431536"/>
              </a:xfrm>
              <a:prstGeom prst="ellipse">
                <a:avLst/>
              </a:prstGeom>
              <a:gradFill flip="none" rotWithShape="1">
                <a:gsLst>
                  <a:gs pos="7000">
                    <a:schemeClr val="accent4">
                      <a:lumMod val="60000"/>
                      <a:lumOff val="40000"/>
                      <a:alpha val="3000"/>
                    </a:schemeClr>
                  </a:gs>
                  <a:gs pos="100000">
                    <a:schemeClr val="bg1">
                      <a:alpha val="16000"/>
                    </a:schemeClr>
                  </a:gs>
                </a:gsLst>
                <a:lin ang="6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es-ES"/>
                </a:defPPr>
              </a:lstStyle>
              <a:p>
                <a:pPr algn="ctr" rtl="0"/>
                <a:endParaRPr lang="es-ES" dirty="0"/>
              </a:p>
            </p:txBody>
          </p:sp>
          <p:sp>
            <p:nvSpPr>
              <p:cNvPr id="19" name="Rectángulo 18">
                <a:extLst>
                  <a:ext uri="{FF2B5EF4-FFF2-40B4-BE49-F238E27FC236}">
                    <a16:creationId xmlns:a16="http://schemas.microsoft.com/office/drawing/2014/main" id="{6EECD023-F890-6522-3CBB-909C23BF31B3}"/>
                  </a:ext>
                </a:extLst>
              </p:cNvPr>
              <p:cNvSpPr/>
              <p:nvPr userDrawn="1"/>
            </p:nvSpPr>
            <p:spPr>
              <a:xfrm rot="5400000" flipH="1">
                <a:off x="8043933" y="2679459"/>
                <a:ext cx="2657845" cy="5699234"/>
              </a:xfrm>
              <a:prstGeom prst="rect">
                <a:avLst/>
              </a:prstGeom>
              <a:gradFill>
                <a:gsLst>
                  <a:gs pos="2000">
                    <a:schemeClr val="accent4">
                      <a:alpha val="25000"/>
                    </a:schemeClr>
                  </a:gs>
                  <a:gs pos="100000">
                    <a:schemeClr val="accent3">
                      <a:alpha val="20000"/>
                    </a:schemeClr>
                  </a:gs>
                </a:gsLst>
                <a:lin ang="13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s-ES"/>
                </a:defPPr>
              </a:lstStyle>
              <a:p>
                <a:pPr algn="ctr" rtl="0"/>
                <a:endParaRPr lang="es-ES" dirty="0"/>
              </a:p>
            </p:txBody>
          </p:sp>
        </p:grp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155BA1B2-362C-9BE1-25F7-1E3A86E266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91250" y="548640"/>
            <a:ext cx="5486400" cy="3651513"/>
          </a:xfrm>
        </p:spPr>
        <p:txBody>
          <a:bodyPr rtlCol="0" anchor="b" anchorCtr="0"/>
          <a:lstStyle>
            <a:lvl1pPr algn="l">
              <a:defRPr lang="es-ES" baseline="0"/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66F428-2517-EC05-3F5E-08602DD4DAB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1250" y="4453466"/>
            <a:ext cx="5486400" cy="1855893"/>
          </a:xfrm>
        </p:spPr>
        <p:txBody>
          <a:bodyPr rtlCol="0">
            <a:normAutofit/>
          </a:bodyPr>
          <a:lstStyle>
            <a:lvl1pPr marL="0" indent="0" algn="l">
              <a:buNone/>
              <a:defRPr lang="es-ES" sz="2400">
                <a:solidFill>
                  <a:schemeClr val="tx1"/>
                </a:solidFill>
                <a:latin typeface="+mj-lt"/>
              </a:defRPr>
            </a:lvl1pPr>
            <a:lvl2pPr>
              <a:defRPr lang="es-ES">
                <a:solidFill>
                  <a:schemeClr val="tx1"/>
                </a:solidFill>
              </a:defRPr>
            </a:lvl2pPr>
            <a:lvl3pPr>
              <a:defRPr lang="es-ES">
                <a:solidFill>
                  <a:schemeClr val="tx1"/>
                </a:solidFill>
              </a:defRPr>
            </a:lvl3pPr>
            <a:lvl4pPr>
              <a:defRPr lang="es-ES">
                <a:solidFill>
                  <a:schemeClr val="tx1"/>
                </a:solidFill>
              </a:defRPr>
            </a:lvl4pPr>
            <a:lvl5pPr>
              <a:defRPr lang="es-ES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es-ES"/>
              <a:t>Haga clic para agregar un subtítulo</a:t>
            </a:r>
          </a:p>
        </p:txBody>
      </p:sp>
    </p:spTree>
    <p:extLst>
      <p:ext uri="{BB962C8B-B14F-4D97-AF65-F5344CB8AC3E}">
        <p14:creationId xmlns:p14="http://schemas.microsoft.com/office/powerpoint/2010/main" val="255782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a de contenido 2 (diapositiva de comparación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360" y="795528"/>
            <a:ext cx="10241280" cy="1234440"/>
          </a:xfrm>
        </p:spPr>
        <p:txBody>
          <a:bodyPr rtlCol="0"/>
          <a:lstStyle>
            <a:lvl1pPr>
              <a:defRPr lang="es-ES">
                <a:solidFill>
                  <a:schemeClr val="tx1"/>
                </a:solidFill>
              </a:defRPr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950889" y="1033185"/>
            <a:ext cx="2358977" cy="457200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Título de la presentación</a:t>
            </a:r>
          </a:p>
        </p:txBody>
      </p:sp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FE7159F4-9C90-4671-D0C4-5A5F1D7BDA4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74172" y="2441273"/>
            <a:ext cx="4841076" cy="3776596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lang="es-ES" sz="2000"/>
            </a:lvl1pPr>
            <a:lvl2pPr marL="228600">
              <a:lnSpc>
                <a:spcPct val="100000"/>
              </a:lnSpc>
              <a:spcBef>
                <a:spcPts val="1000"/>
              </a:spcBef>
              <a:defRPr lang="es-ES" sz="2000"/>
            </a:lvl2pPr>
            <a:lvl3pPr marL="685800">
              <a:lnSpc>
                <a:spcPct val="100000"/>
              </a:lnSpc>
              <a:spcBef>
                <a:spcPts val="1000"/>
              </a:spcBef>
              <a:defRPr lang="es-ES" sz="1800"/>
            </a:lvl3pPr>
            <a:lvl4pPr marL="1143000">
              <a:lnSpc>
                <a:spcPct val="100000"/>
              </a:lnSpc>
              <a:spcBef>
                <a:spcPts val="1000"/>
              </a:spcBef>
              <a:defRPr lang="es-ES" sz="1600"/>
            </a:lvl4pPr>
            <a:lvl5pPr marL="1600200">
              <a:lnSpc>
                <a:spcPct val="100000"/>
              </a:lnSpc>
              <a:spcBef>
                <a:spcPts val="1000"/>
              </a:spcBef>
              <a:defRPr lang="es-ES" sz="1600"/>
            </a:lvl5pPr>
            <a:lvl6pPr>
              <a:defRPr lang="es-ES" sz="2000"/>
            </a:lvl6pPr>
            <a:lvl7pPr>
              <a:defRPr lang="es-ES" sz="2000"/>
            </a:lvl7pPr>
            <a:lvl8pPr>
              <a:defRPr lang="es-ES" sz="2000"/>
            </a:lvl8pPr>
            <a:lvl9pPr>
              <a:defRPr lang="es-ES" sz="2000"/>
            </a:lvl9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94879934-FAC6-CBA9-F178-98B8359AD3B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371754" y="2441273"/>
            <a:ext cx="4841076" cy="3776596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lang="es-ES" sz="2000"/>
            </a:lvl1pPr>
            <a:lvl2pPr marL="228600">
              <a:lnSpc>
                <a:spcPct val="100000"/>
              </a:lnSpc>
              <a:spcBef>
                <a:spcPts val="1000"/>
              </a:spcBef>
              <a:defRPr lang="es-ES" sz="2000"/>
            </a:lvl2pPr>
            <a:lvl3pPr marL="685800">
              <a:lnSpc>
                <a:spcPct val="100000"/>
              </a:lnSpc>
              <a:spcBef>
                <a:spcPts val="1000"/>
              </a:spcBef>
              <a:defRPr lang="es-ES" sz="1800"/>
            </a:lvl3pPr>
            <a:lvl4pPr marL="1143000">
              <a:lnSpc>
                <a:spcPct val="100000"/>
              </a:lnSpc>
              <a:spcBef>
                <a:spcPts val="1000"/>
              </a:spcBef>
              <a:defRPr lang="es-ES" sz="1600"/>
            </a:lvl4pPr>
            <a:lvl5pPr marL="1600200">
              <a:lnSpc>
                <a:spcPct val="100000"/>
              </a:lnSpc>
              <a:spcBef>
                <a:spcPts val="1000"/>
              </a:spcBef>
              <a:defRPr lang="es-ES" sz="1600"/>
            </a:lvl5pPr>
            <a:lvl6pPr>
              <a:defRPr lang="es-ES" sz="2000"/>
            </a:lvl6pPr>
            <a:lvl7pPr>
              <a:defRPr lang="es-ES" sz="2000"/>
            </a:lvl7pPr>
            <a:lvl8pPr>
              <a:defRPr lang="es-ES" sz="2000"/>
            </a:lvl8pPr>
            <a:lvl9pPr>
              <a:defRPr lang="es-ES" sz="2000"/>
            </a:lvl9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20XX</a:t>
            </a:r>
            <a:endParaRPr lang="es-ES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C01389E6-C847-4AD0-B56D-D205B2EAB1E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51566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ció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90A4A873-9306-44F1-9047-F853F0082D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41292" y="457200"/>
            <a:ext cx="7126530" cy="1569368"/>
          </a:xfrm>
        </p:spPr>
        <p:txBody>
          <a:bodyPr rtlCol="0">
            <a:noAutofit/>
          </a:bodyPr>
          <a:lstStyle>
            <a:lvl1pPr>
              <a:defRPr lang="es-ES">
                <a:solidFill>
                  <a:schemeClr val="tx1"/>
                </a:solidFill>
              </a:defRPr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12" name="Marcador de posición de imagen 11">
            <a:extLst>
              <a:ext uri="{FF2B5EF4-FFF2-40B4-BE49-F238E27FC236}">
                <a16:creationId xmlns:a16="http://schemas.microsoft.com/office/drawing/2014/main" id="{50B5C48D-A262-4537-89A8-437CBFD860E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648" cy="6409944"/>
          </a:xfrm>
          <a:solidFill>
            <a:schemeClr val="accent6"/>
          </a:solidFill>
        </p:spPr>
        <p:txBody>
          <a:bodyPr tIns="182880" rtlCol="0" anchor="t" anchorCtr="0">
            <a:normAutofit/>
          </a:bodyPr>
          <a:lstStyle>
            <a:lvl1pPr marL="0" indent="0" algn="ctr">
              <a:buNone/>
              <a:defRPr lang="es-ES" sz="1400"/>
            </a:lvl1pPr>
          </a:lstStyle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lang="es-ES">
                <a:solidFill>
                  <a:schemeClr val="bg1"/>
                </a:solidFill>
              </a:defRPr>
            </a:lvl1pPr>
          </a:lstStyle>
          <a:p>
            <a:pPr rtl="0"/>
            <a:r>
              <a:rPr lang="es-ES"/>
              <a:t>Título de la presentación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CDCF384C-15B5-46CF-BA28-3C6898C9A979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541838" y="2368550"/>
            <a:ext cx="7125906" cy="3390900"/>
          </a:xfrm>
        </p:spPr>
        <p:txBody>
          <a:bodyPr rtlCol="0">
            <a:noAutofit/>
          </a:bodyPr>
          <a:lstStyle>
            <a:lvl1pPr marL="0" indent="0">
              <a:buNone/>
              <a:defRPr lang="es-ES" sz="2000">
                <a:solidFill>
                  <a:schemeClr val="tx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lang="es-ES" sz="2000"/>
            </a:lvl2pPr>
            <a:lvl3pPr marL="1200150" indent="-285750">
              <a:buFont typeface="Arial" panose="020B0604020202020204" pitchFamily="34" charset="0"/>
              <a:buChar char="•"/>
              <a:defRPr lang="es-ES" sz="2000"/>
            </a:lvl3pPr>
            <a:lvl4pPr marL="1657350" indent="-285750">
              <a:buFont typeface="Arial" panose="020B0604020202020204" pitchFamily="34" charset="0"/>
              <a:buChar char="•"/>
              <a:defRPr lang="es-ES" sz="2000"/>
            </a:lvl4pPr>
            <a:lvl5pPr marL="2114550" indent="-285750">
              <a:buFont typeface="Arial" panose="020B0604020202020204" pitchFamily="34" charset="0"/>
              <a:buChar char="•"/>
              <a:defRPr lang="es-ES" sz="2000"/>
            </a:lvl5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20XX</a:t>
            </a:r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C01389E6-C847-4AD0-B56D-D205B2EAB1E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69781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lto de secció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>
            <a:extLst>
              <a:ext uri="{FF2B5EF4-FFF2-40B4-BE49-F238E27FC236}">
                <a16:creationId xmlns:a16="http://schemas.microsoft.com/office/drawing/2014/main" id="{F6656623-465F-ABF1-A0A3-D5DED6EB1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078485" y="0"/>
            <a:ext cx="6113515" cy="6411879"/>
            <a:chOff x="-17809" y="0"/>
            <a:chExt cx="6113515" cy="6411879"/>
          </a:xfrm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AE2DFFA2-22D4-4919-9C0C-45E51AF578AC}"/>
                </a:ext>
              </a:extLst>
            </p:cNvPr>
            <p:cNvSpPr/>
            <p:nvPr userDrawn="1"/>
          </p:nvSpPr>
          <p:spPr>
            <a:xfrm rot="5400000" flipH="1">
              <a:off x="-152592" y="162118"/>
              <a:ext cx="6400418" cy="6095233"/>
            </a:xfrm>
            <a:prstGeom prst="rect">
              <a:avLst/>
            </a:prstGeom>
            <a:gradFill>
              <a:gsLst>
                <a:gs pos="8000">
                  <a:schemeClr val="accent6"/>
                </a:gs>
                <a:gs pos="100000">
                  <a:schemeClr val="accent5">
                    <a:alpha val="89000"/>
                  </a:schemeClr>
                </a:gs>
              </a:gsLst>
              <a:lin ang="3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24FBF45C-4020-4F59-8E88-4006B53BE427}"/>
                </a:ext>
              </a:extLst>
            </p:cNvPr>
            <p:cNvSpPr/>
            <p:nvPr userDrawn="1"/>
          </p:nvSpPr>
          <p:spPr>
            <a:xfrm rot="5400000" flipH="1">
              <a:off x="-161024" y="143687"/>
              <a:ext cx="6400418" cy="6113043"/>
            </a:xfrm>
            <a:prstGeom prst="rect">
              <a:avLst/>
            </a:prstGeom>
            <a:gradFill>
              <a:gsLst>
                <a:gs pos="0">
                  <a:schemeClr val="accent5">
                    <a:lumMod val="60000"/>
                    <a:lumOff val="40000"/>
                  </a:schemeClr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BFCE23BB-F1B6-4676-BAD7-56273E800FEB}"/>
                </a:ext>
              </a:extLst>
            </p:cNvPr>
            <p:cNvSpPr/>
            <p:nvPr userDrawn="1"/>
          </p:nvSpPr>
          <p:spPr>
            <a:xfrm rot="5400000" flipH="1">
              <a:off x="1932850" y="2249496"/>
              <a:ext cx="2211724" cy="6113042"/>
            </a:xfrm>
            <a:prstGeom prst="rect">
              <a:avLst/>
            </a:prstGeom>
            <a:gradFill>
              <a:gsLst>
                <a:gs pos="2000">
                  <a:schemeClr val="accent5">
                    <a:alpha val="28000"/>
                  </a:schemeClr>
                </a:gs>
                <a:gs pos="100000">
                  <a:schemeClr val="accent4">
                    <a:alpha val="0"/>
                  </a:schemeClr>
                </a:gs>
              </a:gsLst>
              <a:lin ang="7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  <p:sp>
          <p:nvSpPr>
            <p:cNvPr id="39" name="Elipse 38">
              <a:extLst>
                <a:ext uri="{FF2B5EF4-FFF2-40B4-BE49-F238E27FC236}">
                  <a16:creationId xmlns:a16="http://schemas.microsoft.com/office/drawing/2014/main" id="{3136A792-3F80-40BE-96DB-0CDC51B9AA89}"/>
                </a:ext>
              </a:extLst>
            </p:cNvPr>
            <p:cNvSpPr/>
            <p:nvPr userDrawn="1"/>
          </p:nvSpPr>
          <p:spPr>
            <a:xfrm rot="6097846">
              <a:off x="767675" y="747345"/>
              <a:ext cx="4808302" cy="4808302"/>
            </a:xfrm>
            <a:prstGeom prst="ellipse">
              <a:avLst/>
            </a:prstGeom>
            <a:gradFill>
              <a:gsLst>
                <a:gs pos="39000">
                  <a:schemeClr val="accent4">
                    <a:lumMod val="20000"/>
                    <a:lumOff val="80000"/>
                    <a:alpha val="0"/>
                  </a:schemeClr>
                </a:gs>
                <a:gs pos="100000">
                  <a:schemeClr val="accent6">
                    <a:alpha val="29000"/>
                  </a:schemeClr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47B9F2E-88FD-DD95-86E3-4FB51190D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9461" y="548640"/>
            <a:ext cx="5148469" cy="3291840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881933" y="964229"/>
            <a:ext cx="2221066" cy="457200"/>
          </a:xfrm>
        </p:spPr>
        <p:txBody>
          <a:bodyPr rtlCol="0"/>
          <a:lstStyle>
            <a:lvl1pPr>
              <a:defRPr lang="es-ES">
                <a:solidFill>
                  <a:schemeClr val="tx1"/>
                </a:solidFill>
              </a:defRPr>
            </a:lvl1pPr>
          </a:lstStyle>
          <a:p>
            <a:pPr rtl="0"/>
            <a:r>
              <a:rPr lang="es-ES"/>
              <a:t>Título de la presentación</a:t>
            </a: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0436F9EE-DD42-562B-C6F8-A748DBD7676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520" y="548541"/>
            <a:ext cx="5029200" cy="1754821"/>
          </a:xfrm>
        </p:spPr>
        <p:txBody>
          <a:bodyPr rtlCol="0">
            <a:noAutofit/>
          </a:bodyPr>
          <a:lstStyle>
            <a:lvl1pPr marL="512064" indent="-512064">
              <a:buFont typeface="+mj-lt"/>
              <a:buAutoNum type="arabicPeriod"/>
              <a:defRPr lang="es-ES">
                <a:solidFill>
                  <a:schemeClr val="tx1"/>
                </a:solidFill>
              </a:defRPr>
            </a:lvl1pPr>
            <a:lvl2pPr marL="1143000" indent="-457200">
              <a:buFont typeface="+mj-lt"/>
              <a:buAutoNum type="alphaLcPeriod"/>
              <a:defRPr lang="es-ES">
                <a:solidFill>
                  <a:schemeClr val="tx1"/>
                </a:solidFill>
              </a:defRPr>
            </a:lvl2pPr>
            <a:lvl3pPr marL="1600200" indent="-342900">
              <a:buFont typeface="+mj-lt"/>
              <a:buAutoNum type="arabicParenR"/>
              <a:defRPr lang="es-ES">
                <a:solidFill>
                  <a:schemeClr val="tx1"/>
                </a:solidFill>
              </a:defRPr>
            </a:lvl3pPr>
            <a:lvl4pPr marL="2057400" indent="-342900">
              <a:buFont typeface="+mj-lt"/>
              <a:buAutoNum type="alphaLcParenR"/>
              <a:defRPr lang="es-ES">
                <a:solidFill>
                  <a:schemeClr val="tx1"/>
                </a:solidFill>
              </a:defRPr>
            </a:lvl4pPr>
            <a:lvl5pPr marL="2171700" indent="-342900">
              <a:buFont typeface="+mj-lt"/>
              <a:buAutoNum type="arabicPeriod"/>
              <a:defRPr lang="es-ES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65EC04E9-710E-36FF-FDD9-AD9A2C4892B2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28666" y="2477910"/>
            <a:ext cx="5029200" cy="3795570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lang="es-ES">
                <a:solidFill>
                  <a:schemeClr val="tx1"/>
                </a:solidFill>
                <a:latin typeface="+mj-lt"/>
              </a:defRPr>
            </a:lvl1pPr>
            <a:lvl2pPr marL="800100" indent="-3429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s-ES">
                <a:solidFill>
                  <a:schemeClr val="tx1"/>
                </a:solidFill>
                <a:latin typeface="+mn-lt"/>
              </a:defRPr>
            </a:lvl2pPr>
            <a:lvl3pPr marL="120015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s-ES">
                <a:solidFill>
                  <a:schemeClr val="tx1"/>
                </a:solidFill>
                <a:latin typeface="+mn-lt"/>
              </a:defRPr>
            </a:lvl3pPr>
            <a:lvl4pPr marL="165735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s-ES">
                <a:solidFill>
                  <a:schemeClr val="tx1"/>
                </a:solidFill>
                <a:latin typeface="+mn-lt"/>
              </a:defRPr>
            </a:lvl4pPr>
            <a:lvl5pPr marL="211455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s-ES">
                <a:solidFill>
                  <a:schemeClr val="tx1"/>
                </a:solidFill>
                <a:latin typeface="+mn-lt"/>
              </a:defRPr>
            </a:lvl5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48" name="Marcador de fecha 1">
            <a:extLst>
              <a:ext uri="{FF2B5EF4-FFF2-40B4-BE49-F238E27FC236}">
                <a16:creationId xmlns:a16="http://schemas.microsoft.com/office/drawing/2014/main" id="{2DCC7554-6615-4584-921E-91285C62C0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09560" y="6409944"/>
            <a:ext cx="3703320" cy="448056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20XX</a:t>
            </a:r>
            <a:endParaRPr lang="es-ES" dirty="0"/>
          </a:p>
        </p:txBody>
      </p:sp>
      <p:sp>
        <p:nvSpPr>
          <p:cNvPr id="49" name="Marcador de número de diapositiva 3">
            <a:extLst>
              <a:ext uri="{FF2B5EF4-FFF2-40B4-BE49-F238E27FC236}">
                <a16:creationId xmlns:a16="http://schemas.microsoft.com/office/drawing/2014/main" id="{564CDF61-B448-4746-A22C-52C864C15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fld id="{C01389E6-C847-4AD0-B56D-D205B2EAB1E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574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defPPr>
              <a:defRPr lang="es-ES"/>
            </a:defPPr>
          </a:lstStyle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defPPr>
              <a:defRPr lang="es-ES"/>
            </a:def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 lang="es-ES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s-ES" sz="800" cap="all" spc="300" baseline="0">
                <a:solidFill>
                  <a:srgbClr val="FFFFFF"/>
                </a:solidFill>
              </a:defRPr>
            </a:lvl1pPr>
          </a:lstStyle>
          <a:p>
            <a:pPr rtl="0"/>
            <a:r>
              <a:rPr lang="es-ES"/>
              <a:t>20XX</a:t>
            </a: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s-ES" sz="800" b="1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es-ES"/>
              <a:t>Título de la presentación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s-ES" sz="800">
                <a:solidFill>
                  <a:srgbClr val="FFFFFF"/>
                </a:solidFill>
              </a:defRPr>
            </a:lvl1pPr>
          </a:lstStyle>
          <a:p>
            <a:pPr rtl="0"/>
            <a:fld id="{C01389E6-C847-4AD0-B56D-D205B2EAB1EE}" type="slidenum">
              <a:rPr lang="es-ES" smtClean="0"/>
              <a:pPr rtl="0"/>
              <a:t>‹Nº›</a:t>
            </a:fld>
            <a:endParaRPr lang="es-ES" dirty="0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6BAD9865-E3DF-48D7-CECC-4E72D4BD6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6409177"/>
            <a:ext cx="12192000" cy="456774"/>
            <a:chOff x="0" y="6401226"/>
            <a:chExt cx="12192000" cy="456774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2A4468CB-C30D-82B9-5761-D8A6D6C1B0C1}"/>
                </a:ext>
              </a:extLst>
            </p:cNvPr>
            <p:cNvSpPr/>
            <p:nvPr/>
          </p:nvSpPr>
          <p:spPr>
            <a:xfrm rot="10800000" flipH="1">
              <a:off x="0" y="6401226"/>
              <a:ext cx="12192000" cy="456773"/>
            </a:xfrm>
            <a:prstGeom prst="rect">
              <a:avLst/>
            </a:prstGeom>
            <a:gradFill>
              <a:gsLst>
                <a:gs pos="14000">
                  <a:schemeClr val="accent4">
                    <a:alpha val="28000"/>
                  </a:schemeClr>
                </a:gs>
                <a:gs pos="100000">
                  <a:schemeClr val="accent5">
                    <a:alpha val="85000"/>
                  </a:schemeClr>
                </a:gs>
              </a:gsLst>
              <a:lin ang="6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C3A3149B-9E2E-5045-5FE0-646D9BA81EAB}"/>
                </a:ext>
              </a:extLst>
            </p:cNvPr>
            <p:cNvSpPr/>
            <p:nvPr/>
          </p:nvSpPr>
          <p:spPr>
            <a:xfrm flipH="1">
              <a:off x="4038602" y="6401228"/>
              <a:ext cx="8153398" cy="456772"/>
            </a:xfrm>
            <a:prstGeom prst="rect">
              <a:avLst/>
            </a:prstGeom>
            <a:gradFill>
              <a:gsLst>
                <a:gs pos="9000">
                  <a:schemeClr val="accent2">
                    <a:lumMod val="60000"/>
                    <a:lumOff val="40000"/>
                    <a:alpha val="55000"/>
                  </a:schemeClr>
                </a:gs>
                <a:gs pos="99000">
                  <a:schemeClr val="accent2"/>
                </a:gs>
              </a:gsLst>
              <a:lin ang="14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</a:lstStyle>
            <a:p>
              <a:pPr algn="ctr" rtl="0"/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3476371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20" r:id="rId3"/>
    <p:sldLayoutId id="2147483704" r:id="rId4"/>
    <p:sldLayoutId id="2147483724" r:id="rId5"/>
    <p:sldLayoutId id="2147483721" r:id="rId6"/>
    <p:sldLayoutId id="2147483725" r:id="rId7"/>
    <p:sldLayoutId id="2147483726" r:id="rId8"/>
    <p:sldLayoutId id="2147483722" r:id="rId9"/>
    <p:sldLayoutId id="2147483727" r:id="rId10"/>
    <p:sldLayoutId id="2147483723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s-ES"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lang="es-ES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lang="es-ES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0E0F0A-3BC6-A4BF-0161-DCE0CBC0C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360" y="1731702"/>
            <a:ext cx="10241280" cy="3394596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 dirty="0"/>
              <a:t>Elementos y cualidades de la Música básica</a:t>
            </a:r>
          </a:p>
        </p:txBody>
      </p:sp>
    </p:spTree>
    <p:extLst>
      <p:ext uri="{BB962C8B-B14F-4D97-AF65-F5344CB8AC3E}">
        <p14:creationId xmlns:p14="http://schemas.microsoft.com/office/powerpoint/2010/main" val="3899882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125386-C73F-D050-7660-F21B9A1A8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9640" y="0"/>
            <a:ext cx="5300038" cy="2194560"/>
          </a:xfrm>
        </p:spPr>
        <p:txBody>
          <a:bodyPr rtlCol="0">
            <a:normAutofit/>
          </a:bodyPr>
          <a:lstStyle>
            <a:defPPr>
              <a:defRPr lang="es-ES"/>
            </a:defPPr>
          </a:lstStyle>
          <a:p>
            <a:pPr algn="ctr" rtl="0"/>
            <a:r>
              <a:rPr lang="es-EC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Influencia cultural:</a:t>
            </a:r>
            <a:endParaRPr lang="es-ES" sz="4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E35F57-0C50-F8A1-36C3-676A66ED975E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65955" y="1551008"/>
            <a:ext cx="4688560" cy="4264006"/>
          </a:xfrm>
        </p:spPr>
        <p:txBody>
          <a:bodyPr rtlCol="0">
            <a:normAutofit/>
          </a:bodyPr>
          <a:lstStyle>
            <a:defPPr>
              <a:defRPr lang="es-ES"/>
            </a:def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C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Estos son solo algunos de los elementos y cualidades de la música, pero hay muchos más que contribuyen a su riqueza y diversidad. 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EE45164D-E0FD-3B54-723A-F83CEFA114F8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588966" y="2439611"/>
            <a:ext cx="5300038" cy="3004406"/>
          </a:xfrm>
        </p:spPr>
        <p:txBody>
          <a:bodyPr rtlCol="0">
            <a:normAutofit/>
          </a:bodyPr>
          <a:lstStyle>
            <a:defPPr>
              <a:defRPr lang="es-ES"/>
            </a:defPPr>
          </a:lstStyle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EC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música refleja y contribuye a la identidad cultural de una sociedad, así como a sus tradiciones y valores.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2926DF8-8A22-13D8-C899-87898E784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678" y="6408742"/>
            <a:ext cx="438652" cy="448830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fld id="{39A857F5-96C8-461D-A78C-38E92FE1C522}" type="slidenum">
              <a:rPr lang="es-ES" smtClean="0"/>
              <a:pPr rtl="0"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8108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76C86C-18B1-9DCD-7CED-E3932EBBE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189782"/>
            <a:ext cx="5219086" cy="3830130"/>
          </a:xfrm>
        </p:spPr>
        <p:txBody>
          <a:bodyPr rtlCol="0">
            <a:normAutofit/>
          </a:bodyPr>
          <a:lstStyle>
            <a:defPPr>
              <a:defRPr lang="es-ES"/>
            </a:defPPr>
          </a:lstStyle>
          <a:p>
            <a:pPr rtl="0"/>
            <a:r>
              <a:rPr lang="es-EC" sz="6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Melodía</a:t>
            </a:r>
            <a:endParaRPr lang="es-ES" sz="115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E5548C-6AE1-979F-8462-BC4197999AA5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887059" y="2009950"/>
            <a:ext cx="4782619" cy="3725411"/>
          </a:xfrm>
        </p:spPr>
        <p:txBody>
          <a:bodyPr rtlCol="0">
            <a:normAutofit/>
          </a:bodyPr>
          <a:lstStyle>
            <a:defPPr>
              <a:defRPr lang="es-ES"/>
            </a:def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la sucesión de notas musicales que se perciben como una unidad coherente y con sentido.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FF7126C-384F-56F2-D9A3-16840F27A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678" y="6408742"/>
            <a:ext cx="438652" cy="448830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fld id="{39A857F5-96C8-461D-A78C-38E92FE1C522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0AEB2CB-950E-70B2-594C-1F78115C5E63}"/>
              </a:ext>
            </a:extLst>
          </p:cNvPr>
          <p:cNvSpPr txBox="1"/>
          <p:nvPr/>
        </p:nvSpPr>
        <p:spPr>
          <a:xfrm flipH="1">
            <a:off x="1826270" y="300131"/>
            <a:ext cx="8943536" cy="1036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6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Elementos de la música</a:t>
            </a:r>
            <a:r>
              <a:rPr lang="es-EC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423723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21D89C-9618-B2EB-EB94-00E6CF5F7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872" y="548640"/>
            <a:ext cx="5538158" cy="5810678"/>
          </a:xfrm>
        </p:spPr>
        <p:txBody>
          <a:bodyPr rtlCol="0">
            <a:normAutofit/>
          </a:bodyPr>
          <a:lstStyle>
            <a:defPPr>
              <a:defRPr lang="es-ES"/>
            </a:defPPr>
          </a:lstStyle>
          <a:p>
            <a:pPr rtl="0"/>
            <a:r>
              <a:rPr lang="es-EC" sz="7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Ritmo:</a:t>
            </a:r>
            <a:endParaRPr lang="es-ES" sz="7200" dirty="0"/>
          </a:p>
        </p:txBody>
      </p:sp>
      <p:pic>
        <p:nvPicPr>
          <p:cNvPr id="16" name="Marcador de posición de imagen 15" descr="Un grupo de personas en un concierto">
            <a:extLst>
              <a:ext uri="{FF2B5EF4-FFF2-40B4-BE49-F238E27FC236}">
                <a16:creationId xmlns:a16="http://schemas.microsoft.com/office/drawing/2014/main" id="{B738B3C8-2472-9D7C-05F3-E321DB50B4E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31283" r="31283"/>
          <a:stretch/>
        </p:blipFill>
        <p:spPr>
          <a:xfrm>
            <a:off x="6523243" y="948047"/>
            <a:ext cx="2711967" cy="5431330"/>
          </a:xfr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7A21D1-66E7-C262-591E-D675A023BAA9}"/>
              </a:ext>
            </a:extLst>
          </p:cNvPr>
          <p:cNvSpPr txBox="1"/>
          <p:nvPr/>
        </p:nvSpPr>
        <p:spPr>
          <a:xfrm>
            <a:off x="7462680" y="986056"/>
            <a:ext cx="354505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3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la organización del tiempo en la música, incluyendo el tempo, los patrones de acentuación y la duración de las notas.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065141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4A8AF5-09B8-C7DB-CEFA-6509CB985C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970361-7949-4D39-BB3A-D658CCC2A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360" y="590550"/>
            <a:ext cx="10241280" cy="1439418"/>
          </a:xfrm>
        </p:spPr>
        <p:txBody>
          <a:bodyPr rtlCol="0">
            <a:normAutofit/>
          </a:bodyPr>
          <a:lstStyle>
            <a:defPPr>
              <a:defRPr lang="es-ES"/>
            </a:defPPr>
          </a:lstStyle>
          <a:p>
            <a:pPr rtl="0"/>
            <a:r>
              <a:rPr lang="es-EC" sz="6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Armonía:</a:t>
            </a:r>
            <a:endParaRPr lang="es-ES" sz="6600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4B975F-07F1-A2BB-E63E-B496DA38ECD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75360" y="2408517"/>
            <a:ext cx="10241280" cy="832393"/>
          </a:xfrm>
        </p:spPr>
        <p:txBody>
          <a:bodyPr rtlCol="0">
            <a:normAutofit lnSpcReduction="10000"/>
          </a:bodyPr>
          <a:lstStyle>
            <a:defPPr>
              <a:defRPr lang="es-ES"/>
            </a:def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refiere a la combinación de notas que suenan simultáneamente y que crean acordes y progresiones armónicas.</a:t>
            </a:r>
          </a:p>
        </p:txBody>
      </p:sp>
      <p:pic>
        <p:nvPicPr>
          <p:cNvPr id="5" name="Marcador de posición de imagen 7" descr="Primer plano de un reproductor de discos">
            <a:extLst>
              <a:ext uri="{FF2B5EF4-FFF2-40B4-BE49-F238E27FC236}">
                <a16:creationId xmlns:a16="http://schemas.microsoft.com/office/drawing/2014/main" id="{F0A0F1B2-134A-903D-4AF2-1865E5D8339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43302" y="3351746"/>
            <a:ext cx="7519558" cy="3506255"/>
          </a:xfrm>
        </p:spPr>
      </p:pic>
    </p:spTree>
    <p:extLst>
      <p:ext uri="{BB962C8B-B14F-4D97-AF65-F5344CB8AC3E}">
        <p14:creationId xmlns:p14="http://schemas.microsoft.com/office/powerpoint/2010/main" val="2017634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06654-0C52-B309-B287-DCD191AB2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80592"/>
            <a:ext cx="5168348" cy="3710115"/>
          </a:xfrm>
        </p:spPr>
        <p:txBody>
          <a:bodyPr rtlCol="0">
            <a:normAutofit/>
          </a:bodyPr>
          <a:lstStyle>
            <a:defPPr>
              <a:defRPr lang="es-ES"/>
            </a:defPPr>
          </a:lstStyle>
          <a:p>
            <a:pPr rtl="0"/>
            <a:r>
              <a:rPr lang="es-EC" sz="6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Textura:</a:t>
            </a:r>
            <a:endParaRPr lang="es-ES" sz="60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CC54EF62-25FE-1502-341A-E039FF0E782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578502" y="102442"/>
            <a:ext cx="5089242" cy="6177587"/>
          </a:xfrm>
        </p:spPr>
        <p:txBody>
          <a:bodyPr rtlCol="0"/>
          <a:lstStyle>
            <a:defPPr>
              <a:defRPr lang="es-ES"/>
            </a:def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la forma en que se combinan y se interrelacionan las diferentes partes de la música, como la melodía, la armonía y el ritmo.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DE0C6C8-BBF8-D6DB-5F26-A9F1C44BB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fld id="{C01389E6-C847-4AD0-B56D-D205B2EAB1EE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98736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1BA658-E676-AD88-DD25-2C15C78CC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46" y="281354"/>
            <a:ext cx="5590442" cy="3651513"/>
          </a:xfrm>
        </p:spPr>
        <p:txBody>
          <a:bodyPr rtlCol="0">
            <a:normAutofit/>
          </a:bodyPr>
          <a:lstStyle>
            <a:defPPr>
              <a:defRPr lang="es-ES"/>
            </a:defPPr>
          </a:lstStyle>
          <a:p>
            <a:pPr rtl="0"/>
            <a:r>
              <a:rPr lang="es-EC" sz="5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Dinámica:</a:t>
            </a:r>
            <a:endParaRPr lang="es-ES" sz="5400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AE9552-2B75-73C0-1BD0-A160A7C39D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96000" y="3004920"/>
            <a:ext cx="5486400" cy="1855893"/>
          </a:xfrm>
        </p:spPr>
        <p:txBody>
          <a:bodyPr rtlCol="0">
            <a:normAutofit fontScale="92500"/>
          </a:bodyPr>
          <a:lstStyle>
            <a:defPPr>
              <a:defRPr lang="es-ES"/>
            </a:def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la variación en la intensidad del sonido, desde lo más suave (piano) hasta lo más fuerte (</a:t>
            </a:r>
            <a:r>
              <a:rPr lang="es-EC" sz="3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forte</a:t>
            </a:r>
            <a:r>
              <a:rPr lang="es-EC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50221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0D1D41-5286-2B6E-EE70-7893A03CD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360" y="795528"/>
            <a:ext cx="10241280" cy="1234440"/>
          </a:xfrm>
        </p:spPr>
        <p:txBody>
          <a:bodyPr rtlCol="0">
            <a:normAutofit/>
          </a:bodyPr>
          <a:lstStyle>
            <a:defPPr>
              <a:defRPr lang="es-ES"/>
            </a:def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Cualidades de la música: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4C37A0-451F-A5BA-50DE-F50D2BE3A81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974172" y="2441273"/>
            <a:ext cx="4841076" cy="3776596"/>
          </a:xfrm>
        </p:spPr>
        <p:txBody>
          <a:bodyPr rtlCol="0"/>
          <a:lstStyle>
            <a:defPPr>
              <a:defRPr lang="es-ES"/>
            </a:defPPr>
          </a:lstStyle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s-EC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Expresión emocional: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música tiene la capacidad de transmitir y evocar emociones en quienes la escuchan.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AA9899A-BC50-19B5-0FA9-A07BC368900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371754" y="2441273"/>
            <a:ext cx="4442784" cy="3776596"/>
          </a:xfrm>
        </p:spPr>
        <p:txBody>
          <a:bodyPr rtlCol="0"/>
          <a:lstStyle>
            <a:defPPr>
              <a:defRPr lang="es-ES"/>
            </a:def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Creatividad: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EC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C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C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compositores y músicos utilizan su creatividad para crear nuevas obras musicales y explorar diferentes sonidos y estilos.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13D02C0-0922-7872-ED77-5519F8213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fld id="{C01389E6-C847-4AD0-B56D-D205B2EAB1EE}" type="slidenum">
              <a:rPr lang="es-ES" smtClean="0"/>
              <a:pPr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11109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ítulo 23">
            <a:extLst>
              <a:ext uri="{FF2B5EF4-FFF2-40B4-BE49-F238E27FC236}">
                <a16:creationId xmlns:a16="http://schemas.microsoft.com/office/drawing/2014/main" id="{27C1F976-19D9-4B3A-5154-7A1274E08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1292" y="457200"/>
            <a:ext cx="7126530" cy="1569368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C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Comunicación:</a:t>
            </a:r>
            <a:endParaRPr lang="es-ES" sz="4400" dirty="0"/>
          </a:p>
        </p:txBody>
      </p:sp>
      <p:pic>
        <p:nvPicPr>
          <p:cNvPr id="28" name="Marcador de posición de imagen 27" descr="Un primer plano de un DJ mezclando">
            <a:extLst>
              <a:ext uri="{FF2B5EF4-FFF2-40B4-BE49-F238E27FC236}">
                <a16:creationId xmlns:a16="http://schemas.microsoft.com/office/drawing/2014/main" id="{883BEC4E-FACA-49F1-8A18-5A235BD6E20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t="18" b="18"/>
          <a:stretch/>
        </p:blipFill>
        <p:spPr>
          <a:xfrm>
            <a:off x="0" y="0"/>
            <a:ext cx="4041648" cy="6409944"/>
          </a:xfrm>
        </p:spPr>
      </p:pic>
      <p:sp>
        <p:nvSpPr>
          <p:cNvPr id="26" name="Marcador de contenido 25">
            <a:extLst>
              <a:ext uri="{FF2B5EF4-FFF2-40B4-BE49-F238E27FC236}">
                <a16:creationId xmlns:a16="http://schemas.microsoft.com/office/drawing/2014/main" id="{C746A096-1F10-75ED-9DB7-57ED932FACB5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541838" y="2368550"/>
            <a:ext cx="6826616" cy="3390900"/>
          </a:xfrm>
        </p:spPr>
        <p:txBody>
          <a:bodyPr rtlCol="0"/>
          <a:lstStyle>
            <a:defPPr>
              <a:defRPr lang="es-ES"/>
            </a:def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C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música puede ser un medio de comunicación poderoso, transmitiendo mensajes, ideas y emociones.</a:t>
            </a:r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8A865451-9850-B9FC-5CD5-D14FD2784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fld id="{C01389E6-C847-4AD0-B56D-D205B2EAB1EE}" type="slidenum">
              <a:rPr lang="es-ES" smtClean="0"/>
              <a:pPr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65604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CF0D58-25AA-4771-41E5-144B064DE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548640"/>
            <a:ext cx="6010655" cy="3291840"/>
          </a:xfrm>
        </p:spPr>
        <p:txBody>
          <a:bodyPr rtlCol="0">
            <a:normAutofit/>
          </a:bodyPr>
          <a:lstStyle>
            <a:defPPr>
              <a:defRPr lang="es-ES"/>
            </a:defPPr>
          </a:lstStyle>
          <a:p>
            <a:pPr algn="ctr" rtl="0"/>
            <a:r>
              <a:rPr lang="es-EC" sz="4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Universalidad:</a:t>
            </a:r>
            <a:endParaRPr lang="es-ES" sz="4800" dirty="0"/>
          </a:p>
        </p:txBody>
      </p:sp>
      <p:sp>
        <p:nvSpPr>
          <p:cNvPr id="5" name="Marcador de texto 2">
            <a:extLst>
              <a:ext uri="{FF2B5EF4-FFF2-40B4-BE49-F238E27FC236}">
                <a16:creationId xmlns:a16="http://schemas.microsoft.com/office/drawing/2014/main" id="{46BA37A0-05E5-F950-376B-6EAC6A986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08" y="1176472"/>
            <a:ext cx="4957103" cy="1754821"/>
          </a:xfrm>
        </p:spPr>
        <p:txBody>
          <a:bodyPr rtlCol="0" anchor="t" anchorCtr="0">
            <a:normAutofit fontScale="92500"/>
          </a:bodyPr>
          <a:lstStyle>
            <a:defPPr>
              <a:defRPr lang="es-ES"/>
            </a:defPPr>
          </a:lstStyle>
          <a:p>
            <a:pPr marL="0" indent="0" rtl="0">
              <a:buNone/>
            </a:pPr>
            <a:r>
              <a:rPr lang="es-EC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pesar de las diferencias culturales, la música es un lenguaje universal que puede ser comprendido</a:t>
            </a:r>
            <a:endParaRPr lang="es-ES" sz="2800" dirty="0"/>
          </a:p>
        </p:txBody>
      </p:sp>
      <p:sp>
        <p:nvSpPr>
          <p:cNvPr id="13" name="Marcador de contenido 12">
            <a:extLst>
              <a:ext uri="{FF2B5EF4-FFF2-40B4-BE49-F238E27FC236}">
                <a16:creationId xmlns:a16="http://schemas.microsoft.com/office/drawing/2014/main" id="{7E307620-71A6-CEC9-7D58-42577EC6D9EC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559854" y="2677376"/>
            <a:ext cx="4959957" cy="1503247"/>
          </a:xfrm>
        </p:spPr>
        <p:txBody>
          <a:bodyPr rtlCol="0"/>
          <a:lstStyle>
            <a:defPPr>
              <a:defRPr lang="es-ES"/>
            </a:def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disfrutado por personas de todo el mundo.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ED001CD-F36F-2601-8FDD-1BC823CA2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fld id="{C01389E6-C847-4AD0-B56D-D205B2EAB1EE}" type="slidenum">
              <a:rPr lang="es-ES" smtClean="0"/>
              <a:pPr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7943597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GradientRise">
      <a:dk1>
        <a:sysClr val="windowText" lastClr="000000"/>
      </a:dk1>
      <a:lt1>
        <a:srgbClr val="FFFFFF"/>
      </a:lt1>
      <a:dk2>
        <a:srgbClr val="3C0F3A"/>
      </a:dk2>
      <a:lt2>
        <a:srgbClr val="F1F2F2"/>
      </a:lt2>
      <a:accent1>
        <a:srgbClr val="A6025C"/>
      </a:accent1>
      <a:accent2>
        <a:srgbClr val="92248E"/>
      </a:accent2>
      <a:accent3>
        <a:srgbClr val="DE95C4"/>
      </a:accent3>
      <a:accent4>
        <a:srgbClr val="FE4A00"/>
      </a:accent4>
      <a:accent5>
        <a:srgbClr val="DA002F"/>
      </a:accent5>
      <a:accent6>
        <a:srgbClr val="FF907A"/>
      </a:accent6>
      <a:hlink>
        <a:srgbClr val="CA71E4"/>
      </a:hlink>
      <a:folHlink>
        <a:srgbClr val="E45E49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72976678_TF89309463_Win32" id="{2188BDBE-24DD-46E1-9021-AC973B9CAC92}" vid="{3D19C153-5C08-4846-BE9C-1CBCC943629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F92924-243E-4C73-8BD6-689D14A495F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D389B5-45E8-4EA7-B5A7-604FF249CF7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0D54F37A-6805-42D4-9FB4-3CFF01A7B9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Diseño de aumento de degradado</Template>
  <TotalTime>28</TotalTime>
  <Words>305</Words>
  <Application>Microsoft Office PowerPoint</Application>
  <PresentationFormat>Panorámica</PresentationFormat>
  <Paragraphs>43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Avenir Next LT Pro</vt:lpstr>
      <vt:lpstr>Avenir Next LT Pro Light</vt:lpstr>
      <vt:lpstr>Calibri</vt:lpstr>
      <vt:lpstr>GradientRiseVTI</vt:lpstr>
      <vt:lpstr>Elementos y cualidades de la Música básica</vt:lpstr>
      <vt:lpstr>1. Melodía</vt:lpstr>
      <vt:lpstr>2. Ritmo:</vt:lpstr>
      <vt:lpstr>3. Armonía:</vt:lpstr>
      <vt:lpstr>4. Textura:</vt:lpstr>
      <vt:lpstr>5. Dinámica:</vt:lpstr>
      <vt:lpstr>Cualidades de la música:</vt:lpstr>
      <vt:lpstr>3. Comunicación:</vt:lpstr>
      <vt:lpstr>4. Universalidad:</vt:lpstr>
      <vt:lpstr>5. Influencia cultural: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Elementos y cualidades de la Música básica</dc:title>
  <dc:creator>personal</dc:creator>
  <cp:lastModifiedBy>personal</cp:lastModifiedBy>
  <cp:revision>8</cp:revision>
  <dcterms:created xsi:type="dcterms:W3CDTF">2024-04-03T19:52:12Z</dcterms:created>
  <dcterms:modified xsi:type="dcterms:W3CDTF">2024-04-03T20:20:42Z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