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6" r:id="rId3"/>
    <p:sldId id="277" r:id="rId4"/>
    <p:sldId id="278" r:id="rId5"/>
    <p:sldId id="279" r:id="rId6"/>
    <p:sldId id="280" r:id="rId7"/>
    <p:sldId id="282" r:id="rId8"/>
    <p:sldId id="28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8C8AF-76D4-2168-C4F2-C705FFC2B7F7}" v="446" dt="2020-04-23T03:37:47.598"/>
    <p1510:client id="{923D6E38-5856-9F63-A168-441537090FA0}" v="697" dt="2020-04-23T02:42:13.256"/>
    <p1510:client id="{DC4FAAB3-1C12-0E47-8A59-54007C520569}" v="798" dt="2020-04-23T04:17:14.1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63"/>
  </p:normalViewPr>
  <p:slideViewPr>
    <p:cSldViewPr snapToGrid="0">
      <p:cViewPr varScale="1">
        <p:scale>
          <a:sx n="117" d="100"/>
          <a:sy n="117" d="100"/>
        </p:scale>
        <p:origin x="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nán Ponce" userId="e9ddeaa2-9425-4f5e-aaad-720a0ce49316" providerId="ADAL" clId="{DC4FAAB3-1C12-0E47-8A59-54007C520569}"/>
    <pc:docChg chg="custSel addSld delSld modSld">
      <pc:chgData name="Hernán Ponce" userId="e9ddeaa2-9425-4f5e-aaad-720a0ce49316" providerId="ADAL" clId="{DC4FAAB3-1C12-0E47-8A59-54007C520569}" dt="2020-04-23T04:17:14.183" v="795" actId="1076"/>
      <pc:docMkLst>
        <pc:docMk/>
      </pc:docMkLst>
      <pc:sldChg chg="modSp">
        <pc:chgData name="Hernán Ponce" userId="e9ddeaa2-9425-4f5e-aaad-720a0ce49316" providerId="ADAL" clId="{DC4FAAB3-1C12-0E47-8A59-54007C520569}" dt="2020-04-23T03:50:55.340" v="1" actId="27636"/>
        <pc:sldMkLst>
          <pc:docMk/>
          <pc:sldMk cId="377990359" sldId="257"/>
        </pc:sldMkLst>
        <pc:spChg chg="mod">
          <ac:chgData name="Hernán Ponce" userId="e9ddeaa2-9425-4f5e-aaad-720a0ce49316" providerId="ADAL" clId="{DC4FAAB3-1C12-0E47-8A59-54007C520569}" dt="2020-04-23T03:50:55.340" v="1" actId="27636"/>
          <ac:spMkLst>
            <pc:docMk/>
            <pc:sldMk cId="377990359" sldId="257"/>
            <ac:spMk id="2" creationId="{0EC7363C-6225-402E-B16F-C93DCEFD2B10}"/>
          </ac:spMkLst>
        </pc:spChg>
      </pc:sldChg>
      <pc:sldChg chg="del">
        <pc:chgData name="Hernán Ponce" userId="e9ddeaa2-9425-4f5e-aaad-720a0ce49316" providerId="ADAL" clId="{DC4FAAB3-1C12-0E47-8A59-54007C520569}" dt="2020-04-23T03:51:15.711" v="2" actId="2696"/>
        <pc:sldMkLst>
          <pc:docMk/>
          <pc:sldMk cId="747682281" sldId="261"/>
        </pc:sldMkLst>
      </pc:sldChg>
      <pc:sldChg chg="addSp delSp modSp add">
        <pc:chgData name="Hernán Ponce" userId="e9ddeaa2-9425-4f5e-aaad-720a0ce49316" providerId="ADAL" clId="{DC4FAAB3-1C12-0E47-8A59-54007C520569}" dt="2020-04-23T03:59:35.759" v="251" actId="20577"/>
        <pc:sldMkLst>
          <pc:docMk/>
          <pc:sldMk cId="3514652710" sldId="262"/>
        </pc:sldMkLst>
        <pc:spChg chg="mod">
          <ac:chgData name="Hernán Ponce" userId="e9ddeaa2-9425-4f5e-aaad-720a0ce49316" providerId="ADAL" clId="{DC4FAAB3-1C12-0E47-8A59-54007C520569}" dt="2020-04-23T03:59:35.759" v="251" actId="20577"/>
          <ac:spMkLst>
            <pc:docMk/>
            <pc:sldMk cId="3514652710" sldId="262"/>
            <ac:spMk id="2" creationId="{ACAB5351-F0A5-FA42-8BBD-9DE74D07023B}"/>
          </ac:spMkLst>
        </pc:spChg>
        <pc:spChg chg="del">
          <ac:chgData name="Hernán Ponce" userId="e9ddeaa2-9425-4f5e-aaad-720a0ce49316" providerId="ADAL" clId="{DC4FAAB3-1C12-0E47-8A59-54007C520569}" dt="2020-04-23T03:52:57.455" v="12" actId="3680"/>
          <ac:spMkLst>
            <pc:docMk/>
            <pc:sldMk cId="3514652710" sldId="262"/>
            <ac:spMk id="3" creationId="{64C1574D-DCC4-984D-8054-83EE922C889B}"/>
          </ac:spMkLst>
        </pc:spChg>
        <pc:graphicFrameChg chg="add mod modGraphic">
          <ac:chgData name="Hernán Ponce" userId="e9ddeaa2-9425-4f5e-aaad-720a0ce49316" providerId="ADAL" clId="{DC4FAAB3-1C12-0E47-8A59-54007C520569}" dt="2020-04-23T03:59:04.689" v="245" actId="20577"/>
          <ac:graphicFrameMkLst>
            <pc:docMk/>
            <pc:sldMk cId="3514652710" sldId="262"/>
            <ac:graphicFrameMk id="4" creationId="{81A17584-BE3B-CB4B-85A8-D8E088E2A298}"/>
          </ac:graphicFrameMkLst>
        </pc:graphicFrameChg>
      </pc:sldChg>
      <pc:sldChg chg="addSp delSp modSp add">
        <pc:chgData name="Hernán Ponce" userId="e9ddeaa2-9425-4f5e-aaad-720a0ce49316" providerId="ADAL" clId="{DC4FAAB3-1C12-0E47-8A59-54007C520569}" dt="2020-04-23T04:17:14.183" v="795" actId="1076"/>
        <pc:sldMkLst>
          <pc:docMk/>
          <pc:sldMk cId="69640930" sldId="263"/>
        </pc:sldMkLst>
        <pc:spChg chg="add del mod">
          <ac:chgData name="Hernán Ponce" userId="e9ddeaa2-9425-4f5e-aaad-720a0ce49316" providerId="ADAL" clId="{DC4FAAB3-1C12-0E47-8A59-54007C520569}" dt="2020-04-23T04:01:30.142" v="254" actId="3680"/>
          <ac:spMkLst>
            <pc:docMk/>
            <pc:sldMk cId="69640930" sldId="263"/>
            <ac:spMk id="5" creationId="{7D25865A-8E3C-854C-87A7-7DC0923F72D4}"/>
          </ac:spMkLst>
        </pc:spChg>
        <pc:graphicFrameChg chg="del">
          <ac:chgData name="Hernán Ponce" userId="e9ddeaa2-9425-4f5e-aaad-720a0ce49316" providerId="ADAL" clId="{DC4FAAB3-1C12-0E47-8A59-54007C520569}" dt="2020-04-23T04:01:02.422" v="253" actId="478"/>
          <ac:graphicFrameMkLst>
            <pc:docMk/>
            <pc:sldMk cId="69640930" sldId="263"/>
            <ac:graphicFrameMk id="4" creationId="{81A17584-BE3B-CB4B-85A8-D8E088E2A298}"/>
          </ac:graphicFrameMkLst>
        </pc:graphicFrameChg>
        <pc:graphicFrameChg chg="add mod modGraphic">
          <ac:chgData name="Hernán Ponce" userId="e9ddeaa2-9425-4f5e-aaad-720a0ce49316" providerId="ADAL" clId="{DC4FAAB3-1C12-0E47-8A59-54007C520569}" dt="2020-04-23T04:17:14.183" v="795" actId="1076"/>
          <ac:graphicFrameMkLst>
            <pc:docMk/>
            <pc:sldMk cId="69640930" sldId="263"/>
            <ac:graphicFrameMk id="6" creationId="{573A2276-77A1-9748-8413-46CA11B3C1D6}"/>
          </ac:graphicFrameMkLst>
        </pc:graphicFrameChg>
      </pc:sldChg>
    </pc:docChg>
  </pc:docChgLst>
  <pc:docChgLst>
    <pc:chgData name="Hernán Ponce" userId="S::hponce@unach.edu.ec::e9ddeaa2-9425-4f5e-aaad-720a0ce49316" providerId="AD" clId="Web-{5638C8AF-76D4-2168-C4F2-C705FFC2B7F7}"/>
    <pc:docChg chg="addSld modSld">
      <pc:chgData name="Hernán Ponce" userId="S::hponce@unach.edu.ec::e9ddeaa2-9425-4f5e-aaad-720a0ce49316" providerId="AD" clId="Web-{5638C8AF-76D4-2168-C4F2-C705FFC2B7F7}" dt="2020-04-23T03:37:47.598" v="397" actId="14100"/>
      <pc:docMkLst>
        <pc:docMk/>
      </pc:docMkLst>
      <pc:sldChg chg="modSp">
        <pc:chgData name="Hernán Ponce" userId="S::hponce@unach.edu.ec::e9ddeaa2-9425-4f5e-aaad-720a0ce49316" providerId="AD" clId="Web-{5638C8AF-76D4-2168-C4F2-C705FFC2B7F7}" dt="2020-04-23T02:52:41.691" v="0" actId="1076"/>
        <pc:sldMkLst>
          <pc:docMk/>
          <pc:sldMk cId="377990359" sldId="257"/>
        </pc:sldMkLst>
        <pc:picChg chg="mod">
          <ac:chgData name="Hernán Ponce" userId="S::hponce@unach.edu.ec::e9ddeaa2-9425-4f5e-aaad-720a0ce49316" providerId="AD" clId="Web-{5638C8AF-76D4-2168-C4F2-C705FFC2B7F7}" dt="2020-04-23T02:52:41.691" v="0" actId="1076"/>
          <ac:picMkLst>
            <pc:docMk/>
            <pc:sldMk cId="377990359" sldId="257"/>
            <ac:picMk id="4" creationId="{ED43D6B8-210C-4ED2-B5C8-68B0113F0E98}"/>
          </ac:picMkLst>
        </pc:picChg>
      </pc:sldChg>
      <pc:sldChg chg="modSp">
        <pc:chgData name="Hernán Ponce" userId="S::hponce@unach.edu.ec::e9ddeaa2-9425-4f5e-aaad-720a0ce49316" providerId="AD" clId="Web-{5638C8AF-76D4-2168-C4F2-C705FFC2B7F7}" dt="2020-04-23T02:57:06.286" v="62"/>
        <pc:sldMkLst>
          <pc:docMk/>
          <pc:sldMk cId="2389415581" sldId="258"/>
        </pc:sldMkLst>
        <pc:spChg chg="mod">
          <ac:chgData name="Hernán Ponce" userId="S::hponce@unach.edu.ec::e9ddeaa2-9425-4f5e-aaad-720a0ce49316" providerId="AD" clId="Web-{5638C8AF-76D4-2168-C4F2-C705FFC2B7F7}" dt="2020-04-23T02:53:45.363" v="12" actId="14100"/>
          <ac:spMkLst>
            <pc:docMk/>
            <pc:sldMk cId="2389415581" sldId="258"/>
            <ac:spMk id="2" creationId="{9D26E7B4-0F9F-4ECA-962C-7A434D576324}"/>
          </ac:spMkLst>
        </pc:spChg>
        <pc:spChg chg="mod">
          <ac:chgData name="Hernán Ponce" userId="S::hponce@unach.edu.ec::e9ddeaa2-9425-4f5e-aaad-720a0ce49316" providerId="AD" clId="Web-{5638C8AF-76D4-2168-C4F2-C705FFC2B7F7}" dt="2020-04-23T02:55:58.067" v="55" actId="14100"/>
          <ac:spMkLst>
            <pc:docMk/>
            <pc:sldMk cId="2389415581" sldId="258"/>
            <ac:spMk id="3" creationId="{3D6BFC60-0F69-4DAA-AFCA-07224449B873}"/>
          </ac:spMkLst>
        </pc:spChg>
        <pc:graphicFrameChg chg="mod modGraphic">
          <ac:chgData name="Hernán Ponce" userId="S::hponce@unach.edu.ec::e9ddeaa2-9425-4f5e-aaad-720a0ce49316" providerId="AD" clId="Web-{5638C8AF-76D4-2168-C4F2-C705FFC2B7F7}" dt="2020-04-23T02:57:06.286" v="62"/>
          <ac:graphicFrameMkLst>
            <pc:docMk/>
            <pc:sldMk cId="2389415581" sldId="258"/>
            <ac:graphicFrameMk id="6" creationId="{6D8E5A39-26EF-44F1-A454-CBC80EE30439}"/>
          </ac:graphicFrameMkLst>
        </pc:graphicFrameChg>
      </pc:sldChg>
      <pc:sldChg chg="addSp delSp modSp new">
        <pc:chgData name="Hernán Ponce" userId="S::hponce@unach.edu.ec::e9ddeaa2-9425-4f5e-aaad-720a0ce49316" providerId="AD" clId="Web-{5638C8AF-76D4-2168-C4F2-C705FFC2B7F7}" dt="2020-04-23T03:18:52.417" v="283"/>
        <pc:sldMkLst>
          <pc:docMk/>
          <pc:sldMk cId="1989330141" sldId="259"/>
        </pc:sldMkLst>
        <pc:spChg chg="mod">
          <ac:chgData name="Hernán Ponce" userId="S::hponce@unach.edu.ec::e9ddeaa2-9425-4f5e-aaad-720a0ce49316" providerId="AD" clId="Web-{5638C8AF-76D4-2168-C4F2-C705FFC2B7F7}" dt="2020-04-23T03:04:51.460" v="94" actId="20577"/>
          <ac:spMkLst>
            <pc:docMk/>
            <pc:sldMk cId="1989330141" sldId="259"/>
            <ac:spMk id="2" creationId="{04C8BF2A-3575-4C8E-B904-B919CC97852D}"/>
          </ac:spMkLst>
        </pc:spChg>
        <pc:spChg chg="del">
          <ac:chgData name="Hernán Ponce" userId="S::hponce@unach.edu.ec::e9ddeaa2-9425-4f5e-aaad-720a0ce49316" providerId="AD" clId="Web-{5638C8AF-76D4-2168-C4F2-C705FFC2B7F7}" dt="2020-04-23T03:02:34.538" v="74"/>
          <ac:spMkLst>
            <pc:docMk/>
            <pc:sldMk cId="1989330141" sldId="259"/>
            <ac:spMk id="3" creationId="{D8B18EF0-381A-4BDA-91D7-03CBB5919CCD}"/>
          </ac:spMkLst>
        </pc:spChg>
        <pc:spChg chg="add del mod">
          <ac:chgData name="Hernán Ponce" userId="S::hponce@unach.edu.ec::e9ddeaa2-9425-4f5e-aaad-720a0ce49316" providerId="AD" clId="Web-{5638C8AF-76D4-2168-C4F2-C705FFC2B7F7}" dt="2020-04-23T03:10:41.962" v="164"/>
          <ac:spMkLst>
            <pc:docMk/>
            <pc:sldMk cId="1989330141" sldId="259"/>
            <ac:spMk id="7" creationId="{1374190B-01D4-450E-A13B-F48AFA39803F}"/>
          </ac:spMkLst>
        </pc:spChg>
        <pc:graphicFrameChg chg="add del mod ord modGraphic">
          <ac:chgData name="Hernán Ponce" userId="S::hponce@unach.edu.ec::e9ddeaa2-9425-4f5e-aaad-720a0ce49316" providerId="AD" clId="Web-{5638C8AF-76D4-2168-C4F2-C705FFC2B7F7}" dt="2020-04-23T03:09:42.055" v="163"/>
          <ac:graphicFrameMkLst>
            <pc:docMk/>
            <pc:sldMk cId="1989330141" sldId="259"/>
            <ac:graphicFrameMk id="4" creationId="{B4ED5959-FB2F-465E-A481-583629B8A664}"/>
          </ac:graphicFrameMkLst>
        </pc:graphicFrameChg>
        <pc:graphicFrameChg chg="add mod ord modGraphic">
          <ac:chgData name="Hernán Ponce" userId="S::hponce@unach.edu.ec::e9ddeaa2-9425-4f5e-aaad-720a0ce49316" providerId="AD" clId="Web-{5638C8AF-76D4-2168-C4F2-C705FFC2B7F7}" dt="2020-04-23T03:18:52.417" v="283"/>
          <ac:graphicFrameMkLst>
            <pc:docMk/>
            <pc:sldMk cId="1989330141" sldId="259"/>
            <ac:graphicFrameMk id="8" creationId="{9D76D57C-4E82-46D4-B025-AACFC6EC5A5A}"/>
          </ac:graphicFrameMkLst>
        </pc:graphicFrameChg>
      </pc:sldChg>
      <pc:sldChg chg="modSp add replId">
        <pc:chgData name="Hernán Ponce" userId="S::hponce@unach.edu.ec::e9ddeaa2-9425-4f5e-aaad-720a0ce49316" providerId="AD" clId="Web-{5638C8AF-76D4-2168-C4F2-C705FFC2B7F7}" dt="2020-04-23T03:28:11.607" v="326"/>
        <pc:sldMkLst>
          <pc:docMk/>
          <pc:sldMk cId="3278769732" sldId="260"/>
        </pc:sldMkLst>
        <pc:graphicFrameChg chg="mod modGraphic">
          <ac:chgData name="Hernán Ponce" userId="S::hponce@unach.edu.ec::e9ddeaa2-9425-4f5e-aaad-720a0ce49316" providerId="AD" clId="Web-{5638C8AF-76D4-2168-C4F2-C705FFC2B7F7}" dt="2020-04-23T03:28:11.607" v="326"/>
          <ac:graphicFrameMkLst>
            <pc:docMk/>
            <pc:sldMk cId="3278769732" sldId="260"/>
            <ac:graphicFrameMk id="8" creationId="{9D76D57C-4E82-46D4-B025-AACFC6EC5A5A}"/>
          </ac:graphicFrameMkLst>
        </pc:graphicFrameChg>
      </pc:sldChg>
      <pc:sldChg chg="addSp delSp modSp new">
        <pc:chgData name="Hernán Ponce" userId="S::hponce@unach.edu.ec::e9ddeaa2-9425-4f5e-aaad-720a0ce49316" providerId="AD" clId="Web-{5638C8AF-76D4-2168-C4F2-C705FFC2B7F7}" dt="2020-04-23T03:37:47.598" v="397" actId="14100"/>
        <pc:sldMkLst>
          <pc:docMk/>
          <pc:sldMk cId="747682281" sldId="261"/>
        </pc:sldMkLst>
        <pc:spChg chg="mod">
          <ac:chgData name="Hernán Ponce" userId="S::hponce@unach.edu.ec::e9ddeaa2-9425-4f5e-aaad-720a0ce49316" providerId="AD" clId="Web-{5638C8AF-76D4-2168-C4F2-C705FFC2B7F7}" dt="2020-04-23T03:37:30.598" v="394" actId="20577"/>
          <ac:spMkLst>
            <pc:docMk/>
            <pc:sldMk cId="747682281" sldId="261"/>
            <ac:spMk id="2" creationId="{F32BC69A-D2C8-4B49-AD63-3D94E5CE1F4D}"/>
          </ac:spMkLst>
        </pc:spChg>
        <pc:spChg chg="del">
          <ac:chgData name="Hernán Ponce" userId="S::hponce@unach.edu.ec::e9ddeaa2-9425-4f5e-aaad-720a0ce49316" providerId="AD" clId="Web-{5638C8AF-76D4-2168-C4F2-C705FFC2B7F7}" dt="2020-04-23T03:32:33.673" v="339"/>
          <ac:spMkLst>
            <pc:docMk/>
            <pc:sldMk cId="747682281" sldId="261"/>
            <ac:spMk id="3" creationId="{F21CC312-7CEB-4D24-B0E1-026F5661E225}"/>
          </ac:spMkLst>
        </pc:spChg>
        <pc:spChg chg="add mod">
          <ac:chgData name="Hernán Ponce" userId="S::hponce@unach.edu.ec::e9ddeaa2-9425-4f5e-aaad-720a0ce49316" providerId="AD" clId="Web-{5638C8AF-76D4-2168-C4F2-C705FFC2B7F7}" dt="2020-04-23T03:37:47.598" v="397" actId="14100"/>
          <ac:spMkLst>
            <pc:docMk/>
            <pc:sldMk cId="747682281" sldId="261"/>
            <ac:spMk id="9" creationId="{283BE531-DE5A-4BCF-A288-EE55A9977379}"/>
          </ac:spMkLst>
        </pc:spChg>
        <pc:graphicFrameChg chg="add del mod ord modGraphic">
          <ac:chgData name="Hernán Ponce" userId="S::hponce@unach.edu.ec::e9ddeaa2-9425-4f5e-aaad-720a0ce49316" providerId="AD" clId="Web-{5638C8AF-76D4-2168-C4F2-C705FFC2B7F7}" dt="2020-04-23T03:33:44.438" v="341"/>
          <ac:graphicFrameMkLst>
            <pc:docMk/>
            <pc:sldMk cId="747682281" sldId="261"/>
            <ac:graphicFrameMk id="4" creationId="{5B561BB9-D42E-48EC-A252-53B9F5A26C42}"/>
          </ac:graphicFrameMkLst>
        </pc:graphicFrameChg>
        <pc:graphicFrameChg chg="add mod modGraphic">
          <ac:chgData name="Hernán Ponce" userId="S::hponce@unach.edu.ec::e9ddeaa2-9425-4f5e-aaad-720a0ce49316" providerId="AD" clId="Web-{5638C8AF-76D4-2168-C4F2-C705FFC2B7F7}" dt="2020-04-23T03:36:51.864" v="392" actId="1076"/>
          <ac:graphicFrameMkLst>
            <pc:docMk/>
            <pc:sldMk cId="747682281" sldId="261"/>
            <ac:graphicFrameMk id="6" creationId="{4E43E5FC-8E3F-4607-A933-1B9AABA168E4}"/>
          </ac:graphicFrameMkLst>
        </pc:graphicFrameChg>
      </pc:sldChg>
    </pc:docChg>
  </pc:docChgLst>
  <pc:docChgLst>
    <pc:chgData name="Hernán Ponce" userId="S::hponce@unach.edu.ec::e9ddeaa2-9425-4f5e-aaad-720a0ce49316" providerId="AD" clId="Web-{923D6E38-5856-9F63-A168-441537090FA0}"/>
    <pc:docChg chg="mod addSld modSld sldOrd modMainMaster setSldSz">
      <pc:chgData name="Hernán Ponce" userId="S::hponce@unach.edu.ec::e9ddeaa2-9425-4f5e-aaad-720a0ce49316" providerId="AD" clId="Web-{923D6E38-5856-9F63-A168-441537090FA0}" dt="2020-04-23T02:42:13.256" v="656"/>
      <pc:docMkLst>
        <pc:docMk/>
      </pc:docMkLst>
      <pc:sldChg chg="modSp">
        <pc:chgData name="Hernán Ponce" userId="S::hponce@unach.edu.ec::e9ddeaa2-9425-4f5e-aaad-720a0ce49316" providerId="AD" clId="Web-{923D6E38-5856-9F63-A168-441537090FA0}" dt="2020-04-23T02:37:25.552" v="640"/>
        <pc:sldMkLst>
          <pc:docMk/>
          <pc:sldMk cId="3482921086" sldId="256"/>
        </pc:sldMkLst>
        <pc:spChg chg="mod">
          <ac:chgData name="Hernán Ponce" userId="S::hponce@unach.edu.ec::e9ddeaa2-9425-4f5e-aaad-720a0ce49316" providerId="AD" clId="Web-{923D6E38-5856-9F63-A168-441537090FA0}" dt="2020-04-23T02:37:25.552" v="640"/>
          <ac:spMkLst>
            <pc:docMk/>
            <pc:sldMk cId="3482921086" sldId="256"/>
            <ac:spMk id="2" creationId="{00000000-0000-0000-0000-000000000000}"/>
          </ac:spMkLst>
        </pc:spChg>
        <pc:spChg chg="mod">
          <ac:chgData name="Hernán Ponce" userId="S::hponce@unach.edu.ec::e9ddeaa2-9425-4f5e-aaad-720a0ce49316" providerId="AD" clId="Web-{923D6E38-5856-9F63-A168-441537090FA0}" dt="2020-04-23T02:37:25.552" v="640"/>
          <ac:spMkLst>
            <pc:docMk/>
            <pc:sldMk cId="3482921086" sldId="256"/>
            <ac:spMk id="3" creationId="{00000000-0000-0000-0000-000000000000}"/>
          </ac:spMkLst>
        </pc:spChg>
      </pc:sldChg>
      <pc:sldChg chg="addSp modSp new ord">
        <pc:chgData name="Hernán Ponce" userId="S::hponce@unach.edu.ec::e9ddeaa2-9425-4f5e-aaad-720a0ce49316" providerId="AD" clId="Web-{923D6E38-5856-9F63-A168-441537090FA0}" dt="2020-04-23T02:37:25.552" v="640"/>
        <pc:sldMkLst>
          <pc:docMk/>
          <pc:sldMk cId="377990359" sldId="257"/>
        </pc:sldMkLst>
        <pc:spChg chg="mod">
          <ac:chgData name="Hernán Ponce" userId="S::hponce@unach.edu.ec::e9ddeaa2-9425-4f5e-aaad-720a0ce49316" providerId="AD" clId="Web-{923D6E38-5856-9F63-A168-441537090FA0}" dt="2020-04-23T02:37:25.552" v="640"/>
          <ac:spMkLst>
            <pc:docMk/>
            <pc:sldMk cId="377990359" sldId="257"/>
            <ac:spMk id="2" creationId="{0EC7363C-6225-402E-B16F-C93DCEFD2B10}"/>
          </ac:spMkLst>
        </pc:spChg>
        <pc:spChg chg="mod">
          <ac:chgData name="Hernán Ponce" userId="S::hponce@unach.edu.ec::e9ddeaa2-9425-4f5e-aaad-720a0ce49316" providerId="AD" clId="Web-{923D6E38-5856-9F63-A168-441537090FA0}" dt="2020-04-23T02:37:25.552" v="640"/>
          <ac:spMkLst>
            <pc:docMk/>
            <pc:sldMk cId="377990359" sldId="257"/>
            <ac:spMk id="3" creationId="{8F2AE95A-AE7A-42E3-9E0B-42EE96BF63CD}"/>
          </ac:spMkLst>
        </pc:spChg>
        <pc:picChg chg="add mod">
          <ac:chgData name="Hernán Ponce" userId="S::hponce@unach.edu.ec::e9ddeaa2-9425-4f5e-aaad-720a0ce49316" providerId="AD" clId="Web-{923D6E38-5856-9F63-A168-441537090FA0}" dt="2020-04-23T02:37:25.552" v="640"/>
          <ac:picMkLst>
            <pc:docMk/>
            <pc:sldMk cId="377990359" sldId="257"/>
            <ac:picMk id="4" creationId="{ED43D6B8-210C-4ED2-B5C8-68B0113F0E98}"/>
          </ac:picMkLst>
        </pc:picChg>
      </pc:sldChg>
      <pc:sldChg chg="addSp delSp modSp new modTransition">
        <pc:chgData name="Hernán Ponce" userId="S::hponce@unach.edu.ec::e9ddeaa2-9425-4f5e-aaad-720a0ce49316" providerId="AD" clId="Web-{923D6E38-5856-9F63-A168-441537090FA0}" dt="2020-04-23T02:42:13.256" v="656"/>
        <pc:sldMkLst>
          <pc:docMk/>
          <pc:sldMk cId="2389415581" sldId="258"/>
        </pc:sldMkLst>
        <pc:spChg chg="mod">
          <ac:chgData name="Hernán Ponce" userId="S::hponce@unach.edu.ec::e9ddeaa2-9425-4f5e-aaad-720a0ce49316" providerId="AD" clId="Web-{923D6E38-5856-9F63-A168-441537090FA0}" dt="2020-04-23T02:37:25.552" v="640"/>
          <ac:spMkLst>
            <pc:docMk/>
            <pc:sldMk cId="2389415581" sldId="258"/>
            <ac:spMk id="2" creationId="{9D26E7B4-0F9F-4ECA-962C-7A434D576324}"/>
          </ac:spMkLst>
        </pc:spChg>
        <pc:spChg chg="mod">
          <ac:chgData name="Hernán Ponce" userId="S::hponce@unach.edu.ec::e9ddeaa2-9425-4f5e-aaad-720a0ce49316" providerId="AD" clId="Web-{923D6E38-5856-9F63-A168-441537090FA0}" dt="2020-04-23T02:41:11.959" v="648" actId="14100"/>
          <ac:spMkLst>
            <pc:docMk/>
            <pc:sldMk cId="2389415581" sldId="258"/>
            <ac:spMk id="3" creationId="{3D6BFC60-0F69-4DAA-AFCA-07224449B873}"/>
          </ac:spMkLst>
        </pc:spChg>
        <pc:graphicFrameChg chg="add del mod modGraphic">
          <ac:chgData name="Hernán Ponce" userId="S::hponce@unach.edu.ec::e9ddeaa2-9425-4f5e-aaad-720a0ce49316" providerId="AD" clId="Web-{923D6E38-5856-9F63-A168-441537090FA0}" dt="2020-04-23T02:28:41.675" v="450"/>
          <ac:graphicFrameMkLst>
            <pc:docMk/>
            <pc:sldMk cId="2389415581" sldId="258"/>
            <ac:graphicFrameMk id="4" creationId="{389ACE2A-B12B-4118-8F12-BF78D30BB5DA}"/>
          </ac:graphicFrameMkLst>
        </pc:graphicFrameChg>
        <pc:graphicFrameChg chg="add mod modGraphic">
          <ac:chgData name="Hernán Ponce" userId="S::hponce@unach.edu.ec::e9ddeaa2-9425-4f5e-aaad-720a0ce49316" providerId="AD" clId="Web-{923D6E38-5856-9F63-A168-441537090FA0}" dt="2020-04-23T02:42:13.256" v="656"/>
          <ac:graphicFrameMkLst>
            <pc:docMk/>
            <pc:sldMk cId="2389415581" sldId="258"/>
            <ac:graphicFrameMk id="6" creationId="{6D8E5A39-26EF-44F1-A454-CBC80EE30439}"/>
          </ac:graphicFrameMkLst>
        </pc:graphicFrameChg>
      </pc:sldChg>
      <pc:sldMasterChg chg="modSp modSldLayout">
        <pc:chgData name="Hernán Ponce" userId="S::hponce@unach.edu.ec::e9ddeaa2-9425-4f5e-aaad-720a0ce49316" providerId="AD" clId="Web-{923D6E38-5856-9F63-A168-441537090FA0}" dt="2020-04-23T02:37:25.552" v="640"/>
        <pc:sldMasterMkLst>
          <pc:docMk/>
          <pc:sldMasterMk cId="1967165368" sldId="2147483669"/>
        </pc:sldMasterMkLst>
        <pc:spChg chg="mod">
          <ac:chgData name="Hernán Ponce" userId="S::hponce@unach.edu.ec::e9ddeaa2-9425-4f5e-aaad-720a0ce49316" providerId="AD" clId="Web-{923D6E38-5856-9F63-A168-441537090FA0}" dt="2020-04-23T02:37:25.552" v="640"/>
          <ac:spMkLst>
            <pc:docMk/>
            <pc:sldMasterMk cId="1967165368" sldId="2147483669"/>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6"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ac:picMk id="1026" creationId="{00000000-0000-0000-0000-000000000000}"/>
          </ac:picMkLst>
        </pc:picChg>
        <pc:sldLayoutChg chg="modSp">
          <pc:chgData name="Hernán Ponce" userId="S::hponce@unach.edu.ec::e9ddeaa2-9425-4f5e-aaad-720a0ce49316" providerId="AD" clId="Web-{923D6E38-5856-9F63-A168-441537090FA0}" dt="2020-04-23T02:37:25.552" v="640"/>
          <pc:sldLayoutMkLst>
            <pc:docMk/>
            <pc:sldMasterMk cId="1967165368" sldId="2147483669"/>
            <pc:sldLayoutMk cId="613466156" sldId="2147483670"/>
          </pc:sldLayoutMkLst>
          <pc:spChg chg="mod">
            <ac:chgData name="Hernán Ponce" userId="S::hponce@unach.edu.ec::e9ddeaa2-9425-4f5e-aaad-720a0ce49316" providerId="AD" clId="Web-{923D6E38-5856-9F63-A168-441537090FA0}" dt="2020-04-23T02:37:25.552" v="640"/>
            <ac:spMkLst>
              <pc:docMk/>
              <pc:sldMasterMk cId="1967165368" sldId="2147483669"/>
              <pc:sldLayoutMk cId="613466156" sldId="2147483670"/>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613466156" sldId="2147483670"/>
              <ac:spMk id="3"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613466156" sldId="2147483670"/>
              <ac:picMk id="7"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2360804031" sldId="2147483671"/>
          </pc:sldLayoutMkLst>
          <pc:spChg chg="mod">
            <ac:chgData name="Hernán Ponce" userId="S::hponce@unach.edu.ec::e9ddeaa2-9425-4f5e-aaad-720a0ce49316" providerId="AD" clId="Web-{923D6E38-5856-9F63-A168-441537090FA0}" dt="2020-04-23T02:37:25.552" v="640"/>
            <ac:spMkLst>
              <pc:docMk/>
              <pc:sldMasterMk cId="1967165368" sldId="2147483669"/>
              <pc:sldLayoutMk cId="2360804031" sldId="2147483671"/>
              <ac:spMk id="12"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2360804031" sldId="2147483671"/>
              <ac:picMk id="3"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127306564" sldId="2147483672"/>
          </pc:sldLayoutMkLst>
          <pc:spChg chg="mod">
            <ac:chgData name="Hernán Ponce" userId="S::hponce@unach.edu.ec::e9ddeaa2-9425-4f5e-aaad-720a0ce49316" providerId="AD" clId="Web-{923D6E38-5856-9F63-A168-441537090FA0}" dt="2020-04-23T02:37:25.552" v="640"/>
            <ac:spMkLst>
              <pc:docMk/>
              <pc:sldMasterMk cId="1967165368" sldId="2147483669"/>
              <pc:sldLayoutMk cId="1127306564" sldId="2147483672"/>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7306564" sldId="2147483672"/>
              <ac:spMk id="3"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127306564" sldId="2147483672"/>
              <ac:picMk id="9"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97046006" sldId="2147483673"/>
          </pc:sldLayoutMkLst>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97046006" sldId="2147483673"/>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62488411" sldId="2147483674"/>
          </pc:sldLayoutMkLst>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462488411" sldId="2147483674"/>
              <ac:picMk id="15"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84428792" sldId="2147483675"/>
          </pc:sldLayoutMkLst>
          <pc:picChg chg="mod">
            <ac:chgData name="Hernán Ponce" userId="S::hponce@unach.edu.ec::e9ddeaa2-9425-4f5e-aaad-720a0ce49316" providerId="AD" clId="Web-{923D6E38-5856-9F63-A168-441537090FA0}" dt="2020-04-23T02:37:25.552" v="640"/>
            <ac:picMkLst>
              <pc:docMk/>
              <pc:sldMasterMk cId="1967165368" sldId="2147483669"/>
              <pc:sldLayoutMk cId="1484428792" sldId="2147483675"/>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388723601" sldId="2147483676"/>
          </pc:sldLayoutMkLst>
          <pc:picChg chg="mod">
            <ac:chgData name="Hernán Ponce" userId="S::hponce@unach.edu.ec::e9ddeaa2-9425-4f5e-aaad-720a0ce49316" providerId="AD" clId="Web-{923D6E38-5856-9F63-A168-441537090FA0}" dt="2020-04-23T02:37:25.552" v="640"/>
            <ac:picMkLst>
              <pc:docMk/>
              <pc:sldMasterMk cId="1967165368" sldId="2147483669"/>
              <pc:sldLayoutMk cId="1388723601" sldId="2147483676"/>
              <ac:picMk id="7"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12251636" sldId="2147483677"/>
          </pc:sldLayoutMkLst>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10"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12251636" sldId="2147483677"/>
              <ac:picMk id="11"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28831491" sldId="2147483678"/>
          </pc:sldLayoutMkLst>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428831491" sldId="2147483678"/>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550867246" sldId="2147483679"/>
          </pc:sldLayoutMkLst>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550867246" sldId="2147483679"/>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136455474" sldId="2147483680"/>
          </pc:sldLayoutMkLst>
          <pc:spChg chg="mod">
            <ac:chgData name="Hernán Ponce" userId="S::hponce@unach.edu.ec::e9ddeaa2-9425-4f5e-aaad-720a0ce49316" providerId="AD" clId="Web-{923D6E38-5856-9F63-A168-441537090FA0}" dt="2020-04-23T02:37:25.552" v="640"/>
            <ac:spMkLst>
              <pc:docMk/>
              <pc:sldMasterMk cId="1967165368" sldId="2147483669"/>
              <pc:sldLayoutMk cId="3136455474" sldId="2147483680"/>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6455474" sldId="2147483680"/>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136455474" sldId="2147483680"/>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131146209" sldId="2147483681"/>
          </pc:sldLayoutMkLst>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131146209" sldId="2147483681"/>
              <ac:picMk id="11"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284829982" sldId="2147483682"/>
          </pc:sldLayoutMkLst>
          <pc:spChg chg="mod">
            <ac:chgData name="Hernán Ponce" userId="S::hponce@unach.edu.ec::e9ddeaa2-9425-4f5e-aaad-720a0ce49316" providerId="AD" clId="Web-{923D6E38-5856-9F63-A168-441537090FA0}" dt="2020-04-23T02:37:25.552" v="640"/>
            <ac:spMkLst>
              <pc:docMk/>
              <pc:sldMasterMk cId="1967165368" sldId="2147483669"/>
              <pc:sldLayoutMk cId="4284829982" sldId="2147483682"/>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284829982" sldId="2147483682"/>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284829982" sldId="2147483682"/>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158503401" sldId="2147483683"/>
          </pc:sldLayoutMkLst>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7"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8"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9"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0"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1"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5"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158503401" sldId="2147483683"/>
              <ac:picMk id="13"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064855791" sldId="2147483684"/>
          </pc:sldLayoutMkLst>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19"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0"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1"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6"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7"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30"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064855791" sldId="2147483684"/>
              <ac:picMk id="16"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2973391314" sldId="2147483685"/>
          </pc:sldLayoutMkLst>
          <pc:spChg chg="mod">
            <ac:chgData name="Hernán Ponce" userId="S::hponce@unach.edu.ec::e9ddeaa2-9425-4f5e-aaad-720a0ce49316" providerId="AD" clId="Web-{923D6E38-5856-9F63-A168-441537090FA0}" dt="2020-04-23T02:37:25.552" v="640"/>
            <ac:spMkLst>
              <pc:docMk/>
              <pc:sldMasterMk cId="1967165368" sldId="2147483669"/>
              <pc:sldLayoutMk cId="2973391314" sldId="2147483685"/>
              <ac:spMk id="11"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2973391314" sldId="2147483685"/>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624786676" sldId="2147483686"/>
          </pc:sldLayoutMkLst>
          <pc:spChg chg="mod">
            <ac:chgData name="Hernán Ponce" userId="S::hponce@unach.edu.ec::e9ddeaa2-9425-4f5e-aaad-720a0ce49316" providerId="AD" clId="Web-{923D6E38-5856-9F63-A168-441537090FA0}" dt="2020-04-23T02:37:25.552" v="640"/>
            <ac:spMkLst>
              <pc:docMk/>
              <pc:sldMasterMk cId="1967165368" sldId="2147483669"/>
              <pc:sldLayoutMk cId="1624786676" sldId="2147483686"/>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624786676" sldId="2147483686"/>
              <ac:spMk id="8"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624786676" sldId="2147483686"/>
              <ac:picMk id="9" creationId="{00000000-0000-0000-0000-000000000000}"/>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s-ES"/>
              <a:t>Haga clic para modificar el estilo de título del patrón</a:t>
            </a:r>
            <a:endParaRPr lang="en-US"/>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61346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55086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13645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s-ES"/>
              <a:t>Haga clic para modificar el estilo de título del patrón</a:t>
            </a:r>
            <a:endParaRPr lang="en-US"/>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313114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28482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7/1/21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15850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7/1/21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06485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97339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62478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12" name="Content Placeholder 2"/>
          <p:cNvSpPr>
            <a:spLocks noGrp="1"/>
          </p:cNvSpPr>
          <p:nvPr>
            <p:ph sz="quarter" idx="13"/>
          </p:nvPr>
        </p:nvSpPr>
        <p:spPr>
          <a:xfrm>
            <a:off x="685330" y="2367093"/>
            <a:ext cx="777287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7/1/21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36080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7/1/21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12730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a:p>
        </p:txBody>
      </p:sp>
      <p:sp>
        <p:nvSpPr>
          <p:cNvPr id="12" name="Content Placeholder 2"/>
          <p:cNvSpPr>
            <a:spLocks noGrp="1"/>
          </p:cNvSpPr>
          <p:nvPr>
            <p:ph sz="quarter" idx="13"/>
          </p:nvPr>
        </p:nvSpPr>
        <p:spPr>
          <a:xfrm>
            <a:off x="685330" y="2367093"/>
            <a:ext cx="382952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3"/>
          <p:cNvSpPr>
            <a:spLocks noGrp="1"/>
          </p:cNvSpPr>
          <p:nvPr>
            <p:ph sz="quarter" idx="14"/>
          </p:nvPr>
        </p:nvSpPr>
        <p:spPr>
          <a:xfrm>
            <a:off x="4629150" y="2367093"/>
            <a:ext cx="382905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7/1/21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9704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7/1/21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624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7/1/21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844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7/1/21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38872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s-ES"/>
              <a:t>Haga clic para modificar el estilo de título del patrón</a:t>
            </a:r>
            <a:endParaRPr lang="en-US"/>
          </a:p>
        </p:txBody>
      </p:sp>
      <p:sp>
        <p:nvSpPr>
          <p:cNvPr id="10" name="Content Placeholder 2"/>
          <p:cNvSpPr>
            <a:spLocks noGrp="1"/>
          </p:cNvSpPr>
          <p:nvPr>
            <p:ph sz="quarter" idx="13"/>
          </p:nvPr>
        </p:nvSpPr>
        <p:spPr>
          <a:xfrm>
            <a:off x="3808547" y="609601"/>
            <a:ext cx="4650122" cy="518159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1225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2883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smtClean="0"/>
              <a:pPr/>
              <a:t>7/1/21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smtClean="0"/>
              <a:pPr/>
              <a:t>‹Nº›</a:t>
            </a:fld>
            <a:endParaRPr lang="en-US"/>
          </a:p>
        </p:txBody>
      </p:sp>
    </p:spTree>
    <p:extLst>
      <p:ext uri="{BB962C8B-B14F-4D97-AF65-F5344CB8AC3E}">
        <p14:creationId xmlns:p14="http://schemas.microsoft.com/office/powerpoint/2010/main" val="19671653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log.arenaswim.com/es/entrenamiento-y-tecnica/mejora-la-tecnica-de-espalda-10-ejercicios-imprescindibles-para-iniciarse-en-el-estil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l2ZgCvB-k0" TargetMode="External"/><Relationship Id="rId2" Type="http://schemas.openxmlformats.org/officeDocument/2006/relationships/hyperlink" Target="https://www.youtube.com/watch?v=9_7OVHXtV_o"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7363C-6225-402E-B16F-C93DCEFD2B10}"/>
              </a:ext>
            </a:extLst>
          </p:cNvPr>
          <p:cNvSpPr>
            <a:spLocks noGrp="1"/>
          </p:cNvSpPr>
          <p:nvPr>
            <p:ph type="title"/>
          </p:nvPr>
        </p:nvSpPr>
        <p:spPr>
          <a:xfrm>
            <a:off x="685332" y="933571"/>
            <a:ext cx="7773338" cy="1605632"/>
          </a:xfrm>
        </p:spPr>
        <p:txBody>
          <a:bodyPr>
            <a:normAutofit fontScale="90000"/>
          </a:bodyPr>
          <a:lstStyle/>
          <a:p>
            <a:br>
              <a:rPr lang="es-EC" sz="2400" dirty="0"/>
            </a:br>
            <a:br>
              <a:rPr lang="es-EC" sz="2400" dirty="0"/>
            </a:br>
            <a:br>
              <a:rPr lang="es-EC" sz="2400" dirty="0"/>
            </a:br>
            <a:br>
              <a:rPr lang="es-EC" sz="2400" dirty="0"/>
            </a:br>
            <a:br>
              <a:rPr lang="es-EC" sz="2400" dirty="0"/>
            </a:br>
            <a:br>
              <a:rPr lang="es-EC" sz="2400" dirty="0"/>
            </a:br>
            <a:br>
              <a:rPr lang="es-EC" sz="2400" dirty="0"/>
            </a:br>
            <a:r>
              <a:rPr lang="es-EC" sz="2700" dirty="0"/>
              <a:t>1.6. Pasos metodológicos para la enseñanza de la técnica de nado espalda (brazada, coordinación de patada y brazada, respiración, movimiento completo) </a:t>
            </a:r>
            <a:br>
              <a:rPr lang="es-EC" sz="2700" dirty="0"/>
            </a:br>
            <a:br>
              <a:rPr lang="es-EC" sz="2700" dirty="0"/>
            </a:br>
            <a:br>
              <a:rPr lang="es-EC" sz="2400" dirty="0"/>
            </a:br>
            <a:br>
              <a:rPr lang="es-EC" sz="2400" dirty="0"/>
            </a:br>
            <a:br>
              <a:rPr lang="es-EC" dirty="0"/>
            </a:br>
            <a:endParaRPr lang="es-ES" dirty="0"/>
          </a:p>
        </p:txBody>
      </p:sp>
      <p:sp>
        <p:nvSpPr>
          <p:cNvPr id="3" name="Marcador de contenido 2">
            <a:extLst>
              <a:ext uri="{FF2B5EF4-FFF2-40B4-BE49-F238E27FC236}">
                <a16:creationId xmlns:a16="http://schemas.microsoft.com/office/drawing/2014/main" id="{8F2AE95A-AE7A-42E3-9E0B-42EE96BF63CD}"/>
              </a:ext>
            </a:extLst>
          </p:cNvPr>
          <p:cNvSpPr>
            <a:spLocks noGrp="1"/>
          </p:cNvSpPr>
          <p:nvPr>
            <p:ph sz="quarter" idx="13"/>
          </p:nvPr>
        </p:nvSpPr>
        <p:spPr>
          <a:xfrm>
            <a:off x="685330" y="2743200"/>
            <a:ext cx="7772870" cy="3385226"/>
          </a:xfrm>
        </p:spPr>
        <p:txBody>
          <a:bodyPr vert="horz" lIns="68580" tIns="34290" rIns="68580" bIns="34290" rtlCol="0" anchor="t">
            <a:normAutofit/>
          </a:bodyPr>
          <a:lstStyle/>
          <a:p>
            <a:r>
              <a:rPr lang="es-EC" dirty="0">
                <a:hlinkClick r:id="rId2"/>
              </a:rPr>
              <a:t>https://blog.arenaswim.com/es/entrenamiento-y-tecnica/mejora-la-tecnica-de-espalda-10-ejercicios-imprescindibles-para-iniciarse-en-el-estilo/</a:t>
            </a:r>
            <a:endParaRPr lang="es-EC" dirty="0"/>
          </a:p>
          <a:p>
            <a:pPr marL="0" indent="0">
              <a:buNone/>
            </a:pPr>
            <a:endParaRPr lang="es-ES" dirty="0">
              <a:ea typeface="+mn-lt"/>
              <a:cs typeface="+mn-lt"/>
            </a:endParaRPr>
          </a:p>
        </p:txBody>
      </p:sp>
      <p:pic>
        <p:nvPicPr>
          <p:cNvPr id="5" name="Imagen 4">
            <a:extLst>
              <a:ext uri="{FF2B5EF4-FFF2-40B4-BE49-F238E27FC236}">
                <a16:creationId xmlns:a16="http://schemas.microsoft.com/office/drawing/2014/main" id="{4F4565FD-84FA-194E-B6C8-E95D7C589D1F}"/>
              </a:ext>
            </a:extLst>
          </p:cNvPr>
          <p:cNvPicPr>
            <a:picLocks noChangeAspect="1"/>
          </p:cNvPicPr>
          <p:nvPr/>
        </p:nvPicPr>
        <p:blipFill>
          <a:blip r:embed="rId3"/>
          <a:stretch>
            <a:fillRect/>
          </a:stretch>
        </p:blipFill>
        <p:spPr>
          <a:xfrm>
            <a:off x="888642" y="4069725"/>
            <a:ext cx="7018986" cy="2058701"/>
          </a:xfrm>
          <a:prstGeom prst="rect">
            <a:avLst/>
          </a:prstGeom>
        </p:spPr>
      </p:pic>
    </p:spTree>
    <p:extLst>
      <p:ext uri="{BB962C8B-B14F-4D97-AF65-F5344CB8AC3E}">
        <p14:creationId xmlns:p14="http://schemas.microsoft.com/office/powerpoint/2010/main" val="37799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9169" y="889333"/>
            <a:ext cx="6517482" cy="1469570"/>
          </a:xfrm>
        </p:spPr>
        <p:txBody>
          <a:bodyPr>
            <a:normAutofit fontScale="90000"/>
          </a:bodyPr>
          <a:lstStyle/>
          <a:p>
            <a:r>
              <a:rPr lang="es-EC" dirty="0"/>
              <a:t>• </a:t>
            </a:r>
            <a:br>
              <a:rPr lang="es-EC" dirty="0"/>
            </a:br>
            <a:br>
              <a:rPr lang="es-EC" dirty="0"/>
            </a:br>
            <a:br>
              <a:rPr lang="es-EC" dirty="0"/>
            </a:br>
            <a:br>
              <a:rPr lang="es-EC" dirty="0"/>
            </a:br>
            <a:br>
              <a:rPr lang="es-EC" dirty="0"/>
            </a:br>
            <a:br>
              <a:rPr lang="es-EC" dirty="0"/>
            </a:br>
            <a:br>
              <a:rPr lang="es-EC" dirty="0"/>
            </a:br>
            <a:br>
              <a:rPr lang="es-EC" dirty="0"/>
            </a:br>
            <a:br>
              <a:rPr lang="es-EC" dirty="0"/>
            </a:br>
            <a:r>
              <a:rPr lang="es-EC" dirty="0"/>
              <a:t>1.6.1. Brazada espalda: Reciclaje y sus partes</a:t>
            </a:r>
            <a:endParaRPr lang="es-ES" dirty="0"/>
          </a:p>
        </p:txBody>
      </p:sp>
      <p:sp>
        <p:nvSpPr>
          <p:cNvPr id="3" name="Subtítulo 2"/>
          <p:cNvSpPr>
            <a:spLocks noGrp="1"/>
          </p:cNvSpPr>
          <p:nvPr>
            <p:ph type="subTitle" idx="1"/>
          </p:nvPr>
        </p:nvSpPr>
        <p:spPr>
          <a:xfrm>
            <a:off x="1429169" y="2463084"/>
            <a:ext cx="6517482" cy="3608613"/>
          </a:xfrm>
        </p:spPr>
        <p:txBody>
          <a:bodyPr vert="horz" lIns="68580" tIns="34290" rIns="68580" bIns="34290" rtlCol="0" anchor="t">
            <a:normAutofit fontScale="55000" lnSpcReduction="20000"/>
          </a:bodyPr>
          <a:lstStyle/>
          <a:p>
            <a:pPr algn="l"/>
            <a:r>
              <a:rPr lang="es-EC" sz="2200" b="1" u="sng" dirty="0"/>
              <a:t>C) TÉCNICA BRAZOS ESPALDA:</a:t>
            </a:r>
            <a:br>
              <a:rPr lang="es-EC" sz="2200" dirty="0"/>
            </a:br>
            <a:r>
              <a:rPr lang="es-EC" sz="2200" dirty="0"/>
              <a:t>- Al igual que el estilo crol la acción de brazos se divide en dos fases, una aérea que corresponde con el recobro y una acuática que corresponde con la tracción de los brazos.</a:t>
            </a:r>
            <a:br>
              <a:rPr lang="es-EC" sz="2200" dirty="0"/>
            </a:br>
            <a:br>
              <a:rPr lang="es-EC" sz="2200" dirty="0"/>
            </a:br>
            <a:r>
              <a:rPr lang="es-EC" sz="2200" b="1" u="sng" dirty="0"/>
              <a:t>a) FASE ACUÁTICA:</a:t>
            </a:r>
            <a:br>
              <a:rPr lang="es-EC" sz="2200" dirty="0"/>
            </a:br>
            <a:br>
              <a:rPr lang="es-EC" sz="2200" dirty="0"/>
            </a:br>
            <a:r>
              <a:rPr lang="es-EC" sz="2200" b="1" u="sng" dirty="0"/>
              <a:t>· Fase de tracción:</a:t>
            </a:r>
            <a:br>
              <a:rPr lang="es-EC" sz="2200" dirty="0"/>
            </a:br>
            <a:r>
              <a:rPr lang="es-EC" sz="2200" dirty="0"/>
              <a:t>En esta fase hay que tener muy en cuenta  el rolido que ha de realizar el cuerpo, se divide en 4 fases.</a:t>
            </a:r>
          </a:p>
          <a:p>
            <a:pPr algn="l"/>
            <a:r>
              <a:rPr lang="es-EC" sz="2200" dirty="0"/>
              <a:t>1. </a:t>
            </a:r>
            <a:r>
              <a:rPr lang="es-EC" sz="2200" b="1" u="sng" dirty="0"/>
              <a:t>· Entrada:</a:t>
            </a:r>
            <a:br>
              <a:rPr lang="es-EC" sz="2200" dirty="0"/>
            </a:br>
            <a:br>
              <a:rPr lang="es-EC" sz="2200" dirty="0"/>
            </a:br>
            <a:r>
              <a:rPr lang="es-EC" sz="2200" dirty="0"/>
              <a:t>- Brazo entra extendido sobre el hombro</a:t>
            </a:r>
            <a:br>
              <a:rPr lang="es-EC" sz="2200" dirty="0"/>
            </a:br>
            <a:br>
              <a:rPr lang="es-EC" sz="2200" dirty="0"/>
            </a:br>
            <a:r>
              <a:rPr lang="es-EC" sz="2200" dirty="0"/>
              <a:t>- La mano entra antes que el brazo (muñeca)</a:t>
            </a:r>
            <a:br>
              <a:rPr lang="es-EC" sz="2200" dirty="0"/>
            </a:br>
            <a:br>
              <a:rPr lang="es-EC" sz="2200" dirty="0"/>
            </a:br>
            <a:r>
              <a:rPr lang="es-EC" sz="2200" dirty="0"/>
              <a:t>- Palma mirando hacia afuera, entra el meñique primero en el agua.</a:t>
            </a:r>
            <a:br>
              <a:rPr lang="es-EC" sz="2200" dirty="0"/>
            </a:br>
            <a:br>
              <a:rPr lang="es-EC" sz="1400" dirty="0"/>
            </a:br>
            <a:br>
              <a:rPr lang="es-EC" sz="800" dirty="0"/>
            </a:br>
            <a:endParaRPr lang="es-ES" sz="800" dirty="0"/>
          </a:p>
        </p:txBody>
      </p:sp>
    </p:spTree>
    <p:extLst>
      <p:ext uri="{BB962C8B-B14F-4D97-AF65-F5344CB8AC3E}">
        <p14:creationId xmlns:p14="http://schemas.microsoft.com/office/powerpoint/2010/main" val="348292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9169" y="889333"/>
            <a:ext cx="6517482" cy="1469570"/>
          </a:xfrm>
        </p:spPr>
        <p:txBody>
          <a:bodyPr>
            <a:normAutofit fontScale="90000"/>
          </a:bodyPr>
          <a:lstStyle/>
          <a:p>
            <a:r>
              <a:rPr lang="es-EC" dirty="0"/>
              <a:t>• </a:t>
            </a:r>
            <a:br>
              <a:rPr lang="es-EC" dirty="0"/>
            </a:br>
            <a:br>
              <a:rPr lang="es-EC" dirty="0"/>
            </a:br>
            <a:br>
              <a:rPr lang="es-EC" dirty="0"/>
            </a:br>
            <a:br>
              <a:rPr lang="es-EC" dirty="0"/>
            </a:br>
            <a:br>
              <a:rPr lang="es-EC" dirty="0"/>
            </a:br>
            <a:br>
              <a:rPr lang="es-EC" dirty="0"/>
            </a:br>
            <a:br>
              <a:rPr lang="es-EC" dirty="0"/>
            </a:br>
            <a:br>
              <a:rPr lang="es-EC" dirty="0"/>
            </a:br>
            <a:br>
              <a:rPr lang="es-EC" dirty="0"/>
            </a:br>
            <a:r>
              <a:rPr lang="es-EC" dirty="0"/>
              <a:t>1.6.1. Brazada espalda: Reciclaje y sus partes</a:t>
            </a:r>
            <a:endParaRPr lang="es-ES" dirty="0"/>
          </a:p>
        </p:txBody>
      </p:sp>
      <p:sp>
        <p:nvSpPr>
          <p:cNvPr id="3" name="Subtítulo 2"/>
          <p:cNvSpPr>
            <a:spLocks noGrp="1"/>
          </p:cNvSpPr>
          <p:nvPr>
            <p:ph type="subTitle" idx="1"/>
          </p:nvPr>
        </p:nvSpPr>
        <p:spPr>
          <a:xfrm>
            <a:off x="1429169" y="2463084"/>
            <a:ext cx="6517482" cy="3608613"/>
          </a:xfrm>
        </p:spPr>
        <p:txBody>
          <a:bodyPr vert="horz" lIns="68580" tIns="34290" rIns="68580" bIns="34290" rtlCol="0" anchor="t">
            <a:normAutofit fontScale="70000" lnSpcReduction="20000"/>
          </a:bodyPr>
          <a:lstStyle/>
          <a:p>
            <a:pPr algn="l"/>
            <a:r>
              <a:rPr lang="es-EC" b="1" u="sng" dirty="0"/>
              <a:t>2. Agarre:</a:t>
            </a:r>
            <a:br>
              <a:rPr lang="es-EC" sz="1400" dirty="0"/>
            </a:br>
            <a:br>
              <a:rPr lang="es-EC" sz="1400" dirty="0"/>
            </a:br>
            <a:r>
              <a:rPr lang="es-EC" dirty="0"/>
              <a:t>- Es la preparación para la tracción en la que la mano se coloca en una correcta posición para iniciar una correcta propulsión.</a:t>
            </a:r>
            <a:br>
              <a:rPr lang="es-EC" sz="1400" dirty="0"/>
            </a:br>
            <a:br>
              <a:rPr lang="es-EC" sz="1400" dirty="0"/>
            </a:br>
            <a:r>
              <a:rPr lang="es-EC" dirty="0"/>
              <a:t>- Trayectoria hacia abajo y afuera</a:t>
            </a:r>
            <a:br>
              <a:rPr lang="es-EC" sz="1400" dirty="0"/>
            </a:br>
            <a:br>
              <a:rPr lang="es-EC" sz="1400" dirty="0"/>
            </a:br>
            <a:r>
              <a:rPr lang="es-EC" dirty="0"/>
              <a:t>- Brazo permanece estirado</a:t>
            </a:r>
            <a:br>
              <a:rPr lang="es-EC" sz="1400" dirty="0"/>
            </a:br>
            <a:br>
              <a:rPr lang="es-EC" sz="1400" dirty="0"/>
            </a:br>
            <a:br>
              <a:rPr lang="es-EC" sz="1400" dirty="0"/>
            </a:br>
            <a:r>
              <a:rPr lang="es-EC" sz="1400" b="1" u="sng" dirty="0"/>
              <a:t>3. </a:t>
            </a:r>
            <a:r>
              <a:rPr lang="es-EC" b="1" u="sng" dirty="0"/>
              <a:t>Fase de tirón:</a:t>
            </a:r>
            <a:br>
              <a:rPr lang="es-EC" sz="1400" dirty="0"/>
            </a:br>
            <a:br>
              <a:rPr lang="es-EC" sz="1400" dirty="0"/>
            </a:br>
            <a:r>
              <a:rPr lang="es-EC" dirty="0"/>
              <a:t>- Brazo justo bajo al superficie</a:t>
            </a:r>
            <a:br>
              <a:rPr lang="es-EC" sz="1400" dirty="0"/>
            </a:br>
            <a:br>
              <a:rPr lang="es-EC" sz="1400" dirty="0"/>
            </a:br>
            <a:r>
              <a:rPr lang="es-EC" dirty="0"/>
              <a:t>- Mantener la muñeca firme y dedos cerrados</a:t>
            </a:r>
            <a:br>
              <a:rPr lang="es-EC" sz="1400" dirty="0"/>
            </a:br>
            <a:br>
              <a:rPr lang="es-EC" sz="1400" dirty="0"/>
            </a:br>
            <a:r>
              <a:rPr lang="es-EC" dirty="0"/>
              <a:t>- Trayectoria hacia atrás y arriba</a:t>
            </a:r>
            <a:br>
              <a:rPr lang="es-EC" sz="1400" dirty="0"/>
            </a:br>
            <a:br>
              <a:rPr lang="es-EC" sz="1400" dirty="0"/>
            </a:br>
            <a:r>
              <a:rPr lang="es-EC" dirty="0"/>
              <a:t>- Codo flexionado hasta alcanzar su máxima flexión (90º) a la altura de los hombros</a:t>
            </a:r>
            <a:br>
              <a:rPr lang="es-EC" sz="1400" dirty="0"/>
            </a:br>
            <a:br>
              <a:rPr lang="es-EC" sz="800" dirty="0"/>
            </a:br>
            <a:endParaRPr lang="es-ES" sz="800" dirty="0"/>
          </a:p>
        </p:txBody>
      </p:sp>
    </p:spTree>
    <p:extLst>
      <p:ext uri="{BB962C8B-B14F-4D97-AF65-F5344CB8AC3E}">
        <p14:creationId xmlns:p14="http://schemas.microsoft.com/office/powerpoint/2010/main" val="280236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9169" y="889333"/>
            <a:ext cx="6517482" cy="1469570"/>
          </a:xfrm>
        </p:spPr>
        <p:txBody>
          <a:bodyPr>
            <a:normAutofit fontScale="90000"/>
          </a:bodyPr>
          <a:lstStyle/>
          <a:p>
            <a:r>
              <a:rPr lang="es-EC" dirty="0"/>
              <a:t>• </a:t>
            </a:r>
            <a:br>
              <a:rPr lang="es-EC" dirty="0"/>
            </a:br>
            <a:br>
              <a:rPr lang="es-EC" dirty="0"/>
            </a:br>
            <a:br>
              <a:rPr lang="es-EC" dirty="0"/>
            </a:br>
            <a:br>
              <a:rPr lang="es-EC" dirty="0"/>
            </a:br>
            <a:br>
              <a:rPr lang="es-EC" dirty="0"/>
            </a:br>
            <a:br>
              <a:rPr lang="es-EC" dirty="0"/>
            </a:br>
            <a:br>
              <a:rPr lang="es-EC" dirty="0"/>
            </a:br>
            <a:br>
              <a:rPr lang="es-EC" dirty="0"/>
            </a:br>
            <a:br>
              <a:rPr lang="es-EC" dirty="0"/>
            </a:br>
            <a:r>
              <a:rPr lang="es-EC" dirty="0"/>
              <a:t>1.6.1. Brazada espalda: Reciclaje y sus partes</a:t>
            </a:r>
            <a:endParaRPr lang="es-ES" dirty="0"/>
          </a:p>
        </p:txBody>
      </p:sp>
      <p:sp>
        <p:nvSpPr>
          <p:cNvPr id="3" name="Subtítulo 2"/>
          <p:cNvSpPr>
            <a:spLocks noGrp="1"/>
          </p:cNvSpPr>
          <p:nvPr>
            <p:ph type="subTitle" idx="1"/>
          </p:nvPr>
        </p:nvSpPr>
        <p:spPr>
          <a:xfrm>
            <a:off x="1429169" y="2463084"/>
            <a:ext cx="6517482" cy="3608613"/>
          </a:xfrm>
        </p:spPr>
        <p:txBody>
          <a:bodyPr vert="horz" lIns="68580" tIns="34290" rIns="68580" bIns="34290" rtlCol="0" anchor="t">
            <a:normAutofit/>
          </a:bodyPr>
          <a:lstStyle/>
          <a:p>
            <a:pPr algn="l"/>
            <a:r>
              <a:rPr lang="es-EC" b="1" u="sng" dirty="0"/>
              <a:t>4. Fase de empuje:</a:t>
            </a:r>
            <a:br>
              <a:rPr lang="es-EC" sz="1400" dirty="0"/>
            </a:br>
            <a:br>
              <a:rPr lang="es-EC" sz="1400" dirty="0"/>
            </a:br>
            <a:r>
              <a:rPr lang="es-EC" dirty="0"/>
              <a:t> - Comienza a partir de la máxima flexión</a:t>
            </a:r>
            <a:br>
              <a:rPr lang="es-EC" sz="1400" dirty="0"/>
            </a:br>
            <a:br>
              <a:rPr lang="es-EC" sz="1400" dirty="0"/>
            </a:br>
            <a:r>
              <a:rPr lang="es-EC" dirty="0"/>
              <a:t> - Trayectoria de la mano hacia atrás y abajo</a:t>
            </a:r>
            <a:br>
              <a:rPr lang="es-EC" sz="1400" dirty="0"/>
            </a:br>
            <a:br>
              <a:rPr lang="es-EC" sz="1400" dirty="0"/>
            </a:br>
            <a:r>
              <a:rPr lang="es-EC" dirty="0"/>
              <a:t> - Aumento progresivo de la velocidad</a:t>
            </a:r>
            <a:br>
              <a:rPr lang="es-EC" sz="1400" dirty="0"/>
            </a:br>
            <a:br>
              <a:rPr lang="es-EC" sz="1400" dirty="0"/>
            </a:br>
            <a:r>
              <a:rPr lang="es-EC" dirty="0"/>
              <a:t> - Empuje termina con la palma de la mano mirando hacia el muslo</a:t>
            </a:r>
            <a:br>
              <a:rPr lang="es-EC" sz="1400" dirty="0"/>
            </a:br>
            <a:br>
              <a:rPr lang="es-EC" sz="1400" dirty="0"/>
            </a:br>
            <a:br>
              <a:rPr lang="es-EC" sz="800" dirty="0"/>
            </a:br>
            <a:endParaRPr lang="es-ES" sz="800" dirty="0"/>
          </a:p>
        </p:txBody>
      </p:sp>
    </p:spTree>
    <p:extLst>
      <p:ext uri="{BB962C8B-B14F-4D97-AF65-F5344CB8AC3E}">
        <p14:creationId xmlns:p14="http://schemas.microsoft.com/office/powerpoint/2010/main" val="135343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9169" y="889333"/>
            <a:ext cx="6517482" cy="1469570"/>
          </a:xfrm>
        </p:spPr>
        <p:txBody>
          <a:bodyPr>
            <a:normAutofit fontScale="90000"/>
          </a:bodyPr>
          <a:lstStyle/>
          <a:p>
            <a:r>
              <a:rPr lang="es-EC" dirty="0"/>
              <a:t>• </a:t>
            </a:r>
            <a:br>
              <a:rPr lang="es-EC" dirty="0"/>
            </a:br>
            <a:br>
              <a:rPr lang="es-EC" dirty="0"/>
            </a:br>
            <a:br>
              <a:rPr lang="es-EC" dirty="0"/>
            </a:br>
            <a:br>
              <a:rPr lang="es-EC" dirty="0"/>
            </a:br>
            <a:br>
              <a:rPr lang="es-EC" dirty="0"/>
            </a:br>
            <a:br>
              <a:rPr lang="es-EC" dirty="0"/>
            </a:br>
            <a:br>
              <a:rPr lang="es-EC" dirty="0"/>
            </a:br>
            <a:br>
              <a:rPr lang="es-EC" dirty="0"/>
            </a:br>
            <a:br>
              <a:rPr lang="es-EC" dirty="0"/>
            </a:br>
            <a:r>
              <a:rPr lang="es-EC" dirty="0"/>
              <a:t>1.6.1. Brazada espalda: Reciclaje y sus partes</a:t>
            </a:r>
            <a:endParaRPr lang="es-ES" dirty="0"/>
          </a:p>
        </p:txBody>
      </p:sp>
      <p:sp>
        <p:nvSpPr>
          <p:cNvPr id="3" name="Subtítulo 2"/>
          <p:cNvSpPr>
            <a:spLocks noGrp="1"/>
          </p:cNvSpPr>
          <p:nvPr>
            <p:ph type="subTitle" idx="1"/>
          </p:nvPr>
        </p:nvSpPr>
        <p:spPr>
          <a:xfrm>
            <a:off x="1043189" y="2537139"/>
            <a:ext cx="6787552" cy="3547438"/>
          </a:xfrm>
        </p:spPr>
        <p:txBody>
          <a:bodyPr vert="horz" lIns="68580" tIns="34290" rIns="68580" bIns="34290" rtlCol="0" anchor="t">
            <a:normAutofit fontScale="32500" lnSpcReduction="20000"/>
          </a:bodyPr>
          <a:lstStyle/>
          <a:p>
            <a:pPr algn="l"/>
            <a:r>
              <a:rPr lang="es-EC" sz="1400" dirty="0"/>
              <a:t>B</a:t>
            </a:r>
            <a:r>
              <a:rPr lang="es-EC" sz="2800" dirty="0"/>
              <a:t>. </a:t>
            </a:r>
            <a:r>
              <a:rPr lang="es-EC" sz="2800" b="1" u="sng" dirty="0"/>
              <a:t>· b) FASE AÉREA:</a:t>
            </a:r>
            <a:br>
              <a:rPr lang="es-EC" sz="2800" dirty="0"/>
            </a:br>
            <a:br>
              <a:rPr lang="es-EC" sz="2800" dirty="0"/>
            </a:br>
            <a:r>
              <a:rPr lang="es-EC" sz="2800" b="1" u="sng" dirty="0"/>
              <a:t>· Recobro:</a:t>
            </a:r>
            <a:br>
              <a:rPr lang="es-EC" sz="2800" dirty="0"/>
            </a:br>
            <a:br>
              <a:rPr lang="es-EC" sz="2800" dirty="0"/>
            </a:br>
            <a:r>
              <a:rPr lang="es-EC" sz="2800" dirty="0"/>
              <a:t>- Comienza cuando la mano esta en el muslo con el brazo estirado al lado del cuerpo</a:t>
            </a:r>
            <a:br>
              <a:rPr lang="es-EC" sz="2800" dirty="0"/>
            </a:br>
            <a:br>
              <a:rPr lang="es-EC" sz="2800" dirty="0"/>
            </a:br>
            <a:r>
              <a:rPr lang="es-EC" sz="2800" dirty="0"/>
              <a:t>- Por acción de rolido el hombro sale fuera del agua</a:t>
            </a:r>
            <a:br>
              <a:rPr lang="es-EC" sz="2800" dirty="0"/>
            </a:br>
            <a:br>
              <a:rPr lang="es-EC" sz="2800" dirty="0"/>
            </a:br>
            <a:r>
              <a:rPr lang="es-EC" sz="2800" dirty="0"/>
              <a:t>- En primer lugar sale el dedo pulgar</a:t>
            </a:r>
            <a:br>
              <a:rPr lang="es-EC" sz="2800" dirty="0"/>
            </a:br>
            <a:br>
              <a:rPr lang="es-EC" sz="2800" dirty="0"/>
            </a:br>
            <a:r>
              <a:rPr lang="es-EC" sz="2800" dirty="0"/>
              <a:t>- Subimos la mano, brazo estirado, y al pasar por la vertical del hombro cabeza la mano mira hacia afuera</a:t>
            </a:r>
            <a:br>
              <a:rPr lang="es-EC" sz="2800" dirty="0"/>
            </a:br>
            <a:br>
              <a:rPr lang="es-EC" sz="2800" dirty="0"/>
            </a:br>
            <a:r>
              <a:rPr lang="es-EC" sz="2800" b="1" u="sng" dirty="0"/>
              <a:t>· Rolido:</a:t>
            </a:r>
            <a:br>
              <a:rPr lang="es-EC" sz="2800" dirty="0"/>
            </a:br>
            <a:br>
              <a:rPr lang="es-EC" sz="2800" dirty="0"/>
            </a:br>
            <a:r>
              <a:rPr lang="es-EC" sz="2800" dirty="0"/>
              <a:t>- Al igual que en crol el rolido es el giro realizado por el tronco en el eje longitudinal, cuyos objetivos son:</a:t>
            </a:r>
            <a:br>
              <a:rPr lang="es-EC" sz="2800" dirty="0"/>
            </a:br>
            <a:br>
              <a:rPr lang="es-EC" sz="2800" dirty="0"/>
            </a:br>
            <a:r>
              <a:rPr lang="es-EC" sz="2800" dirty="0"/>
              <a:t>- Conseguir una tracción mas profunda y mas larga</a:t>
            </a:r>
            <a:br>
              <a:rPr lang="es-EC" sz="2800" dirty="0"/>
            </a:br>
            <a:br>
              <a:rPr lang="es-EC" sz="2800" dirty="0"/>
            </a:br>
            <a:r>
              <a:rPr lang="es-EC" sz="2800" dirty="0"/>
              <a:t>- Que los principales músculos propulsores actúen favorables (empuje)</a:t>
            </a:r>
            <a:br>
              <a:rPr lang="es-EC" sz="2800" dirty="0"/>
            </a:br>
            <a:br>
              <a:rPr lang="es-EC" sz="2800" dirty="0"/>
            </a:br>
            <a:r>
              <a:rPr lang="es-EC" sz="2800" dirty="0"/>
              <a:t>- Facilitar el movimiento de recobro</a:t>
            </a:r>
            <a:br>
              <a:rPr lang="es-EC" sz="2800" dirty="0"/>
            </a:br>
            <a:br>
              <a:rPr lang="es-EC" sz="2800" dirty="0"/>
            </a:br>
            <a:r>
              <a:rPr lang="es-EC" sz="2800" dirty="0"/>
              <a:t>  Reducir la resistencia al tronco</a:t>
            </a:r>
            <a:br>
              <a:rPr lang="es-EC" sz="2800" dirty="0"/>
            </a:br>
            <a:br>
              <a:rPr lang="es-EC" sz="2800" dirty="0"/>
            </a:br>
            <a:endParaRPr lang="es-ES" sz="2800" dirty="0"/>
          </a:p>
        </p:txBody>
      </p:sp>
    </p:spTree>
    <p:extLst>
      <p:ext uri="{BB962C8B-B14F-4D97-AF65-F5344CB8AC3E}">
        <p14:creationId xmlns:p14="http://schemas.microsoft.com/office/powerpoint/2010/main" val="25071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9169" y="889333"/>
            <a:ext cx="6517482" cy="1469570"/>
          </a:xfrm>
        </p:spPr>
        <p:txBody>
          <a:bodyPr>
            <a:normAutofit fontScale="90000"/>
          </a:bodyPr>
          <a:lstStyle/>
          <a:p>
            <a:r>
              <a:rPr lang="es-EC" dirty="0"/>
              <a:t>• </a:t>
            </a:r>
            <a:br>
              <a:rPr lang="es-EC" dirty="0"/>
            </a:br>
            <a:br>
              <a:rPr lang="es-EC" dirty="0"/>
            </a:br>
            <a:br>
              <a:rPr lang="es-EC" dirty="0"/>
            </a:br>
            <a:br>
              <a:rPr lang="es-EC" dirty="0"/>
            </a:br>
            <a:br>
              <a:rPr lang="es-EC" dirty="0"/>
            </a:br>
            <a:br>
              <a:rPr lang="es-EC" dirty="0"/>
            </a:br>
            <a:br>
              <a:rPr lang="es-EC" dirty="0"/>
            </a:br>
            <a:br>
              <a:rPr lang="es-EC" dirty="0"/>
            </a:br>
            <a:br>
              <a:rPr lang="es-EC" dirty="0"/>
            </a:br>
            <a:br>
              <a:rPr lang="es-EC" dirty="0"/>
            </a:br>
            <a:br>
              <a:rPr lang="es-EC" sz="2700" dirty="0"/>
            </a:br>
            <a:r>
              <a:rPr lang="es-EC" sz="2700" dirty="0"/>
              <a:t>1.6.2. Brazada espalda:Ejercicios aplicativos de coordinación con la patada </a:t>
            </a:r>
            <a:br>
              <a:rPr lang="es-EC" sz="2700" dirty="0"/>
            </a:br>
            <a:endParaRPr lang="es-ES" sz="2700" dirty="0"/>
          </a:p>
        </p:txBody>
      </p:sp>
      <p:sp>
        <p:nvSpPr>
          <p:cNvPr id="3" name="Subtítulo 2"/>
          <p:cNvSpPr>
            <a:spLocks noGrp="1"/>
          </p:cNvSpPr>
          <p:nvPr>
            <p:ph type="subTitle" idx="1"/>
          </p:nvPr>
        </p:nvSpPr>
        <p:spPr>
          <a:xfrm>
            <a:off x="1043189" y="2537139"/>
            <a:ext cx="6787552" cy="3547438"/>
          </a:xfrm>
        </p:spPr>
        <p:txBody>
          <a:bodyPr vert="horz" lIns="68580" tIns="34290" rIns="68580" bIns="34290" rtlCol="0" anchor="t">
            <a:normAutofit fontScale="92500"/>
          </a:bodyPr>
          <a:lstStyle/>
          <a:p>
            <a:pPr algn="l"/>
            <a:r>
              <a:rPr lang="es-EC" b="1" u="sng" dirty="0"/>
              <a:t>D) RESPIRACIÓN:</a:t>
            </a:r>
            <a:br>
              <a:rPr lang="es-EC" sz="2800" dirty="0"/>
            </a:br>
            <a:br>
              <a:rPr lang="es-EC" b="1" u="sng" dirty="0"/>
            </a:br>
            <a:r>
              <a:rPr lang="es-EC" dirty="0"/>
              <a:t>No existen grandes problemas ya que la cabeza esta fuera del agua casi todo el tiempo. Es adecuado encontrar un ritmo de respiración que no sea ni muy lento ni muy rápido, a que podría cansarnos demasiado respirar rápido o ralentizar-nos respirar lento. El tiempo que suelen usar muchos nadadores de espaldas es de espirar mientras el recobro del brazo y inspirar en el recobro del otro.</a:t>
            </a:r>
          </a:p>
          <a:p>
            <a:pPr algn="l"/>
            <a:br>
              <a:rPr lang="es-EC" sz="2800" dirty="0"/>
            </a:br>
            <a:endParaRPr lang="es-ES" sz="2800" dirty="0"/>
          </a:p>
        </p:txBody>
      </p:sp>
      <p:pic>
        <p:nvPicPr>
          <p:cNvPr id="5" name="Imagen 4">
            <a:extLst>
              <a:ext uri="{FF2B5EF4-FFF2-40B4-BE49-F238E27FC236}">
                <a16:creationId xmlns:a16="http://schemas.microsoft.com/office/drawing/2014/main" id="{8EE75867-1370-B847-94BF-2E2AE234C516}"/>
              </a:ext>
            </a:extLst>
          </p:cNvPr>
          <p:cNvPicPr>
            <a:picLocks noChangeAspect="1"/>
          </p:cNvPicPr>
          <p:nvPr/>
        </p:nvPicPr>
        <p:blipFill>
          <a:blip r:embed="rId2"/>
          <a:stretch>
            <a:fillRect/>
          </a:stretch>
        </p:blipFill>
        <p:spPr>
          <a:xfrm>
            <a:off x="4095262" y="4725677"/>
            <a:ext cx="2032000" cy="1358900"/>
          </a:xfrm>
          <a:prstGeom prst="rect">
            <a:avLst/>
          </a:prstGeom>
        </p:spPr>
      </p:pic>
    </p:spTree>
    <p:extLst>
      <p:ext uri="{BB962C8B-B14F-4D97-AF65-F5344CB8AC3E}">
        <p14:creationId xmlns:p14="http://schemas.microsoft.com/office/powerpoint/2010/main" val="239307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9169" y="539262"/>
            <a:ext cx="6517482" cy="1819641"/>
          </a:xfrm>
        </p:spPr>
        <p:txBody>
          <a:bodyPr>
            <a:normAutofit fontScale="90000"/>
          </a:bodyPr>
          <a:lstStyle/>
          <a:p>
            <a:r>
              <a:rPr lang="es-EC" dirty="0"/>
              <a:t>• </a:t>
            </a:r>
            <a:br>
              <a:rPr lang="es-EC" dirty="0"/>
            </a:br>
            <a:br>
              <a:rPr lang="es-EC" dirty="0"/>
            </a:br>
            <a:br>
              <a:rPr lang="es-EC" dirty="0"/>
            </a:br>
            <a:br>
              <a:rPr lang="es-EC" dirty="0"/>
            </a:br>
            <a:br>
              <a:rPr lang="es-EC" dirty="0"/>
            </a:br>
            <a:br>
              <a:rPr lang="es-EC" dirty="0"/>
            </a:br>
            <a:br>
              <a:rPr lang="es-EC" dirty="0"/>
            </a:br>
            <a:br>
              <a:rPr lang="es-EC" dirty="0"/>
            </a:br>
            <a:br>
              <a:rPr lang="es-EC" dirty="0"/>
            </a:br>
            <a:r>
              <a:rPr lang="es-EC" dirty="0"/>
              <a:t>• 1.6.3. Movimiento completo espalda: Ejercicios aplicativos de la técnica completa </a:t>
            </a:r>
            <a:br>
              <a:rPr lang="es-EC" sz="2800" dirty="0"/>
            </a:br>
            <a:endParaRPr lang="es-ES" sz="2700" dirty="0"/>
          </a:p>
        </p:txBody>
      </p:sp>
      <p:sp>
        <p:nvSpPr>
          <p:cNvPr id="3" name="Subtítulo 2"/>
          <p:cNvSpPr>
            <a:spLocks noGrp="1"/>
          </p:cNvSpPr>
          <p:nvPr>
            <p:ph type="subTitle" idx="1"/>
          </p:nvPr>
        </p:nvSpPr>
        <p:spPr>
          <a:xfrm>
            <a:off x="629532" y="2358903"/>
            <a:ext cx="6787552" cy="3547438"/>
          </a:xfrm>
        </p:spPr>
        <p:txBody>
          <a:bodyPr vert="horz" lIns="68580" tIns="34290" rIns="68580" bIns="34290" rtlCol="0" anchor="t">
            <a:normAutofit fontScale="25000" lnSpcReduction="20000"/>
          </a:bodyPr>
          <a:lstStyle/>
          <a:p>
            <a:pPr algn="l"/>
            <a:r>
              <a:rPr lang="es-EC" sz="6200" dirty="0">
                <a:hlinkClick r:id="rId2"/>
              </a:rPr>
              <a:t>https://www.youtube.com/watch?v=9_7OVHXtV_o</a:t>
            </a:r>
            <a:endParaRPr lang="es-EC" sz="6200" dirty="0"/>
          </a:p>
          <a:p>
            <a:pPr algn="l"/>
            <a:r>
              <a:rPr lang="es-EC" sz="6200" dirty="0">
                <a:hlinkClick r:id="rId3"/>
              </a:rPr>
              <a:t>https://www.youtube.com/watch?v=Gl2ZgCvB-k0</a:t>
            </a:r>
            <a:endParaRPr lang="es-EC" sz="6200" dirty="0"/>
          </a:p>
          <a:p>
            <a:pPr algn="l"/>
            <a:r>
              <a:rPr lang="es-EC" sz="6200" dirty="0"/>
              <a:t>EJERCICIOS ESPECIALES DE COORDINACIÓN:</a:t>
            </a:r>
          </a:p>
          <a:p>
            <a:pPr marL="457200" indent="-457200" algn="l">
              <a:buFont typeface="Arial" panose="020B0604020202020204" pitchFamily="34" charset="0"/>
              <a:buChar char="•"/>
            </a:pPr>
            <a:r>
              <a:rPr lang="es-EC" sz="6200" dirty="0"/>
              <a:t>NADAR ESPALDA LLEVANDO UN VASO EN LA FRENTE</a:t>
            </a:r>
          </a:p>
          <a:p>
            <a:pPr marL="457200" indent="-457200" algn="l">
              <a:buFont typeface="Arial" panose="020B0604020202020204" pitchFamily="34" charset="0"/>
              <a:buChar char="•"/>
            </a:pPr>
            <a:r>
              <a:rPr lang="es-EC" sz="6200" dirty="0"/>
              <a:t>NADAR ESPALDA CON DOS BRAZOS PIERNAS LIBRE</a:t>
            </a:r>
          </a:p>
          <a:p>
            <a:pPr marL="457200" indent="-457200" algn="l">
              <a:buFont typeface="Arial" panose="020B0604020202020204" pitchFamily="34" charset="0"/>
              <a:buChar char="•"/>
            </a:pPr>
            <a:r>
              <a:rPr lang="es-EC" sz="6200" dirty="0"/>
              <a:t>SACAR EL TRONCO A DIFERENTES ALTURAS </a:t>
            </a:r>
          </a:p>
          <a:p>
            <a:pPr marL="457200" indent="-457200" algn="l">
              <a:buFont typeface="Arial" panose="020B0604020202020204" pitchFamily="34" charset="0"/>
              <a:buChar char="•"/>
            </a:pPr>
            <a:r>
              <a:rPr lang="es-EC" sz="6200" dirty="0"/>
              <a:t>VARIAR LA AMPLITUD DE LA PATADA</a:t>
            </a:r>
          </a:p>
          <a:p>
            <a:pPr algn="l"/>
            <a:r>
              <a:rPr lang="es-EC" sz="6200" dirty="0"/>
              <a:t>EJERCICIOS ESPECIALES TECNIOCA COMPLETA:</a:t>
            </a:r>
          </a:p>
          <a:p>
            <a:pPr algn="l"/>
            <a:r>
              <a:rPr lang="es-EC" sz="6200" dirty="0"/>
              <a:t>TRATAR DE HACER MAS PROFUNDA LA FASE DE EMPUJE</a:t>
            </a:r>
          </a:p>
          <a:p>
            <a:pPr algn="l"/>
            <a:r>
              <a:rPr lang="es-EC" sz="6200" dirty="0"/>
              <a:t>ALEJAR EL EMPUJE FINAL UN POCO DEL CUERPO</a:t>
            </a:r>
          </a:p>
          <a:p>
            <a:pPr algn="l"/>
            <a:endParaRPr lang="es-EC" sz="2800" dirty="0"/>
          </a:p>
          <a:p>
            <a:pPr algn="l"/>
            <a:br>
              <a:rPr lang="es-EC" sz="2800" dirty="0"/>
            </a:br>
            <a:endParaRPr lang="es-ES" sz="2800" dirty="0"/>
          </a:p>
        </p:txBody>
      </p:sp>
    </p:spTree>
    <p:extLst>
      <p:ext uri="{BB962C8B-B14F-4D97-AF65-F5344CB8AC3E}">
        <p14:creationId xmlns:p14="http://schemas.microsoft.com/office/powerpoint/2010/main" val="10110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9169" y="889333"/>
            <a:ext cx="6517482" cy="1469570"/>
          </a:xfrm>
        </p:spPr>
        <p:txBody>
          <a:bodyPr>
            <a:normAutofit fontScale="90000"/>
          </a:bodyPr>
          <a:lstStyle/>
          <a:p>
            <a:r>
              <a:rPr lang="es-EC" dirty="0"/>
              <a:t>• </a:t>
            </a:r>
            <a:br>
              <a:rPr lang="es-EC" dirty="0"/>
            </a:br>
            <a:br>
              <a:rPr lang="es-EC" dirty="0"/>
            </a:br>
            <a:br>
              <a:rPr lang="es-EC" dirty="0"/>
            </a:br>
            <a:br>
              <a:rPr lang="es-EC" dirty="0"/>
            </a:br>
            <a:br>
              <a:rPr lang="es-EC" dirty="0"/>
            </a:br>
            <a:br>
              <a:rPr lang="es-EC" dirty="0"/>
            </a:br>
            <a:br>
              <a:rPr lang="es-EC" dirty="0"/>
            </a:br>
            <a:br>
              <a:rPr lang="es-EC" dirty="0"/>
            </a:br>
            <a:br>
              <a:rPr lang="es-EC" dirty="0"/>
            </a:br>
            <a:r>
              <a:rPr lang="es-EC" sz="2700" dirty="0"/>
              <a:t>1.6.2. Brazada espalda:Ejercicios aplicativos de coordinación con la patada </a:t>
            </a:r>
            <a:br>
              <a:rPr lang="es-EC" sz="2700" dirty="0"/>
            </a:br>
            <a:endParaRPr lang="es-ES" sz="2700" dirty="0"/>
          </a:p>
        </p:txBody>
      </p:sp>
      <p:sp>
        <p:nvSpPr>
          <p:cNvPr id="3" name="Subtítulo 2"/>
          <p:cNvSpPr>
            <a:spLocks noGrp="1"/>
          </p:cNvSpPr>
          <p:nvPr>
            <p:ph type="subTitle" idx="1"/>
          </p:nvPr>
        </p:nvSpPr>
        <p:spPr>
          <a:xfrm>
            <a:off x="1043189" y="2537139"/>
            <a:ext cx="6787552" cy="3547438"/>
          </a:xfrm>
        </p:spPr>
        <p:txBody>
          <a:bodyPr vert="horz" lIns="68580" tIns="34290" rIns="68580" bIns="34290" rtlCol="0" anchor="t">
            <a:normAutofit fontScale="92500"/>
          </a:bodyPr>
          <a:lstStyle/>
          <a:p>
            <a:pPr algn="l"/>
            <a:br>
              <a:rPr lang="es-EC" b="1" u="sng" dirty="0"/>
            </a:br>
            <a:r>
              <a:rPr lang="es-EC" b="1" u="sng" dirty="0"/>
              <a:t>E) COORDINACIÓN:</a:t>
            </a:r>
            <a:br>
              <a:rPr lang="es-EC" sz="2800" dirty="0"/>
            </a:br>
            <a:br>
              <a:rPr lang="es-EC" b="1" u="sng" dirty="0"/>
            </a:br>
            <a:r>
              <a:rPr lang="es-EC" u="sng" dirty="0"/>
              <a:t>a) Coordinación de brazos:</a:t>
            </a:r>
            <a:br>
              <a:rPr lang="es-EC" sz="2800" dirty="0"/>
            </a:br>
            <a:r>
              <a:rPr lang="es-EC" dirty="0"/>
              <a:t>El  brazo que recobra se mueve mas rápido que la man que esta completando la brazada, cuando el brazo del recobro entra la mano contraria esta alcanzando el lado contrario del cuerpo. Con esto conseguiremos una propulsión continua ya que ejercemos presión en ambas manos.</a:t>
            </a:r>
            <a:br>
              <a:rPr lang="es-EC" sz="2800" dirty="0"/>
            </a:br>
            <a:br>
              <a:rPr lang="es-EC" sz="2800" dirty="0"/>
            </a:br>
            <a:r>
              <a:rPr lang="es-EC" u="sng" dirty="0"/>
              <a:t>b) Coordinación Brazos- Piernas:</a:t>
            </a:r>
            <a:br>
              <a:rPr lang="es-EC" sz="2800" dirty="0"/>
            </a:br>
            <a:r>
              <a:rPr lang="es-EC" dirty="0"/>
              <a:t>Por cada ciclo de brazos corresponden 6 batidas de piernas.</a:t>
            </a:r>
            <a:endParaRPr lang="es-ES" sz="2800" dirty="0"/>
          </a:p>
        </p:txBody>
      </p:sp>
    </p:spTree>
    <p:extLst>
      <p:ext uri="{BB962C8B-B14F-4D97-AF65-F5344CB8AC3E}">
        <p14:creationId xmlns:p14="http://schemas.microsoft.com/office/powerpoint/2010/main" val="872303453"/>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TC104033925[[fn=Gota]]</Template>
  <TotalTime>311</TotalTime>
  <Words>882</Words>
  <Application>Microsoft Macintosh PowerPoint</Application>
  <PresentationFormat>Presentación en pantalla (4:3)</PresentationFormat>
  <Paragraphs>29</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Tw Cen MT</vt:lpstr>
      <vt:lpstr>Gota</vt:lpstr>
      <vt:lpstr>       1.6. Pasos metodológicos para la enseñanza de la técnica de nado espalda (brazada, coordinación de patada y brazada, respiración, movimiento completo)      </vt:lpstr>
      <vt:lpstr>•          1.6.1. Brazada espalda: Reciclaje y sus partes</vt:lpstr>
      <vt:lpstr>•          1.6.1. Brazada espalda: Reciclaje y sus partes</vt:lpstr>
      <vt:lpstr>•          1.6.1. Brazada espalda: Reciclaje y sus partes</vt:lpstr>
      <vt:lpstr>•          1.6.1. Brazada espalda: Reciclaje y sus partes</vt:lpstr>
      <vt:lpstr>•            1.6.2. Brazada espalda:Ejercicios aplicativos de coordinación con la patada  </vt:lpstr>
      <vt:lpstr>•          • 1.6.3. Movimiento completo espalda: Ejercicios aplicativos de la técnica completa  </vt:lpstr>
      <vt:lpstr>•          1.6.2. Brazada espalda:Ejercicios aplicativos de coordinación con la patada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Hernán Ponce</cp:lastModifiedBy>
  <cp:revision>23</cp:revision>
  <dcterms:created xsi:type="dcterms:W3CDTF">2020-04-23T01:30:03Z</dcterms:created>
  <dcterms:modified xsi:type="dcterms:W3CDTF">2021-07-01T15:54:46Z</dcterms:modified>
</cp:coreProperties>
</file>