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4630400" cy="14630400"/>
  <p:notesSz cx="14630400" cy="14630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39" d="100"/>
          <a:sy n="39" d="100"/>
        </p:scale>
        <p:origin x="205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kins Haro" userId="b2b4bd6ccfcb9b52" providerId="LiveId" clId="{E6D081BD-FF85-4C6B-8C9F-3AD16B84D88A}"/>
    <pc:docChg chg="delSld">
      <pc:chgData name="Perkins Haro" userId="b2b4bd6ccfcb9b52" providerId="LiveId" clId="{E6D081BD-FF85-4C6B-8C9F-3AD16B84D88A}" dt="2024-11-25T14:22:45.490" v="1" actId="2696"/>
      <pc:docMkLst>
        <pc:docMk/>
      </pc:docMkLst>
      <pc:sldChg chg="del">
        <pc:chgData name="Perkins Haro" userId="b2b4bd6ccfcb9b52" providerId="LiveId" clId="{E6D081BD-FF85-4C6B-8C9F-3AD16B84D88A}" dt="2024-11-25T14:22:37.201" v="0" actId="2696"/>
        <pc:sldMkLst>
          <pc:docMk/>
          <pc:sldMk cId="0" sldId="256"/>
        </pc:sldMkLst>
      </pc:sldChg>
      <pc:sldChg chg="del">
        <pc:chgData name="Perkins Haro" userId="b2b4bd6ccfcb9b52" providerId="LiveId" clId="{E6D081BD-FF85-4C6B-8C9F-3AD16B84D88A}" dt="2024-11-25T14:22:45.490" v="1" actId="2696"/>
        <pc:sldMkLst>
          <pc:docMk/>
          <pc:sldMk cId="0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2605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5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6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Personalizado</PresentationFormat>
  <Paragraphs>15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7" baseType="lpstr">
      <vt:lpstr>Arial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Perkins Haro</cp:lastModifiedBy>
  <cp:revision>1</cp:revision>
  <dcterms:created xsi:type="dcterms:W3CDTF">2024-11-25T14:21:07Z</dcterms:created>
  <dcterms:modified xsi:type="dcterms:W3CDTF">2024-11-25T14:22:45Z</dcterms:modified>
</cp:coreProperties>
</file>