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88" r:id="rId4"/>
    <p:sldId id="289" r:id="rId5"/>
    <p:sldId id="290" r:id="rId6"/>
    <p:sldId id="291" r:id="rId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a Lema Espinoza" initials="MLE" lastIdx="1" clrIdx="0">
    <p:extLst>
      <p:ext uri="{19B8F6BF-5375-455C-9EA6-DF929625EA0E}">
        <p15:presenceInfo xmlns:p15="http://schemas.microsoft.com/office/powerpoint/2012/main" userId="c0be83c0d599c4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104A1-D9BB-4484-92A2-039A6F4E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1046C5-229E-472B-AF17-095FDCA70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56CD76-724B-4986-B292-DAFCBEB9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C79-AEC6-4A60-9F27-DE5F4AB8916C}" type="datetimeFigureOut">
              <a:rPr lang="es-EC" smtClean="0"/>
              <a:t>18/12/2023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DF86D-55EE-4B64-B8BC-ECADC534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6F9D96-A8CD-4079-B9B5-8585F1CF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10C-11F1-4D3B-A7F5-8E0B028936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001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FBF33-6D68-4B6F-9D90-DE9C576C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8858AE-3B97-4948-8E8F-371E586EE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53A71C-43DA-443B-B581-B95942C5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C79-AEC6-4A60-9F27-DE5F4AB8916C}" type="datetimeFigureOut">
              <a:rPr lang="es-EC" smtClean="0"/>
              <a:t>18/12/2023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E85AD8-3863-4E41-8438-7F1FBFC1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1B6B0E-1EFD-4530-A8DD-D1F32F16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10C-11F1-4D3B-A7F5-8E0B028936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384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1FF043-9B49-4303-9D8A-672797201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6FAA69-847E-45C1-B13A-9D2227BD1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530A80-DBC5-4A83-809F-E70B54BF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C79-AEC6-4A60-9F27-DE5F4AB8916C}" type="datetimeFigureOut">
              <a:rPr lang="es-EC" smtClean="0"/>
              <a:t>18/12/2023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BAE22-D01B-4B0D-8DA3-55111B1D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7308F-47CB-456C-BB6E-BBF9D18A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10C-11F1-4D3B-A7F5-8E0B028936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9613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576C-12BB-4A6B-861F-106B9D79CF05}" type="datetimeFigureOut">
              <a:rPr lang="es-EC" smtClean="0"/>
              <a:t>18/12/2023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6924-9524-4D5B-92F2-2C47C0F88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245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149-3521-46F7-BED9-88DBA749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468712-8669-4E96-BB3D-0C126AA0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BCBB5-59C1-4B45-8F83-8F5CBF31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C79-AEC6-4A60-9F27-DE5F4AB8916C}" type="datetimeFigureOut">
              <a:rPr lang="es-EC" smtClean="0"/>
              <a:t>18/12/2023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36E6B5-3DC6-40EB-98F3-887817F6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5F6E92-67EA-4A73-BE20-B153970F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10C-11F1-4D3B-A7F5-8E0B028936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567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8C9A0-AF65-4A32-B83F-46CE7BBF1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1D8312-22A7-40E4-AF53-60687DFAE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41A9D-6647-4C17-83F9-545D466F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C79-AEC6-4A60-9F27-DE5F4AB8916C}" type="datetimeFigureOut">
              <a:rPr lang="es-EC" smtClean="0"/>
              <a:t>18/12/2023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942B8A-92EB-417E-9642-F0EEE325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3F18C-AC47-4041-BDFA-8AF7A65F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10C-11F1-4D3B-A7F5-8E0B028936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766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22B5B-72C0-442D-BCEA-F06EED32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E3FCCC-B366-4A72-9D0A-ADCA32D69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2D9CE7-3B78-44E4-B9B4-3DEAB3FB2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A93A32-F12A-47CB-A285-4919B06D2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C79-AEC6-4A60-9F27-DE5F4AB8916C}" type="datetimeFigureOut">
              <a:rPr lang="es-EC" smtClean="0"/>
              <a:t>18/12/2023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5FC46A-04E0-41CA-A358-B8CDA333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5ED0D2-B5AE-4186-BFD4-A08AF313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10C-11F1-4D3B-A7F5-8E0B028936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744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D9103-FB5F-4DEA-9106-5CA348B2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DE6FEC-3D7D-4394-A273-52FDBD71E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4A3FF9-5350-47C2-8A09-39D750224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ED3A8A-A621-4D14-BB41-F85BF4782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2E6ED4-C226-4128-AF46-DF07C8ED8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CE015E-1D2F-4420-9F27-A2F33714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C79-AEC6-4A60-9F27-DE5F4AB8916C}" type="datetimeFigureOut">
              <a:rPr lang="es-EC" smtClean="0"/>
              <a:t>18/12/2023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498F0F-C5DD-4987-810A-DB8DD08D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20A326-4231-4639-AD24-8886622A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10C-11F1-4D3B-A7F5-8E0B028936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116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B41B3-4881-428F-AC4C-57E0A1FF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DDF26-FFC8-4FF1-9084-22F05392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C79-AEC6-4A60-9F27-DE5F4AB8916C}" type="datetimeFigureOut">
              <a:rPr lang="es-EC" smtClean="0"/>
              <a:t>18/12/2023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C4AE33-C561-497C-AFDC-188E5E6B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76FDBF-553F-4E77-A30B-E0AECCD2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10C-11F1-4D3B-A7F5-8E0B028936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932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3EF214-E71D-4632-87DB-C19D9590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C79-AEC6-4A60-9F27-DE5F4AB8916C}" type="datetimeFigureOut">
              <a:rPr lang="es-EC" smtClean="0"/>
              <a:t>18/12/2023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CD038B-4D59-46E7-A417-4C982EE9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5EEC09-3F7F-49DA-8496-A7124591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10C-11F1-4D3B-A7F5-8E0B028936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985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F3740-EE42-4734-A1DD-D00A7618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8B1C8D-7F89-463C-9159-4F81BC592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2F67E1-5EA9-472B-BDCE-E1CDD7D38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F1D0D7-94FD-41C1-8884-25033B47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C79-AEC6-4A60-9F27-DE5F4AB8916C}" type="datetimeFigureOut">
              <a:rPr lang="es-EC" smtClean="0"/>
              <a:t>18/12/2023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846C19-C38E-4E35-9604-9EC3AB5D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F98AC9-A7B3-4A46-8503-69608CA0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10C-11F1-4D3B-A7F5-8E0B028936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213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FB837-4F33-4F63-9B3F-45932432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938530-B8E7-4852-B9DA-1AEE1E5F9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6AAE63-93C0-46F4-8D20-D38AD5D4C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1B8436-4046-4DDC-BA83-A166E6E4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C79-AEC6-4A60-9F27-DE5F4AB8916C}" type="datetimeFigureOut">
              <a:rPr lang="es-EC" smtClean="0"/>
              <a:t>18/12/2023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2466CD-BC6A-4759-926C-C6607A67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56082D-F50F-4C09-A421-107B2CFE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C10C-11F1-4D3B-A7F5-8E0B028936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608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2DD628-5676-4600-94F7-B977B552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00C679-505A-4571-83B9-CFAD6EF96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A0E637-6565-4402-A04D-636C82C9F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AC79-AEC6-4A60-9F27-DE5F4AB8916C}" type="datetimeFigureOut">
              <a:rPr lang="es-EC" smtClean="0"/>
              <a:t>18/12/2023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52E3C7-B73E-45E2-894C-FDDF61D4A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E7730F-B1B9-4C11-AAA4-C8D9A45A0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CC10C-11F1-4D3B-A7F5-8E0B028936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08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CED271-E274-4FBE-903C-6A79F0280D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39" y="3793954"/>
            <a:ext cx="1691885" cy="16088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008A6E-6E35-4EA8-ACD9-6F735439BF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43" y="2439225"/>
            <a:ext cx="3246377" cy="12681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7EB4AF8-58CF-4BA9-86C3-27A128B45E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1704831"/>
            <a:ext cx="3246375" cy="75530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572260F-8DB8-910A-9717-0743FAFD29AD}"/>
              </a:ext>
            </a:extLst>
          </p:cNvPr>
          <p:cNvSpPr txBox="1"/>
          <p:nvPr/>
        </p:nvSpPr>
        <p:spPr>
          <a:xfrm>
            <a:off x="6025246" y="3592578"/>
            <a:ext cx="4871353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350" b="1" dirty="0"/>
              <a:t>             </a:t>
            </a:r>
            <a:r>
              <a:rPr lang="es-EC" sz="2000" b="1" dirty="0"/>
              <a:t>CUENTAS QUE CONTROLAN EL COSTO </a:t>
            </a:r>
          </a:p>
          <a:p>
            <a:endParaRPr lang="es-EC" sz="1350" b="1" dirty="0"/>
          </a:p>
          <a:p>
            <a:r>
              <a:rPr lang="es-EC" sz="1350" b="1" dirty="0"/>
              <a:t>Revisado por:  </a:t>
            </a:r>
            <a:r>
              <a:rPr lang="es-EC" sz="1350" dirty="0"/>
              <a:t>Ing. MBA. Magdala Lema Espinoza</a:t>
            </a:r>
            <a:endParaRPr lang="es-EC" sz="1350" b="1" dirty="0"/>
          </a:p>
        </p:txBody>
      </p:sp>
    </p:spTree>
    <p:extLst>
      <p:ext uri="{BB962C8B-B14F-4D97-AF65-F5344CB8AC3E}">
        <p14:creationId xmlns:p14="http://schemas.microsoft.com/office/powerpoint/2010/main" val="119047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EEA76-569C-42AD-85E8-323FD847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262"/>
          </a:xfrm>
        </p:spPr>
        <p:txBody>
          <a:bodyPr>
            <a:normAutofit/>
          </a:bodyPr>
          <a:lstStyle/>
          <a:p>
            <a:pPr algn="ctr"/>
            <a:r>
              <a:rPr lang="es-EC" sz="2800" b="1"/>
              <a:t>CUENTAS QUE CONTROLAN EL COSTO</a:t>
            </a:r>
            <a:endParaRPr lang="es-EC" sz="2800" b="1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F09583E-8193-48A5-A86C-B0516EA5B2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322" t="20463" r="7220" b="7610"/>
          <a:stretch/>
        </p:blipFill>
        <p:spPr>
          <a:xfrm>
            <a:off x="0" y="1076632"/>
            <a:ext cx="12192000" cy="5781368"/>
          </a:xfrm>
        </p:spPr>
      </p:pic>
    </p:spTree>
    <p:extLst>
      <p:ext uri="{BB962C8B-B14F-4D97-AF65-F5344CB8AC3E}">
        <p14:creationId xmlns:p14="http://schemas.microsoft.com/office/powerpoint/2010/main" val="42447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753AD-61D1-453E-954C-B4D6DC25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328ABA-66BA-4E4C-8EF7-AAC7A0EC89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BE3B8C-E35C-4D8F-B375-844B91A4B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1" t="24719" r="7822" b="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3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BEC7822-F6E0-4BB5-A6E7-C5EBC6877A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8145" t="24719" r="16169" b="7291"/>
          <a:stretch/>
        </p:blipFill>
        <p:spPr>
          <a:xfrm>
            <a:off x="991833" y="457200"/>
            <a:ext cx="1020833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8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F2D15-6C19-4C8F-985B-99DF96DC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9D3A068-B713-459F-A0D9-9BAF0E5175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4009" t="15725" r="21022" b="11916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948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144A9-760B-4F3B-AEC1-0D73509C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800" b="1" dirty="0"/>
              <a:t>LA CONTABILIDAD DE COSTOS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02F6608-B73A-4CEF-994E-1C5B7C8D81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0135" t="22616" r="6251" b="15793"/>
          <a:stretch/>
        </p:blipFill>
        <p:spPr>
          <a:xfrm>
            <a:off x="0" y="1312606"/>
            <a:ext cx="12329652" cy="5545394"/>
          </a:xfrm>
        </p:spPr>
      </p:pic>
    </p:spTree>
    <p:extLst>
      <p:ext uri="{BB962C8B-B14F-4D97-AF65-F5344CB8AC3E}">
        <p14:creationId xmlns:p14="http://schemas.microsoft.com/office/powerpoint/2010/main" val="898221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25</Words>
  <Application>Microsoft Office PowerPoint</Application>
  <PresentationFormat>Panorámica</PresentationFormat>
  <Paragraphs>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CUENTAS QUE CONTROLAN EL COSTO</vt:lpstr>
      <vt:lpstr>Presentación de PowerPoint</vt:lpstr>
      <vt:lpstr>Presentación de PowerPoint</vt:lpstr>
      <vt:lpstr>Presentación de PowerPoint</vt:lpstr>
      <vt:lpstr>LA CONTABILIDAD DE COSTOS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MAGDALA DE JESUS LEMA ESPINOZA</dc:creator>
  <cp:lastModifiedBy>Magdala Lema Espinoza</cp:lastModifiedBy>
  <cp:revision>47</cp:revision>
  <dcterms:created xsi:type="dcterms:W3CDTF">2021-02-23T15:03:36Z</dcterms:created>
  <dcterms:modified xsi:type="dcterms:W3CDTF">2023-12-18T14:58:48Z</dcterms:modified>
</cp:coreProperties>
</file>