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58" r:id="rId4"/>
    <p:sldId id="259" r:id="rId5"/>
    <p:sldId id="261" r:id="rId6"/>
    <p:sldId id="267" r:id="rId7"/>
    <p:sldId id="26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8C8AF-76D4-2168-C4F2-C705FFC2B7F7}" v="446" dt="2020-04-23T03:37:47.598"/>
    <p1510:client id="{923D6E38-5856-9F63-A168-441537090FA0}" v="697" dt="2020-04-23T02:42:13.256"/>
    <p1510:client id="{DC4FAAB3-1C12-0E47-8A59-54007C520569}" v="798" dt="2020-04-23T04:17:1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4648"/>
  </p:normalViewPr>
  <p:slideViewPr>
    <p:cSldViewPr snapToGrid="0">
      <p:cViewPr>
        <p:scale>
          <a:sx n="146" d="100"/>
          <a:sy n="146" d="100"/>
        </p:scale>
        <p:origin x="10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án Ponce" userId="e9ddeaa2-9425-4f5e-aaad-720a0ce49316" providerId="ADAL" clId="{DC4FAAB3-1C12-0E47-8A59-54007C520569}"/>
    <pc:docChg chg="custSel addSld delSld modSld">
      <pc:chgData name="Hernán Ponce" userId="e9ddeaa2-9425-4f5e-aaad-720a0ce49316" providerId="ADAL" clId="{DC4FAAB3-1C12-0E47-8A59-54007C520569}" dt="2020-04-23T04:17:14.183" v="795" actId="1076"/>
      <pc:docMkLst>
        <pc:docMk/>
      </pc:docMkLst>
      <pc:sldChg chg="modSp">
        <pc:chgData name="Hernán Ponce" userId="e9ddeaa2-9425-4f5e-aaad-720a0ce49316" providerId="ADAL" clId="{DC4FAAB3-1C12-0E47-8A59-54007C520569}" dt="2020-04-23T03:50:55.340" v="1" actId="27636"/>
        <pc:sldMkLst>
          <pc:docMk/>
          <pc:sldMk cId="377990359" sldId="257"/>
        </pc:sldMkLst>
        <pc:spChg chg="mod">
          <ac:chgData name="Hernán Ponce" userId="e9ddeaa2-9425-4f5e-aaad-720a0ce49316" providerId="ADAL" clId="{DC4FAAB3-1C12-0E47-8A59-54007C520569}" dt="2020-04-23T03:50:55.340" v="1" actId="27636"/>
          <ac:spMkLst>
            <pc:docMk/>
            <pc:sldMk cId="377990359" sldId="257"/>
            <ac:spMk id="2" creationId="{0EC7363C-6225-402E-B16F-C93DCEFD2B10}"/>
          </ac:spMkLst>
        </pc:spChg>
      </pc:sldChg>
      <pc:sldChg chg="del">
        <pc:chgData name="Hernán Ponce" userId="e9ddeaa2-9425-4f5e-aaad-720a0ce49316" providerId="ADAL" clId="{DC4FAAB3-1C12-0E47-8A59-54007C520569}" dt="2020-04-23T03:51:15.711" v="2" actId="2696"/>
        <pc:sldMkLst>
          <pc:docMk/>
          <pc:sldMk cId="747682281" sldId="261"/>
        </pc:sldMkLst>
      </pc:sldChg>
      <pc:sldChg chg="addSp delSp modSp add">
        <pc:chgData name="Hernán Ponce" userId="e9ddeaa2-9425-4f5e-aaad-720a0ce49316" providerId="ADAL" clId="{DC4FAAB3-1C12-0E47-8A59-54007C520569}" dt="2020-04-23T03:59:35.759" v="251" actId="20577"/>
        <pc:sldMkLst>
          <pc:docMk/>
          <pc:sldMk cId="3514652710" sldId="262"/>
        </pc:sldMkLst>
        <pc:spChg chg="mod">
          <ac:chgData name="Hernán Ponce" userId="e9ddeaa2-9425-4f5e-aaad-720a0ce49316" providerId="ADAL" clId="{DC4FAAB3-1C12-0E47-8A59-54007C520569}" dt="2020-04-23T03:59:35.759" v="251" actId="20577"/>
          <ac:spMkLst>
            <pc:docMk/>
            <pc:sldMk cId="3514652710" sldId="262"/>
            <ac:spMk id="2" creationId="{ACAB5351-F0A5-FA42-8BBD-9DE74D07023B}"/>
          </ac:spMkLst>
        </pc:spChg>
        <pc:spChg chg="del">
          <ac:chgData name="Hernán Ponce" userId="e9ddeaa2-9425-4f5e-aaad-720a0ce49316" providerId="ADAL" clId="{DC4FAAB3-1C12-0E47-8A59-54007C520569}" dt="2020-04-23T03:52:57.455" v="12" actId="3680"/>
          <ac:spMkLst>
            <pc:docMk/>
            <pc:sldMk cId="3514652710" sldId="262"/>
            <ac:spMk id="3" creationId="{64C1574D-DCC4-984D-8054-83EE922C889B}"/>
          </ac:spMkLst>
        </pc:spChg>
        <pc:graphicFrameChg chg="add mod modGraphic">
          <ac:chgData name="Hernán Ponce" userId="e9ddeaa2-9425-4f5e-aaad-720a0ce49316" providerId="ADAL" clId="{DC4FAAB3-1C12-0E47-8A59-54007C520569}" dt="2020-04-23T03:59:04.689" v="245" actId="20577"/>
          <ac:graphicFrameMkLst>
            <pc:docMk/>
            <pc:sldMk cId="3514652710" sldId="262"/>
            <ac:graphicFrameMk id="4" creationId="{81A17584-BE3B-CB4B-85A8-D8E088E2A298}"/>
          </ac:graphicFrameMkLst>
        </pc:graphicFrameChg>
      </pc:sldChg>
      <pc:sldChg chg="addSp delSp modSp add">
        <pc:chgData name="Hernán Ponce" userId="e9ddeaa2-9425-4f5e-aaad-720a0ce49316" providerId="ADAL" clId="{DC4FAAB3-1C12-0E47-8A59-54007C520569}" dt="2020-04-23T04:17:14.183" v="795" actId="1076"/>
        <pc:sldMkLst>
          <pc:docMk/>
          <pc:sldMk cId="69640930" sldId="263"/>
        </pc:sldMkLst>
        <pc:spChg chg="add del mod">
          <ac:chgData name="Hernán Ponce" userId="e9ddeaa2-9425-4f5e-aaad-720a0ce49316" providerId="ADAL" clId="{DC4FAAB3-1C12-0E47-8A59-54007C520569}" dt="2020-04-23T04:01:30.142" v="254" actId="3680"/>
          <ac:spMkLst>
            <pc:docMk/>
            <pc:sldMk cId="69640930" sldId="263"/>
            <ac:spMk id="5" creationId="{7D25865A-8E3C-854C-87A7-7DC0923F72D4}"/>
          </ac:spMkLst>
        </pc:spChg>
        <pc:graphicFrameChg chg="del">
          <ac:chgData name="Hernán Ponce" userId="e9ddeaa2-9425-4f5e-aaad-720a0ce49316" providerId="ADAL" clId="{DC4FAAB3-1C12-0E47-8A59-54007C520569}" dt="2020-04-23T04:01:02.422" v="253" actId="478"/>
          <ac:graphicFrameMkLst>
            <pc:docMk/>
            <pc:sldMk cId="69640930" sldId="263"/>
            <ac:graphicFrameMk id="4" creationId="{81A17584-BE3B-CB4B-85A8-D8E088E2A298}"/>
          </ac:graphicFrameMkLst>
        </pc:graphicFrameChg>
        <pc:graphicFrameChg chg="add mod modGraphic">
          <ac:chgData name="Hernán Ponce" userId="e9ddeaa2-9425-4f5e-aaad-720a0ce49316" providerId="ADAL" clId="{DC4FAAB3-1C12-0E47-8A59-54007C520569}" dt="2020-04-23T04:17:14.183" v="795" actId="1076"/>
          <ac:graphicFrameMkLst>
            <pc:docMk/>
            <pc:sldMk cId="69640930" sldId="263"/>
            <ac:graphicFrameMk id="6" creationId="{573A2276-77A1-9748-8413-46CA11B3C1D6}"/>
          </ac:graphicFrameMkLst>
        </pc:graphicFrameChg>
      </pc:sldChg>
    </pc:docChg>
  </pc:docChgLst>
  <pc:docChgLst>
    <pc:chgData name="Hernán Ponce" userId="S::hponce@unach.edu.ec::e9ddeaa2-9425-4f5e-aaad-720a0ce49316" providerId="AD" clId="Web-{5638C8AF-76D4-2168-C4F2-C705FFC2B7F7}"/>
    <pc:docChg chg="addSld modSld">
      <pc:chgData name="Hernán Ponce" userId="S::hponce@unach.edu.ec::e9ddeaa2-9425-4f5e-aaad-720a0ce49316" providerId="AD" clId="Web-{5638C8AF-76D4-2168-C4F2-C705FFC2B7F7}" dt="2020-04-23T03:37:47.598" v="397" actId="14100"/>
      <pc:docMkLst>
        <pc:docMk/>
      </pc:docMkLst>
      <pc:sldChg chg="modSp">
        <pc:chgData name="Hernán Ponce" userId="S::hponce@unach.edu.ec::e9ddeaa2-9425-4f5e-aaad-720a0ce49316" providerId="AD" clId="Web-{5638C8AF-76D4-2168-C4F2-C705FFC2B7F7}" dt="2020-04-23T02:52:41.691" v="0" actId="1076"/>
        <pc:sldMkLst>
          <pc:docMk/>
          <pc:sldMk cId="377990359" sldId="257"/>
        </pc:sldMkLst>
        <pc:picChg chg="mod">
          <ac:chgData name="Hernán Ponce" userId="S::hponce@unach.edu.ec::e9ddeaa2-9425-4f5e-aaad-720a0ce49316" providerId="AD" clId="Web-{5638C8AF-76D4-2168-C4F2-C705FFC2B7F7}" dt="2020-04-23T02:52:41.691" v="0" actId="1076"/>
          <ac:picMkLst>
            <pc:docMk/>
            <pc:sldMk cId="377990359" sldId="257"/>
            <ac:picMk id="4" creationId="{ED43D6B8-210C-4ED2-B5C8-68B0113F0E98}"/>
          </ac:picMkLst>
        </pc:picChg>
      </pc:sldChg>
      <pc:sldChg chg="modSp">
        <pc:chgData name="Hernán Ponce" userId="S::hponce@unach.edu.ec::e9ddeaa2-9425-4f5e-aaad-720a0ce49316" providerId="AD" clId="Web-{5638C8AF-76D4-2168-C4F2-C705FFC2B7F7}" dt="2020-04-23T02:57:06.286" v="62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5638C8AF-76D4-2168-C4F2-C705FFC2B7F7}" dt="2020-04-23T02:53:45.363" v="12" actId="1410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5638C8AF-76D4-2168-C4F2-C705FFC2B7F7}" dt="2020-04-23T02:55:58.067" v="55" actId="14100"/>
          <ac:spMkLst>
            <pc:docMk/>
            <pc:sldMk cId="2389415581" sldId="258"/>
            <ac:spMk id="3" creationId="{3D6BFC60-0F69-4DAA-AFCA-07224449B873}"/>
          </ac:spMkLst>
        </pc:spChg>
        <pc:graphicFrameChg chg="mod modGraphic">
          <ac:chgData name="Hernán Ponce" userId="S::hponce@unach.edu.ec::e9ddeaa2-9425-4f5e-aaad-720a0ce49316" providerId="AD" clId="Web-{5638C8AF-76D4-2168-C4F2-C705FFC2B7F7}" dt="2020-04-23T02:57:06.286" v="62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18:52.417" v="283"/>
        <pc:sldMkLst>
          <pc:docMk/>
          <pc:sldMk cId="1989330141" sldId="259"/>
        </pc:sldMkLst>
        <pc:spChg chg="mod">
          <ac:chgData name="Hernán Ponce" userId="S::hponce@unach.edu.ec::e9ddeaa2-9425-4f5e-aaad-720a0ce49316" providerId="AD" clId="Web-{5638C8AF-76D4-2168-C4F2-C705FFC2B7F7}" dt="2020-04-23T03:04:51.460" v="94" actId="20577"/>
          <ac:spMkLst>
            <pc:docMk/>
            <pc:sldMk cId="1989330141" sldId="259"/>
            <ac:spMk id="2" creationId="{04C8BF2A-3575-4C8E-B904-B919CC97852D}"/>
          </ac:spMkLst>
        </pc:spChg>
        <pc:spChg chg="del">
          <ac:chgData name="Hernán Ponce" userId="S::hponce@unach.edu.ec::e9ddeaa2-9425-4f5e-aaad-720a0ce49316" providerId="AD" clId="Web-{5638C8AF-76D4-2168-C4F2-C705FFC2B7F7}" dt="2020-04-23T03:02:34.538" v="74"/>
          <ac:spMkLst>
            <pc:docMk/>
            <pc:sldMk cId="1989330141" sldId="259"/>
            <ac:spMk id="3" creationId="{D8B18EF0-381A-4BDA-91D7-03CBB5919CCD}"/>
          </ac:spMkLst>
        </pc:spChg>
        <pc:spChg chg="add del mod">
          <ac:chgData name="Hernán Ponce" userId="S::hponce@unach.edu.ec::e9ddeaa2-9425-4f5e-aaad-720a0ce49316" providerId="AD" clId="Web-{5638C8AF-76D4-2168-C4F2-C705FFC2B7F7}" dt="2020-04-23T03:10:41.962" v="164"/>
          <ac:spMkLst>
            <pc:docMk/>
            <pc:sldMk cId="1989330141" sldId="259"/>
            <ac:spMk id="7" creationId="{1374190B-01D4-450E-A13B-F48AFA39803F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09:42.055" v="163"/>
          <ac:graphicFrameMkLst>
            <pc:docMk/>
            <pc:sldMk cId="1989330141" sldId="259"/>
            <ac:graphicFrameMk id="4" creationId="{B4ED5959-FB2F-465E-A481-583629B8A664}"/>
          </ac:graphicFrameMkLst>
        </pc:graphicFrameChg>
        <pc:graphicFrameChg chg="add mod ord modGraphic">
          <ac:chgData name="Hernán Ponce" userId="S::hponce@unach.edu.ec::e9ddeaa2-9425-4f5e-aaad-720a0ce49316" providerId="AD" clId="Web-{5638C8AF-76D4-2168-C4F2-C705FFC2B7F7}" dt="2020-04-23T03:18:52.417" v="283"/>
          <ac:graphicFrameMkLst>
            <pc:docMk/>
            <pc:sldMk cId="1989330141" sldId="259"/>
            <ac:graphicFrameMk id="8" creationId="{9D76D57C-4E82-46D4-B025-AACFC6EC5A5A}"/>
          </ac:graphicFrameMkLst>
        </pc:graphicFrameChg>
      </pc:sldChg>
      <pc:sldChg chg="modSp add replId">
        <pc:chgData name="Hernán Ponce" userId="S::hponce@unach.edu.ec::e9ddeaa2-9425-4f5e-aaad-720a0ce49316" providerId="AD" clId="Web-{5638C8AF-76D4-2168-C4F2-C705FFC2B7F7}" dt="2020-04-23T03:28:11.607" v="326"/>
        <pc:sldMkLst>
          <pc:docMk/>
          <pc:sldMk cId="3278769732" sldId="260"/>
        </pc:sldMkLst>
        <pc:graphicFrameChg chg="mod modGraphic">
          <ac:chgData name="Hernán Ponce" userId="S::hponce@unach.edu.ec::e9ddeaa2-9425-4f5e-aaad-720a0ce49316" providerId="AD" clId="Web-{5638C8AF-76D4-2168-C4F2-C705FFC2B7F7}" dt="2020-04-23T03:28:11.607" v="326"/>
          <ac:graphicFrameMkLst>
            <pc:docMk/>
            <pc:sldMk cId="3278769732" sldId="260"/>
            <ac:graphicFrameMk id="8" creationId="{9D76D57C-4E82-46D4-B025-AACFC6EC5A5A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37:47.598" v="397" actId="14100"/>
        <pc:sldMkLst>
          <pc:docMk/>
          <pc:sldMk cId="747682281" sldId="261"/>
        </pc:sldMkLst>
        <pc:spChg chg="mod">
          <ac:chgData name="Hernán Ponce" userId="S::hponce@unach.edu.ec::e9ddeaa2-9425-4f5e-aaad-720a0ce49316" providerId="AD" clId="Web-{5638C8AF-76D4-2168-C4F2-C705FFC2B7F7}" dt="2020-04-23T03:37:30.598" v="394" actId="20577"/>
          <ac:spMkLst>
            <pc:docMk/>
            <pc:sldMk cId="747682281" sldId="261"/>
            <ac:spMk id="2" creationId="{F32BC69A-D2C8-4B49-AD63-3D94E5CE1F4D}"/>
          </ac:spMkLst>
        </pc:spChg>
        <pc:spChg chg="del">
          <ac:chgData name="Hernán Ponce" userId="S::hponce@unach.edu.ec::e9ddeaa2-9425-4f5e-aaad-720a0ce49316" providerId="AD" clId="Web-{5638C8AF-76D4-2168-C4F2-C705FFC2B7F7}" dt="2020-04-23T03:32:33.673" v="339"/>
          <ac:spMkLst>
            <pc:docMk/>
            <pc:sldMk cId="747682281" sldId="261"/>
            <ac:spMk id="3" creationId="{F21CC312-7CEB-4D24-B0E1-026F5661E225}"/>
          </ac:spMkLst>
        </pc:spChg>
        <pc:spChg chg="add mod">
          <ac:chgData name="Hernán Ponce" userId="S::hponce@unach.edu.ec::e9ddeaa2-9425-4f5e-aaad-720a0ce49316" providerId="AD" clId="Web-{5638C8AF-76D4-2168-C4F2-C705FFC2B7F7}" dt="2020-04-23T03:37:47.598" v="397" actId="14100"/>
          <ac:spMkLst>
            <pc:docMk/>
            <pc:sldMk cId="747682281" sldId="261"/>
            <ac:spMk id="9" creationId="{283BE531-DE5A-4BCF-A288-EE55A9977379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33:44.438" v="341"/>
          <ac:graphicFrameMkLst>
            <pc:docMk/>
            <pc:sldMk cId="747682281" sldId="261"/>
            <ac:graphicFrameMk id="4" creationId="{5B561BB9-D42E-48EC-A252-53B9F5A26C42}"/>
          </ac:graphicFrameMkLst>
        </pc:graphicFrameChg>
        <pc:graphicFrameChg chg="add mod modGraphic">
          <ac:chgData name="Hernán Ponce" userId="S::hponce@unach.edu.ec::e9ddeaa2-9425-4f5e-aaad-720a0ce49316" providerId="AD" clId="Web-{5638C8AF-76D4-2168-C4F2-C705FFC2B7F7}" dt="2020-04-23T03:36:51.864" v="392" actId="1076"/>
          <ac:graphicFrameMkLst>
            <pc:docMk/>
            <pc:sldMk cId="747682281" sldId="261"/>
            <ac:graphicFrameMk id="6" creationId="{4E43E5FC-8E3F-4607-A933-1B9AABA168E4}"/>
          </ac:graphicFrameMkLst>
        </pc:graphicFrameChg>
      </pc:sldChg>
    </pc:docChg>
  </pc:docChgLst>
  <pc:docChgLst>
    <pc:chgData name="Hernán Ponce" userId="S::hponce@unach.edu.ec::e9ddeaa2-9425-4f5e-aaad-720a0ce49316" providerId="AD" clId="Web-{923D6E38-5856-9F63-A168-441537090FA0}"/>
    <pc:docChg chg="mod addSld modSld sldOrd modMainMaster setSldSz">
      <pc:chgData name="Hernán Ponce" userId="S::hponce@unach.edu.ec::e9ddeaa2-9425-4f5e-aaad-720a0ce49316" providerId="AD" clId="Web-{923D6E38-5856-9F63-A168-441537090FA0}" dt="2020-04-23T02:42:13.256" v="656"/>
      <pc:docMkLst>
        <pc:docMk/>
      </pc:docMkLst>
      <pc:sldChg chg="modSp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482921086" sldId="256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3" creationId="{00000000-0000-0000-0000-000000000000}"/>
          </ac:spMkLst>
        </pc:spChg>
      </pc:sldChg>
      <pc:sldChg chg="addSp modSp new ord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77990359" sldId="257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2" creationId="{0EC7363C-6225-402E-B16F-C93DCEFD2B1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3" creationId="{8F2AE95A-AE7A-42E3-9E0B-42EE96BF63CD}"/>
          </ac:spMkLst>
        </pc:spChg>
        <pc:picChg chg="add 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k cId="377990359" sldId="257"/>
            <ac:picMk id="4" creationId="{ED43D6B8-210C-4ED2-B5C8-68B0113F0E98}"/>
          </ac:picMkLst>
        </pc:picChg>
      </pc:sldChg>
      <pc:sldChg chg="addSp delSp modSp new modTransition">
        <pc:chgData name="Hernán Ponce" userId="S::hponce@unach.edu.ec::e9ddeaa2-9425-4f5e-aaad-720a0ce49316" providerId="AD" clId="Web-{923D6E38-5856-9F63-A168-441537090FA0}" dt="2020-04-23T02:42:13.256" v="656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923D6E38-5856-9F63-A168-441537090FA0}" dt="2020-04-23T02:41:11.959" v="648" actId="14100"/>
          <ac:spMkLst>
            <pc:docMk/>
            <pc:sldMk cId="2389415581" sldId="258"/>
            <ac:spMk id="3" creationId="{3D6BFC60-0F69-4DAA-AFCA-07224449B873}"/>
          </ac:spMkLst>
        </pc:spChg>
        <pc:graphicFrameChg chg="add del mod modGraphic">
          <ac:chgData name="Hernán Ponce" userId="S::hponce@unach.edu.ec::e9ddeaa2-9425-4f5e-aaad-720a0ce49316" providerId="AD" clId="Web-{923D6E38-5856-9F63-A168-441537090FA0}" dt="2020-04-23T02:28:41.675" v="450"/>
          <ac:graphicFrameMkLst>
            <pc:docMk/>
            <pc:sldMk cId="2389415581" sldId="258"/>
            <ac:graphicFrameMk id="4" creationId="{389ACE2A-B12B-4118-8F12-BF78D30BB5DA}"/>
          </ac:graphicFrameMkLst>
        </pc:graphicFrameChg>
        <pc:graphicFrameChg chg="add mod modGraphic">
          <ac:chgData name="Hernán Ponce" userId="S::hponce@unach.edu.ec::e9ddeaa2-9425-4f5e-aaad-720a0ce49316" providerId="AD" clId="Web-{923D6E38-5856-9F63-A168-441537090FA0}" dt="2020-04-23T02:42:13.256" v="656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MasterChg chg="modSp modSldLayout">
        <pc:chgData name="Hernán Ponce" userId="S::hponce@unach.edu.ec::e9ddeaa2-9425-4f5e-aaad-720a0ce49316" providerId="AD" clId="Web-{923D6E38-5856-9F63-A168-441537090FA0}" dt="2020-04-23T02:37:25.552" v="640"/>
        <pc:sldMasterMkLst>
          <pc:docMk/>
          <pc:sldMasterMk cId="1967165368" sldId="2147483669"/>
        </pc:sldMaster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3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4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5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6" creationId="{00000000-0000-0000-0000-000000000000}"/>
          </ac:spMkLst>
        </pc:spChg>
        <pc:picChg chg="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asterMk cId="1967165368" sldId="2147483669"/>
            <ac:picMk id="1026" creationId="{00000000-0000-0000-0000-000000000000}"/>
          </ac:picMkLst>
        </pc:pic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613466156" sldId="214748367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613466156" sldId="2147483670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360804031" sldId="214748367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360804031" sldId="2147483671"/>
              <ac:spMk id="12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360804031" sldId="2147483671"/>
              <ac:picMk id="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7306564" sldId="214748367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7306564" sldId="2147483672"/>
              <ac:picMk id="9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97046006" sldId="214748367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97046006" sldId="2147483673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62488411" sldId="214748367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62488411" sldId="2147483674"/>
              <ac:picMk id="15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84428792" sldId="2147483675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84428792" sldId="214748367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388723601" sldId="2147483676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388723601" sldId="2147483676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251636" sldId="2147483677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1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251636" sldId="2147483677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28831491" sldId="2147483678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28831491" sldId="2147483678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550867246" sldId="2147483679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550867246" sldId="2147483679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6455474" sldId="214748368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6455474" sldId="2147483680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1146209" sldId="214748368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1146209" sldId="2147483681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284829982" sldId="214748368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284829982" sldId="2147483682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158503401" sldId="214748368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8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5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158503401" sldId="2147483683"/>
              <ac:picMk id="1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064855791" sldId="214748368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1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6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3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064855791" sldId="2147483684"/>
              <ac:picMk id="16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973391314" sldId="2147483685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973391314" sldId="2147483685"/>
              <ac:spMk id="11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973391314" sldId="214748368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624786676" sldId="2147483686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8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624786676" sldId="2147483686"/>
              <ac:picMk id="9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4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-natacion.com/articulos/ejercicios/perfeccionamiento/crol/pies_crol.html#ocho" TargetMode="External"/><Relationship Id="rId3" Type="http://schemas.openxmlformats.org/officeDocument/2006/relationships/hyperlink" Target="http://www.i-natacion.com/articulos/ejercicios/perfeccionamiento/crol/pies_crol.html#tres" TargetMode="External"/><Relationship Id="rId7" Type="http://schemas.openxmlformats.org/officeDocument/2006/relationships/hyperlink" Target="http://www.i-natacion.com/articulos/ejercicios/perfeccionamiento/crol/pies_crol.html#siete" TargetMode="External"/><Relationship Id="rId2" Type="http://schemas.openxmlformats.org/officeDocument/2006/relationships/hyperlink" Target="http://www.i-natacion.com/articulos/ejercicios/perfeccionamiento/crol/pies_crol.html#do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-natacion.com/articulos/ejercicios/perfeccionamiento/crol/pies_crol.html#seis" TargetMode="External"/><Relationship Id="rId5" Type="http://schemas.openxmlformats.org/officeDocument/2006/relationships/hyperlink" Target="http://www.i-natacion.com/articulos/ejercicios/perfeccionamiento/crol/pies_crol.html#cinco" TargetMode="External"/><Relationship Id="rId4" Type="http://schemas.openxmlformats.org/officeDocument/2006/relationships/hyperlink" Target="http://www.i-natacion.com/articulos/ejercicios/perfeccionamiento/crol/pies_crol.html#cuatr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-natacion.com/articulos/ejercicios/perfeccionamiento/crol/brazos_crol_avanzados.html#ocho" TargetMode="External"/><Relationship Id="rId3" Type="http://schemas.openxmlformats.org/officeDocument/2006/relationships/hyperlink" Target="http://www.i-natacion.com/articulos/ejercicios/perfeccionamiento/crol/brazos_crol_avanzados.html#tres" TargetMode="External"/><Relationship Id="rId7" Type="http://schemas.openxmlformats.org/officeDocument/2006/relationships/hyperlink" Target="http://www.i-natacion.com/articulos/ejercicios/perfeccionamiento/crol/brazos_crol_avanzados.html#siete" TargetMode="External"/><Relationship Id="rId2" Type="http://schemas.openxmlformats.org/officeDocument/2006/relationships/hyperlink" Target="http://www.i-natacion.com/articulos/ejercicios/perfeccionamiento/crol/brazos_crol_avanzados.html#do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-natacion.com/articulos/ejercicios/perfeccionamiento/crol/brazos_crol_avanzados.html#seis" TargetMode="External"/><Relationship Id="rId5" Type="http://schemas.openxmlformats.org/officeDocument/2006/relationships/hyperlink" Target="http://www.i-natacion.com/articulos/ejercicios/perfeccionamiento/crol/brazos_crol_avanzados.html#cinco" TargetMode="External"/><Relationship Id="rId4" Type="http://schemas.openxmlformats.org/officeDocument/2006/relationships/hyperlink" Target="http://www.i-natacion.com/articulos/ejercicios/perfeccionamiento/crol/brazos_crol_avanzados.html#cuatro" TargetMode="External"/><Relationship Id="rId9" Type="http://schemas.openxmlformats.org/officeDocument/2006/relationships/hyperlink" Target="http://www.i-natacion.com/articulos/ejercicios/perfeccionamiento/crol/brazos_crol_avanzados.html#nue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natacion.com/articulos/ejercicios/perfeccionamiento/crol/coordinacion_crol.html#dos" TargetMode="External"/><Relationship Id="rId2" Type="http://schemas.openxmlformats.org/officeDocument/2006/relationships/hyperlink" Target="http://www.i-natacion.com/articulos/ejercicios/perfeccionamiento/crol/coordinacion_crol.html#un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-natacion.com/articulos/ejercicios/perfeccionamiento/crol/coordinacion_crol.html#cinco" TargetMode="External"/><Relationship Id="rId5" Type="http://schemas.openxmlformats.org/officeDocument/2006/relationships/hyperlink" Target="http://www.i-natacion.com/articulos/ejercicios/perfeccionamiento/crol/coordinacion_crol.html#cuatro" TargetMode="External"/><Relationship Id="rId4" Type="http://schemas.openxmlformats.org/officeDocument/2006/relationships/hyperlink" Target="http://www.i-natacion.com/articulos/ejercicios/perfeccionamiento/crol/coordinacion_crol.html#tr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natacion.com/articulos/tecnica/crol/viraje2.html#dos" TargetMode="External"/><Relationship Id="rId2" Type="http://schemas.openxmlformats.org/officeDocument/2006/relationships/hyperlink" Target="http://www.i-natacion.com/articulos/tecnica/crol/viraje2.html#uno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-natacion.com/articulos/tecnica/crol/viraje2.html#cuatro" TargetMode="External"/><Relationship Id="rId4" Type="http://schemas.openxmlformats.org/officeDocument/2006/relationships/hyperlink" Target="http://www.i-natacion.com/articulos/tecnica/crol/viraje2.html#tr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natacion.com/articulos/tecnica/espalda/salida.html#tres" TargetMode="External"/><Relationship Id="rId2" Type="http://schemas.openxmlformats.org/officeDocument/2006/relationships/hyperlink" Target="http://www.i-natacion.com/articulos/tecnica/espalda/salida.html#do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time_continue=163&amp;v=oC6mfOn9o0o&amp;feature=emb_title" TargetMode="External"/><Relationship Id="rId4" Type="http://schemas.openxmlformats.org/officeDocument/2006/relationships/hyperlink" Target="http://www.i-natacion.com/articulos/tecnica/espalda/salida.html#cuatr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LQEYUUXOY" TargetMode="External"/><Relationship Id="rId2" Type="http://schemas.openxmlformats.org/officeDocument/2006/relationships/hyperlink" Target="http://www.i-natacion.com/articulos/tecnica/crol/viraje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afadycursos.com/load/natacion/fichas_estilos/viraje_espalda/83-1-0-3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7363C-6225-402E-B16F-C93DCEFD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618517"/>
            <a:ext cx="7773338" cy="1596177"/>
          </a:xfrm>
        </p:spPr>
        <p:txBody>
          <a:bodyPr>
            <a:normAutofit fontScale="90000"/>
          </a:bodyPr>
          <a:lstStyle/>
          <a:p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2700" dirty="0"/>
            </a:br>
            <a:r>
              <a:rPr lang="es-EC" sz="2700" dirty="0"/>
              <a:t>2.1. Objetivos fundamentales de </a:t>
            </a:r>
            <a:br>
              <a:rPr lang="es-EC" sz="2700" dirty="0"/>
            </a:br>
            <a:r>
              <a:rPr lang="es-EC" sz="2700" dirty="0"/>
              <a:t>trabajo para la edad de 8 años</a:t>
            </a:r>
            <a:br>
              <a:rPr lang="es-EC" sz="2700" dirty="0"/>
            </a:br>
            <a:br>
              <a:rPr lang="es-EC" sz="2700" dirty="0"/>
            </a:br>
            <a:br>
              <a:rPr lang="es-EC" sz="27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br>
              <a:rPr lang="es-EC" sz="900" dirty="0"/>
            </a:br>
            <a:endParaRPr lang="es-ES" sz="900" dirty="0"/>
          </a:p>
        </p:txBody>
      </p:sp>
      <p:pic>
        <p:nvPicPr>
          <p:cNvPr id="6" name="Marcador de contenido 5" descr="Imagen que contiene persona, pasto, exterior, sostener&#10;&#10;Descripción generada automáticamente">
            <a:extLst>
              <a:ext uri="{FF2B5EF4-FFF2-40B4-BE49-F238E27FC236}">
                <a16:creationId xmlns:a16="http://schemas.microsoft.com/office/drawing/2014/main" id="{577E301F-2705-9143-AFF6-6442FF89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0" y="3166653"/>
            <a:ext cx="2620850" cy="16128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D934338C-848F-4CC4-BEE8-CD76415F4B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8360" y="2367092"/>
            <a:ext cx="4829840" cy="342410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PERFECCIONAR LAS TÉCNICAS DE LIBRE Y ESPALDA, ASI COMO SUS SALIDAS Y TOQUES FINALES </a:t>
            </a:r>
          </a:p>
          <a:p>
            <a:r>
              <a:rPr lang="en-US" dirty="0"/>
              <a:t>REALIZAR LAS VUELTAS PROFUNDAS EN LAS DOS TÉCNICAS</a:t>
            </a:r>
          </a:p>
          <a:p>
            <a:r>
              <a:rPr lang="en-US" dirty="0"/>
              <a:t>REALIZAR CORRECTAMENTE LAS TÉCNICAS DE PECHO Y MARIPOSA, CON SUS SALIDAS Y VUELTAS</a:t>
            </a:r>
          </a:p>
          <a:p>
            <a:r>
              <a:rPr lang="en-US" dirty="0"/>
              <a:t>AUMENTAR LOS NIVELES DE RESISTENCIA SUBAERÓBICA FUNDAMENTAALMENTE EN LAS TÉCNICAS DE LIBRE Y ESPALDA (PATADA Y ESTILO COMPLETO)</a:t>
            </a:r>
          </a:p>
          <a:p>
            <a:r>
              <a:rPr lang="en-US" dirty="0"/>
              <a:t>INCREMENTAR LA FRECUENCIIA MÁXIMA DE MOVIMIENTOS DE FORMA  GENERAL Y ESPECÍFICA</a:t>
            </a:r>
          </a:p>
          <a:p>
            <a:r>
              <a:rPr lang="en-US" dirty="0"/>
              <a:t>DESARROLLAR EN TIERRA, CON MAYOR NIVEL DE COMPLEJIDAD EN LOS EJERCICIOS GENERALES, TODO EL APARATO LOCOMOTOR, ALCANZANDO INCREMENTOS EN LOS NIVELES DE LAS CAPACIDADES COODINATIVA Y CONDICIONAL, FUNDAMENTALMENTE RESISTENCIA Y FRECUENCIA DE MOVIMIENTOS</a:t>
            </a:r>
          </a:p>
          <a:p>
            <a:r>
              <a:rPr lang="en-US" dirty="0"/>
              <a:t>AUMENTAR LA </a:t>
            </a:r>
            <a:r>
              <a:rPr lang="en-US"/>
              <a:t>MOVILIDAD ARTICULAR APROVECHANDO </a:t>
            </a:r>
            <a:r>
              <a:rPr lang="en-US" dirty="0"/>
              <a:t>QUE CONTINUAMOS </a:t>
            </a:r>
            <a:r>
              <a:rPr lang="en-US"/>
              <a:t>EN UNA EDAD </a:t>
            </a:r>
            <a:r>
              <a:rPr lang="en-US" dirty="0"/>
              <a:t>SENSIBLE PARA SUDESARROLLO</a:t>
            </a:r>
          </a:p>
        </p:txBody>
      </p:sp>
    </p:spTree>
    <p:extLst>
      <p:ext uri="{BB962C8B-B14F-4D97-AF65-F5344CB8AC3E}">
        <p14:creationId xmlns:p14="http://schemas.microsoft.com/office/powerpoint/2010/main" val="377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69" y="889333"/>
            <a:ext cx="6517482" cy="1469570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dirty="0"/>
              <a:t>• 2.1.1. Perfeccionamiento de las técnicas libre y espalda </a:t>
            </a:r>
            <a:br>
              <a:rPr lang="es-EC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9169" y="2463084"/>
            <a:ext cx="6517482" cy="3608613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algn="l"/>
            <a:r>
              <a:rPr lang="es-EC" b="1" dirty="0"/>
              <a:t>Ejercicios de perfeccionamiento de natación: Piernas de crol</a:t>
            </a:r>
          </a:p>
          <a:p>
            <a:pPr fontAlgn="base"/>
            <a:r>
              <a:rPr lang="es-EC" b="1" dirty="0"/>
              <a:t>Contenido:</a:t>
            </a:r>
            <a:endParaRPr lang="es-EC" dirty="0"/>
          </a:p>
          <a:p>
            <a:pPr algn="l" fontAlgn="base"/>
            <a:r>
              <a:rPr lang="es-EC" dirty="0">
                <a:hlinkClick r:id="rId2"/>
              </a:rPr>
              <a:t>Pies de crol con tabla</a:t>
            </a:r>
            <a:endParaRPr lang="es-EC" dirty="0"/>
          </a:p>
          <a:p>
            <a:pPr algn="l" fontAlgn="base"/>
            <a:r>
              <a:rPr lang="es-EC" dirty="0">
                <a:hlinkClick r:id="rId3"/>
              </a:rPr>
              <a:t>Pies de crol sin tabla</a:t>
            </a:r>
            <a:endParaRPr lang="es-EC" dirty="0"/>
          </a:p>
          <a:p>
            <a:pPr algn="l" fontAlgn="base"/>
            <a:r>
              <a:rPr lang="es-EC" dirty="0">
                <a:hlinkClick r:id="rId4"/>
              </a:rPr>
              <a:t>Batido silencioso y batido superficial con tabla</a:t>
            </a:r>
            <a:endParaRPr lang="es-EC" dirty="0"/>
          </a:p>
          <a:p>
            <a:pPr algn="l" fontAlgn="base"/>
            <a:r>
              <a:rPr lang="es-EC" dirty="0">
                <a:hlinkClick r:id="rId5"/>
              </a:rPr>
              <a:t>Pies de crol con manos agarradas tras la espalda</a:t>
            </a:r>
            <a:endParaRPr lang="es-EC" dirty="0"/>
          </a:p>
          <a:p>
            <a:pPr algn="l" fontAlgn="base"/>
            <a:r>
              <a:rPr lang="es-EC" dirty="0">
                <a:hlinkClick r:id="rId6"/>
              </a:rPr>
              <a:t>Pies de crol en posición vertical</a:t>
            </a:r>
            <a:endParaRPr lang="es-EC" dirty="0"/>
          </a:p>
          <a:p>
            <a:pPr algn="l" fontAlgn="base"/>
            <a:r>
              <a:rPr lang="es-EC" dirty="0">
                <a:hlinkClick r:id="rId7"/>
              </a:rPr>
              <a:t>Patada lateral con un brazo en extensión</a:t>
            </a:r>
            <a:endParaRPr lang="es-EC" dirty="0"/>
          </a:p>
          <a:p>
            <a:pPr algn="l" fontAlgn="base"/>
            <a:r>
              <a:rPr lang="es-EC" dirty="0">
                <a:hlinkClick r:id="rId8"/>
              </a:rPr>
              <a:t>Artículos relacionados</a:t>
            </a:r>
            <a:endParaRPr lang="es-EC" dirty="0"/>
          </a:p>
          <a:p>
            <a:pPr algn="l"/>
            <a:r>
              <a:rPr lang="es-EC" sz="1400" dirty="0"/>
              <a:t>http://www.i-natacion.com/articulos/ejercicios/perfeccionamiento/crol/pies_crol.html</a:t>
            </a:r>
            <a:br>
              <a:rPr lang="es-EC" sz="1400" dirty="0"/>
            </a:br>
            <a:br>
              <a:rPr lang="es-EC" sz="800" dirty="0"/>
            </a:b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4829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69" y="889333"/>
            <a:ext cx="6517482" cy="1469570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dirty="0"/>
              <a:t>• 2.1.1. Perfeccionamiento de las técnicas libre y espalda </a:t>
            </a:r>
            <a:br>
              <a:rPr lang="es-EC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9169" y="2463084"/>
            <a:ext cx="6517482" cy="3919787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 algn="l" fontAlgn="base"/>
            <a:endParaRPr lang="es-EC" dirty="0"/>
          </a:p>
          <a:p>
            <a:pPr algn="l" fontAlgn="base"/>
            <a:r>
              <a:rPr lang="es-EC" sz="5600" b="1" dirty="0"/>
              <a:t>Ejercicios de perfeccionamiento de natación: brazos de crol avanzados</a:t>
            </a:r>
            <a:endParaRPr lang="es-EC" sz="5600" dirty="0">
              <a:hlinkClick r:id="rId2"/>
            </a:endParaRPr>
          </a:p>
          <a:p>
            <a:pPr algn="l" fontAlgn="base"/>
            <a:r>
              <a:rPr lang="es-EC" sz="5600" dirty="0">
                <a:hlinkClick r:id="rId2"/>
              </a:rPr>
              <a:t>Punto muerto crol</a:t>
            </a:r>
            <a:endParaRPr lang="es-EC" sz="5600" dirty="0"/>
          </a:p>
          <a:p>
            <a:pPr algn="l" fontAlgn="base"/>
            <a:r>
              <a:rPr lang="es-EC" sz="5600" dirty="0">
                <a:hlinkClick r:id="rId3"/>
              </a:rPr>
              <a:t>Rozar superficie con dedos de la mano</a:t>
            </a:r>
            <a:endParaRPr lang="es-EC" sz="5600" dirty="0"/>
          </a:p>
          <a:p>
            <a:pPr algn="l" fontAlgn="base"/>
            <a:r>
              <a:rPr lang="es-EC" sz="5600" dirty="0">
                <a:hlinkClick r:id="rId4"/>
              </a:rPr>
              <a:t>Brazo pegado al costado</a:t>
            </a:r>
            <a:endParaRPr lang="es-EC" sz="5600" dirty="0"/>
          </a:p>
          <a:p>
            <a:pPr algn="l" fontAlgn="base"/>
            <a:r>
              <a:rPr lang="es-EC" sz="5600" dirty="0">
                <a:hlinkClick r:id="rId5"/>
              </a:rPr>
              <a:t>Punto muerto crol con puños cerrados</a:t>
            </a:r>
            <a:endParaRPr lang="es-EC" sz="5600" dirty="0"/>
          </a:p>
          <a:p>
            <a:pPr algn="l" fontAlgn="base"/>
            <a:r>
              <a:rPr lang="es-EC" sz="5600" dirty="0">
                <a:hlinkClick r:id="rId6"/>
              </a:rPr>
              <a:t>Punto muerto crol con pull-buoy</a:t>
            </a:r>
            <a:endParaRPr lang="es-EC" sz="5600" dirty="0"/>
          </a:p>
          <a:p>
            <a:pPr algn="l" fontAlgn="base"/>
            <a:r>
              <a:rPr lang="es-EC" sz="5600" dirty="0">
                <a:hlinkClick r:id="rId7"/>
              </a:rPr>
              <a:t>Crol con pull-buoy en pies</a:t>
            </a:r>
            <a:endParaRPr lang="es-EC" sz="5600" dirty="0"/>
          </a:p>
          <a:p>
            <a:pPr algn="l" fontAlgn="base"/>
            <a:r>
              <a:rPr lang="es-EC" sz="5600" dirty="0">
                <a:hlinkClick r:id="rId8"/>
              </a:rPr>
              <a:t>Crol con puños cerrados y pull-buoy en piernas</a:t>
            </a:r>
            <a:endParaRPr lang="es-EC" sz="5600" dirty="0"/>
          </a:p>
          <a:p>
            <a:pPr algn="l" fontAlgn="base"/>
            <a:r>
              <a:rPr lang="es-EC" sz="5600" dirty="0">
                <a:hlinkClick r:id="rId9"/>
              </a:rPr>
              <a:t>Reducir el número de brazadas</a:t>
            </a:r>
            <a:endParaRPr lang="es-EC" sz="5600" dirty="0"/>
          </a:p>
          <a:p>
            <a:pPr algn="l"/>
            <a:r>
              <a:rPr lang="es-EC" sz="4800" dirty="0"/>
              <a:t>http://www.i-natacion.com/articulos/ejercicios/perfeccionamiento/crol/pies_crol.html</a:t>
            </a:r>
            <a:br>
              <a:rPr lang="es-EC" sz="4800" dirty="0"/>
            </a:br>
            <a:br>
              <a:rPr lang="es-EC" sz="6400" dirty="0"/>
            </a:br>
            <a:endParaRPr lang="es-ES" sz="6400" dirty="0"/>
          </a:p>
        </p:txBody>
      </p:sp>
    </p:spTree>
    <p:extLst>
      <p:ext uri="{BB962C8B-B14F-4D97-AF65-F5344CB8AC3E}">
        <p14:creationId xmlns:p14="http://schemas.microsoft.com/office/powerpoint/2010/main" val="97415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69" y="889333"/>
            <a:ext cx="6517482" cy="1469570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dirty="0"/>
              <a:t>• 2.1.1. Perfeccionamiento de las técnicas libre y espalda </a:t>
            </a:r>
            <a:br>
              <a:rPr lang="es-EC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9169" y="2463084"/>
            <a:ext cx="6517482" cy="3919787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 algn="l" fontAlgn="base"/>
            <a:endParaRPr lang="es-EC" dirty="0"/>
          </a:p>
          <a:p>
            <a:pPr algn="l"/>
            <a:r>
              <a:rPr lang="es-EC" sz="5500" b="1" dirty="0"/>
              <a:t>Ejercicios de perfeccionamiento de natación: coordinación del estilo crol</a:t>
            </a:r>
          </a:p>
          <a:p>
            <a:pPr algn="l" fontAlgn="base"/>
            <a:r>
              <a:rPr lang="es-EC" sz="5500" dirty="0">
                <a:hlinkClick r:id="rId2"/>
              </a:rPr>
              <a:t>Introducción</a:t>
            </a:r>
            <a:endParaRPr lang="es-EC" sz="5500" dirty="0"/>
          </a:p>
          <a:p>
            <a:pPr algn="l" fontAlgn="base"/>
            <a:r>
              <a:rPr lang="es-EC" sz="5500" dirty="0">
                <a:hlinkClick r:id="rId3"/>
              </a:rPr>
              <a:t>10 x 10 lateral</a:t>
            </a:r>
            <a:endParaRPr lang="es-EC" sz="5500" dirty="0"/>
          </a:p>
          <a:p>
            <a:pPr algn="l" fontAlgn="base"/>
            <a:r>
              <a:rPr lang="es-EC" sz="5500" dirty="0">
                <a:hlinkClick r:id="rId4"/>
              </a:rPr>
              <a:t>Pull buoy en pecho con respiración lateral</a:t>
            </a:r>
            <a:endParaRPr lang="es-EC" sz="5500" dirty="0"/>
          </a:p>
          <a:p>
            <a:pPr algn="l" fontAlgn="base"/>
            <a:r>
              <a:rPr lang="es-EC" sz="5500" dirty="0">
                <a:hlinkClick r:id="rId5"/>
              </a:rPr>
              <a:t>Punto muerto lateral con 3 paradas</a:t>
            </a:r>
            <a:endParaRPr lang="es-EC" sz="5500" dirty="0"/>
          </a:p>
          <a:p>
            <a:pPr algn="l" fontAlgn="base"/>
            <a:r>
              <a:rPr lang="es-EC" sz="5500" dirty="0">
                <a:hlinkClick r:id="rId6"/>
              </a:rPr>
              <a:t>Artículos relacionados</a:t>
            </a:r>
            <a:endParaRPr lang="es-EC" sz="5500" dirty="0"/>
          </a:p>
          <a:p>
            <a:pPr algn="l"/>
            <a:r>
              <a:rPr lang="es-EC" sz="5500" dirty="0"/>
              <a:t>http://www.i-natacion.com/articulos/ejercicios/perfeccionamiento/crol/pies_crol.html</a:t>
            </a:r>
            <a:br>
              <a:rPr lang="es-EC" sz="5500" dirty="0"/>
            </a:br>
            <a:br>
              <a:rPr lang="es-EC" sz="5500" dirty="0"/>
            </a:br>
            <a:endParaRPr lang="es-ES" sz="5500" dirty="0"/>
          </a:p>
        </p:txBody>
      </p:sp>
    </p:spTree>
    <p:extLst>
      <p:ext uri="{BB962C8B-B14F-4D97-AF65-F5344CB8AC3E}">
        <p14:creationId xmlns:p14="http://schemas.microsoft.com/office/powerpoint/2010/main" val="122184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69" y="889333"/>
            <a:ext cx="6517482" cy="1469570"/>
          </a:xfrm>
        </p:spPr>
        <p:txBody>
          <a:bodyPr>
            <a:normAutofit fontScale="90000"/>
          </a:bodyPr>
          <a:lstStyle/>
          <a:p>
            <a:r>
              <a:rPr lang="es-EC" dirty="0"/>
              <a:t>• </a:t>
            </a: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dirty="0"/>
              <a:t>• 2.1.1. Perfeccionamiento de las técnicas libre y espalda </a:t>
            </a:r>
            <a:br>
              <a:rPr lang="es-EC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9169" y="2463084"/>
            <a:ext cx="6517482" cy="3919787"/>
          </a:xfrm>
        </p:spPr>
        <p:txBody>
          <a:bodyPr vert="horz" lIns="68580" tIns="34290" rIns="68580" bIns="34290" rtlCol="0" anchor="t">
            <a:normAutofit fontScale="47500" lnSpcReduction="20000"/>
          </a:bodyPr>
          <a:lstStyle/>
          <a:p>
            <a:pPr algn="l" fontAlgn="base"/>
            <a:endParaRPr lang="es-EC" dirty="0"/>
          </a:p>
          <a:p>
            <a:pPr algn="l"/>
            <a:r>
              <a:rPr lang="es-EC" sz="3800" b="1" dirty="0"/>
              <a:t>¿Cómo hacer un viraje?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s-EC" sz="3800" dirty="0">
                <a:hlinkClick r:id="rId2"/>
              </a:rPr>
              <a:t>¿Por qué hacer el volteo?</a:t>
            </a:r>
            <a:endParaRPr lang="es-EC" sz="3800" dirty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s-EC" sz="3800" dirty="0">
                <a:hlinkClick r:id="rId3"/>
              </a:rPr>
              <a:t>Descripción del volteo</a:t>
            </a:r>
            <a:endParaRPr lang="es-EC" sz="3800" dirty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s-EC" sz="3800" dirty="0">
                <a:hlinkClick r:id="rId4"/>
              </a:rPr>
              <a:t>Consejos para realizar un buen volteo</a:t>
            </a:r>
            <a:endParaRPr lang="es-EC" sz="3800" dirty="0"/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s-EC" sz="3800" dirty="0">
                <a:hlinkClick r:id="rId5"/>
              </a:rPr>
              <a:t>Artículos relacionados</a:t>
            </a:r>
            <a:endParaRPr lang="es-EC" sz="3800" dirty="0"/>
          </a:p>
          <a:p>
            <a:br>
              <a:rPr lang="es-EC" sz="3800" dirty="0"/>
            </a:br>
            <a:r>
              <a:rPr lang="es-EC" sz="3800" dirty="0"/>
              <a:t>http://www.i-natacion.com/articulos/tecnica/crol/viraje2.html</a:t>
            </a:r>
            <a:br>
              <a:rPr lang="es-EC" sz="3800" dirty="0"/>
            </a:b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347914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54E92-EE18-C24C-ACD5-51862ED5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29" y="618518"/>
            <a:ext cx="7773338" cy="1596177"/>
          </a:xfrm>
        </p:spPr>
        <p:txBody>
          <a:bodyPr>
            <a:noAutofit/>
          </a:bodyPr>
          <a:lstStyle/>
          <a:p>
            <a:pPr algn="l"/>
            <a:r>
              <a:rPr lang="es-EC" sz="2000" dirty="0"/>
              <a:t>•2.1.2. en señanza y </a:t>
            </a:r>
            <a:br>
              <a:rPr lang="es-EC" sz="2000" dirty="0"/>
            </a:br>
            <a:r>
              <a:rPr lang="es-EC" sz="2000" dirty="0"/>
              <a:t>perfeccionamiento de las salidas y toques finales de libre y espalda</a:t>
            </a:r>
            <a:br>
              <a:rPr lang="es-EC" sz="2000" dirty="0"/>
            </a:br>
            <a:r>
              <a:rPr lang="es-EC" sz="2000" dirty="0"/>
              <a:t>https://blog.arenaswim.com/es/entrenamiento-y-tecnica/salida-de-crol-y-braza-todo-es-cuestion-de-angulo/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B925D-D9DD-3A41-8BAA-73FE63F17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621331"/>
          </a:xfrm>
        </p:spPr>
        <p:txBody>
          <a:bodyPr>
            <a:normAutofit fontScale="25000" lnSpcReduction="20000"/>
          </a:bodyPr>
          <a:lstStyle/>
          <a:p>
            <a:r>
              <a:rPr lang="es-EC" sz="4000" b="1" dirty="0"/>
              <a:t>SALIDA DE CROL</a:t>
            </a:r>
            <a:endParaRPr lang="es-EC" sz="4000" dirty="0"/>
          </a:p>
          <a:p>
            <a:r>
              <a:rPr lang="es-EC" sz="4000" dirty="0"/>
              <a:t>Una vez que estás en posición de salida sobre el bloque y has elegido la técnica de salto (de agarre o convencional), al oír la orden del juez o la pistola date impulso con fuerza usando las piernas, con los pies apuntando hacia atrás y los brazos extendidos por delante. Mete la cabeza entre los hombros y </a:t>
            </a:r>
            <a:r>
              <a:rPr lang="es-EC" sz="4000" b="1" u="sng" dirty="0"/>
              <a:t>busca el ángulo correcto de entrada</a:t>
            </a:r>
            <a:r>
              <a:rPr lang="es-EC" sz="4000" dirty="0"/>
              <a:t>. Para el crol, un ángulo de aproximadamente </a:t>
            </a:r>
            <a:r>
              <a:rPr lang="es-EC" sz="4000" b="1" dirty="0"/>
              <a:t>40 ͦ.</a:t>
            </a:r>
            <a:endParaRPr lang="es-EC" sz="4000" dirty="0"/>
          </a:p>
          <a:p>
            <a:r>
              <a:rPr lang="es-EC" sz="4000" dirty="0"/>
              <a:t>Cuando hayas entrado en el agua, intenta adoptar una posición hidrodinámica, de manera que el avance sea lo más eficiente posible y puedas explotar la velocidad del salto al menos dos segundos.</a:t>
            </a:r>
          </a:p>
          <a:p>
            <a:r>
              <a:rPr lang="es-EC" sz="4000" dirty="0"/>
              <a:t>Después, ejecuta tres o cuatro batidas rápidas de mariposa y al salir del agua pasa a la batida de crol.</a:t>
            </a:r>
          </a:p>
          <a:p>
            <a:r>
              <a:rPr lang="es-EC" sz="4000" dirty="0"/>
              <a:t>Te ofrezco un consejo: prueba a no respirar durante las primeras dos o tres brazadas para no ralentizar la propulsión.</a:t>
            </a:r>
          </a:p>
          <a:p>
            <a:r>
              <a:rPr lang="es-EC" sz="4000" dirty="0"/>
              <a:t>https://www.youtube.com/watch?v=6PpKbAGEYXw</a:t>
            </a:r>
          </a:p>
          <a:p>
            <a:endParaRPr lang="es-EC" dirty="0"/>
          </a:p>
        </p:txBody>
      </p:sp>
      <p:pic>
        <p:nvPicPr>
          <p:cNvPr id="6" name="Marcador de contenido 5" descr="Imagen que contiene agua, mujer, barco, raqueta&#10;&#10;Descripción generada automáticamente">
            <a:extLst>
              <a:ext uri="{FF2B5EF4-FFF2-40B4-BE49-F238E27FC236}">
                <a16:creationId xmlns:a16="http://schemas.microsoft.com/office/drawing/2014/main" id="{6E759C1B-8B04-3C43-86AC-895C85A6FAE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29150" y="3078553"/>
            <a:ext cx="3829050" cy="2001057"/>
          </a:xfrm>
        </p:spPr>
      </p:pic>
    </p:spTree>
    <p:extLst>
      <p:ext uri="{BB962C8B-B14F-4D97-AF65-F5344CB8AC3E}">
        <p14:creationId xmlns:p14="http://schemas.microsoft.com/office/powerpoint/2010/main" val="134613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54E92-EE18-C24C-ACD5-51862ED5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C" sz="2000" dirty="0"/>
              <a:t>•2.1.2. en señanza y </a:t>
            </a:r>
            <a:br>
              <a:rPr lang="es-EC" sz="2000" dirty="0"/>
            </a:br>
            <a:r>
              <a:rPr lang="es-EC" sz="2000" dirty="0"/>
              <a:t>perfeccionamiento de las salidas y toques finales de libre y espalda</a:t>
            </a:r>
            <a:br>
              <a:rPr lang="es-EC" sz="2000" dirty="0"/>
            </a:br>
            <a:r>
              <a:rPr lang="es-EC" sz="2000" dirty="0"/>
              <a:t>http://www.i-natacion.com/articulos/tecnica/espalda/salida.html</a:t>
            </a:r>
            <a:br>
              <a:rPr lang="es-EC" sz="2000" dirty="0"/>
            </a:br>
            <a:endParaRPr lang="es-EC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B925D-D9DD-3A41-8BAA-73FE63F177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Técnica del estilo espalda: La salida</a:t>
            </a:r>
            <a:endParaRPr lang="es-EC" dirty="0"/>
          </a:p>
          <a:p>
            <a:pPr fontAlgn="base"/>
            <a:r>
              <a:rPr lang="es-EC" dirty="0">
                <a:hlinkClick r:id="rId2"/>
              </a:rPr>
              <a:t>Introducción</a:t>
            </a:r>
            <a:endParaRPr lang="es-EC" dirty="0"/>
          </a:p>
          <a:p>
            <a:pPr fontAlgn="base"/>
            <a:r>
              <a:rPr lang="es-EC" dirty="0">
                <a:hlinkClick r:id="rId3"/>
              </a:rPr>
              <a:t>Descripción de las fases</a:t>
            </a:r>
            <a:endParaRPr lang="es-EC" dirty="0"/>
          </a:p>
          <a:p>
            <a:pPr fontAlgn="base"/>
            <a:r>
              <a:rPr lang="es-EC" dirty="0">
                <a:hlinkClick r:id="rId4"/>
              </a:rPr>
              <a:t>Errores a evitar en la salida de espalda</a:t>
            </a:r>
            <a:endParaRPr lang="es-EC" dirty="0"/>
          </a:p>
          <a:p>
            <a:endParaRPr lang="es-EC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CC5FC6-43B6-764B-A489-F107E38B1B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s-EC" b="1" dirty="0"/>
              <a:t>Descripción de las fases:</a:t>
            </a:r>
          </a:p>
          <a:p>
            <a:pPr fontAlgn="base"/>
            <a:r>
              <a:rPr lang="es-EC" dirty="0"/>
              <a:t>Las fases de las que consta una salida de espalda son:</a:t>
            </a:r>
          </a:p>
          <a:p>
            <a:pPr fontAlgn="base"/>
            <a:r>
              <a:rPr lang="es-EC" b="1" dirty="0"/>
              <a:t>Posición preparatoria.</a:t>
            </a:r>
          </a:p>
          <a:p>
            <a:pPr fontAlgn="base"/>
            <a:r>
              <a:rPr lang="es-EC" b="1" dirty="0"/>
              <a:t>La impulso en la pared.</a:t>
            </a:r>
          </a:p>
          <a:p>
            <a:pPr fontAlgn="base"/>
            <a:r>
              <a:rPr lang="es-EC" b="1" dirty="0"/>
              <a:t>El vuelo.</a:t>
            </a:r>
          </a:p>
          <a:p>
            <a:pPr fontAlgn="base"/>
            <a:r>
              <a:rPr lang="es-EC" b="1" dirty="0"/>
              <a:t>La entrada.</a:t>
            </a:r>
          </a:p>
          <a:p>
            <a:pPr fontAlgn="base"/>
            <a:r>
              <a:rPr lang="es-EC" b="1" dirty="0"/>
              <a:t>Deslizamiento y batido.</a:t>
            </a:r>
          </a:p>
          <a:p>
            <a:pPr fontAlgn="base"/>
            <a:r>
              <a:rPr lang="es-EC" b="1" dirty="0"/>
              <a:t>Propulsión hacia la superficie.</a:t>
            </a:r>
          </a:p>
          <a:p>
            <a:pPr marL="0" indent="0" fontAlgn="base">
              <a:buNone/>
            </a:pPr>
            <a:r>
              <a:rPr lang="es-EC" dirty="0">
                <a:hlinkClick r:id="rId5"/>
              </a:rPr>
              <a:t>https://www.youtube.com/watch?time_continue=163&amp;v=oC6mfOn9o0o&amp;feature=emb_title</a:t>
            </a:r>
            <a:endParaRPr lang="es-EC" dirty="0"/>
          </a:p>
          <a:p>
            <a:pPr marL="0" indent="0" fontAlgn="base">
              <a:buNone/>
            </a:pPr>
            <a:br>
              <a:rPr lang="es-EC" dirty="0"/>
            </a:b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101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41F2B-044B-F844-82BC-5D141E6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C" dirty="0"/>
            </a:br>
            <a:r>
              <a:rPr lang="es-EC" sz="2700" dirty="0"/>
              <a:t>• 2.1.3. Enseñanza de la técnica correcta de las vueltas profundas en libre y espalda</a:t>
            </a:r>
            <a:br>
              <a:rPr lang="es-EC" sz="2700" dirty="0"/>
            </a:br>
            <a:br>
              <a:rPr lang="es-EC" dirty="0"/>
            </a:br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BA96D2-8FBC-154C-95CD-C0304DDCF7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C" dirty="0">
                <a:hlinkClick r:id="rId2"/>
              </a:rPr>
              <a:t>http://www.i-natacion.com/articulos/tecnica/crol/viraje2.html</a:t>
            </a:r>
            <a:endParaRPr lang="es-EC" dirty="0"/>
          </a:p>
          <a:p>
            <a:r>
              <a:rPr lang="es-EC" dirty="0">
                <a:hlinkClick r:id="rId3"/>
              </a:rPr>
              <a:t>https://www.youtube.com/watch?v=9jLQEYUUXOY</a:t>
            </a:r>
            <a:endParaRPr lang="es-EC" dirty="0"/>
          </a:p>
          <a:p>
            <a:r>
              <a:rPr lang="es-EC" dirty="0"/>
              <a:t>https://www.fina.org/sites/default/files/sportsdep_sfa_sfl_manual_de_referencia_esp.pdf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3E4F168-A8A9-AE4E-B5F8-6AD1094287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9150" y="2439282"/>
            <a:ext cx="3829050" cy="3424107"/>
          </a:xfrm>
        </p:spPr>
        <p:txBody>
          <a:bodyPr/>
          <a:lstStyle/>
          <a:p>
            <a:r>
              <a:rPr lang="es-EC" dirty="0">
                <a:hlinkClick r:id="rId4"/>
              </a:rPr>
              <a:t>http://www.tafadycursos.com/load/natacion/fichas_estilos/viraje_espalda/83-1-0-349</a:t>
            </a:r>
            <a:endParaRPr lang="es-EC" dirty="0"/>
          </a:p>
          <a:p>
            <a:r>
              <a:rPr lang="es-EC" dirty="0"/>
              <a:t>https://www.youtube.com/watch?v=bpczWM2bWnY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442016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924</Words>
  <Application>Microsoft Macintosh PowerPoint</Application>
  <PresentationFormat>Presentación en pantalla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Gota</vt:lpstr>
      <vt:lpstr>          2.1. Objetivos fundamentales de  trabajo para la edad de 8 años         </vt:lpstr>
      <vt:lpstr>•          • 2.1.1. Perfeccionamiento de las técnicas libre y espalda  </vt:lpstr>
      <vt:lpstr>•          • 2.1.1. Perfeccionamiento de las técnicas libre y espalda  </vt:lpstr>
      <vt:lpstr>•          • 2.1.1. Perfeccionamiento de las técnicas libre y espalda  </vt:lpstr>
      <vt:lpstr>•          • 2.1.1. Perfeccionamiento de las técnicas libre y espalda  </vt:lpstr>
      <vt:lpstr>•2.1.2. en señanza y  perfeccionamiento de las salidas y toques finales de libre y espalda https://blog.arenaswim.com/es/entrenamiento-y-tecnica/salida-de-crol-y-braza-todo-es-cuestion-de-angulo/</vt:lpstr>
      <vt:lpstr>•2.1.2. en señanza y  perfeccionamiento de las salidas y toques finales de libre y espalda http://www.i-natacion.com/articulos/tecnica/espalda/salida.html </vt:lpstr>
      <vt:lpstr> • 2.1.3. Enseñanza de la técnica correcta de las vueltas profundas en libre y espalda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2.1. Objetivos fundamentales de  trabajo para la edad de 8 años         </dc:title>
  <dc:creator>Hernán Ponce</dc:creator>
  <cp:lastModifiedBy>Hernan Leopoldo Ponce Bravo</cp:lastModifiedBy>
  <cp:revision>15</cp:revision>
  <dcterms:created xsi:type="dcterms:W3CDTF">2020-05-15T11:46:15Z</dcterms:created>
  <dcterms:modified xsi:type="dcterms:W3CDTF">2022-01-05T16:57:53Z</dcterms:modified>
</cp:coreProperties>
</file>