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019300"/>
            <a:ext cx="12192000" cy="4105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126483"/>
            <a:ext cx="12191999" cy="731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12800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87057" y="2191892"/>
            <a:ext cx="4253865" cy="3899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019300"/>
            <a:ext cx="12192000" cy="41056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126483"/>
            <a:ext cx="12191999" cy="7315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12800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5460" y="359790"/>
            <a:ext cx="7101078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90901" y="2338832"/>
            <a:ext cx="5464809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jp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jp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7826" y="3528821"/>
            <a:ext cx="8637270" cy="0"/>
          </a:xfrm>
          <a:custGeom>
            <a:avLst/>
            <a:gdLst/>
            <a:ahLst/>
            <a:cxnLst/>
            <a:rect l="l" t="t" r="r" b="b"/>
            <a:pathLst>
              <a:path w="8637270">
                <a:moveTo>
                  <a:pt x="0" y="0"/>
                </a:moveTo>
                <a:lnTo>
                  <a:pt x="8637016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8147" y="320166"/>
            <a:ext cx="8874125" cy="13919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484"/>
              </a:spcBef>
            </a:pPr>
            <a:r>
              <a:rPr sz="3200" dirty="0">
                <a:latin typeface="Times New Roman"/>
                <a:cs typeface="Times New Roman"/>
              </a:rPr>
              <a:t>UNIVERSIDAD NACIONAL DE</a:t>
            </a:r>
            <a:r>
              <a:rPr sz="3200" spc="-2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CHIMBORAZO  </a:t>
            </a:r>
            <a:r>
              <a:rPr sz="3200" spc="-100" dirty="0">
                <a:latin typeface="Times New Roman"/>
                <a:cs typeface="Times New Roman"/>
              </a:rPr>
              <a:t>FACULTAD </a:t>
            </a:r>
            <a:r>
              <a:rPr sz="3200" spc="-5" dirty="0">
                <a:latin typeface="Times New Roman"/>
                <a:cs typeface="Times New Roman"/>
              </a:rPr>
              <a:t>CIENCIAS </a:t>
            </a:r>
            <a:r>
              <a:rPr sz="3200" dirty="0">
                <a:latin typeface="Times New Roman"/>
                <a:cs typeface="Times New Roman"/>
              </a:rPr>
              <a:t>DE LA </a:t>
            </a:r>
            <a:r>
              <a:rPr sz="3200" spc="-5" dirty="0">
                <a:latin typeface="Times New Roman"/>
                <a:cs typeface="Times New Roman"/>
              </a:rPr>
              <a:t>SALUD  </a:t>
            </a:r>
            <a:r>
              <a:rPr sz="3200" dirty="0">
                <a:latin typeface="Times New Roman"/>
                <a:cs typeface="Times New Roman"/>
              </a:rPr>
              <a:t>CARRERA DE</a:t>
            </a:r>
            <a:r>
              <a:rPr sz="3200" spc="-2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ENFERMERÍA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424" y="2258644"/>
            <a:ext cx="5315585" cy="22435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TEMA: 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TÉCNICA</a:t>
            </a:r>
            <a:r>
              <a:rPr sz="2800" spc="-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ASÉPTICA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DOCENTE: </a:t>
            </a:r>
            <a:r>
              <a:rPr sz="2800" spc="-5" dirty="0">
                <a:latin typeface="Times New Roman"/>
                <a:cs typeface="Times New Roman"/>
              </a:rPr>
              <a:t>MSC. ELISA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CURAY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068" y="839724"/>
            <a:ext cx="1453896" cy="1310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75119" y="2110739"/>
            <a:ext cx="5086350" cy="3492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23772" y="1483613"/>
          <a:ext cx="9838690" cy="5243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6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51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B71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B71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B71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B71E4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1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B71E42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B71E42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B71E42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223772" y="1475232"/>
            <a:ext cx="9838690" cy="5252085"/>
            <a:chOff x="1223772" y="1475232"/>
            <a:chExt cx="9838690" cy="5252085"/>
          </a:xfrm>
        </p:grpSpPr>
        <p:sp>
          <p:nvSpPr>
            <p:cNvPr id="4" name="object 4"/>
            <p:cNvSpPr/>
            <p:nvPr/>
          </p:nvSpPr>
          <p:spPr>
            <a:xfrm>
              <a:off x="1454658" y="1847850"/>
              <a:ext cx="9607550" cy="0"/>
            </a:xfrm>
            <a:custGeom>
              <a:avLst/>
              <a:gdLst/>
              <a:ahLst/>
              <a:cxnLst/>
              <a:rect l="l" t="t" r="r" b="b"/>
              <a:pathLst>
                <a:path w="9607550">
                  <a:moveTo>
                    <a:pt x="0" y="0"/>
                  </a:moveTo>
                  <a:lnTo>
                    <a:pt x="9607550" y="0"/>
                  </a:lnTo>
                </a:path>
              </a:pathLst>
            </a:custGeom>
            <a:ln w="31750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1872" y="1513332"/>
              <a:ext cx="4739640" cy="5175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42822" y="1494282"/>
              <a:ext cx="4777740" cy="5213985"/>
            </a:xfrm>
            <a:custGeom>
              <a:avLst/>
              <a:gdLst/>
              <a:ahLst/>
              <a:cxnLst/>
              <a:rect l="l" t="t" r="r" b="b"/>
              <a:pathLst>
                <a:path w="4777740" h="5213984">
                  <a:moveTo>
                    <a:pt x="0" y="5213604"/>
                  </a:moveTo>
                  <a:lnTo>
                    <a:pt x="4777740" y="5213604"/>
                  </a:lnTo>
                  <a:lnTo>
                    <a:pt x="4777740" y="0"/>
                  </a:lnTo>
                  <a:lnTo>
                    <a:pt x="0" y="0"/>
                  </a:lnTo>
                  <a:lnTo>
                    <a:pt x="0" y="521360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1872" y="1513332"/>
              <a:ext cx="4739640" cy="5175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42822" y="1494282"/>
              <a:ext cx="4777740" cy="5213985"/>
            </a:xfrm>
            <a:custGeom>
              <a:avLst/>
              <a:gdLst/>
              <a:ahLst/>
              <a:cxnLst/>
              <a:rect l="l" t="t" r="r" b="b"/>
              <a:pathLst>
                <a:path w="4777740" h="5213984">
                  <a:moveTo>
                    <a:pt x="0" y="5213604"/>
                  </a:moveTo>
                  <a:lnTo>
                    <a:pt x="4777740" y="5213604"/>
                  </a:lnTo>
                  <a:lnTo>
                    <a:pt x="4777740" y="0"/>
                  </a:lnTo>
                  <a:lnTo>
                    <a:pt x="0" y="0"/>
                  </a:lnTo>
                  <a:lnTo>
                    <a:pt x="0" y="521360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68895" y="1530096"/>
              <a:ext cx="2903220" cy="4818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49845" y="1511046"/>
              <a:ext cx="2941320" cy="4857115"/>
            </a:xfrm>
            <a:custGeom>
              <a:avLst/>
              <a:gdLst/>
              <a:ahLst/>
              <a:cxnLst/>
              <a:rect l="l" t="t" r="r" b="b"/>
              <a:pathLst>
                <a:path w="2941320" h="4857115">
                  <a:moveTo>
                    <a:pt x="0" y="4856988"/>
                  </a:moveTo>
                  <a:lnTo>
                    <a:pt x="2941320" y="4856988"/>
                  </a:lnTo>
                  <a:lnTo>
                    <a:pt x="2941320" y="0"/>
                  </a:lnTo>
                  <a:lnTo>
                    <a:pt x="0" y="0"/>
                  </a:lnTo>
                  <a:lnTo>
                    <a:pt x="0" y="485698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68895" y="1530096"/>
              <a:ext cx="2903220" cy="4818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49845" y="1511046"/>
              <a:ext cx="2941320" cy="4857115"/>
            </a:xfrm>
            <a:custGeom>
              <a:avLst/>
              <a:gdLst/>
              <a:ahLst/>
              <a:cxnLst/>
              <a:rect l="l" t="t" r="r" b="b"/>
              <a:pathLst>
                <a:path w="2941320" h="4857115">
                  <a:moveTo>
                    <a:pt x="0" y="4856988"/>
                  </a:moveTo>
                  <a:lnTo>
                    <a:pt x="2941320" y="4856988"/>
                  </a:lnTo>
                  <a:lnTo>
                    <a:pt x="2941320" y="0"/>
                  </a:lnTo>
                  <a:lnTo>
                    <a:pt x="0" y="0"/>
                  </a:lnTo>
                  <a:lnTo>
                    <a:pt x="0" y="485698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96000" y="3136392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39">
                  <a:moveTo>
                    <a:pt x="736092" y="0"/>
                  </a:moveTo>
                  <a:lnTo>
                    <a:pt x="736092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736092" y="363474"/>
                  </a:lnTo>
                  <a:lnTo>
                    <a:pt x="736092" y="484632"/>
                  </a:lnTo>
                  <a:lnTo>
                    <a:pt x="978407" y="242316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96000" y="3136392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7" y="242316"/>
                  </a:lnTo>
                  <a:lnTo>
                    <a:pt x="736092" y="484632"/>
                  </a:lnTo>
                  <a:lnTo>
                    <a:pt x="736092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15875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192589" y="504253"/>
            <a:ext cx="5465445" cy="923925"/>
            <a:chOff x="3192589" y="504253"/>
            <a:chExt cx="5465445" cy="923925"/>
          </a:xfrm>
        </p:grpSpPr>
        <p:sp>
          <p:nvSpPr>
            <p:cNvPr id="16" name="object 16"/>
            <p:cNvSpPr/>
            <p:nvPr/>
          </p:nvSpPr>
          <p:spPr>
            <a:xfrm>
              <a:off x="3197351" y="509016"/>
              <a:ext cx="5455920" cy="914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97351" y="509016"/>
              <a:ext cx="5455920" cy="914400"/>
            </a:xfrm>
            <a:custGeom>
              <a:avLst/>
              <a:gdLst/>
              <a:ahLst/>
              <a:cxnLst/>
              <a:rect l="l" t="t" r="r" b="b"/>
              <a:pathLst>
                <a:path w="545592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5303520" y="0"/>
                  </a:lnTo>
                  <a:lnTo>
                    <a:pt x="5351702" y="7766"/>
                  </a:lnTo>
                  <a:lnTo>
                    <a:pt x="5393539" y="29394"/>
                  </a:lnTo>
                  <a:lnTo>
                    <a:pt x="5426525" y="62380"/>
                  </a:lnTo>
                  <a:lnTo>
                    <a:pt x="5448153" y="104217"/>
                  </a:lnTo>
                  <a:lnTo>
                    <a:pt x="5455920" y="152400"/>
                  </a:lnTo>
                  <a:lnTo>
                    <a:pt x="5455920" y="762000"/>
                  </a:lnTo>
                  <a:lnTo>
                    <a:pt x="5448153" y="810182"/>
                  </a:lnTo>
                  <a:lnTo>
                    <a:pt x="5426525" y="852019"/>
                  </a:lnTo>
                  <a:lnTo>
                    <a:pt x="5393539" y="885005"/>
                  </a:lnTo>
                  <a:lnTo>
                    <a:pt x="5351702" y="906633"/>
                  </a:lnTo>
                  <a:lnTo>
                    <a:pt x="5303520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295902" y="628599"/>
            <a:ext cx="39192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800" b="0" spc="-1050" baseline="-19965" dirty="0">
                <a:latin typeface="Times New Roman"/>
                <a:cs typeface="Times New Roman"/>
              </a:rPr>
              <a:t>SE</a:t>
            </a:r>
            <a:r>
              <a:rPr sz="1800" spc="-700" dirty="0">
                <a:latin typeface="Times New Roman"/>
                <a:cs typeface="Times New Roman"/>
              </a:rPr>
              <a:t>S</a:t>
            </a:r>
            <a:r>
              <a:rPr sz="4800" b="0" spc="-1050" baseline="-19965" dirty="0">
                <a:latin typeface="Times New Roman"/>
                <a:cs typeface="Times New Roman"/>
              </a:rPr>
              <a:t>C</a:t>
            </a:r>
            <a:r>
              <a:rPr sz="1800" spc="-700" dirty="0">
                <a:latin typeface="Times New Roman"/>
                <a:cs typeface="Times New Roman"/>
              </a:rPr>
              <a:t>E</a:t>
            </a:r>
            <a:r>
              <a:rPr sz="4800" b="0" spc="-1050" baseline="-19965" dirty="0">
                <a:latin typeface="Times New Roman"/>
                <a:cs typeface="Times New Roman"/>
              </a:rPr>
              <a:t>A</a:t>
            </a:r>
            <a:r>
              <a:rPr sz="1800" spc="-700" dirty="0">
                <a:latin typeface="Times New Roman"/>
                <a:cs typeface="Times New Roman"/>
              </a:rPr>
              <a:t>CA</a:t>
            </a:r>
            <a:r>
              <a:rPr sz="4800" b="0" spc="-1050" baseline="-19965" dirty="0">
                <a:latin typeface="Times New Roman"/>
                <a:cs typeface="Times New Roman"/>
              </a:rPr>
              <a:t>D</a:t>
            </a:r>
            <a:r>
              <a:rPr sz="1800" spc="-700" dirty="0">
                <a:latin typeface="Times New Roman"/>
                <a:cs typeface="Times New Roman"/>
              </a:rPr>
              <a:t>DO</a:t>
            </a:r>
            <a:r>
              <a:rPr sz="4800" b="0" spc="-1050" baseline="-19965" dirty="0">
                <a:latin typeface="Times New Roman"/>
                <a:cs typeface="Times New Roman"/>
              </a:rPr>
              <a:t>O</a:t>
            </a:r>
            <a:r>
              <a:rPr sz="1800" spc="-700" dirty="0">
                <a:latin typeface="Times New Roman"/>
                <a:cs typeface="Times New Roman"/>
              </a:rPr>
              <a:t>DE</a:t>
            </a:r>
            <a:r>
              <a:rPr sz="4800" b="0" spc="-1050" baseline="-19965" dirty="0">
                <a:latin typeface="Times New Roman"/>
                <a:cs typeface="Times New Roman"/>
              </a:rPr>
              <a:t>D</a:t>
            </a:r>
            <a:r>
              <a:rPr sz="1800" spc="-700" dirty="0">
                <a:latin typeface="Times New Roman"/>
                <a:cs typeface="Times New Roman"/>
              </a:rPr>
              <a:t>M</a:t>
            </a:r>
            <a:r>
              <a:rPr sz="4800" b="0" spc="-1050" baseline="-19965" dirty="0">
                <a:latin typeface="Times New Roman"/>
                <a:cs typeface="Times New Roman"/>
              </a:rPr>
              <a:t>E</a:t>
            </a:r>
            <a:r>
              <a:rPr sz="1800" spc="-700" dirty="0">
                <a:latin typeface="Times New Roman"/>
                <a:cs typeface="Times New Roman"/>
              </a:rPr>
              <a:t>AN</a:t>
            </a:r>
            <a:r>
              <a:rPr sz="4800" b="0" spc="-1050" baseline="-19965" dirty="0">
                <a:latin typeface="Times New Roman"/>
                <a:cs typeface="Times New Roman"/>
              </a:rPr>
              <a:t>M</a:t>
            </a:r>
            <a:r>
              <a:rPr sz="1800" spc="-700" dirty="0">
                <a:latin typeface="Times New Roman"/>
                <a:cs typeface="Times New Roman"/>
              </a:rPr>
              <a:t>OS</a:t>
            </a:r>
            <a:r>
              <a:rPr sz="1800" spc="-280" dirty="0">
                <a:latin typeface="Times New Roman"/>
                <a:cs typeface="Times New Roman"/>
              </a:rPr>
              <a:t> </a:t>
            </a:r>
            <a:r>
              <a:rPr sz="4800" b="0" baseline="-19965" dirty="0">
                <a:latin typeface="Times New Roman"/>
                <a:cs typeface="Times New Roman"/>
              </a:rPr>
              <a:t>ANOS</a:t>
            </a:r>
            <a:endParaRPr sz="4800" baseline="-1996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54658" y="559117"/>
            <a:ext cx="9607550" cy="1462405"/>
            <a:chOff x="1454658" y="559117"/>
            <a:chExt cx="9607550" cy="1462405"/>
          </a:xfrm>
        </p:grpSpPr>
        <p:sp>
          <p:nvSpPr>
            <p:cNvPr id="3" name="object 3"/>
            <p:cNvSpPr/>
            <p:nvPr/>
          </p:nvSpPr>
          <p:spPr>
            <a:xfrm>
              <a:off x="1454658" y="1847850"/>
              <a:ext cx="9607550" cy="0"/>
            </a:xfrm>
            <a:custGeom>
              <a:avLst/>
              <a:gdLst/>
              <a:ahLst/>
              <a:cxnLst/>
              <a:rect l="l" t="t" r="r" b="b"/>
              <a:pathLst>
                <a:path w="9607550">
                  <a:moveTo>
                    <a:pt x="0" y="0"/>
                  </a:moveTo>
                  <a:lnTo>
                    <a:pt x="9607550" y="0"/>
                  </a:lnTo>
                </a:path>
              </a:pathLst>
            </a:custGeom>
            <a:ln w="31750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79036" y="563880"/>
              <a:ext cx="4213860" cy="14523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79036" y="563880"/>
              <a:ext cx="4213860" cy="1452880"/>
            </a:xfrm>
            <a:custGeom>
              <a:avLst/>
              <a:gdLst/>
              <a:ahLst/>
              <a:cxnLst/>
              <a:rect l="l" t="t" r="r" b="b"/>
              <a:pathLst>
                <a:path w="4213859" h="1452880">
                  <a:moveTo>
                    <a:pt x="0" y="0"/>
                  </a:moveTo>
                  <a:lnTo>
                    <a:pt x="4213860" y="0"/>
                  </a:lnTo>
                  <a:lnTo>
                    <a:pt x="4213860" y="943737"/>
                  </a:lnTo>
                  <a:lnTo>
                    <a:pt x="2288413" y="943737"/>
                  </a:lnTo>
                  <a:lnTo>
                    <a:pt x="2288413" y="1089279"/>
                  </a:lnTo>
                  <a:lnTo>
                    <a:pt x="2470022" y="1089279"/>
                  </a:lnTo>
                  <a:lnTo>
                    <a:pt x="2106930" y="1452372"/>
                  </a:lnTo>
                  <a:lnTo>
                    <a:pt x="1743837" y="1089279"/>
                  </a:lnTo>
                  <a:lnTo>
                    <a:pt x="1925447" y="1089279"/>
                  </a:lnTo>
                  <a:lnTo>
                    <a:pt x="1925447" y="943737"/>
                  </a:lnTo>
                  <a:lnTo>
                    <a:pt x="0" y="9437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B71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70170" y="762126"/>
            <a:ext cx="28321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85" dirty="0">
                <a:latin typeface="Trebuchet MS"/>
                <a:cs typeface="Trebuchet MS"/>
              </a:rPr>
              <a:t>Colación </a:t>
            </a:r>
            <a:r>
              <a:rPr sz="3200" b="0" spc="-185" dirty="0">
                <a:latin typeface="Trebuchet MS"/>
                <a:cs typeface="Trebuchet MS"/>
              </a:rPr>
              <a:t>de </a:t>
            </a:r>
            <a:r>
              <a:rPr sz="3200" b="0" spc="-210" dirty="0">
                <a:latin typeface="Trebuchet MS"/>
                <a:cs typeface="Trebuchet MS"/>
              </a:rPr>
              <a:t>Bata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37360" y="2145792"/>
            <a:ext cx="9697720" cy="4186554"/>
            <a:chOff x="1737360" y="2145792"/>
            <a:chExt cx="9697720" cy="4186554"/>
          </a:xfrm>
        </p:grpSpPr>
        <p:sp>
          <p:nvSpPr>
            <p:cNvPr id="8" name="object 8"/>
            <p:cNvSpPr/>
            <p:nvPr/>
          </p:nvSpPr>
          <p:spPr>
            <a:xfrm>
              <a:off x="1775460" y="2183892"/>
              <a:ext cx="9621012" cy="41102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6410" y="2164842"/>
              <a:ext cx="9659620" cy="4148454"/>
            </a:xfrm>
            <a:custGeom>
              <a:avLst/>
              <a:gdLst/>
              <a:ahLst/>
              <a:cxnLst/>
              <a:rect l="l" t="t" r="r" b="b"/>
              <a:pathLst>
                <a:path w="9659620" h="4148454">
                  <a:moveTo>
                    <a:pt x="0" y="4148328"/>
                  </a:moveTo>
                  <a:lnTo>
                    <a:pt x="9659112" y="4148328"/>
                  </a:lnTo>
                  <a:lnTo>
                    <a:pt x="9659112" y="0"/>
                  </a:lnTo>
                  <a:lnTo>
                    <a:pt x="0" y="0"/>
                  </a:lnTo>
                  <a:lnTo>
                    <a:pt x="0" y="414832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75460" y="2183892"/>
              <a:ext cx="9621012" cy="41102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56410" y="2164842"/>
              <a:ext cx="9659620" cy="4148454"/>
            </a:xfrm>
            <a:custGeom>
              <a:avLst/>
              <a:gdLst/>
              <a:ahLst/>
              <a:cxnLst/>
              <a:rect l="l" t="t" r="r" b="b"/>
              <a:pathLst>
                <a:path w="9659620" h="4148454">
                  <a:moveTo>
                    <a:pt x="0" y="4148328"/>
                  </a:moveTo>
                  <a:lnTo>
                    <a:pt x="9659112" y="4148328"/>
                  </a:lnTo>
                  <a:lnTo>
                    <a:pt x="9659112" y="0"/>
                  </a:lnTo>
                  <a:lnTo>
                    <a:pt x="0" y="0"/>
                  </a:lnTo>
                  <a:lnTo>
                    <a:pt x="0" y="414832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54658" y="339661"/>
            <a:ext cx="9607550" cy="1524635"/>
            <a:chOff x="1454658" y="339661"/>
            <a:chExt cx="9607550" cy="1524635"/>
          </a:xfrm>
        </p:grpSpPr>
        <p:sp>
          <p:nvSpPr>
            <p:cNvPr id="3" name="object 3"/>
            <p:cNvSpPr/>
            <p:nvPr/>
          </p:nvSpPr>
          <p:spPr>
            <a:xfrm>
              <a:off x="1454658" y="1847849"/>
              <a:ext cx="9607550" cy="0"/>
            </a:xfrm>
            <a:custGeom>
              <a:avLst/>
              <a:gdLst/>
              <a:ahLst/>
              <a:cxnLst/>
              <a:rect l="l" t="t" r="r" b="b"/>
              <a:pathLst>
                <a:path w="9607550">
                  <a:moveTo>
                    <a:pt x="0" y="0"/>
                  </a:moveTo>
                  <a:lnTo>
                    <a:pt x="9607550" y="0"/>
                  </a:lnTo>
                </a:path>
              </a:pathLst>
            </a:custGeom>
            <a:ln w="31750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50919" y="344424"/>
              <a:ext cx="5116068" cy="1484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50919" y="344424"/>
              <a:ext cx="5116195" cy="1484630"/>
            </a:xfrm>
            <a:custGeom>
              <a:avLst/>
              <a:gdLst/>
              <a:ahLst/>
              <a:cxnLst/>
              <a:rect l="l" t="t" r="r" b="b"/>
              <a:pathLst>
                <a:path w="5116195" h="1484630">
                  <a:moveTo>
                    <a:pt x="0" y="0"/>
                  </a:moveTo>
                  <a:lnTo>
                    <a:pt x="5116068" y="0"/>
                  </a:lnTo>
                  <a:lnTo>
                    <a:pt x="5116068" y="964564"/>
                  </a:lnTo>
                  <a:lnTo>
                    <a:pt x="2743580" y="964564"/>
                  </a:lnTo>
                  <a:lnTo>
                    <a:pt x="2743580" y="1113281"/>
                  </a:lnTo>
                  <a:lnTo>
                    <a:pt x="2929128" y="1113281"/>
                  </a:lnTo>
                  <a:lnTo>
                    <a:pt x="2558033" y="1484376"/>
                  </a:lnTo>
                  <a:lnTo>
                    <a:pt x="2186940" y="1113281"/>
                  </a:lnTo>
                  <a:lnTo>
                    <a:pt x="2372487" y="1113281"/>
                  </a:lnTo>
                  <a:lnTo>
                    <a:pt x="2372487" y="964564"/>
                  </a:lnTo>
                  <a:lnTo>
                    <a:pt x="0" y="9645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15820" marR="5080" indent="-614680">
              <a:lnSpc>
                <a:spcPct val="100000"/>
              </a:lnSpc>
              <a:spcBef>
                <a:spcPts val="95"/>
              </a:spcBef>
            </a:pPr>
            <a:r>
              <a:rPr sz="2800" b="0" spc="-75" dirty="0">
                <a:latin typeface="Trebuchet MS"/>
                <a:cs typeface="Trebuchet MS"/>
              </a:rPr>
              <a:t>Colocación </a:t>
            </a:r>
            <a:r>
              <a:rPr sz="2800" b="0" spc="-165" dirty="0">
                <a:latin typeface="Trebuchet MS"/>
                <a:cs typeface="Trebuchet MS"/>
              </a:rPr>
              <a:t>de </a:t>
            </a:r>
            <a:r>
              <a:rPr sz="2800" b="0" spc="-85" dirty="0">
                <a:latin typeface="Trebuchet MS"/>
                <a:cs typeface="Trebuchet MS"/>
              </a:rPr>
              <a:t>los </a:t>
            </a:r>
            <a:r>
              <a:rPr sz="2800" b="0" spc="-114" dirty="0">
                <a:latin typeface="Trebuchet MS"/>
                <a:cs typeface="Trebuchet MS"/>
              </a:rPr>
              <a:t>Guantes </a:t>
            </a:r>
            <a:r>
              <a:rPr sz="2800" b="0" spc="40" dirty="0">
                <a:latin typeface="Trebuchet MS"/>
                <a:cs typeface="Trebuchet MS"/>
              </a:rPr>
              <a:t>o  </a:t>
            </a:r>
            <a:r>
              <a:rPr sz="2800" b="0" spc="-155" dirty="0">
                <a:latin typeface="Trebuchet MS"/>
                <a:cs typeface="Trebuchet MS"/>
              </a:rPr>
              <a:t>Enguantado</a:t>
            </a:r>
            <a:r>
              <a:rPr sz="2800" b="0" spc="-70" dirty="0">
                <a:latin typeface="Trebuchet MS"/>
                <a:cs typeface="Trebuchet MS"/>
              </a:rPr>
              <a:t> </a:t>
            </a:r>
            <a:r>
              <a:rPr sz="2800" b="0" spc="-105" dirty="0">
                <a:latin typeface="Trebuchet MS"/>
                <a:cs typeface="Trebuchet MS"/>
              </a:rPr>
              <a:t>cerrado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70632" y="1950720"/>
            <a:ext cx="7352030" cy="3907790"/>
            <a:chOff x="2770632" y="1950720"/>
            <a:chExt cx="7352030" cy="3907790"/>
          </a:xfrm>
        </p:grpSpPr>
        <p:sp>
          <p:nvSpPr>
            <p:cNvPr id="8" name="object 8"/>
            <p:cNvSpPr/>
            <p:nvPr/>
          </p:nvSpPr>
          <p:spPr>
            <a:xfrm>
              <a:off x="2808732" y="1988820"/>
              <a:ext cx="7275576" cy="38313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89682" y="1969770"/>
              <a:ext cx="7313930" cy="3869690"/>
            </a:xfrm>
            <a:custGeom>
              <a:avLst/>
              <a:gdLst/>
              <a:ahLst/>
              <a:cxnLst/>
              <a:rect l="l" t="t" r="r" b="b"/>
              <a:pathLst>
                <a:path w="7313930" h="3869690">
                  <a:moveTo>
                    <a:pt x="0" y="3869435"/>
                  </a:moveTo>
                  <a:lnTo>
                    <a:pt x="7313676" y="3869435"/>
                  </a:lnTo>
                  <a:lnTo>
                    <a:pt x="7313676" y="0"/>
                  </a:lnTo>
                  <a:lnTo>
                    <a:pt x="0" y="0"/>
                  </a:lnTo>
                  <a:lnTo>
                    <a:pt x="0" y="386943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08732" y="1988820"/>
              <a:ext cx="7275576" cy="38313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89682" y="1969770"/>
              <a:ext cx="7313930" cy="3869690"/>
            </a:xfrm>
            <a:custGeom>
              <a:avLst/>
              <a:gdLst/>
              <a:ahLst/>
              <a:cxnLst/>
              <a:rect l="l" t="t" r="r" b="b"/>
              <a:pathLst>
                <a:path w="7313930" h="3869690">
                  <a:moveTo>
                    <a:pt x="0" y="3869435"/>
                  </a:moveTo>
                  <a:lnTo>
                    <a:pt x="7313676" y="3869435"/>
                  </a:lnTo>
                  <a:lnTo>
                    <a:pt x="7313676" y="0"/>
                  </a:lnTo>
                  <a:lnTo>
                    <a:pt x="0" y="0"/>
                  </a:lnTo>
                  <a:lnTo>
                    <a:pt x="0" y="386943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54658" y="313753"/>
            <a:ext cx="9607550" cy="1707514"/>
            <a:chOff x="1454658" y="313753"/>
            <a:chExt cx="9607550" cy="1707514"/>
          </a:xfrm>
        </p:grpSpPr>
        <p:sp>
          <p:nvSpPr>
            <p:cNvPr id="3" name="object 3"/>
            <p:cNvSpPr/>
            <p:nvPr/>
          </p:nvSpPr>
          <p:spPr>
            <a:xfrm>
              <a:off x="1454658" y="1847849"/>
              <a:ext cx="9607550" cy="0"/>
            </a:xfrm>
            <a:custGeom>
              <a:avLst/>
              <a:gdLst/>
              <a:ahLst/>
              <a:cxnLst/>
              <a:rect l="l" t="t" r="r" b="b"/>
              <a:pathLst>
                <a:path w="9607550">
                  <a:moveTo>
                    <a:pt x="0" y="0"/>
                  </a:moveTo>
                  <a:lnTo>
                    <a:pt x="9607550" y="0"/>
                  </a:lnTo>
                </a:path>
              </a:pathLst>
            </a:custGeom>
            <a:ln w="31750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83479" y="318515"/>
              <a:ext cx="4425696" cy="16977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83479" y="318515"/>
              <a:ext cx="4425950" cy="1697989"/>
            </a:xfrm>
            <a:custGeom>
              <a:avLst/>
              <a:gdLst/>
              <a:ahLst/>
              <a:cxnLst/>
              <a:rect l="l" t="t" r="r" b="b"/>
              <a:pathLst>
                <a:path w="4425950" h="1697989">
                  <a:moveTo>
                    <a:pt x="0" y="0"/>
                  </a:moveTo>
                  <a:lnTo>
                    <a:pt x="4425696" y="0"/>
                  </a:lnTo>
                  <a:lnTo>
                    <a:pt x="4425696" y="1103121"/>
                  </a:lnTo>
                  <a:lnTo>
                    <a:pt x="2425065" y="1103121"/>
                  </a:lnTo>
                  <a:lnTo>
                    <a:pt x="2425065" y="1273301"/>
                  </a:lnTo>
                  <a:lnTo>
                    <a:pt x="2637281" y="1273301"/>
                  </a:lnTo>
                  <a:lnTo>
                    <a:pt x="2212848" y="1697735"/>
                  </a:lnTo>
                  <a:lnTo>
                    <a:pt x="1788414" y="1273301"/>
                  </a:lnTo>
                  <a:lnTo>
                    <a:pt x="2000630" y="1273301"/>
                  </a:lnTo>
                  <a:lnTo>
                    <a:pt x="2000630" y="1103121"/>
                  </a:lnTo>
                  <a:lnTo>
                    <a:pt x="0" y="110312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DE46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088" rIns="0" bIns="0" rtlCol="0">
            <a:spAutoFit/>
          </a:bodyPr>
          <a:lstStyle/>
          <a:p>
            <a:pPr marL="3247390" marR="5080" indent="-692150">
              <a:lnSpc>
                <a:spcPct val="100000"/>
              </a:lnSpc>
              <a:spcBef>
                <a:spcPts val="95"/>
              </a:spcBef>
            </a:pPr>
            <a:r>
              <a:rPr sz="2800" b="0" spc="-75" dirty="0">
                <a:latin typeface="Trebuchet MS"/>
                <a:cs typeface="Trebuchet MS"/>
              </a:rPr>
              <a:t>Colocación </a:t>
            </a:r>
            <a:r>
              <a:rPr sz="2800" b="0" spc="-165" dirty="0">
                <a:latin typeface="Trebuchet MS"/>
                <a:cs typeface="Trebuchet MS"/>
              </a:rPr>
              <a:t>de </a:t>
            </a:r>
            <a:r>
              <a:rPr sz="2800" b="0" spc="-85" dirty="0">
                <a:latin typeface="Trebuchet MS"/>
                <a:cs typeface="Trebuchet MS"/>
              </a:rPr>
              <a:t>los </a:t>
            </a:r>
            <a:r>
              <a:rPr sz="2800" b="0" spc="-120" dirty="0">
                <a:latin typeface="Trebuchet MS"/>
                <a:cs typeface="Trebuchet MS"/>
              </a:rPr>
              <a:t>Guantes </a:t>
            </a:r>
            <a:r>
              <a:rPr sz="2800" b="0" spc="40" dirty="0">
                <a:latin typeface="Trebuchet MS"/>
                <a:cs typeface="Trebuchet MS"/>
              </a:rPr>
              <a:t>o  </a:t>
            </a:r>
            <a:r>
              <a:rPr sz="2800" b="0" spc="-155" dirty="0">
                <a:latin typeface="Trebuchet MS"/>
                <a:cs typeface="Trebuchet MS"/>
              </a:rPr>
              <a:t>Enguantado</a:t>
            </a:r>
            <a:r>
              <a:rPr sz="2800" b="0" spc="-60" dirty="0">
                <a:latin typeface="Trebuchet MS"/>
                <a:cs typeface="Trebuchet MS"/>
              </a:rPr>
              <a:t> </a:t>
            </a:r>
            <a:r>
              <a:rPr sz="2800" b="0" spc="-130" dirty="0">
                <a:latin typeface="Trebuchet MS"/>
                <a:cs typeface="Trebuchet MS"/>
              </a:rPr>
              <a:t>abierto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62072" y="2205227"/>
            <a:ext cx="7831835" cy="3456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7826" y="3528821"/>
            <a:ext cx="8637270" cy="0"/>
          </a:xfrm>
          <a:custGeom>
            <a:avLst/>
            <a:gdLst/>
            <a:ahLst/>
            <a:cxnLst/>
            <a:rect l="l" t="t" r="r" b="b"/>
            <a:pathLst>
              <a:path w="8637270">
                <a:moveTo>
                  <a:pt x="0" y="0"/>
                </a:moveTo>
                <a:lnTo>
                  <a:pt x="8637016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87333" y="511873"/>
            <a:ext cx="5616575" cy="1401445"/>
            <a:chOff x="2287333" y="511873"/>
            <a:chExt cx="5616575" cy="1401445"/>
          </a:xfrm>
        </p:grpSpPr>
        <p:sp>
          <p:nvSpPr>
            <p:cNvPr id="4" name="object 4"/>
            <p:cNvSpPr/>
            <p:nvPr/>
          </p:nvSpPr>
          <p:spPr>
            <a:xfrm>
              <a:off x="2292095" y="516636"/>
              <a:ext cx="5606796" cy="13914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92095" y="516636"/>
              <a:ext cx="5607050" cy="1391920"/>
            </a:xfrm>
            <a:custGeom>
              <a:avLst/>
              <a:gdLst/>
              <a:ahLst/>
              <a:cxnLst/>
              <a:rect l="l" t="t" r="r" b="b"/>
              <a:pathLst>
                <a:path w="5607050" h="1391920">
                  <a:moveTo>
                    <a:pt x="0" y="0"/>
                  </a:moveTo>
                  <a:lnTo>
                    <a:pt x="5606796" y="0"/>
                  </a:lnTo>
                  <a:lnTo>
                    <a:pt x="5606796" y="904113"/>
                  </a:lnTo>
                  <a:lnTo>
                    <a:pt x="2977261" y="904113"/>
                  </a:lnTo>
                  <a:lnTo>
                    <a:pt x="2977261" y="1043559"/>
                  </a:lnTo>
                  <a:lnTo>
                    <a:pt x="3151251" y="1043559"/>
                  </a:lnTo>
                  <a:lnTo>
                    <a:pt x="2803398" y="1391412"/>
                  </a:lnTo>
                  <a:lnTo>
                    <a:pt x="2455545" y="1043559"/>
                  </a:lnTo>
                  <a:lnTo>
                    <a:pt x="2629535" y="1043559"/>
                  </a:lnTo>
                  <a:lnTo>
                    <a:pt x="2629535" y="904113"/>
                  </a:lnTo>
                  <a:lnTo>
                    <a:pt x="0" y="90411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689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85135" y="640460"/>
            <a:ext cx="5218430" cy="61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4565" marR="5080" indent="-2222500">
              <a:lnSpc>
                <a:spcPct val="107200"/>
              </a:lnSpc>
              <a:spcBef>
                <a:spcPts val="100"/>
              </a:spcBef>
            </a:pPr>
            <a:r>
              <a:rPr sz="1800" spc="-10" dirty="0"/>
              <a:t>COMO VESTIR </a:t>
            </a:r>
            <a:r>
              <a:rPr sz="1800" dirty="0"/>
              <a:t>Y </a:t>
            </a:r>
            <a:r>
              <a:rPr sz="1800" spc="-25" dirty="0"/>
              <a:t>ENGUANTAR </a:t>
            </a:r>
            <a:r>
              <a:rPr sz="1800" dirty="0"/>
              <a:t>A </a:t>
            </a:r>
            <a:r>
              <a:rPr sz="1800" spc="-15" dirty="0"/>
              <a:t>OTROS </a:t>
            </a:r>
            <a:r>
              <a:rPr sz="1800" spc="-5" dirty="0"/>
              <a:t>MIEMBROS DEL  </a:t>
            </a:r>
            <a:r>
              <a:rPr sz="1800" spc="-15" dirty="0"/>
              <a:t>EQUIPO</a:t>
            </a:r>
            <a:endParaRPr sz="1800"/>
          </a:p>
        </p:txBody>
      </p:sp>
      <p:grpSp>
        <p:nvGrpSpPr>
          <p:cNvPr id="7" name="object 7"/>
          <p:cNvGrpSpPr/>
          <p:nvPr/>
        </p:nvGrpSpPr>
        <p:grpSpPr>
          <a:xfrm>
            <a:off x="2168461" y="1903285"/>
            <a:ext cx="5907405" cy="2846070"/>
            <a:chOff x="2168461" y="1903285"/>
            <a:chExt cx="5907405" cy="2846070"/>
          </a:xfrm>
        </p:grpSpPr>
        <p:sp>
          <p:nvSpPr>
            <p:cNvPr id="8" name="object 8"/>
            <p:cNvSpPr/>
            <p:nvPr/>
          </p:nvSpPr>
          <p:spPr>
            <a:xfrm>
              <a:off x="2173223" y="1908048"/>
              <a:ext cx="5897880" cy="28361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73223" y="1908048"/>
              <a:ext cx="5897880" cy="2836545"/>
            </a:xfrm>
            <a:custGeom>
              <a:avLst/>
              <a:gdLst/>
              <a:ahLst/>
              <a:cxnLst/>
              <a:rect l="l" t="t" r="r" b="b"/>
              <a:pathLst>
                <a:path w="5897880" h="2836545">
                  <a:moveTo>
                    <a:pt x="0" y="472693"/>
                  </a:moveTo>
                  <a:lnTo>
                    <a:pt x="2439" y="424355"/>
                  </a:lnTo>
                  <a:lnTo>
                    <a:pt x="9601" y="377415"/>
                  </a:lnTo>
                  <a:lnTo>
                    <a:pt x="21247" y="332110"/>
                  </a:lnTo>
                  <a:lnTo>
                    <a:pt x="37139" y="288678"/>
                  </a:lnTo>
                  <a:lnTo>
                    <a:pt x="57041" y="247357"/>
                  </a:lnTo>
                  <a:lnTo>
                    <a:pt x="80715" y="208384"/>
                  </a:lnTo>
                  <a:lnTo>
                    <a:pt x="107924" y="171995"/>
                  </a:lnTo>
                  <a:lnTo>
                    <a:pt x="138429" y="138430"/>
                  </a:lnTo>
                  <a:lnTo>
                    <a:pt x="171995" y="107924"/>
                  </a:lnTo>
                  <a:lnTo>
                    <a:pt x="208384" y="80715"/>
                  </a:lnTo>
                  <a:lnTo>
                    <a:pt x="247357" y="57041"/>
                  </a:lnTo>
                  <a:lnTo>
                    <a:pt x="288678" y="37139"/>
                  </a:lnTo>
                  <a:lnTo>
                    <a:pt x="332110" y="21247"/>
                  </a:lnTo>
                  <a:lnTo>
                    <a:pt x="377415" y="9601"/>
                  </a:lnTo>
                  <a:lnTo>
                    <a:pt x="424355" y="2439"/>
                  </a:lnTo>
                  <a:lnTo>
                    <a:pt x="472694" y="0"/>
                  </a:lnTo>
                  <a:lnTo>
                    <a:pt x="5425185" y="0"/>
                  </a:lnTo>
                  <a:lnTo>
                    <a:pt x="5473524" y="2439"/>
                  </a:lnTo>
                  <a:lnTo>
                    <a:pt x="5520464" y="9601"/>
                  </a:lnTo>
                  <a:lnTo>
                    <a:pt x="5565769" y="21247"/>
                  </a:lnTo>
                  <a:lnTo>
                    <a:pt x="5609201" y="37139"/>
                  </a:lnTo>
                  <a:lnTo>
                    <a:pt x="5650522" y="57041"/>
                  </a:lnTo>
                  <a:lnTo>
                    <a:pt x="5689495" y="80715"/>
                  </a:lnTo>
                  <a:lnTo>
                    <a:pt x="5725884" y="107924"/>
                  </a:lnTo>
                  <a:lnTo>
                    <a:pt x="5759450" y="138429"/>
                  </a:lnTo>
                  <a:lnTo>
                    <a:pt x="5789955" y="171995"/>
                  </a:lnTo>
                  <a:lnTo>
                    <a:pt x="5817164" y="208384"/>
                  </a:lnTo>
                  <a:lnTo>
                    <a:pt x="5840838" y="247357"/>
                  </a:lnTo>
                  <a:lnTo>
                    <a:pt x="5860740" y="288678"/>
                  </a:lnTo>
                  <a:lnTo>
                    <a:pt x="5876632" y="332110"/>
                  </a:lnTo>
                  <a:lnTo>
                    <a:pt x="5888278" y="377415"/>
                  </a:lnTo>
                  <a:lnTo>
                    <a:pt x="5895440" y="424355"/>
                  </a:lnTo>
                  <a:lnTo>
                    <a:pt x="5897880" y="472693"/>
                  </a:lnTo>
                  <a:lnTo>
                    <a:pt x="5897880" y="2363470"/>
                  </a:lnTo>
                  <a:lnTo>
                    <a:pt x="5895440" y="2411808"/>
                  </a:lnTo>
                  <a:lnTo>
                    <a:pt x="5888278" y="2458748"/>
                  </a:lnTo>
                  <a:lnTo>
                    <a:pt x="5876632" y="2504053"/>
                  </a:lnTo>
                  <a:lnTo>
                    <a:pt x="5860740" y="2547485"/>
                  </a:lnTo>
                  <a:lnTo>
                    <a:pt x="5840838" y="2588806"/>
                  </a:lnTo>
                  <a:lnTo>
                    <a:pt x="5817164" y="2627779"/>
                  </a:lnTo>
                  <a:lnTo>
                    <a:pt x="5789955" y="2664168"/>
                  </a:lnTo>
                  <a:lnTo>
                    <a:pt x="5759450" y="2697734"/>
                  </a:lnTo>
                  <a:lnTo>
                    <a:pt x="5725884" y="2728239"/>
                  </a:lnTo>
                  <a:lnTo>
                    <a:pt x="5689495" y="2755448"/>
                  </a:lnTo>
                  <a:lnTo>
                    <a:pt x="5650522" y="2779122"/>
                  </a:lnTo>
                  <a:lnTo>
                    <a:pt x="5609201" y="2799024"/>
                  </a:lnTo>
                  <a:lnTo>
                    <a:pt x="5565769" y="2814916"/>
                  </a:lnTo>
                  <a:lnTo>
                    <a:pt x="5520464" y="2826562"/>
                  </a:lnTo>
                  <a:lnTo>
                    <a:pt x="5473524" y="2833724"/>
                  </a:lnTo>
                  <a:lnTo>
                    <a:pt x="5425185" y="2836164"/>
                  </a:lnTo>
                  <a:lnTo>
                    <a:pt x="472694" y="2836164"/>
                  </a:lnTo>
                  <a:lnTo>
                    <a:pt x="424355" y="2833724"/>
                  </a:lnTo>
                  <a:lnTo>
                    <a:pt x="377415" y="2826562"/>
                  </a:lnTo>
                  <a:lnTo>
                    <a:pt x="332110" y="2814916"/>
                  </a:lnTo>
                  <a:lnTo>
                    <a:pt x="288678" y="2799024"/>
                  </a:lnTo>
                  <a:lnTo>
                    <a:pt x="247357" y="2779122"/>
                  </a:lnTo>
                  <a:lnTo>
                    <a:pt x="208384" y="2755448"/>
                  </a:lnTo>
                  <a:lnTo>
                    <a:pt x="171995" y="2728239"/>
                  </a:lnTo>
                  <a:lnTo>
                    <a:pt x="138429" y="2697734"/>
                  </a:lnTo>
                  <a:lnTo>
                    <a:pt x="107924" y="2664168"/>
                  </a:lnTo>
                  <a:lnTo>
                    <a:pt x="80715" y="2627779"/>
                  </a:lnTo>
                  <a:lnTo>
                    <a:pt x="57041" y="2588806"/>
                  </a:lnTo>
                  <a:lnTo>
                    <a:pt x="37139" y="2547485"/>
                  </a:lnTo>
                  <a:lnTo>
                    <a:pt x="21247" y="2504053"/>
                  </a:lnTo>
                  <a:lnTo>
                    <a:pt x="9601" y="2458748"/>
                  </a:lnTo>
                  <a:lnTo>
                    <a:pt x="2439" y="2411808"/>
                  </a:lnTo>
                  <a:lnTo>
                    <a:pt x="0" y="2363470"/>
                  </a:lnTo>
                  <a:lnTo>
                    <a:pt x="0" y="472693"/>
                  </a:lnTo>
                  <a:close/>
                </a:path>
              </a:pathLst>
            </a:custGeom>
            <a:ln w="9525">
              <a:solidFill>
                <a:srgbClr val="576D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90901" y="2064511"/>
            <a:ext cx="1162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  <a:tab pos="844550" algn="l"/>
              </a:tabLst>
            </a:pPr>
            <a:r>
              <a:rPr sz="1800" dirty="0">
                <a:latin typeface="Carlito"/>
                <a:cs typeface="Carlito"/>
              </a:rPr>
              <a:t>Una	</a:t>
            </a:r>
            <a:r>
              <a:rPr sz="1800" spc="-10" dirty="0">
                <a:latin typeface="Carlito"/>
                <a:cs typeface="Carlito"/>
              </a:rPr>
              <a:t>ve</a:t>
            </a:r>
            <a:r>
              <a:rPr sz="1800" dirty="0">
                <a:latin typeface="Carlito"/>
                <a:cs typeface="Carlito"/>
              </a:rPr>
              <a:t>z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5446" y="2064511"/>
            <a:ext cx="4160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  <a:tab pos="872490" algn="l"/>
                <a:tab pos="2388870" algn="l"/>
                <a:tab pos="2787650" algn="l"/>
                <a:tab pos="3977004" algn="l"/>
              </a:tabLst>
            </a:pPr>
            <a:r>
              <a:rPr sz="1800" dirty="0">
                <a:latin typeface="Carlito"/>
                <a:cs typeface="Carlito"/>
              </a:rPr>
              <a:t>que	el	</a:t>
            </a:r>
            <a:r>
              <a:rPr sz="1800" spc="-5" dirty="0">
                <a:latin typeface="Carlito"/>
                <a:cs typeface="Carlito"/>
              </a:rPr>
              <a:t>in</a:t>
            </a:r>
            <a:r>
              <a:rPr sz="1800" spc="-20" dirty="0">
                <a:latin typeface="Carlito"/>
                <a:cs typeface="Carlito"/>
              </a:rPr>
              <a:t>s</a:t>
            </a:r>
            <a:r>
              <a:rPr sz="1800" dirty="0">
                <a:latin typeface="Carlito"/>
                <a:cs typeface="Carlito"/>
              </a:rPr>
              <a:t>t</a:t>
            </a:r>
            <a:r>
              <a:rPr sz="1800" spc="-10" dirty="0">
                <a:latin typeface="Carlito"/>
                <a:cs typeface="Carlito"/>
              </a:rPr>
              <a:t>r</a:t>
            </a:r>
            <a:r>
              <a:rPr sz="1800" spc="-5" dirty="0">
                <a:latin typeface="Carlito"/>
                <a:cs typeface="Carlito"/>
              </a:rPr>
              <a:t>um</a:t>
            </a:r>
            <a:r>
              <a:rPr sz="1800" spc="5" dirty="0">
                <a:latin typeface="Carlito"/>
                <a:cs typeface="Carlito"/>
              </a:rPr>
              <a:t>e</a:t>
            </a:r>
            <a:r>
              <a:rPr sz="1800" spc="-10" dirty="0">
                <a:latin typeface="Carlito"/>
                <a:cs typeface="Carlito"/>
              </a:rPr>
              <a:t>n</a:t>
            </a:r>
            <a:r>
              <a:rPr sz="1800" dirty="0">
                <a:latin typeface="Carlito"/>
                <a:cs typeface="Carlito"/>
              </a:rPr>
              <a:t>t</a:t>
            </a:r>
            <a:r>
              <a:rPr sz="1800" spc="-10" dirty="0">
                <a:latin typeface="Carlito"/>
                <a:cs typeface="Carlito"/>
              </a:rPr>
              <a:t>i</a:t>
            </a:r>
            <a:r>
              <a:rPr sz="1800" spc="-20" dirty="0">
                <a:latin typeface="Carlito"/>
                <a:cs typeface="Carlito"/>
              </a:rPr>
              <a:t>s</a:t>
            </a:r>
            <a:r>
              <a:rPr sz="1800" spc="-30" dirty="0">
                <a:latin typeface="Carlito"/>
                <a:cs typeface="Carlito"/>
              </a:rPr>
              <a:t>t</a:t>
            </a:r>
            <a:r>
              <a:rPr sz="1800" dirty="0">
                <a:latin typeface="Carlito"/>
                <a:cs typeface="Carlito"/>
              </a:rPr>
              <a:t>a	ha	</a:t>
            </a:r>
            <a:r>
              <a:rPr sz="1800" spc="-5" dirty="0">
                <a:latin typeface="Carlito"/>
                <a:cs typeface="Carlito"/>
              </a:rPr>
              <a:t>o</a:t>
            </a:r>
            <a:r>
              <a:rPr sz="1800" spc="-30" dirty="0">
                <a:latin typeface="Carlito"/>
                <a:cs typeface="Carlito"/>
              </a:rPr>
              <a:t>r</a:t>
            </a:r>
            <a:r>
              <a:rPr sz="1800" spc="-35" dirty="0">
                <a:latin typeface="Carlito"/>
                <a:cs typeface="Carlito"/>
              </a:rPr>
              <a:t>g</a:t>
            </a:r>
            <a:r>
              <a:rPr sz="1800" dirty="0">
                <a:latin typeface="Carlito"/>
                <a:cs typeface="Carlito"/>
              </a:rPr>
              <a:t>ani</a:t>
            </a:r>
            <a:r>
              <a:rPr sz="1800" spc="-30" dirty="0">
                <a:latin typeface="Carlito"/>
                <a:cs typeface="Carlito"/>
              </a:rPr>
              <a:t>z</a:t>
            </a:r>
            <a:r>
              <a:rPr sz="1800" spc="10" dirty="0">
                <a:latin typeface="Carlito"/>
                <a:cs typeface="Carlito"/>
              </a:rPr>
              <a:t>a</a:t>
            </a:r>
            <a:r>
              <a:rPr sz="1800" spc="-5" dirty="0">
                <a:latin typeface="Carlito"/>
                <a:cs typeface="Carlito"/>
              </a:rPr>
              <a:t>d</a:t>
            </a:r>
            <a:r>
              <a:rPr sz="1800" dirty="0">
                <a:latin typeface="Carlito"/>
                <a:cs typeface="Carlito"/>
              </a:rPr>
              <a:t>o	</a:t>
            </a:r>
            <a:r>
              <a:rPr sz="1800" spc="15" dirty="0">
                <a:latin typeface="Carlito"/>
                <a:cs typeface="Carlito"/>
              </a:rPr>
              <a:t>el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algn="just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material estéril </a:t>
            </a:r>
            <a:r>
              <a:rPr dirty="0"/>
              <a:t>y el </a:t>
            </a:r>
            <a:r>
              <a:rPr spc="-10" dirty="0"/>
              <a:t>instrumental, </a:t>
            </a:r>
            <a:r>
              <a:rPr spc="-5" dirty="0"/>
              <a:t>los demás miembros  </a:t>
            </a:r>
            <a:r>
              <a:rPr dirty="0"/>
              <a:t>del equipo </a:t>
            </a:r>
            <a:r>
              <a:rPr spc="-10" dirty="0"/>
              <a:t>quirúrgico </a:t>
            </a:r>
            <a:r>
              <a:rPr spc="-5" dirty="0"/>
              <a:t>ingresan </a:t>
            </a:r>
            <a:r>
              <a:rPr dirty="0"/>
              <a:t>en </a:t>
            </a:r>
            <a:r>
              <a:rPr spc="-5" dirty="0"/>
              <a:t>la sala </a:t>
            </a:r>
            <a:r>
              <a:rPr dirty="0"/>
              <a:t>de  </a:t>
            </a:r>
            <a:r>
              <a:rPr spc="-10" dirty="0"/>
              <a:t>operaciones </a:t>
            </a:r>
            <a:r>
              <a:rPr spc="-5" dirty="0"/>
              <a:t>desde </a:t>
            </a:r>
            <a:r>
              <a:rPr dirty="0"/>
              <a:t>el</a:t>
            </a:r>
            <a:r>
              <a:rPr spc="50" dirty="0"/>
              <a:t> </a:t>
            </a:r>
            <a:r>
              <a:rPr spc="-10" dirty="0"/>
              <a:t>lavabo.</a:t>
            </a: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pc="-15" dirty="0"/>
              <a:t>Durante </a:t>
            </a:r>
            <a:r>
              <a:rPr spc="-5" dirty="0"/>
              <a:t>la </a:t>
            </a:r>
            <a:r>
              <a:rPr spc="-10" dirty="0"/>
              <a:t>colocación </a:t>
            </a:r>
            <a:r>
              <a:rPr dirty="0"/>
              <a:t>de </a:t>
            </a:r>
            <a:r>
              <a:rPr spc="-5" dirty="0"/>
              <a:t>la </a:t>
            </a:r>
            <a:r>
              <a:rPr spc="-15" dirty="0"/>
              <a:t>bata </a:t>
            </a:r>
            <a:r>
              <a:rPr dirty="0"/>
              <a:t>y de </a:t>
            </a:r>
            <a:r>
              <a:rPr spc="-5" dirty="0"/>
              <a:t>los guantes, </a:t>
            </a:r>
            <a:r>
              <a:rPr dirty="0"/>
              <a:t>el  </a:t>
            </a:r>
            <a:r>
              <a:rPr spc="-5" dirty="0"/>
              <a:t>cirujano saluda </a:t>
            </a:r>
            <a:r>
              <a:rPr dirty="0"/>
              <a:t>al </a:t>
            </a:r>
            <a:r>
              <a:rPr spc="-10" dirty="0"/>
              <a:t>instrumentista, </a:t>
            </a:r>
            <a:r>
              <a:rPr dirty="0"/>
              <a:t>al </a:t>
            </a:r>
            <a:r>
              <a:rPr spc="-10" dirty="0"/>
              <a:t>circulante </a:t>
            </a:r>
            <a:r>
              <a:rPr dirty="0"/>
              <a:t>y al  </a:t>
            </a:r>
            <a:r>
              <a:rPr spc="-10" dirty="0"/>
              <a:t>anestesista </a:t>
            </a:r>
            <a:r>
              <a:rPr dirty="0"/>
              <a:t>y puede </a:t>
            </a:r>
            <a:r>
              <a:rPr spc="-10" dirty="0"/>
              <a:t>presentar </a:t>
            </a:r>
            <a:r>
              <a:rPr dirty="0"/>
              <a:t>a </a:t>
            </a:r>
            <a:r>
              <a:rPr spc="-5" dirty="0"/>
              <a:t>los </a:t>
            </a:r>
            <a:r>
              <a:rPr spc="-10" dirty="0"/>
              <a:t>otros </a:t>
            </a:r>
            <a:r>
              <a:rPr spc="-5" dirty="0"/>
              <a:t>miembros </a:t>
            </a:r>
            <a:r>
              <a:rPr dirty="0"/>
              <a:t>del  </a:t>
            </a:r>
            <a:r>
              <a:rPr spc="-5" dirty="0"/>
              <a:t>equipo.</a:t>
            </a:r>
          </a:p>
        </p:txBody>
      </p:sp>
      <p:sp>
        <p:nvSpPr>
          <p:cNvPr id="13" name="object 13"/>
          <p:cNvSpPr/>
          <p:nvPr/>
        </p:nvSpPr>
        <p:spPr>
          <a:xfrm>
            <a:off x="8071104" y="1696211"/>
            <a:ext cx="3657600" cy="2331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8201" y="2194369"/>
            <a:ext cx="3388360" cy="819150"/>
            <a:chOff x="88201" y="2194369"/>
            <a:chExt cx="3388360" cy="819150"/>
          </a:xfrm>
        </p:grpSpPr>
        <p:sp>
          <p:nvSpPr>
            <p:cNvPr id="4" name="object 4"/>
            <p:cNvSpPr/>
            <p:nvPr/>
          </p:nvSpPr>
          <p:spPr>
            <a:xfrm>
              <a:off x="92964" y="2199132"/>
              <a:ext cx="3378708" cy="8092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964" y="2199132"/>
              <a:ext cx="3378835" cy="809625"/>
            </a:xfrm>
            <a:custGeom>
              <a:avLst/>
              <a:gdLst/>
              <a:ahLst/>
              <a:cxnLst/>
              <a:rect l="l" t="t" r="r" b="b"/>
              <a:pathLst>
                <a:path w="3378835" h="809625">
                  <a:moveTo>
                    <a:pt x="0" y="134873"/>
                  </a:moveTo>
                  <a:lnTo>
                    <a:pt x="6876" y="92220"/>
                  </a:lnTo>
                  <a:lnTo>
                    <a:pt x="26023" y="55193"/>
                  </a:lnTo>
                  <a:lnTo>
                    <a:pt x="55220" y="26005"/>
                  </a:lnTo>
                  <a:lnTo>
                    <a:pt x="92244" y="6870"/>
                  </a:lnTo>
                  <a:lnTo>
                    <a:pt x="134874" y="0"/>
                  </a:lnTo>
                  <a:lnTo>
                    <a:pt x="3243834" y="0"/>
                  </a:lnTo>
                  <a:lnTo>
                    <a:pt x="3286487" y="6870"/>
                  </a:lnTo>
                  <a:lnTo>
                    <a:pt x="3323514" y="26005"/>
                  </a:lnTo>
                  <a:lnTo>
                    <a:pt x="3352702" y="55193"/>
                  </a:lnTo>
                  <a:lnTo>
                    <a:pt x="3371837" y="92220"/>
                  </a:lnTo>
                  <a:lnTo>
                    <a:pt x="3378708" y="134873"/>
                  </a:lnTo>
                  <a:lnTo>
                    <a:pt x="3378708" y="674369"/>
                  </a:lnTo>
                  <a:lnTo>
                    <a:pt x="3371837" y="717023"/>
                  </a:lnTo>
                  <a:lnTo>
                    <a:pt x="3352702" y="754050"/>
                  </a:lnTo>
                  <a:lnTo>
                    <a:pt x="3323514" y="783238"/>
                  </a:lnTo>
                  <a:lnTo>
                    <a:pt x="3286487" y="802373"/>
                  </a:lnTo>
                  <a:lnTo>
                    <a:pt x="3243834" y="809243"/>
                  </a:lnTo>
                  <a:lnTo>
                    <a:pt x="134874" y="809243"/>
                  </a:lnTo>
                  <a:lnTo>
                    <a:pt x="92244" y="802373"/>
                  </a:lnTo>
                  <a:lnTo>
                    <a:pt x="55220" y="783238"/>
                  </a:lnTo>
                  <a:lnTo>
                    <a:pt x="26023" y="754050"/>
                  </a:lnTo>
                  <a:lnTo>
                    <a:pt x="6876" y="717023"/>
                  </a:lnTo>
                  <a:lnTo>
                    <a:pt x="0" y="674369"/>
                  </a:lnTo>
                  <a:lnTo>
                    <a:pt x="0" y="134873"/>
                  </a:lnTo>
                  <a:close/>
                </a:path>
              </a:pathLst>
            </a:custGeom>
            <a:ln w="9525">
              <a:solidFill>
                <a:srgbClr val="DE46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1023" y="2276094"/>
            <a:ext cx="3141980" cy="61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  <a:tabLst>
                <a:tab pos="798830" algn="l"/>
                <a:tab pos="1610995" algn="l"/>
                <a:tab pos="1911350" algn="l"/>
                <a:tab pos="2425065" algn="l"/>
              </a:tabLst>
            </a:pPr>
            <a:r>
              <a:rPr sz="1800" b="1" spc="-20" dirty="0">
                <a:latin typeface="Carlito"/>
                <a:cs typeface="Carlito"/>
              </a:rPr>
              <a:t>C</a:t>
            </a:r>
            <a:r>
              <a:rPr sz="1800" b="1" spc="-5" dirty="0">
                <a:latin typeface="Carlito"/>
                <a:cs typeface="Carlito"/>
              </a:rPr>
              <a:t>Ó</a:t>
            </a:r>
            <a:r>
              <a:rPr sz="1800" b="1" spc="-10" dirty="0">
                <a:latin typeface="Carlito"/>
                <a:cs typeface="Carlito"/>
              </a:rPr>
              <a:t>M</a:t>
            </a:r>
            <a:r>
              <a:rPr sz="1800" b="1" dirty="0">
                <a:latin typeface="Carlito"/>
                <a:cs typeface="Carlito"/>
              </a:rPr>
              <a:t>O	</a:t>
            </a:r>
            <a:r>
              <a:rPr sz="1800" b="1" spc="-5" dirty="0">
                <a:latin typeface="Carlito"/>
                <a:cs typeface="Carlito"/>
              </a:rPr>
              <a:t>V</a:t>
            </a:r>
            <a:r>
              <a:rPr sz="1800" b="1" spc="-15" dirty="0">
                <a:latin typeface="Carlito"/>
                <a:cs typeface="Carlito"/>
              </a:rPr>
              <a:t>ES</a:t>
            </a:r>
            <a:r>
              <a:rPr sz="1800" b="1" spc="-5" dirty="0">
                <a:latin typeface="Carlito"/>
                <a:cs typeface="Carlito"/>
              </a:rPr>
              <a:t>TI</a:t>
            </a:r>
            <a:r>
              <a:rPr sz="1800" b="1" dirty="0">
                <a:latin typeface="Carlito"/>
                <a:cs typeface="Carlito"/>
              </a:rPr>
              <a:t>R	A	</a:t>
            </a:r>
            <a:r>
              <a:rPr sz="1800" b="1" spc="-45" dirty="0">
                <a:latin typeface="Carlito"/>
                <a:cs typeface="Carlito"/>
              </a:rPr>
              <a:t>L</a:t>
            </a:r>
            <a:r>
              <a:rPr sz="1800" b="1" spc="-5" dirty="0">
                <a:latin typeface="Carlito"/>
                <a:cs typeface="Carlito"/>
              </a:rPr>
              <a:t>O</a:t>
            </a:r>
            <a:r>
              <a:rPr sz="1800" b="1" dirty="0">
                <a:latin typeface="Carlito"/>
                <a:cs typeface="Carlito"/>
              </a:rPr>
              <a:t>S	DE</a:t>
            </a:r>
            <a:r>
              <a:rPr sz="1800" b="1" spc="5" dirty="0">
                <a:latin typeface="Carlito"/>
                <a:cs typeface="Carlito"/>
              </a:rPr>
              <a:t>M</a:t>
            </a:r>
            <a:r>
              <a:rPr sz="1800" b="1" dirty="0">
                <a:latin typeface="Carlito"/>
                <a:cs typeface="Carlito"/>
              </a:rPr>
              <a:t>ÁS  </a:t>
            </a:r>
            <a:r>
              <a:rPr sz="1800" b="1" spc="-5" dirty="0">
                <a:latin typeface="Carlito"/>
                <a:cs typeface="Carlito"/>
              </a:rPr>
              <a:t>MIEMBROS </a:t>
            </a:r>
            <a:r>
              <a:rPr sz="1800" b="1" dirty="0">
                <a:latin typeface="Carlito"/>
                <a:cs typeface="Carlito"/>
              </a:rPr>
              <a:t>DEL </a:t>
            </a:r>
            <a:r>
              <a:rPr sz="1800" b="1" spc="-15" dirty="0">
                <a:latin typeface="Carlito"/>
                <a:cs typeface="Carlito"/>
              </a:rPr>
              <a:t>EQUIPO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86150" y="378713"/>
            <a:ext cx="807720" cy="4645660"/>
          </a:xfrm>
          <a:custGeom>
            <a:avLst/>
            <a:gdLst/>
            <a:ahLst/>
            <a:cxnLst/>
            <a:rect l="l" t="t" r="r" b="b"/>
            <a:pathLst>
              <a:path w="807720" h="4645660">
                <a:moveTo>
                  <a:pt x="807720" y="4645152"/>
                </a:moveTo>
                <a:lnTo>
                  <a:pt x="735134" y="4644068"/>
                </a:lnTo>
                <a:lnTo>
                  <a:pt x="666813" y="4640945"/>
                </a:lnTo>
                <a:lnTo>
                  <a:pt x="603899" y="4635970"/>
                </a:lnTo>
                <a:lnTo>
                  <a:pt x="547532" y="4629333"/>
                </a:lnTo>
                <a:lnTo>
                  <a:pt x="498853" y="4621224"/>
                </a:lnTo>
                <a:lnTo>
                  <a:pt x="459006" y="4611830"/>
                </a:lnTo>
                <a:lnTo>
                  <a:pt x="410367" y="4589950"/>
                </a:lnTo>
                <a:lnTo>
                  <a:pt x="403860" y="4577842"/>
                </a:lnTo>
                <a:lnTo>
                  <a:pt x="403860" y="2389886"/>
                </a:lnTo>
                <a:lnTo>
                  <a:pt x="397352" y="2377777"/>
                </a:lnTo>
                <a:lnTo>
                  <a:pt x="348713" y="2355897"/>
                </a:lnTo>
                <a:lnTo>
                  <a:pt x="308866" y="2346503"/>
                </a:lnTo>
                <a:lnTo>
                  <a:pt x="260187" y="2338394"/>
                </a:lnTo>
                <a:lnTo>
                  <a:pt x="203820" y="2331757"/>
                </a:lnTo>
                <a:lnTo>
                  <a:pt x="140906" y="2326782"/>
                </a:lnTo>
                <a:lnTo>
                  <a:pt x="72585" y="2323659"/>
                </a:lnTo>
                <a:lnTo>
                  <a:pt x="0" y="2322576"/>
                </a:lnTo>
                <a:lnTo>
                  <a:pt x="72585" y="2321492"/>
                </a:lnTo>
                <a:lnTo>
                  <a:pt x="140906" y="2318369"/>
                </a:lnTo>
                <a:lnTo>
                  <a:pt x="203820" y="2313394"/>
                </a:lnTo>
                <a:lnTo>
                  <a:pt x="260187" y="2306757"/>
                </a:lnTo>
                <a:lnTo>
                  <a:pt x="308866" y="2298648"/>
                </a:lnTo>
                <a:lnTo>
                  <a:pt x="348713" y="2289254"/>
                </a:lnTo>
                <a:lnTo>
                  <a:pt x="397352" y="2267374"/>
                </a:lnTo>
                <a:lnTo>
                  <a:pt x="403860" y="2255266"/>
                </a:lnTo>
                <a:lnTo>
                  <a:pt x="403860" y="67310"/>
                </a:lnTo>
                <a:lnTo>
                  <a:pt x="410367" y="55201"/>
                </a:lnTo>
                <a:lnTo>
                  <a:pt x="459006" y="33321"/>
                </a:lnTo>
                <a:lnTo>
                  <a:pt x="498853" y="23927"/>
                </a:lnTo>
                <a:lnTo>
                  <a:pt x="547532" y="15818"/>
                </a:lnTo>
                <a:lnTo>
                  <a:pt x="603899" y="9181"/>
                </a:lnTo>
                <a:lnTo>
                  <a:pt x="666813" y="4206"/>
                </a:lnTo>
                <a:lnTo>
                  <a:pt x="735134" y="1083"/>
                </a:lnTo>
                <a:lnTo>
                  <a:pt x="807720" y="0"/>
                </a:lnTo>
              </a:path>
            </a:pathLst>
          </a:custGeom>
          <a:ln w="22225">
            <a:solidFill>
              <a:srgbClr val="795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68622" y="800861"/>
            <a:ext cx="5937885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4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Use </a:t>
            </a:r>
            <a:r>
              <a:rPr sz="1800" b="1" spc="-30" dirty="0">
                <a:latin typeface="Arial"/>
                <a:cs typeface="Arial"/>
              </a:rPr>
              <a:t>la </a:t>
            </a:r>
            <a:r>
              <a:rPr sz="1800" b="1" spc="-45" dirty="0">
                <a:latin typeface="Arial"/>
                <a:cs typeface="Arial"/>
              </a:rPr>
              <a:t>siguiente </a:t>
            </a:r>
            <a:r>
              <a:rPr sz="1800" b="1" spc="-30" dirty="0">
                <a:latin typeface="Arial"/>
                <a:cs typeface="Arial"/>
              </a:rPr>
              <a:t>técnica </a:t>
            </a:r>
            <a:r>
              <a:rPr sz="1800" b="1" spc="-15" dirty="0">
                <a:latin typeface="Arial"/>
                <a:cs typeface="Arial"/>
              </a:rPr>
              <a:t>para </a:t>
            </a:r>
            <a:r>
              <a:rPr sz="1800" b="1" spc="-25" dirty="0">
                <a:latin typeface="Arial"/>
                <a:cs typeface="Arial"/>
              </a:rPr>
              <a:t>vestir </a:t>
            </a:r>
            <a:r>
              <a:rPr sz="1800" b="1" spc="-50" dirty="0">
                <a:latin typeface="Arial"/>
                <a:cs typeface="Arial"/>
              </a:rPr>
              <a:t>a </a:t>
            </a:r>
            <a:r>
              <a:rPr sz="1800" b="1" spc="-95" dirty="0">
                <a:latin typeface="Arial"/>
                <a:cs typeface="Arial"/>
              </a:rPr>
              <a:t>los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demás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5"/>
              </a:lnSpc>
            </a:pPr>
            <a:r>
              <a:rPr sz="1800" b="1" spc="-5" dirty="0">
                <a:latin typeface="Arial"/>
                <a:cs typeface="Arial"/>
              </a:rPr>
              <a:t>miembros </a:t>
            </a:r>
            <a:r>
              <a:rPr sz="1800" b="1" spc="-30" dirty="0">
                <a:latin typeface="Arial"/>
                <a:cs typeface="Arial"/>
              </a:rPr>
              <a:t>del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Equipo</a:t>
            </a:r>
            <a:r>
              <a:rPr sz="1800" spc="-45" dirty="0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  <a:p>
            <a:pPr marL="299085" marR="5080" indent="-287020">
              <a:lnSpc>
                <a:spcPts val="2160"/>
              </a:lnSpc>
              <a:spcBef>
                <a:spcPts val="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Cuando </a:t>
            </a:r>
            <a:r>
              <a:rPr sz="1800" dirty="0">
                <a:latin typeface="Carlito"/>
                <a:cs typeface="Carlito"/>
              </a:rPr>
              <a:t>un </a:t>
            </a:r>
            <a:r>
              <a:rPr sz="1800" spc="-5" dirty="0">
                <a:latin typeface="Carlito"/>
                <a:cs typeface="Carlito"/>
              </a:rPr>
              <a:t>miembro </a:t>
            </a:r>
            <a:r>
              <a:rPr sz="1800" dirty="0">
                <a:latin typeface="Carlito"/>
                <a:cs typeface="Carlito"/>
              </a:rPr>
              <a:t>del equipo </a:t>
            </a:r>
            <a:r>
              <a:rPr sz="1800" spc="-10" dirty="0">
                <a:latin typeface="Carlito"/>
                <a:cs typeface="Carlito"/>
              </a:rPr>
              <a:t>llega </a:t>
            </a:r>
            <a:r>
              <a:rPr sz="1800" spc="-5" dirty="0">
                <a:latin typeface="Carlito"/>
                <a:cs typeface="Carlito"/>
              </a:rPr>
              <a:t>entréguele </a:t>
            </a:r>
            <a:r>
              <a:rPr sz="1800" dirty="0">
                <a:latin typeface="Carlito"/>
                <a:cs typeface="Carlito"/>
              </a:rPr>
              <a:t>una </a:t>
            </a:r>
            <a:r>
              <a:rPr sz="1800" spc="-10" dirty="0">
                <a:latin typeface="Carlito"/>
                <a:cs typeface="Carlito"/>
              </a:rPr>
              <a:t>toalla  estéril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manera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que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el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lado</a:t>
            </a:r>
            <a:r>
              <a:rPr sz="1800" spc="6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largo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caiga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entre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las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manos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8622" y="1892300"/>
            <a:ext cx="59372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quien la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recibe.</a:t>
            </a:r>
            <a:endParaRPr sz="1800">
              <a:latin typeface="Carlito"/>
              <a:cs typeface="Carlito"/>
            </a:endParaRPr>
          </a:p>
          <a:p>
            <a:pPr marL="351155" indent="-339090">
              <a:lnSpc>
                <a:spcPct val="100000"/>
              </a:lnSpc>
              <a:buFont typeface="Arial"/>
              <a:buChar char="•"/>
              <a:tabLst>
                <a:tab pos="351155" algn="l"/>
                <a:tab pos="351790" algn="l"/>
              </a:tabLst>
            </a:pPr>
            <a:r>
              <a:rPr sz="1800" spc="-45" dirty="0">
                <a:latin typeface="Carlito"/>
                <a:cs typeface="Carlito"/>
              </a:rPr>
              <a:t>Tome </a:t>
            </a:r>
            <a:r>
              <a:rPr sz="1800" spc="-5" dirty="0">
                <a:latin typeface="Carlito"/>
                <a:cs typeface="Carlito"/>
              </a:rPr>
              <a:t>la </a:t>
            </a:r>
            <a:r>
              <a:rPr sz="1800" spc="-15" dirty="0">
                <a:latin typeface="Carlito"/>
                <a:cs typeface="Carlito"/>
              </a:rPr>
              <a:t>bata </a:t>
            </a:r>
            <a:r>
              <a:rPr sz="1800" spc="-5" dirty="0">
                <a:latin typeface="Carlito"/>
                <a:cs typeface="Carlito"/>
              </a:rPr>
              <a:t>doblada, </a:t>
            </a:r>
            <a:r>
              <a:rPr sz="1800" dirty="0">
                <a:latin typeface="Carlito"/>
                <a:cs typeface="Carlito"/>
              </a:rPr>
              <a:t>aléjese de </a:t>
            </a:r>
            <a:r>
              <a:rPr sz="1800" spc="-5" dirty="0">
                <a:latin typeface="Carlito"/>
                <a:cs typeface="Carlito"/>
              </a:rPr>
              <a:t>cualquier superficie</a:t>
            </a:r>
            <a:r>
              <a:rPr sz="1800" spc="204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</a:t>
            </a:r>
            <a:endParaRPr sz="18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Carlito"/>
                <a:cs typeface="Carlito"/>
              </a:rPr>
              <a:t>estéril </a:t>
            </a:r>
            <a:r>
              <a:rPr sz="1800" dirty="0">
                <a:latin typeface="Carlito"/>
                <a:cs typeface="Carlito"/>
              </a:rPr>
              <a:t>y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despliéguela.</a:t>
            </a:r>
            <a:endParaRPr sz="1800">
              <a:latin typeface="Carlito"/>
              <a:cs typeface="Carlito"/>
            </a:endParaRPr>
          </a:p>
          <a:p>
            <a:pPr marL="299085" marR="76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rlito"/>
                <a:cs typeface="Carlito"/>
              </a:rPr>
              <a:t>Una </a:t>
            </a:r>
            <a:r>
              <a:rPr sz="1800" spc="-10" dirty="0">
                <a:latin typeface="Carlito"/>
                <a:cs typeface="Carlito"/>
              </a:rPr>
              <a:t>vez </a:t>
            </a:r>
            <a:r>
              <a:rPr sz="1800" dirty="0">
                <a:latin typeface="Carlito"/>
                <a:cs typeface="Carlito"/>
              </a:rPr>
              <a:t>que </a:t>
            </a:r>
            <a:r>
              <a:rPr sz="1800" spc="-5" dirty="0">
                <a:latin typeface="Carlito"/>
                <a:cs typeface="Carlito"/>
              </a:rPr>
              <a:t>la </a:t>
            </a:r>
            <a:r>
              <a:rPr sz="1800" spc="-10" dirty="0">
                <a:latin typeface="Carlito"/>
                <a:cs typeface="Carlito"/>
              </a:rPr>
              <a:t>persona </a:t>
            </a:r>
            <a:r>
              <a:rPr sz="1800" dirty="0">
                <a:latin typeface="Carlito"/>
                <a:cs typeface="Carlito"/>
              </a:rPr>
              <a:t>ha dado un </a:t>
            </a:r>
            <a:r>
              <a:rPr sz="1800" spc="-5" dirty="0">
                <a:latin typeface="Carlito"/>
                <a:cs typeface="Carlito"/>
              </a:rPr>
              <a:t>paso hacia adelante </a:t>
            </a:r>
            <a:r>
              <a:rPr sz="1800" dirty="0">
                <a:latin typeface="Carlito"/>
                <a:cs typeface="Carlito"/>
              </a:rPr>
              <a:t>e  </a:t>
            </a:r>
            <a:r>
              <a:rPr sz="1800" spc="-10" dirty="0">
                <a:latin typeface="Carlito"/>
                <a:cs typeface="Carlito"/>
              </a:rPr>
              <a:t>introducido </a:t>
            </a:r>
            <a:r>
              <a:rPr sz="1800" spc="-5" dirty="0">
                <a:latin typeface="Carlito"/>
                <a:cs typeface="Carlito"/>
              </a:rPr>
              <a:t>las </a:t>
            </a:r>
            <a:r>
              <a:rPr sz="1800" dirty="0">
                <a:latin typeface="Carlito"/>
                <a:cs typeface="Carlito"/>
              </a:rPr>
              <a:t>manos en </a:t>
            </a:r>
            <a:r>
              <a:rPr sz="1800" spc="-5" dirty="0">
                <a:latin typeface="Carlito"/>
                <a:cs typeface="Carlito"/>
              </a:rPr>
              <a:t>las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mangas.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rlito"/>
                <a:cs typeface="Carlito"/>
              </a:rPr>
              <a:t>Póngale </a:t>
            </a:r>
            <a:r>
              <a:rPr sz="1800" dirty="0">
                <a:latin typeface="Carlito"/>
                <a:cs typeface="Carlito"/>
              </a:rPr>
              <a:t>el </a:t>
            </a:r>
            <a:r>
              <a:rPr sz="1800" spc="-10" dirty="0">
                <a:latin typeface="Carlito"/>
                <a:cs typeface="Carlito"/>
              </a:rPr>
              <a:t>guante </a:t>
            </a:r>
            <a:r>
              <a:rPr sz="1800" dirty="0">
                <a:latin typeface="Carlito"/>
                <a:cs typeface="Carlito"/>
              </a:rPr>
              <a:t>al </a:t>
            </a:r>
            <a:r>
              <a:rPr sz="1800" spc="-5" dirty="0">
                <a:latin typeface="Carlito"/>
                <a:cs typeface="Carlito"/>
              </a:rPr>
              <a:t>miembro </a:t>
            </a:r>
            <a:r>
              <a:rPr sz="1800" dirty="0">
                <a:latin typeface="Carlito"/>
                <a:cs typeface="Carlito"/>
              </a:rPr>
              <a:t>del</a:t>
            </a:r>
            <a:r>
              <a:rPr sz="1800" spc="6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equipo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El </a:t>
            </a:r>
            <a:r>
              <a:rPr sz="1800" spc="-10" dirty="0">
                <a:latin typeface="Carlito"/>
                <a:cs typeface="Carlito"/>
              </a:rPr>
              <a:t>circulante </a:t>
            </a:r>
            <a:r>
              <a:rPr sz="1800" dirty="0">
                <a:latin typeface="Carlito"/>
                <a:cs typeface="Carlito"/>
              </a:rPr>
              <a:t>debe </a:t>
            </a:r>
            <a:r>
              <a:rPr sz="1800" spc="-10" dirty="0">
                <a:latin typeface="Carlito"/>
                <a:cs typeface="Carlito"/>
              </a:rPr>
              <a:t>ajustar </a:t>
            </a:r>
            <a:r>
              <a:rPr sz="1800" dirty="0">
                <a:latin typeface="Carlito"/>
                <a:cs typeface="Carlito"/>
              </a:rPr>
              <a:t>el </a:t>
            </a:r>
            <a:r>
              <a:rPr sz="1800" spc="-10" dirty="0">
                <a:latin typeface="Carlito"/>
                <a:cs typeface="Carlito"/>
              </a:rPr>
              <a:t>cierre </a:t>
            </a:r>
            <a:r>
              <a:rPr sz="1800" dirty="0">
                <a:latin typeface="Carlito"/>
                <a:cs typeface="Carlito"/>
              </a:rPr>
              <a:t>del </a:t>
            </a:r>
            <a:r>
              <a:rPr sz="1800" spc="-5" dirty="0">
                <a:latin typeface="Carlito"/>
                <a:cs typeface="Carlito"/>
              </a:rPr>
              <a:t>cuello </a:t>
            </a:r>
            <a:r>
              <a:rPr sz="1800" dirty="0">
                <a:latin typeface="Carlito"/>
                <a:cs typeface="Carlito"/>
              </a:rPr>
              <a:t>y anular</a:t>
            </a:r>
            <a:r>
              <a:rPr sz="1800" spc="-13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las</a:t>
            </a:r>
            <a:endParaRPr sz="18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1800" spc="-15" dirty="0">
                <a:latin typeface="Carlito"/>
                <a:cs typeface="Carlito"/>
              </a:rPr>
              <a:t>tiras </a:t>
            </a:r>
            <a:r>
              <a:rPr sz="1800" spc="-10" dirty="0">
                <a:latin typeface="Carlito"/>
                <a:cs typeface="Carlito"/>
              </a:rPr>
              <a:t>posteriores </a:t>
            </a:r>
            <a:r>
              <a:rPr sz="1800" dirty="0">
                <a:latin typeface="Carlito"/>
                <a:cs typeface="Carlito"/>
              </a:rPr>
              <a:t>del </a:t>
            </a:r>
            <a:r>
              <a:rPr sz="1800" spc="-5" dirty="0">
                <a:latin typeface="Carlito"/>
                <a:cs typeface="Carlito"/>
              </a:rPr>
              <a:t>lado </a:t>
            </a:r>
            <a:r>
              <a:rPr sz="1800" spc="-10" dirty="0">
                <a:latin typeface="Carlito"/>
                <a:cs typeface="Carlito"/>
              </a:rPr>
              <a:t>interno </a:t>
            </a:r>
            <a:r>
              <a:rPr sz="1800" dirty="0">
                <a:latin typeface="Carlito"/>
                <a:cs typeface="Carlito"/>
              </a:rPr>
              <a:t>de </a:t>
            </a:r>
            <a:r>
              <a:rPr sz="1800" spc="-5" dirty="0">
                <a:latin typeface="Carlito"/>
                <a:cs typeface="Carlito"/>
              </a:rPr>
              <a:t>la</a:t>
            </a:r>
            <a:r>
              <a:rPr sz="1800" spc="95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bata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88095" y="3909059"/>
            <a:ext cx="3433572" cy="2615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95109" y="193357"/>
            <a:ext cx="3548379" cy="805180"/>
            <a:chOff x="495109" y="193357"/>
            <a:chExt cx="3548379" cy="805180"/>
          </a:xfrm>
        </p:grpSpPr>
        <p:sp>
          <p:nvSpPr>
            <p:cNvPr id="4" name="object 4"/>
            <p:cNvSpPr/>
            <p:nvPr/>
          </p:nvSpPr>
          <p:spPr>
            <a:xfrm>
              <a:off x="499872" y="198120"/>
              <a:ext cx="3538728" cy="7955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9872" y="198120"/>
              <a:ext cx="3538854" cy="795655"/>
            </a:xfrm>
            <a:custGeom>
              <a:avLst/>
              <a:gdLst/>
              <a:ahLst/>
              <a:cxnLst/>
              <a:rect l="l" t="t" r="r" b="b"/>
              <a:pathLst>
                <a:path w="3538854" h="795655">
                  <a:moveTo>
                    <a:pt x="0" y="132587"/>
                  </a:moveTo>
                  <a:lnTo>
                    <a:pt x="6759" y="90659"/>
                  </a:lnTo>
                  <a:lnTo>
                    <a:pt x="25581" y="54260"/>
                  </a:lnTo>
                  <a:lnTo>
                    <a:pt x="54282" y="25566"/>
                  </a:lnTo>
                  <a:lnTo>
                    <a:pt x="90679" y="6754"/>
                  </a:lnTo>
                  <a:lnTo>
                    <a:pt x="132587" y="0"/>
                  </a:lnTo>
                  <a:lnTo>
                    <a:pt x="3406140" y="0"/>
                  </a:lnTo>
                  <a:lnTo>
                    <a:pt x="3448068" y="6754"/>
                  </a:lnTo>
                  <a:lnTo>
                    <a:pt x="3484467" y="25566"/>
                  </a:lnTo>
                  <a:lnTo>
                    <a:pt x="3513161" y="54260"/>
                  </a:lnTo>
                  <a:lnTo>
                    <a:pt x="3531973" y="90659"/>
                  </a:lnTo>
                  <a:lnTo>
                    <a:pt x="3538728" y="132587"/>
                  </a:lnTo>
                  <a:lnTo>
                    <a:pt x="3538728" y="662939"/>
                  </a:lnTo>
                  <a:lnTo>
                    <a:pt x="3531973" y="704868"/>
                  </a:lnTo>
                  <a:lnTo>
                    <a:pt x="3513161" y="741267"/>
                  </a:lnTo>
                  <a:lnTo>
                    <a:pt x="3484467" y="769961"/>
                  </a:lnTo>
                  <a:lnTo>
                    <a:pt x="3448068" y="788773"/>
                  </a:lnTo>
                  <a:lnTo>
                    <a:pt x="3406140" y="795527"/>
                  </a:lnTo>
                  <a:lnTo>
                    <a:pt x="132587" y="795527"/>
                  </a:lnTo>
                  <a:lnTo>
                    <a:pt x="90679" y="788773"/>
                  </a:lnTo>
                  <a:lnTo>
                    <a:pt x="54282" y="769961"/>
                  </a:lnTo>
                  <a:lnTo>
                    <a:pt x="25581" y="741267"/>
                  </a:lnTo>
                  <a:lnTo>
                    <a:pt x="6759" y="704868"/>
                  </a:lnTo>
                  <a:lnTo>
                    <a:pt x="0" y="662939"/>
                  </a:lnTo>
                  <a:lnTo>
                    <a:pt x="0" y="132587"/>
                  </a:lnTo>
                  <a:close/>
                </a:path>
              </a:pathLst>
            </a:custGeom>
            <a:ln w="9525">
              <a:solidFill>
                <a:srgbClr val="BB71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7931" y="267191"/>
            <a:ext cx="3302635" cy="614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  <a:tabLst>
                <a:tab pos="975994" algn="l"/>
                <a:tab pos="2515235" algn="l"/>
                <a:tab pos="2988945" algn="l"/>
              </a:tabLst>
            </a:pPr>
            <a:r>
              <a:rPr sz="1800" spc="-20" dirty="0"/>
              <a:t>C</a:t>
            </a:r>
            <a:r>
              <a:rPr sz="1800" spc="-10" dirty="0"/>
              <a:t>O</a:t>
            </a:r>
            <a:r>
              <a:rPr sz="1800" dirty="0"/>
              <a:t>MO	ENG</a:t>
            </a:r>
            <a:r>
              <a:rPr sz="1800" spc="-50" dirty="0"/>
              <a:t>U</a:t>
            </a:r>
            <a:r>
              <a:rPr sz="1800" dirty="0"/>
              <a:t>AN</a:t>
            </a:r>
            <a:r>
              <a:rPr sz="1800" spc="-150" dirty="0"/>
              <a:t>T</a:t>
            </a:r>
            <a:r>
              <a:rPr sz="1800" dirty="0"/>
              <a:t>AR	A	</a:t>
            </a:r>
            <a:r>
              <a:rPr sz="1800" spc="-5" dirty="0"/>
              <a:t>UN</a:t>
            </a:r>
            <a:endParaRPr sz="1800"/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800" spc="-5" dirty="0"/>
              <a:t>MIEMBRO </a:t>
            </a:r>
            <a:r>
              <a:rPr sz="1800" dirty="0"/>
              <a:t>DE </a:t>
            </a:r>
            <a:r>
              <a:rPr sz="1800" spc="-10" dirty="0"/>
              <a:t>EQUIPO </a:t>
            </a:r>
            <a:r>
              <a:rPr sz="1800" spc="-80" dirty="0"/>
              <a:t>YA</a:t>
            </a:r>
            <a:r>
              <a:rPr sz="1800" spc="-40" dirty="0"/>
              <a:t> </a:t>
            </a:r>
            <a:r>
              <a:rPr sz="1800" spc="-10" dirty="0"/>
              <a:t>VESTIDO</a:t>
            </a:r>
            <a:endParaRPr sz="1800"/>
          </a:p>
        </p:txBody>
      </p:sp>
      <p:grpSp>
        <p:nvGrpSpPr>
          <p:cNvPr id="7" name="object 7"/>
          <p:cNvGrpSpPr/>
          <p:nvPr/>
        </p:nvGrpSpPr>
        <p:grpSpPr>
          <a:xfrm>
            <a:off x="4002023" y="418909"/>
            <a:ext cx="5240020" cy="1640205"/>
            <a:chOff x="4002023" y="418909"/>
            <a:chExt cx="5240020" cy="1640205"/>
          </a:xfrm>
        </p:grpSpPr>
        <p:sp>
          <p:nvSpPr>
            <p:cNvPr id="8" name="object 8"/>
            <p:cNvSpPr/>
            <p:nvPr/>
          </p:nvSpPr>
          <p:spPr>
            <a:xfrm>
              <a:off x="4002023" y="424942"/>
              <a:ext cx="914400" cy="958850"/>
            </a:xfrm>
            <a:custGeom>
              <a:avLst/>
              <a:gdLst/>
              <a:ahLst/>
              <a:cxnLst/>
              <a:rect l="l" t="t" r="r" b="b"/>
              <a:pathLst>
                <a:path w="914400" h="958850">
                  <a:moveTo>
                    <a:pt x="838200" y="882650"/>
                  </a:moveTo>
                  <a:lnTo>
                    <a:pt x="838200" y="958850"/>
                  </a:lnTo>
                  <a:lnTo>
                    <a:pt x="901700" y="927100"/>
                  </a:lnTo>
                  <a:lnTo>
                    <a:pt x="850900" y="927100"/>
                  </a:lnTo>
                  <a:lnTo>
                    <a:pt x="850900" y="914400"/>
                  </a:lnTo>
                  <a:lnTo>
                    <a:pt x="901700" y="914400"/>
                  </a:lnTo>
                  <a:lnTo>
                    <a:pt x="838200" y="882650"/>
                  </a:lnTo>
                  <a:close/>
                </a:path>
                <a:path w="914400" h="958850">
                  <a:moveTo>
                    <a:pt x="450850" y="6350"/>
                  </a:moveTo>
                  <a:lnTo>
                    <a:pt x="450850" y="924306"/>
                  </a:lnTo>
                  <a:lnTo>
                    <a:pt x="453643" y="927100"/>
                  </a:lnTo>
                  <a:lnTo>
                    <a:pt x="838200" y="927100"/>
                  </a:lnTo>
                  <a:lnTo>
                    <a:pt x="838200" y="920750"/>
                  </a:lnTo>
                  <a:lnTo>
                    <a:pt x="463550" y="920750"/>
                  </a:lnTo>
                  <a:lnTo>
                    <a:pt x="457200" y="914400"/>
                  </a:lnTo>
                  <a:lnTo>
                    <a:pt x="463550" y="914400"/>
                  </a:lnTo>
                  <a:lnTo>
                    <a:pt x="463550" y="12700"/>
                  </a:lnTo>
                  <a:lnTo>
                    <a:pt x="457200" y="12700"/>
                  </a:lnTo>
                  <a:lnTo>
                    <a:pt x="450850" y="6350"/>
                  </a:lnTo>
                  <a:close/>
                </a:path>
                <a:path w="914400" h="958850">
                  <a:moveTo>
                    <a:pt x="901700" y="914400"/>
                  </a:moveTo>
                  <a:lnTo>
                    <a:pt x="850900" y="914400"/>
                  </a:lnTo>
                  <a:lnTo>
                    <a:pt x="850900" y="927100"/>
                  </a:lnTo>
                  <a:lnTo>
                    <a:pt x="901700" y="927100"/>
                  </a:lnTo>
                  <a:lnTo>
                    <a:pt x="914400" y="920750"/>
                  </a:lnTo>
                  <a:lnTo>
                    <a:pt x="901700" y="914400"/>
                  </a:lnTo>
                  <a:close/>
                </a:path>
                <a:path w="914400" h="958850">
                  <a:moveTo>
                    <a:pt x="463550" y="914400"/>
                  </a:moveTo>
                  <a:lnTo>
                    <a:pt x="457200" y="914400"/>
                  </a:lnTo>
                  <a:lnTo>
                    <a:pt x="463550" y="920750"/>
                  </a:lnTo>
                  <a:lnTo>
                    <a:pt x="463550" y="914400"/>
                  </a:lnTo>
                  <a:close/>
                </a:path>
                <a:path w="914400" h="958850">
                  <a:moveTo>
                    <a:pt x="838200" y="914400"/>
                  </a:moveTo>
                  <a:lnTo>
                    <a:pt x="463550" y="914400"/>
                  </a:lnTo>
                  <a:lnTo>
                    <a:pt x="463550" y="920750"/>
                  </a:lnTo>
                  <a:lnTo>
                    <a:pt x="838200" y="920750"/>
                  </a:lnTo>
                  <a:lnTo>
                    <a:pt x="838200" y="914400"/>
                  </a:lnTo>
                  <a:close/>
                </a:path>
                <a:path w="914400" h="958850">
                  <a:moveTo>
                    <a:pt x="46075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50850" y="12700"/>
                  </a:lnTo>
                  <a:lnTo>
                    <a:pt x="450850" y="6350"/>
                  </a:lnTo>
                  <a:lnTo>
                    <a:pt x="463550" y="6350"/>
                  </a:lnTo>
                  <a:lnTo>
                    <a:pt x="463550" y="2794"/>
                  </a:lnTo>
                  <a:lnTo>
                    <a:pt x="460755" y="0"/>
                  </a:lnTo>
                  <a:close/>
                </a:path>
                <a:path w="914400" h="958850">
                  <a:moveTo>
                    <a:pt x="463550" y="6350"/>
                  </a:moveTo>
                  <a:lnTo>
                    <a:pt x="450850" y="6350"/>
                  </a:lnTo>
                  <a:lnTo>
                    <a:pt x="457200" y="12700"/>
                  </a:lnTo>
                  <a:lnTo>
                    <a:pt x="463550" y="12700"/>
                  </a:lnTo>
                  <a:lnTo>
                    <a:pt x="463550" y="6350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16423" y="423672"/>
              <a:ext cx="4320540" cy="16306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16423" y="423672"/>
              <a:ext cx="4320540" cy="1630680"/>
            </a:xfrm>
            <a:custGeom>
              <a:avLst/>
              <a:gdLst/>
              <a:ahLst/>
              <a:cxnLst/>
              <a:rect l="l" t="t" r="r" b="b"/>
              <a:pathLst>
                <a:path w="4320540" h="1630680">
                  <a:moveTo>
                    <a:pt x="0" y="271779"/>
                  </a:moveTo>
                  <a:lnTo>
                    <a:pt x="4378" y="222923"/>
                  </a:lnTo>
                  <a:lnTo>
                    <a:pt x="17001" y="176941"/>
                  </a:lnTo>
                  <a:lnTo>
                    <a:pt x="37102" y="134601"/>
                  </a:lnTo>
                  <a:lnTo>
                    <a:pt x="63914" y="96669"/>
                  </a:lnTo>
                  <a:lnTo>
                    <a:pt x="96669" y="63914"/>
                  </a:lnTo>
                  <a:lnTo>
                    <a:pt x="134601" y="37102"/>
                  </a:lnTo>
                  <a:lnTo>
                    <a:pt x="176941" y="17001"/>
                  </a:lnTo>
                  <a:lnTo>
                    <a:pt x="222923" y="4378"/>
                  </a:lnTo>
                  <a:lnTo>
                    <a:pt x="271779" y="0"/>
                  </a:lnTo>
                  <a:lnTo>
                    <a:pt x="4048759" y="0"/>
                  </a:lnTo>
                  <a:lnTo>
                    <a:pt x="4097616" y="4378"/>
                  </a:lnTo>
                  <a:lnTo>
                    <a:pt x="4143598" y="17001"/>
                  </a:lnTo>
                  <a:lnTo>
                    <a:pt x="4185938" y="37102"/>
                  </a:lnTo>
                  <a:lnTo>
                    <a:pt x="4223870" y="63914"/>
                  </a:lnTo>
                  <a:lnTo>
                    <a:pt x="4256625" y="96669"/>
                  </a:lnTo>
                  <a:lnTo>
                    <a:pt x="4283437" y="134601"/>
                  </a:lnTo>
                  <a:lnTo>
                    <a:pt x="4303538" y="176941"/>
                  </a:lnTo>
                  <a:lnTo>
                    <a:pt x="4316161" y="222923"/>
                  </a:lnTo>
                  <a:lnTo>
                    <a:pt x="4320540" y="271779"/>
                  </a:lnTo>
                  <a:lnTo>
                    <a:pt x="4320540" y="1358900"/>
                  </a:lnTo>
                  <a:lnTo>
                    <a:pt x="4316161" y="1407756"/>
                  </a:lnTo>
                  <a:lnTo>
                    <a:pt x="4303538" y="1453738"/>
                  </a:lnTo>
                  <a:lnTo>
                    <a:pt x="4283437" y="1496078"/>
                  </a:lnTo>
                  <a:lnTo>
                    <a:pt x="4256625" y="1534010"/>
                  </a:lnTo>
                  <a:lnTo>
                    <a:pt x="4223870" y="1566765"/>
                  </a:lnTo>
                  <a:lnTo>
                    <a:pt x="4185938" y="1593577"/>
                  </a:lnTo>
                  <a:lnTo>
                    <a:pt x="4143598" y="1613678"/>
                  </a:lnTo>
                  <a:lnTo>
                    <a:pt x="4097616" y="1626301"/>
                  </a:lnTo>
                  <a:lnTo>
                    <a:pt x="4048759" y="1630679"/>
                  </a:lnTo>
                  <a:lnTo>
                    <a:pt x="271779" y="1630679"/>
                  </a:lnTo>
                  <a:lnTo>
                    <a:pt x="222923" y="1626301"/>
                  </a:lnTo>
                  <a:lnTo>
                    <a:pt x="176941" y="1613678"/>
                  </a:lnTo>
                  <a:lnTo>
                    <a:pt x="134601" y="1593577"/>
                  </a:lnTo>
                  <a:lnTo>
                    <a:pt x="96669" y="1566765"/>
                  </a:lnTo>
                  <a:lnTo>
                    <a:pt x="63914" y="1534010"/>
                  </a:lnTo>
                  <a:lnTo>
                    <a:pt x="37102" y="1496078"/>
                  </a:lnTo>
                  <a:lnTo>
                    <a:pt x="17001" y="1453738"/>
                  </a:lnTo>
                  <a:lnTo>
                    <a:pt x="4378" y="1407756"/>
                  </a:lnTo>
                  <a:lnTo>
                    <a:pt x="0" y="1358900"/>
                  </a:lnTo>
                  <a:lnTo>
                    <a:pt x="0" y="271779"/>
                  </a:lnTo>
                  <a:close/>
                </a:path>
              </a:pathLst>
            </a:custGeom>
            <a:ln w="9525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075682" y="617626"/>
            <a:ext cx="4003040" cy="810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07200"/>
              </a:lnSpc>
              <a:spcBef>
                <a:spcPts val="105"/>
              </a:spcBef>
              <a:buFont typeface="Arial"/>
              <a:buChar char="•"/>
              <a:tabLst>
                <a:tab pos="299720" algn="l"/>
              </a:tabLst>
            </a:pPr>
            <a:r>
              <a:rPr sz="1600" spc="-15" dirty="0">
                <a:latin typeface="Carlito"/>
                <a:cs typeface="Carlito"/>
              </a:rPr>
              <a:t>Abra </a:t>
            </a:r>
            <a:r>
              <a:rPr sz="1600" spc="-5" dirty="0">
                <a:latin typeface="Carlito"/>
                <a:cs typeface="Carlito"/>
              </a:rPr>
              <a:t>el </a:t>
            </a:r>
            <a:r>
              <a:rPr sz="1600" spc="-10" dirty="0">
                <a:latin typeface="Carlito"/>
                <a:cs typeface="Carlito"/>
              </a:rPr>
              <a:t>paquete </a:t>
            </a:r>
            <a:r>
              <a:rPr sz="1600" spc="-5" dirty="0">
                <a:latin typeface="Carlito"/>
                <a:cs typeface="Carlito"/>
              </a:rPr>
              <a:t>y </a:t>
            </a:r>
            <a:r>
              <a:rPr sz="1600" spc="-10" dirty="0">
                <a:latin typeface="Carlito"/>
                <a:cs typeface="Carlito"/>
              </a:rPr>
              <a:t>disponga </a:t>
            </a:r>
            <a:r>
              <a:rPr sz="1600" spc="-5" dirty="0">
                <a:latin typeface="Carlito"/>
                <a:cs typeface="Carlito"/>
              </a:rPr>
              <a:t>los </a:t>
            </a:r>
            <a:r>
              <a:rPr sz="1600" spc="-10" dirty="0">
                <a:latin typeface="Carlito"/>
                <a:cs typeface="Carlito"/>
              </a:rPr>
              <a:t>guantes </a:t>
            </a:r>
            <a:r>
              <a:rPr sz="1600" spc="-5" dirty="0">
                <a:latin typeface="Carlito"/>
                <a:cs typeface="Carlito"/>
              </a:rPr>
              <a:t>y </a:t>
            </a:r>
            <a:r>
              <a:rPr sz="1600" spc="-10" dirty="0">
                <a:latin typeface="Carlito"/>
                <a:cs typeface="Carlito"/>
              </a:rPr>
              <a:t>el  envoltorio cerca </a:t>
            </a:r>
            <a:r>
              <a:rPr sz="1600" spc="-5" dirty="0">
                <a:latin typeface="Carlito"/>
                <a:cs typeface="Carlito"/>
              </a:rPr>
              <a:t>de </a:t>
            </a:r>
            <a:r>
              <a:rPr sz="1600" spc="-10" dirty="0">
                <a:latin typeface="Carlito"/>
                <a:cs typeface="Carlito"/>
              </a:rPr>
              <a:t>usted sobre </a:t>
            </a:r>
            <a:r>
              <a:rPr sz="1600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mesa  estéril</a:t>
            </a:r>
            <a:r>
              <a:rPr sz="160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11661" y="2241613"/>
            <a:ext cx="4330065" cy="1486535"/>
            <a:chOff x="4911661" y="2241613"/>
            <a:chExt cx="4330065" cy="1486535"/>
          </a:xfrm>
        </p:grpSpPr>
        <p:sp>
          <p:nvSpPr>
            <p:cNvPr id="13" name="object 13"/>
            <p:cNvSpPr/>
            <p:nvPr/>
          </p:nvSpPr>
          <p:spPr>
            <a:xfrm>
              <a:off x="4916423" y="2246376"/>
              <a:ext cx="4320540" cy="14767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16423" y="2246376"/>
              <a:ext cx="4320540" cy="1477010"/>
            </a:xfrm>
            <a:custGeom>
              <a:avLst/>
              <a:gdLst/>
              <a:ahLst/>
              <a:cxnLst/>
              <a:rect l="l" t="t" r="r" b="b"/>
              <a:pathLst>
                <a:path w="4320540" h="1477010">
                  <a:moveTo>
                    <a:pt x="0" y="246125"/>
                  </a:moveTo>
                  <a:lnTo>
                    <a:pt x="5002" y="196534"/>
                  </a:lnTo>
                  <a:lnTo>
                    <a:pt x="19347" y="150340"/>
                  </a:lnTo>
                  <a:lnTo>
                    <a:pt x="42045" y="108532"/>
                  </a:lnTo>
                  <a:lnTo>
                    <a:pt x="72104" y="72104"/>
                  </a:lnTo>
                  <a:lnTo>
                    <a:pt x="108532" y="42045"/>
                  </a:lnTo>
                  <a:lnTo>
                    <a:pt x="150340" y="19347"/>
                  </a:lnTo>
                  <a:lnTo>
                    <a:pt x="196534" y="5002"/>
                  </a:lnTo>
                  <a:lnTo>
                    <a:pt x="246125" y="0"/>
                  </a:lnTo>
                  <a:lnTo>
                    <a:pt x="4074414" y="0"/>
                  </a:lnTo>
                  <a:lnTo>
                    <a:pt x="4124005" y="5002"/>
                  </a:lnTo>
                  <a:lnTo>
                    <a:pt x="4170199" y="19347"/>
                  </a:lnTo>
                  <a:lnTo>
                    <a:pt x="4212007" y="42045"/>
                  </a:lnTo>
                  <a:lnTo>
                    <a:pt x="4248435" y="72104"/>
                  </a:lnTo>
                  <a:lnTo>
                    <a:pt x="4278494" y="108532"/>
                  </a:lnTo>
                  <a:lnTo>
                    <a:pt x="4301192" y="150340"/>
                  </a:lnTo>
                  <a:lnTo>
                    <a:pt x="4315537" y="196534"/>
                  </a:lnTo>
                  <a:lnTo>
                    <a:pt x="4320540" y="246125"/>
                  </a:lnTo>
                  <a:lnTo>
                    <a:pt x="4320540" y="1230629"/>
                  </a:lnTo>
                  <a:lnTo>
                    <a:pt x="4315537" y="1280221"/>
                  </a:lnTo>
                  <a:lnTo>
                    <a:pt x="4301192" y="1326415"/>
                  </a:lnTo>
                  <a:lnTo>
                    <a:pt x="4278494" y="1368223"/>
                  </a:lnTo>
                  <a:lnTo>
                    <a:pt x="4248435" y="1404651"/>
                  </a:lnTo>
                  <a:lnTo>
                    <a:pt x="4212007" y="1434710"/>
                  </a:lnTo>
                  <a:lnTo>
                    <a:pt x="4170199" y="1457408"/>
                  </a:lnTo>
                  <a:lnTo>
                    <a:pt x="4124005" y="1471753"/>
                  </a:lnTo>
                  <a:lnTo>
                    <a:pt x="4074414" y="1476756"/>
                  </a:lnTo>
                  <a:lnTo>
                    <a:pt x="246125" y="1476756"/>
                  </a:lnTo>
                  <a:lnTo>
                    <a:pt x="196534" y="1471753"/>
                  </a:lnTo>
                  <a:lnTo>
                    <a:pt x="150340" y="1457408"/>
                  </a:lnTo>
                  <a:lnTo>
                    <a:pt x="108532" y="1434710"/>
                  </a:lnTo>
                  <a:lnTo>
                    <a:pt x="72104" y="1404651"/>
                  </a:lnTo>
                  <a:lnTo>
                    <a:pt x="42045" y="1368223"/>
                  </a:lnTo>
                  <a:lnTo>
                    <a:pt x="19347" y="1326415"/>
                  </a:lnTo>
                  <a:lnTo>
                    <a:pt x="5002" y="1280221"/>
                  </a:lnTo>
                  <a:lnTo>
                    <a:pt x="0" y="1230629"/>
                  </a:lnTo>
                  <a:lnTo>
                    <a:pt x="0" y="246125"/>
                  </a:lnTo>
                  <a:close/>
                </a:path>
              </a:pathLst>
            </a:custGeom>
            <a:ln w="9525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068061" y="2544705"/>
            <a:ext cx="4018915" cy="8407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99085" marR="5080" indent="-287020" algn="just">
              <a:lnSpc>
                <a:spcPct val="107000"/>
              </a:lnSpc>
              <a:spcBef>
                <a:spcPts val="115"/>
              </a:spcBef>
              <a:buFont typeface="Arial"/>
              <a:buChar char="•"/>
              <a:tabLst>
                <a:tab pos="299720" algn="l"/>
              </a:tabLst>
            </a:pPr>
            <a:r>
              <a:rPr sz="1600" spc="-45" dirty="0">
                <a:latin typeface="Carlito"/>
                <a:cs typeface="Carlito"/>
              </a:rPr>
              <a:t>Tome </a:t>
            </a:r>
            <a:r>
              <a:rPr sz="1600" spc="-5" dirty="0">
                <a:latin typeface="Carlito"/>
                <a:cs typeface="Carlito"/>
              </a:rPr>
              <a:t>el </a:t>
            </a:r>
            <a:r>
              <a:rPr sz="1600" spc="-10" dirty="0">
                <a:latin typeface="Carlito"/>
                <a:cs typeface="Carlito"/>
              </a:rPr>
              <a:t>guante </a:t>
            </a:r>
            <a:r>
              <a:rPr sz="1600" spc="-5" dirty="0">
                <a:latin typeface="Carlito"/>
                <a:cs typeface="Carlito"/>
              </a:rPr>
              <a:t>por </a:t>
            </a:r>
            <a:r>
              <a:rPr sz="1600" dirty="0">
                <a:latin typeface="Carlito"/>
                <a:cs typeface="Carlito"/>
              </a:rPr>
              <a:t>debajo </a:t>
            </a:r>
            <a:r>
              <a:rPr sz="1600" spc="-5" dirty="0">
                <a:latin typeface="Carlito"/>
                <a:cs typeface="Carlito"/>
              </a:rPr>
              <a:t>del puño y </a:t>
            </a:r>
            <a:r>
              <a:rPr sz="1600" spc="-10" dirty="0">
                <a:latin typeface="Carlito"/>
                <a:cs typeface="Carlito"/>
              </a:rPr>
              <a:t>estire  </a:t>
            </a:r>
            <a:r>
              <a:rPr sz="1600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apertura </a:t>
            </a:r>
            <a:r>
              <a:rPr sz="1600" spc="-15" dirty="0">
                <a:latin typeface="Carlito"/>
                <a:cs typeface="Carlito"/>
              </a:rPr>
              <a:t>para </a:t>
            </a:r>
            <a:r>
              <a:rPr sz="1600" dirty="0">
                <a:latin typeface="Carlito"/>
                <a:cs typeface="Carlito"/>
              </a:rPr>
              <a:t>la </a:t>
            </a:r>
            <a:r>
              <a:rPr sz="1600" spc="-5" dirty="0">
                <a:latin typeface="Carlito"/>
                <a:cs typeface="Carlito"/>
              </a:rPr>
              <a:t>mano </a:t>
            </a:r>
            <a:r>
              <a:rPr sz="1600" spc="-10" dirty="0">
                <a:latin typeface="Carlito"/>
                <a:cs typeface="Carlito"/>
              </a:rPr>
              <a:t>pero mantenga sus  pulgares </a:t>
            </a:r>
            <a:r>
              <a:rPr sz="1600" spc="-5" dirty="0">
                <a:latin typeface="Carlito"/>
                <a:cs typeface="Carlito"/>
              </a:rPr>
              <a:t>lejos del guante o </a:t>
            </a:r>
            <a:r>
              <a:rPr sz="1600" spc="-10" dirty="0">
                <a:latin typeface="Carlito"/>
                <a:cs typeface="Carlito"/>
              </a:rPr>
              <a:t>debajo </a:t>
            </a:r>
            <a:r>
              <a:rPr sz="1600" spc="-5" dirty="0">
                <a:latin typeface="Carlito"/>
                <a:cs typeface="Carlito"/>
              </a:rPr>
              <a:t>del</a:t>
            </a:r>
            <a:r>
              <a:rPr sz="1600" spc="1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puño</a:t>
            </a:r>
            <a:r>
              <a:rPr sz="1800" spc="-5" dirty="0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11661" y="3983545"/>
            <a:ext cx="4330065" cy="1640205"/>
            <a:chOff x="4911661" y="3983545"/>
            <a:chExt cx="4330065" cy="1640205"/>
          </a:xfrm>
        </p:grpSpPr>
        <p:sp>
          <p:nvSpPr>
            <p:cNvPr id="17" name="object 17"/>
            <p:cNvSpPr/>
            <p:nvPr/>
          </p:nvSpPr>
          <p:spPr>
            <a:xfrm>
              <a:off x="4916423" y="3988308"/>
              <a:ext cx="4320540" cy="16306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16423" y="3988308"/>
              <a:ext cx="4320540" cy="1630680"/>
            </a:xfrm>
            <a:custGeom>
              <a:avLst/>
              <a:gdLst/>
              <a:ahLst/>
              <a:cxnLst/>
              <a:rect l="l" t="t" r="r" b="b"/>
              <a:pathLst>
                <a:path w="4320540" h="1630679">
                  <a:moveTo>
                    <a:pt x="0" y="271780"/>
                  </a:moveTo>
                  <a:lnTo>
                    <a:pt x="4378" y="222923"/>
                  </a:lnTo>
                  <a:lnTo>
                    <a:pt x="17001" y="176941"/>
                  </a:lnTo>
                  <a:lnTo>
                    <a:pt x="37102" y="134601"/>
                  </a:lnTo>
                  <a:lnTo>
                    <a:pt x="63914" y="96669"/>
                  </a:lnTo>
                  <a:lnTo>
                    <a:pt x="96669" y="63914"/>
                  </a:lnTo>
                  <a:lnTo>
                    <a:pt x="134601" y="37102"/>
                  </a:lnTo>
                  <a:lnTo>
                    <a:pt x="176941" y="17001"/>
                  </a:lnTo>
                  <a:lnTo>
                    <a:pt x="222923" y="4378"/>
                  </a:lnTo>
                  <a:lnTo>
                    <a:pt x="271779" y="0"/>
                  </a:lnTo>
                  <a:lnTo>
                    <a:pt x="4048759" y="0"/>
                  </a:lnTo>
                  <a:lnTo>
                    <a:pt x="4097616" y="4378"/>
                  </a:lnTo>
                  <a:lnTo>
                    <a:pt x="4143598" y="17001"/>
                  </a:lnTo>
                  <a:lnTo>
                    <a:pt x="4185938" y="37102"/>
                  </a:lnTo>
                  <a:lnTo>
                    <a:pt x="4223870" y="63914"/>
                  </a:lnTo>
                  <a:lnTo>
                    <a:pt x="4256625" y="96669"/>
                  </a:lnTo>
                  <a:lnTo>
                    <a:pt x="4283437" y="134601"/>
                  </a:lnTo>
                  <a:lnTo>
                    <a:pt x="4303538" y="176941"/>
                  </a:lnTo>
                  <a:lnTo>
                    <a:pt x="4316161" y="222923"/>
                  </a:lnTo>
                  <a:lnTo>
                    <a:pt x="4320540" y="271780"/>
                  </a:lnTo>
                  <a:lnTo>
                    <a:pt x="4320540" y="1358900"/>
                  </a:lnTo>
                  <a:lnTo>
                    <a:pt x="4316161" y="1407756"/>
                  </a:lnTo>
                  <a:lnTo>
                    <a:pt x="4303538" y="1453738"/>
                  </a:lnTo>
                  <a:lnTo>
                    <a:pt x="4283437" y="1496078"/>
                  </a:lnTo>
                  <a:lnTo>
                    <a:pt x="4256625" y="1534010"/>
                  </a:lnTo>
                  <a:lnTo>
                    <a:pt x="4223870" y="1566765"/>
                  </a:lnTo>
                  <a:lnTo>
                    <a:pt x="4185938" y="1593577"/>
                  </a:lnTo>
                  <a:lnTo>
                    <a:pt x="4143598" y="1613678"/>
                  </a:lnTo>
                  <a:lnTo>
                    <a:pt x="4097616" y="1626301"/>
                  </a:lnTo>
                  <a:lnTo>
                    <a:pt x="4048759" y="1630680"/>
                  </a:lnTo>
                  <a:lnTo>
                    <a:pt x="271779" y="1630680"/>
                  </a:lnTo>
                  <a:lnTo>
                    <a:pt x="222923" y="1626301"/>
                  </a:lnTo>
                  <a:lnTo>
                    <a:pt x="176941" y="1613678"/>
                  </a:lnTo>
                  <a:lnTo>
                    <a:pt x="134601" y="1593577"/>
                  </a:lnTo>
                  <a:lnTo>
                    <a:pt x="96669" y="1566765"/>
                  </a:lnTo>
                  <a:lnTo>
                    <a:pt x="63914" y="1534010"/>
                  </a:lnTo>
                  <a:lnTo>
                    <a:pt x="37102" y="1496078"/>
                  </a:lnTo>
                  <a:lnTo>
                    <a:pt x="17001" y="1453738"/>
                  </a:lnTo>
                  <a:lnTo>
                    <a:pt x="4378" y="1407756"/>
                  </a:lnTo>
                  <a:lnTo>
                    <a:pt x="0" y="1358900"/>
                  </a:lnTo>
                  <a:lnTo>
                    <a:pt x="0" y="271780"/>
                  </a:lnTo>
                  <a:close/>
                </a:path>
              </a:pathLst>
            </a:custGeom>
            <a:ln w="9525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75682" y="4053054"/>
            <a:ext cx="4003675" cy="1071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07100"/>
              </a:lnSpc>
              <a:spcBef>
                <a:spcPts val="105"/>
              </a:spcBef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Carlito"/>
                <a:cs typeface="Carlito"/>
              </a:rPr>
              <a:t>Oriente </a:t>
            </a:r>
            <a:r>
              <a:rPr sz="1600" spc="-5" dirty="0">
                <a:latin typeface="Carlito"/>
                <a:cs typeface="Carlito"/>
              </a:rPr>
              <a:t>el </a:t>
            </a:r>
            <a:r>
              <a:rPr sz="1600" spc="-10" dirty="0">
                <a:latin typeface="Carlito"/>
                <a:cs typeface="Carlito"/>
              </a:rPr>
              <a:t>guante </a:t>
            </a:r>
            <a:r>
              <a:rPr sz="1600" spc="-5" dirty="0">
                <a:latin typeface="Carlito"/>
                <a:cs typeface="Carlito"/>
              </a:rPr>
              <a:t>de </a:t>
            </a:r>
            <a:r>
              <a:rPr sz="1600" spc="-10" dirty="0">
                <a:latin typeface="Carlito"/>
                <a:cs typeface="Carlito"/>
              </a:rPr>
              <a:t>manera </a:t>
            </a:r>
            <a:r>
              <a:rPr sz="1600" spc="-5" dirty="0">
                <a:latin typeface="Carlito"/>
                <a:cs typeface="Carlito"/>
              </a:rPr>
              <a:t>que </a:t>
            </a:r>
            <a:r>
              <a:rPr sz="1600" spc="-10" dirty="0">
                <a:latin typeface="Carlito"/>
                <a:cs typeface="Carlito"/>
              </a:rPr>
              <a:t>la palma  mire </a:t>
            </a:r>
            <a:r>
              <a:rPr sz="1600" spc="-5" dirty="0">
                <a:latin typeface="Carlito"/>
                <a:cs typeface="Carlito"/>
              </a:rPr>
              <a:t>hacia </a:t>
            </a:r>
            <a:r>
              <a:rPr sz="1600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persona </a:t>
            </a:r>
            <a:r>
              <a:rPr sz="1600" spc="-5" dirty="0">
                <a:latin typeface="Carlito"/>
                <a:cs typeface="Carlito"/>
              </a:rPr>
              <a:t>que </a:t>
            </a:r>
            <a:r>
              <a:rPr sz="1600" spc="-15" dirty="0">
                <a:latin typeface="Carlito"/>
                <a:cs typeface="Carlito"/>
              </a:rPr>
              <a:t>está  </a:t>
            </a:r>
            <a:r>
              <a:rPr sz="1600" spc="-10" dirty="0">
                <a:latin typeface="Carlito"/>
                <a:cs typeface="Carlito"/>
              </a:rPr>
              <a:t>enguantando. </a:t>
            </a:r>
            <a:r>
              <a:rPr sz="1600" spc="-20" dirty="0">
                <a:latin typeface="Carlito"/>
                <a:cs typeface="Carlito"/>
              </a:rPr>
              <a:t>Ofrezca</a:t>
            </a:r>
            <a:r>
              <a:rPr sz="1600" spc="32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primero </a:t>
            </a:r>
            <a:r>
              <a:rPr sz="1600" spc="-5" dirty="0">
                <a:latin typeface="Carlito"/>
                <a:cs typeface="Carlito"/>
              </a:rPr>
              <a:t>el </a:t>
            </a:r>
            <a:r>
              <a:rPr sz="1600" spc="-10" dirty="0">
                <a:latin typeface="Carlito"/>
                <a:cs typeface="Carlito"/>
              </a:rPr>
              <a:t>guante  </a:t>
            </a:r>
            <a:r>
              <a:rPr sz="1600" spc="-15" dirty="0">
                <a:latin typeface="Carlito"/>
                <a:cs typeface="Carlito"/>
              </a:rPr>
              <a:t>derecho </a:t>
            </a:r>
            <a:r>
              <a:rPr sz="1600" spc="-5" dirty="0">
                <a:latin typeface="Carlito"/>
                <a:cs typeface="Carlito"/>
              </a:rPr>
              <a:t>y </a:t>
            </a:r>
            <a:r>
              <a:rPr sz="1600" spc="-10" dirty="0">
                <a:latin typeface="Carlito"/>
                <a:cs typeface="Carlito"/>
              </a:rPr>
              <a:t>luego </a:t>
            </a:r>
            <a:r>
              <a:rPr sz="1600" spc="-5" dirty="0">
                <a:latin typeface="Carlito"/>
                <a:cs typeface="Carlito"/>
              </a:rPr>
              <a:t>el</a:t>
            </a:r>
            <a:r>
              <a:rPr sz="1600" spc="6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izquierdo.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9600" y="2557272"/>
            <a:ext cx="4075176" cy="2333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68611" y="423672"/>
            <a:ext cx="2077211" cy="14645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8783" y="313670"/>
            <a:ext cx="9639300" cy="1708785"/>
            <a:chOff x="1438783" y="313670"/>
            <a:chExt cx="9639300" cy="1708785"/>
          </a:xfrm>
        </p:grpSpPr>
        <p:sp>
          <p:nvSpPr>
            <p:cNvPr id="3" name="object 3"/>
            <p:cNvSpPr/>
            <p:nvPr/>
          </p:nvSpPr>
          <p:spPr>
            <a:xfrm>
              <a:off x="1749278" y="318432"/>
              <a:ext cx="3697771" cy="16992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49278" y="318432"/>
              <a:ext cx="3698240" cy="1699260"/>
            </a:xfrm>
            <a:custGeom>
              <a:avLst/>
              <a:gdLst/>
              <a:ahLst/>
              <a:cxnLst/>
              <a:rect l="l" t="t" r="r" b="b"/>
              <a:pathLst>
                <a:path w="3698240" h="1699260">
                  <a:moveTo>
                    <a:pt x="1078630" y="1699216"/>
                  </a:moveTo>
                  <a:lnTo>
                    <a:pt x="940454" y="1412831"/>
                  </a:lnTo>
                  <a:lnTo>
                    <a:pt x="876417" y="1397390"/>
                  </a:lnTo>
                  <a:lnTo>
                    <a:pt x="814454" y="1381068"/>
                  </a:lnTo>
                  <a:lnTo>
                    <a:pt x="754585" y="1363894"/>
                  </a:lnTo>
                  <a:lnTo>
                    <a:pt x="696833" y="1345899"/>
                  </a:lnTo>
                  <a:lnTo>
                    <a:pt x="641217" y="1327114"/>
                  </a:lnTo>
                  <a:lnTo>
                    <a:pt x="587759" y="1307570"/>
                  </a:lnTo>
                  <a:lnTo>
                    <a:pt x="536479" y="1287298"/>
                  </a:lnTo>
                  <a:lnTo>
                    <a:pt x="487399" y="1266328"/>
                  </a:lnTo>
                  <a:lnTo>
                    <a:pt x="440540" y="1244690"/>
                  </a:lnTo>
                  <a:lnTo>
                    <a:pt x="395923" y="1222417"/>
                  </a:lnTo>
                  <a:lnTo>
                    <a:pt x="353568" y="1199538"/>
                  </a:lnTo>
                  <a:lnTo>
                    <a:pt x="313496" y="1176085"/>
                  </a:lnTo>
                  <a:lnTo>
                    <a:pt x="275729" y="1152087"/>
                  </a:lnTo>
                  <a:lnTo>
                    <a:pt x="240287" y="1127576"/>
                  </a:lnTo>
                  <a:lnTo>
                    <a:pt x="207192" y="1102583"/>
                  </a:lnTo>
                  <a:lnTo>
                    <a:pt x="176464" y="1077138"/>
                  </a:lnTo>
                  <a:lnTo>
                    <a:pt x="148124" y="1051272"/>
                  </a:lnTo>
                  <a:lnTo>
                    <a:pt x="98692" y="998400"/>
                  </a:lnTo>
                  <a:lnTo>
                    <a:pt x="59065" y="944213"/>
                  </a:lnTo>
                  <a:lnTo>
                    <a:pt x="29410" y="888957"/>
                  </a:lnTo>
                  <a:lnTo>
                    <a:pt x="9895" y="832877"/>
                  </a:lnTo>
                  <a:lnTo>
                    <a:pt x="686" y="776221"/>
                  </a:lnTo>
                  <a:lnTo>
                    <a:pt x="0" y="747753"/>
                  </a:lnTo>
                  <a:lnTo>
                    <a:pt x="1952" y="719234"/>
                  </a:lnTo>
                  <a:lnTo>
                    <a:pt x="13861" y="662161"/>
                  </a:lnTo>
                  <a:lnTo>
                    <a:pt x="36580" y="605250"/>
                  </a:lnTo>
                  <a:lnTo>
                    <a:pt x="70276" y="548745"/>
                  </a:lnTo>
                  <a:lnTo>
                    <a:pt x="115117" y="492893"/>
                  </a:lnTo>
                  <a:lnTo>
                    <a:pt x="141770" y="465288"/>
                  </a:lnTo>
                  <a:lnTo>
                    <a:pt x="171272" y="437939"/>
                  </a:lnTo>
                  <a:lnTo>
                    <a:pt x="203644" y="410877"/>
                  </a:lnTo>
                  <a:lnTo>
                    <a:pt x="238906" y="384131"/>
                  </a:lnTo>
                  <a:lnTo>
                    <a:pt x="299532" y="343269"/>
                  </a:lnTo>
                  <a:lnTo>
                    <a:pt x="365415" y="304526"/>
                  </a:lnTo>
                  <a:lnTo>
                    <a:pt x="400237" y="285960"/>
                  </a:lnTo>
                  <a:lnTo>
                    <a:pt x="436263" y="267936"/>
                  </a:lnTo>
                  <a:lnTo>
                    <a:pt x="473456" y="250459"/>
                  </a:lnTo>
                  <a:lnTo>
                    <a:pt x="511780" y="233532"/>
                  </a:lnTo>
                  <a:lnTo>
                    <a:pt x="551197" y="217160"/>
                  </a:lnTo>
                  <a:lnTo>
                    <a:pt x="591670" y="201347"/>
                  </a:lnTo>
                  <a:lnTo>
                    <a:pt x="633164" y="186097"/>
                  </a:lnTo>
                  <a:lnTo>
                    <a:pt x="675640" y="171415"/>
                  </a:lnTo>
                  <a:lnTo>
                    <a:pt x="719062" y="157305"/>
                  </a:lnTo>
                  <a:lnTo>
                    <a:pt x="763393" y="143770"/>
                  </a:lnTo>
                  <a:lnTo>
                    <a:pt x="808596" y="130816"/>
                  </a:lnTo>
                  <a:lnTo>
                    <a:pt x="854635" y="118446"/>
                  </a:lnTo>
                  <a:lnTo>
                    <a:pt x="901472" y="106664"/>
                  </a:lnTo>
                  <a:lnTo>
                    <a:pt x="949071" y="95475"/>
                  </a:lnTo>
                  <a:lnTo>
                    <a:pt x="997395" y="84883"/>
                  </a:lnTo>
                  <a:lnTo>
                    <a:pt x="1046406" y="74891"/>
                  </a:lnTo>
                  <a:lnTo>
                    <a:pt x="1096069" y="65505"/>
                  </a:lnTo>
                  <a:lnTo>
                    <a:pt x="1146345" y="56729"/>
                  </a:lnTo>
                  <a:lnTo>
                    <a:pt x="1197199" y="48566"/>
                  </a:lnTo>
                  <a:lnTo>
                    <a:pt x="1248593" y="41021"/>
                  </a:lnTo>
                  <a:lnTo>
                    <a:pt x="1300491" y="34098"/>
                  </a:lnTo>
                  <a:lnTo>
                    <a:pt x="1352855" y="27801"/>
                  </a:lnTo>
                  <a:lnTo>
                    <a:pt x="1405649" y="22134"/>
                  </a:lnTo>
                  <a:lnTo>
                    <a:pt x="1458836" y="17102"/>
                  </a:lnTo>
                  <a:lnTo>
                    <a:pt x="1512379" y="12709"/>
                  </a:lnTo>
                  <a:lnTo>
                    <a:pt x="1566241" y="8959"/>
                  </a:lnTo>
                  <a:lnTo>
                    <a:pt x="1620386" y="5856"/>
                  </a:lnTo>
                  <a:lnTo>
                    <a:pt x="1674775" y="3404"/>
                  </a:lnTo>
                  <a:lnTo>
                    <a:pt x="1729374" y="1608"/>
                  </a:lnTo>
                  <a:lnTo>
                    <a:pt x="1784143" y="472"/>
                  </a:lnTo>
                  <a:lnTo>
                    <a:pt x="1839048" y="0"/>
                  </a:lnTo>
                  <a:lnTo>
                    <a:pt x="1894051" y="195"/>
                  </a:lnTo>
                  <a:lnTo>
                    <a:pt x="1949114" y="1063"/>
                  </a:lnTo>
                  <a:lnTo>
                    <a:pt x="2004202" y="2608"/>
                  </a:lnTo>
                  <a:lnTo>
                    <a:pt x="2059277" y="4834"/>
                  </a:lnTo>
                  <a:lnTo>
                    <a:pt x="2114302" y="7744"/>
                  </a:lnTo>
                  <a:lnTo>
                    <a:pt x="2169241" y="11343"/>
                  </a:lnTo>
                  <a:lnTo>
                    <a:pt x="2224057" y="15636"/>
                  </a:lnTo>
                  <a:lnTo>
                    <a:pt x="2278712" y="20626"/>
                  </a:lnTo>
                  <a:lnTo>
                    <a:pt x="2333170" y="26318"/>
                  </a:lnTo>
                  <a:lnTo>
                    <a:pt x="2387395" y="32716"/>
                  </a:lnTo>
                  <a:lnTo>
                    <a:pt x="2441348" y="39824"/>
                  </a:lnTo>
                  <a:lnTo>
                    <a:pt x="2494994" y="47646"/>
                  </a:lnTo>
                  <a:lnTo>
                    <a:pt x="2548295" y="56187"/>
                  </a:lnTo>
                  <a:lnTo>
                    <a:pt x="2601215" y="65451"/>
                  </a:lnTo>
                  <a:lnTo>
                    <a:pt x="2653716" y="75441"/>
                  </a:lnTo>
                  <a:lnTo>
                    <a:pt x="2705762" y="86162"/>
                  </a:lnTo>
                  <a:lnTo>
                    <a:pt x="2757316" y="97619"/>
                  </a:lnTo>
                  <a:lnTo>
                    <a:pt x="2821354" y="113059"/>
                  </a:lnTo>
                  <a:lnTo>
                    <a:pt x="2883317" y="129382"/>
                  </a:lnTo>
                  <a:lnTo>
                    <a:pt x="2943186" y="146556"/>
                  </a:lnTo>
                  <a:lnTo>
                    <a:pt x="3000938" y="164551"/>
                  </a:lnTo>
                  <a:lnTo>
                    <a:pt x="3056554" y="183336"/>
                  </a:lnTo>
                  <a:lnTo>
                    <a:pt x="3110012" y="202880"/>
                  </a:lnTo>
                  <a:lnTo>
                    <a:pt x="3161292" y="223152"/>
                  </a:lnTo>
                  <a:lnTo>
                    <a:pt x="3210371" y="244122"/>
                  </a:lnTo>
                  <a:lnTo>
                    <a:pt x="3257231" y="265759"/>
                  </a:lnTo>
                  <a:lnTo>
                    <a:pt x="3301848" y="288033"/>
                  </a:lnTo>
                  <a:lnTo>
                    <a:pt x="3344203" y="310912"/>
                  </a:lnTo>
                  <a:lnTo>
                    <a:pt x="3384275" y="334365"/>
                  </a:lnTo>
                  <a:lnTo>
                    <a:pt x="3422042" y="358363"/>
                  </a:lnTo>
                  <a:lnTo>
                    <a:pt x="3457484" y="382874"/>
                  </a:lnTo>
                  <a:lnTo>
                    <a:pt x="3490579" y="407867"/>
                  </a:lnTo>
                  <a:lnTo>
                    <a:pt x="3521307" y="433312"/>
                  </a:lnTo>
                  <a:lnTo>
                    <a:pt x="3549647" y="459178"/>
                  </a:lnTo>
                  <a:lnTo>
                    <a:pt x="3599078" y="512050"/>
                  </a:lnTo>
                  <a:lnTo>
                    <a:pt x="3638706" y="566237"/>
                  </a:lnTo>
                  <a:lnTo>
                    <a:pt x="3668361" y="621493"/>
                  </a:lnTo>
                  <a:lnTo>
                    <a:pt x="3687876" y="677572"/>
                  </a:lnTo>
                  <a:lnTo>
                    <a:pt x="3697085" y="734229"/>
                  </a:lnTo>
                  <a:lnTo>
                    <a:pt x="3697771" y="762696"/>
                  </a:lnTo>
                  <a:lnTo>
                    <a:pt x="3695818" y="791216"/>
                  </a:lnTo>
                  <a:lnTo>
                    <a:pt x="3683910" y="848289"/>
                  </a:lnTo>
                  <a:lnTo>
                    <a:pt x="3661191" y="905200"/>
                  </a:lnTo>
                  <a:lnTo>
                    <a:pt x="3627495" y="961705"/>
                  </a:lnTo>
                  <a:lnTo>
                    <a:pt x="3582653" y="1017557"/>
                  </a:lnTo>
                  <a:lnTo>
                    <a:pt x="3556001" y="1045161"/>
                  </a:lnTo>
                  <a:lnTo>
                    <a:pt x="3526499" y="1072510"/>
                  </a:lnTo>
                  <a:lnTo>
                    <a:pt x="3494127" y="1099573"/>
                  </a:lnTo>
                  <a:lnTo>
                    <a:pt x="3458864" y="1126319"/>
                  </a:lnTo>
                  <a:lnTo>
                    <a:pt x="3397439" y="1167654"/>
                  </a:lnTo>
                  <a:lnTo>
                    <a:pt x="3364569" y="1187563"/>
                  </a:lnTo>
                  <a:lnTo>
                    <a:pt x="3330310" y="1206956"/>
                  </a:lnTo>
                  <a:lnTo>
                    <a:pt x="3294702" y="1225825"/>
                  </a:lnTo>
                  <a:lnTo>
                    <a:pt x="3257782" y="1244162"/>
                  </a:lnTo>
                  <a:lnTo>
                    <a:pt x="3219587" y="1261960"/>
                  </a:lnTo>
                  <a:lnTo>
                    <a:pt x="3180155" y="1279211"/>
                  </a:lnTo>
                  <a:lnTo>
                    <a:pt x="3139525" y="1295908"/>
                  </a:lnTo>
                  <a:lnTo>
                    <a:pt x="3097734" y="1312042"/>
                  </a:lnTo>
                  <a:lnTo>
                    <a:pt x="3054820" y="1327605"/>
                  </a:lnTo>
                  <a:lnTo>
                    <a:pt x="3010820" y="1342591"/>
                  </a:lnTo>
                  <a:lnTo>
                    <a:pt x="2965772" y="1356991"/>
                  </a:lnTo>
                  <a:lnTo>
                    <a:pt x="2919715" y="1370798"/>
                  </a:lnTo>
                  <a:lnTo>
                    <a:pt x="2872687" y="1384003"/>
                  </a:lnTo>
                  <a:lnTo>
                    <a:pt x="2824723" y="1396600"/>
                  </a:lnTo>
                  <a:lnTo>
                    <a:pt x="2775864" y="1408580"/>
                  </a:lnTo>
                  <a:lnTo>
                    <a:pt x="2726146" y="1419935"/>
                  </a:lnTo>
                  <a:lnTo>
                    <a:pt x="2675608" y="1430659"/>
                  </a:lnTo>
                  <a:lnTo>
                    <a:pt x="2624287" y="1440742"/>
                  </a:lnTo>
                  <a:lnTo>
                    <a:pt x="2572220" y="1450178"/>
                  </a:lnTo>
                  <a:lnTo>
                    <a:pt x="2519447" y="1458959"/>
                  </a:lnTo>
                  <a:lnTo>
                    <a:pt x="2466004" y="1467077"/>
                  </a:lnTo>
                  <a:lnTo>
                    <a:pt x="2411929" y="1474523"/>
                  </a:lnTo>
                  <a:lnTo>
                    <a:pt x="2357261" y="1481292"/>
                  </a:lnTo>
                  <a:lnTo>
                    <a:pt x="2302037" y="1487374"/>
                  </a:lnTo>
                  <a:lnTo>
                    <a:pt x="2246294" y="1492762"/>
                  </a:lnTo>
                  <a:lnTo>
                    <a:pt x="2190071" y="1497449"/>
                  </a:lnTo>
                  <a:lnTo>
                    <a:pt x="2133406" y="1501426"/>
                  </a:lnTo>
                  <a:lnTo>
                    <a:pt x="2076336" y="1504685"/>
                  </a:lnTo>
                  <a:lnTo>
                    <a:pt x="2018899" y="1507220"/>
                  </a:lnTo>
                  <a:lnTo>
                    <a:pt x="1961133" y="1509023"/>
                  </a:lnTo>
                  <a:lnTo>
                    <a:pt x="1903076" y="1510084"/>
                  </a:lnTo>
                  <a:lnTo>
                    <a:pt x="1844765" y="1510398"/>
                  </a:lnTo>
                  <a:lnTo>
                    <a:pt x="1786239" y="1509956"/>
                  </a:lnTo>
                  <a:lnTo>
                    <a:pt x="1727535" y="1508750"/>
                  </a:lnTo>
                  <a:lnTo>
                    <a:pt x="1668691" y="1506773"/>
                  </a:lnTo>
                  <a:lnTo>
                    <a:pt x="1609744" y="1504017"/>
                  </a:lnTo>
                  <a:lnTo>
                    <a:pt x="1078630" y="1699216"/>
                  </a:lnTo>
                  <a:close/>
                </a:path>
              </a:pathLst>
            </a:custGeom>
            <a:ln w="9525">
              <a:solidFill>
                <a:srgbClr val="576D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45460" y="359790"/>
            <a:ext cx="21043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CÓMO </a:t>
            </a:r>
            <a:r>
              <a:rPr sz="1800" spc="-25" dirty="0"/>
              <a:t>QUITARSE </a:t>
            </a:r>
            <a:r>
              <a:rPr sz="1800" spc="-20" dirty="0"/>
              <a:t>LOS  </a:t>
            </a:r>
            <a:r>
              <a:rPr sz="1800" spc="-10" dirty="0"/>
              <a:t>GUANTES  </a:t>
            </a:r>
            <a:r>
              <a:rPr sz="1800" spc="-20" dirty="0"/>
              <a:t>CONTAMINADOS  </a:t>
            </a:r>
            <a:r>
              <a:rPr sz="1800" dirty="0"/>
              <a:t>DURANTE LA</a:t>
            </a:r>
            <a:r>
              <a:rPr sz="1800" spc="-90" dirty="0"/>
              <a:t> </a:t>
            </a:r>
            <a:r>
              <a:rPr sz="1800" spc="-5" dirty="0"/>
              <a:t>CIRUGIA</a:t>
            </a:r>
            <a:endParaRPr sz="1800"/>
          </a:p>
        </p:txBody>
      </p:sp>
      <p:grpSp>
        <p:nvGrpSpPr>
          <p:cNvPr id="6" name="object 6"/>
          <p:cNvGrpSpPr/>
          <p:nvPr/>
        </p:nvGrpSpPr>
        <p:grpSpPr>
          <a:xfrm>
            <a:off x="1081849" y="2022157"/>
            <a:ext cx="4144645" cy="895350"/>
            <a:chOff x="1081849" y="2022157"/>
            <a:chExt cx="4144645" cy="895350"/>
          </a:xfrm>
        </p:grpSpPr>
        <p:sp>
          <p:nvSpPr>
            <p:cNvPr id="7" name="object 7"/>
            <p:cNvSpPr/>
            <p:nvPr/>
          </p:nvSpPr>
          <p:spPr>
            <a:xfrm>
              <a:off x="1086611" y="2026920"/>
              <a:ext cx="4134612" cy="8854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6611" y="2026920"/>
              <a:ext cx="4135120" cy="885825"/>
            </a:xfrm>
            <a:custGeom>
              <a:avLst/>
              <a:gdLst/>
              <a:ahLst/>
              <a:cxnLst/>
              <a:rect l="l" t="t" r="r" b="b"/>
              <a:pathLst>
                <a:path w="4135120" h="885825">
                  <a:moveTo>
                    <a:pt x="0" y="147574"/>
                  </a:moveTo>
                  <a:lnTo>
                    <a:pt x="7524" y="100917"/>
                  </a:lnTo>
                  <a:lnTo>
                    <a:pt x="28475" y="60405"/>
                  </a:lnTo>
                  <a:lnTo>
                    <a:pt x="60421" y="28464"/>
                  </a:lnTo>
                  <a:lnTo>
                    <a:pt x="100931" y="7520"/>
                  </a:lnTo>
                  <a:lnTo>
                    <a:pt x="147574" y="0"/>
                  </a:lnTo>
                  <a:lnTo>
                    <a:pt x="3987038" y="0"/>
                  </a:lnTo>
                  <a:lnTo>
                    <a:pt x="4033694" y="7520"/>
                  </a:lnTo>
                  <a:lnTo>
                    <a:pt x="4074206" y="28464"/>
                  </a:lnTo>
                  <a:lnTo>
                    <a:pt x="4106147" y="60405"/>
                  </a:lnTo>
                  <a:lnTo>
                    <a:pt x="4127091" y="100917"/>
                  </a:lnTo>
                  <a:lnTo>
                    <a:pt x="4134612" y="147574"/>
                  </a:lnTo>
                  <a:lnTo>
                    <a:pt x="4134612" y="737869"/>
                  </a:lnTo>
                  <a:lnTo>
                    <a:pt x="4127091" y="784526"/>
                  </a:lnTo>
                  <a:lnTo>
                    <a:pt x="4106147" y="825038"/>
                  </a:lnTo>
                  <a:lnTo>
                    <a:pt x="4074206" y="856979"/>
                  </a:lnTo>
                  <a:lnTo>
                    <a:pt x="4033694" y="877923"/>
                  </a:lnTo>
                  <a:lnTo>
                    <a:pt x="3987038" y="885443"/>
                  </a:lnTo>
                  <a:lnTo>
                    <a:pt x="147574" y="885443"/>
                  </a:lnTo>
                  <a:lnTo>
                    <a:pt x="100931" y="877923"/>
                  </a:lnTo>
                  <a:lnTo>
                    <a:pt x="60421" y="856979"/>
                  </a:lnTo>
                  <a:lnTo>
                    <a:pt x="28475" y="825038"/>
                  </a:lnTo>
                  <a:lnTo>
                    <a:pt x="7524" y="784526"/>
                  </a:lnTo>
                  <a:lnTo>
                    <a:pt x="0" y="737869"/>
                  </a:lnTo>
                  <a:lnTo>
                    <a:pt x="0" y="147574"/>
                  </a:lnTo>
                  <a:close/>
                </a:path>
              </a:pathLst>
            </a:custGeom>
            <a:ln w="9525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08938" y="1994408"/>
            <a:ext cx="3888740" cy="908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La </a:t>
            </a:r>
            <a:r>
              <a:rPr sz="1800" spc="-10" dirty="0">
                <a:latin typeface="Carlito"/>
                <a:cs typeface="Carlito"/>
              </a:rPr>
              <a:t>siguiente técnica </a:t>
            </a:r>
            <a:r>
              <a:rPr sz="1800" dirty="0">
                <a:latin typeface="Carlito"/>
                <a:cs typeface="Carlito"/>
              </a:rPr>
              <a:t>se emplea </a:t>
            </a:r>
            <a:r>
              <a:rPr sz="1800" spc="-15" dirty="0">
                <a:latin typeface="Carlito"/>
                <a:cs typeface="Carlito"/>
              </a:rPr>
              <a:t>para  quitarse </a:t>
            </a:r>
            <a:r>
              <a:rPr sz="1800" dirty="0">
                <a:latin typeface="Carlito"/>
                <a:cs typeface="Carlito"/>
              </a:rPr>
              <a:t>un </a:t>
            </a:r>
            <a:r>
              <a:rPr sz="1800" spc="-5" dirty="0">
                <a:latin typeface="Carlito"/>
                <a:cs typeface="Carlito"/>
              </a:rPr>
              <a:t>guante contaminado </a:t>
            </a:r>
            <a:r>
              <a:rPr sz="1800" spc="-15" dirty="0">
                <a:latin typeface="Carlito"/>
                <a:cs typeface="Carlito"/>
              </a:rPr>
              <a:t>durante  </a:t>
            </a:r>
            <a:r>
              <a:rPr sz="1800" spc="-5" dirty="0">
                <a:latin typeface="Carlito"/>
                <a:cs typeface="Carlito"/>
              </a:rPr>
              <a:t>la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cirugía: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16461" y="693229"/>
            <a:ext cx="5986780" cy="2876550"/>
            <a:chOff x="5216461" y="693229"/>
            <a:chExt cx="5986780" cy="2876550"/>
          </a:xfrm>
        </p:grpSpPr>
        <p:sp>
          <p:nvSpPr>
            <p:cNvPr id="11" name="object 11"/>
            <p:cNvSpPr/>
            <p:nvPr/>
          </p:nvSpPr>
          <p:spPr>
            <a:xfrm>
              <a:off x="5221223" y="2049780"/>
              <a:ext cx="1225296" cy="6507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21223" y="2049780"/>
              <a:ext cx="1225550" cy="650875"/>
            </a:xfrm>
            <a:custGeom>
              <a:avLst/>
              <a:gdLst/>
              <a:ahLst/>
              <a:cxnLst/>
              <a:rect l="l" t="t" r="r" b="b"/>
              <a:pathLst>
                <a:path w="1225550" h="650875">
                  <a:moveTo>
                    <a:pt x="0" y="162687"/>
                  </a:moveTo>
                  <a:lnTo>
                    <a:pt x="899922" y="162687"/>
                  </a:lnTo>
                  <a:lnTo>
                    <a:pt x="899922" y="0"/>
                  </a:lnTo>
                  <a:lnTo>
                    <a:pt x="1225296" y="325374"/>
                  </a:lnTo>
                  <a:lnTo>
                    <a:pt x="899922" y="650748"/>
                  </a:lnTo>
                  <a:lnTo>
                    <a:pt x="899922" y="488061"/>
                  </a:lnTo>
                  <a:lnTo>
                    <a:pt x="0" y="488061"/>
                  </a:lnTo>
                  <a:lnTo>
                    <a:pt x="0" y="162687"/>
                  </a:lnTo>
                  <a:close/>
                </a:path>
              </a:pathLst>
            </a:custGeom>
            <a:ln w="9525">
              <a:solidFill>
                <a:srgbClr val="689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39483" y="2179319"/>
              <a:ext cx="4526280" cy="138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39483" y="2179319"/>
              <a:ext cx="4526280" cy="1385570"/>
            </a:xfrm>
            <a:custGeom>
              <a:avLst/>
              <a:gdLst/>
              <a:ahLst/>
              <a:cxnLst/>
              <a:rect l="l" t="t" r="r" b="b"/>
              <a:pathLst>
                <a:path w="4526280" h="1385570">
                  <a:moveTo>
                    <a:pt x="0" y="230885"/>
                  </a:moveTo>
                  <a:lnTo>
                    <a:pt x="4691" y="184356"/>
                  </a:lnTo>
                  <a:lnTo>
                    <a:pt x="18145" y="141017"/>
                  </a:lnTo>
                  <a:lnTo>
                    <a:pt x="39433" y="101798"/>
                  </a:lnTo>
                  <a:lnTo>
                    <a:pt x="67627" y="67627"/>
                  </a:lnTo>
                  <a:lnTo>
                    <a:pt x="101798" y="39433"/>
                  </a:lnTo>
                  <a:lnTo>
                    <a:pt x="141017" y="18145"/>
                  </a:lnTo>
                  <a:lnTo>
                    <a:pt x="184356" y="4691"/>
                  </a:lnTo>
                  <a:lnTo>
                    <a:pt x="230886" y="0"/>
                  </a:lnTo>
                  <a:lnTo>
                    <a:pt x="4295394" y="0"/>
                  </a:lnTo>
                  <a:lnTo>
                    <a:pt x="4341923" y="4691"/>
                  </a:lnTo>
                  <a:lnTo>
                    <a:pt x="4385262" y="18145"/>
                  </a:lnTo>
                  <a:lnTo>
                    <a:pt x="4424481" y="39433"/>
                  </a:lnTo>
                  <a:lnTo>
                    <a:pt x="4458652" y="67627"/>
                  </a:lnTo>
                  <a:lnTo>
                    <a:pt x="4486846" y="101798"/>
                  </a:lnTo>
                  <a:lnTo>
                    <a:pt x="4508134" y="141017"/>
                  </a:lnTo>
                  <a:lnTo>
                    <a:pt x="4521588" y="184356"/>
                  </a:lnTo>
                  <a:lnTo>
                    <a:pt x="4526280" y="230885"/>
                  </a:lnTo>
                  <a:lnTo>
                    <a:pt x="4526280" y="1154429"/>
                  </a:lnTo>
                  <a:lnTo>
                    <a:pt x="4521588" y="1200959"/>
                  </a:lnTo>
                  <a:lnTo>
                    <a:pt x="4508134" y="1244298"/>
                  </a:lnTo>
                  <a:lnTo>
                    <a:pt x="4486846" y="1283517"/>
                  </a:lnTo>
                  <a:lnTo>
                    <a:pt x="4458652" y="1317688"/>
                  </a:lnTo>
                  <a:lnTo>
                    <a:pt x="4424481" y="1345882"/>
                  </a:lnTo>
                  <a:lnTo>
                    <a:pt x="4385262" y="1367170"/>
                  </a:lnTo>
                  <a:lnTo>
                    <a:pt x="4341923" y="1380624"/>
                  </a:lnTo>
                  <a:lnTo>
                    <a:pt x="4295394" y="1385315"/>
                  </a:lnTo>
                  <a:lnTo>
                    <a:pt x="230886" y="1385315"/>
                  </a:lnTo>
                  <a:lnTo>
                    <a:pt x="184356" y="1380624"/>
                  </a:lnTo>
                  <a:lnTo>
                    <a:pt x="141017" y="1367170"/>
                  </a:lnTo>
                  <a:lnTo>
                    <a:pt x="101798" y="1345882"/>
                  </a:lnTo>
                  <a:lnTo>
                    <a:pt x="67627" y="1317688"/>
                  </a:lnTo>
                  <a:lnTo>
                    <a:pt x="39433" y="1283517"/>
                  </a:lnTo>
                  <a:lnTo>
                    <a:pt x="18145" y="1244298"/>
                  </a:lnTo>
                  <a:lnTo>
                    <a:pt x="4691" y="1200959"/>
                  </a:lnTo>
                  <a:lnTo>
                    <a:pt x="0" y="1154429"/>
                  </a:lnTo>
                  <a:lnTo>
                    <a:pt x="0" y="230885"/>
                  </a:lnTo>
                  <a:close/>
                </a:path>
              </a:pathLst>
            </a:custGeom>
            <a:ln w="9525">
              <a:solidFill>
                <a:srgbClr val="DE46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483" y="697991"/>
              <a:ext cx="4658868" cy="12679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483" y="697991"/>
              <a:ext cx="4658995" cy="1268095"/>
            </a:xfrm>
            <a:custGeom>
              <a:avLst/>
              <a:gdLst/>
              <a:ahLst/>
              <a:cxnLst/>
              <a:rect l="l" t="t" r="r" b="b"/>
              <a:pathLst>
                <a:path w="4658995" h="1268095">
                  <a:moveTo>
                    <a:pt x="0" y="211328"/>
                  </a:moveTo>
                  <a:lnTo>
                    <a:pt x="5581" y="162872"/>
                  </a:lnTo>
                  <a:lnTo>
                    <a:pt x="21479" y="118391"/>
                  </a:lnTo>
                  <a:lnTo>
                    <a:pt x="46426" y="79153"/>
                  </a:lnTo>
                  <a:lnTo>
                    <a:pt x="79153" y="46426"/>
                  </a:lnTo>
                  <a:lnTo>
                    <a:pt x="118391" y="21479"/>
                  </a:lnTo>
                  <a:lnTo>
                    <a:pt x="162872" y="5581"/>
                  </a:lnTo>
                  <a:lnTo>
                    <a:pt x="211327" y="0"/>
                  </a:lnTo>
                  <a:lnTo>
                    <a:pt x="4447540" y="0"/>
                  </a:lnTo>
                  <a:lnTo>
                    <a:pt x="4495995" y="5581"/>
                  </a:lnTo>
                  <a:lnTo>
                    <a:pt x="4540476" y="21479"/>
                  </a:lnTo>
                  <a:lnTo>
                    <a:pt x="4579714" y="46426"/>
                  </a:lnTo>
                  <a:lnTo>
                    <a:pt x="4612441" y="79153"/>
                  </a:lnTo>
                  <a:lnTo>
                    <a:pt x="4637388" y="118391"/>
                  </a:lnTo>
                  <a:lnTo>
                    <a:pt x="4653286" y="162872"/>
                  </a:lnTo>
                  <a:lnTo>
                    <a:pt x="4658868" y="211328"/>
                  </a:lnTo>
                  <a:lnTo>
                    <a:pt x="4658868" y="1056640"/>
                  </a:lnTo>
                  <a:lnTo>
                    <a:pt x="4653286" y="1105095"/>
                  </a:lnTo>
                  <a:lnTo>
                    <a:pt x="4637388" y="1149576"/>
                  </a:lnTo>
                  <a:lnTo>
                    <a:pt x="4612441" y="1188814"/>
                  </a:lnTo>
                  <a:lnTo>
                    <a:pt x="4579714" y="1221541"/>
                  </a:lnTo>
                  <a:lnTo>
                    <a:pt x="4540476" y="1246488"/>
                  </a:lnTo>
                  <a:lnTo>
                    <a:pt x="4495995" y="1262386"/>
                  </a:lnTo>
                  <a:lnTo>
                    <a:pt x="4447540" y="1267968"/>
                  </a:lnTo>
                  <a:lnTo>
                    <a:pt x="211327" y="1267968"/>
                  </a:lnTo>
                  <a:lnTo>
                    <a:pt x="162872" y="1262386"/>
                  </a:lnTo>
                  <a:lnTo>
                    <a:pt x="118391" y="1246488"/>
                  </a:lnTo>
                  <a:lnTo>
                    <a:pt x="79153" y="1221541"/>
                  </a:lnTo>
                  <a:lnTo>
                    <a:pt x="46426" y="1188814"/>
                  </a:lnTo>
                  <a:lnTo>
                    <a:pt x="21479" y="1149576"/>
                  </a:lnTo>
                  <a:lnTo>
                    <a:pt x="5581" y="1105095"/>
                  </a:lnTo>
                  <a:lnTo>
                    <a:pt x="0" y="1056640"/>
                  </a:lnTo>
                  <a:lnTo>
                    <a:pt x="0" y="211328"/>
                  </a:lnTo>
                  <a:close/>
                </a:path>
              </a:pathLst>
            </a:custGeom>
            <a:ln w="9525">
              <a:solidFill>
                <a:srgbClr val="DE46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681343" y="682243"/>
            <a:ext cx="43764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rlito"/>
                <a:cs typeface="Carlito"/>
              </a:rPr>
              <a:t>El miembro del equipo </a:t>
            </a:r>
            <a:r>
              <a:rPr sz="1600" spc="-10" dirty="0">
                <a:latin typeface="Carlito"/>
                <a:cs typeface="Carlito"/>
              </a:rPr>
              <a:t>presenta </a:t>
            </a:r>
            <a:r>
              <a:rPr sz="1600" dirty="0">
                <a:latin typeface="Carlito"/>
                <a:cs typeface="Carlito"/>
              </a:rPr>
              <a:t>la </a:t>
            </a:r>
            <a:r>
              <a:rPr sz="1600" spc="-5" dirty="0">
                <a:latin typeface="Carlito"/>
                <a:cs typeface="Carlito"/>
              </a:rPr>
              <a:t>mano </a:t>
            </a:r>
            <a:r>
              <a:rPr sz="1600" spc="-10" dirty="0">
                <a:latin typeface="Carlito"/>
                <a:cs typeface="Carlito"/>
              </a:rPr>
              <a:t>con el  </a:t>
            </a:r>
            <a:r>
              <a:rPr sz="1600" spc="-5" dirty="0">
                <a:latin typeface="Carlito"/>
                <a:cs typeface="Carlito"/>
              </a:rPr>
              <a:t>guante </a:t>
            </a:r>
            <a:r>
              <a:rPr sz="1600" spc="-10" dirty="0">
                <a:latin typeface="Carlito"/>
                <a:cs typeface="Carlito"/>
              </a:rPr>
              <a:t>contaminado </a:t>
            </a:r>
            <a:r>
              <a:rPr sz="1600" spc="-5" dirty="0">
                <a:latin typeface="Carlito"/>
                <a:cs typeface="Carlito"/>
              </a:rPr>
              <a:t>al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circulante</a:t>
            </a:r>
            <a:endParaRPr sz="1600">
              <a:latin typeface="Carlito"/>
              <a:cs typeface="Carlito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rlito"/>
                <a:cs typeface="Carlito"/>
              </a:rPr>
              <a:t>El </a:t>
            </a:r>
            <a:r>
              <a:rPr sz="1600" spc="-10" dirty="0">
                <a:latin typeface="Carlito"/>
                <a:cs typeface="Carlito"/>
              </a:rPr>
              <a:t>circulante </a:t>
            </a:r>
            <a:r>
              <a:rPr sz="1600" spc="-5" dirty="0">
                <a:latin typeface="Carlito"/>
                <a:cs typeface="Carlito"/>
              </a:rPr>
              <a:t>toma el </a:t>
            </a:r>
            <a:r>
              <a:rPr sz="1600" spc="-10" dirty="0">
                <a:latin typeface="Carlito"/>
                <a:cs typeface="Carlito"/>
              </a:rPr>
              <a:t>guante contaminado </a:t>
            </a:r>
            <a:r>
              <a:rPr sz="1600" spc="-5" dirty="0">
                <a:latin typeface="Carlito"/>
                <a:cs typeface="Carlito"/>
              </a:rPr>
              <a:t>por  </a:t>
            </a:r>
            <a:r>
              <a:rPr sz="1600" spc="-10" dirty="0">
                <a:latin typeface="Carlito"/>
                <a:cs typeface="Carlito"/>
              </a:rPr>
              <a:t>debajo </a:t>
            </a:r>
            <a:r>
              <a:rPr sz="1600" spc="-5" dirty="0">
                <a:latin typeface="Carlito"/>
                <a:cs typeface="Carlito"/>
              </a:rPr>
              <a:t>de </a:t>
            </a:r>
            <a:r>
              <a:rPr sz="1600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muñeca </a:t>
            </a:r>
            <a:r>
              <a:rPr sz="1600" spc="-5" dirty="0">
                <a:latin typeface="Carlito"/>
                <a:cs typeface="Carlito"/>
              </a:rPr>
              <a:t>y </a:t>
            </a:r>
            <a:r>
              <a:rPr sz="1600" dirty="0">
                <a:latin typeface="Carlito"/>
                <a:cs typeface="Carlito"/>
              </a:rPr>
              <a:t>lo</a:t>
            </a:r>
            <a:r>
              <a:rPr sz="1600" spc="3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retira.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588061" y="3771709"/>
            <a:ext cx="4482465" cy="923925"/>
            <a:chOff x="6588061" y="3771709"/>
            <a:chExt cx="4482465" cy="923925"/>
          </a:xfrm>
        </p:grpSpPr>
        <p:sp>
          <p:nvSpPr>
            <p:cNvPr id="19" name="object 19"/>
            <p:cNvSpPr/>
            <p:nvPr/>
          </p:nvSpPr>
          <p:spPr>
            <a:xfrm>
              <a:off x="6592823" y="3776471"/>
              <a:ext cx="4472940" cy="914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92823" y="3776471"/>
              <a:ext cx="4472940" cy="914400"/>
            </a:xfrm>
            <a:custGeom>
              <a:avLst/>
              <a:gdLst/>
              <a:ahLst/>
              <a:cxnLst/>
              <a:rect l="l" t="t" r="r" b="b"/>
              <a:pathLst>
                <a:path w="447294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4320540" y="0"/>
                  </a:lnTo>
                  <a:lnTo>
                    <a:pt x="4368722" y="7766"/>
                  </a:lnTo>
                  <a:lnTo>
                    <a:pt x="4410559" y="29394"/>
                  </a:lnTo>
                  <a:lnTo>
                    <a:pt x="4443545" y="62380"/>
                  </a:lnTo>
                  <a:lnTo>
                    <a:pt x="4465173" y="104217"/>
                  </a:lnTo>
                  <a:lnTo>
                    <a:pt x="4472940" y="152400"/>
                  </a:lnTo>
                  <a:lnTo>
                    <a:pt x="4472940" y="762000"/>
                  </a:lnTo>
                  <a:lnTo>
                    <a:pt x="4465173" y="810182"/>
                  </a:lnTo>
                  <a:lnTo>
                    <a:pt x="4443545" y="852019"/>
                  </a:lnTo>
                  <a:lnTo>
                    <a:pt x="4410559" y="885005"/>
                  </a:lnTo>
                  <a:lnTo>
                    <a:pt x="4368722" y="906633"/>
                  </a:lnTo>
                  <a:lnTo>
                    <a:pt x="4320540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DE46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947927" y="3265932"/>
            <a:ext cx="10123170" cy="2899410"/>
            <a:chOff x="947927" y="3265932"/>
            <a:chExt cx="10123170" cy="2899410"/>
          </a:xfrm>
        </p:grpSpPr>
        <p:sp>
          <p:nvSpPr>
            <p:cNvPr id="22" name="object 22"/>
            <p:cNvSpPr/>
            <p:nvPr/>
          </p:nvSpPr>
          <p:spPr>
            <a:xfrm>
              <a:off x="947927" y="3265932"/>
              <a:ext cx="3776472" cy="21137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92824" y="4922520"/>
              <a:ext cx="4472940" cy="12374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92824" y="4922520"/>
              <a:ext cx="4472940" cy="1237615"/>
            </a:xfrm>
            <a:custGeom>
              <a:avLst/>
              <a:gdLst/>
              <a:ahLst/>
              <a:cxnLst/>
              <a:rect l="l" t="t" r="r" b="b"/>
              <a:pathLst>
                <a:path w="4472940" h="1237614">
                  <a:moveTo>
                    <a:pt x="0" y="206247"/>
                  </a:moveTo>
                  <a:lnTo>
                    <a:pt x="5446" y="158953"/>
                  </a:lnTo>
                  <a:lnTo>
                    <a:pt x="20961" y="115540"/>
                  </a:lnTo>
                  <a:lnTo>
                    <a:pt x="45306" y="77245"/>
                  </a:lnTo>
                  <a:lnTo>
                    <a:pt x="77245" y="45306"/>
                  </a:lnTo>
                  <a:lnTo>
                    <a:pt x="115540" y="20961"/>
                  </a:lnTo>
                  <a:lnTo>
                    <a:pt x="158953" y="5446"/>
                  </a:lnTo>
                  <a:lnTo>
                    <a:pt x="206248" y="0"/>
                  </a:lnTo>
                  <a:lnTo>
                    <a:pt x="4266692" y="0"/>
                  </a:lnTo>
                  <a:lnTo>
                    <a:pt x="4313986" y="5446"/>
                  </a:lnTo>
                  <a:lnTo>
                    <a:pt x="4357399" y="20961"/>
                  </a:lnTo>
                  <a:lnTo>
                    <a:pt x="4395694" y="45306"/>
                  </a:lnTo>
                  <a:lnTo>
                    <a:pt x="4427633" y="77245"/>
                  </a:lnTo>
                  <a:lnTo>
                    <a:pt x="4451978" y="115540"/>
                  </a:lnTo>
                  <a:lnTo>
                    <a:pt x="4467493" y="158953"/>
                  </a:lnTo>
                  <a:lnTo>
                    <a:pt x="4472940" y="206247"/>
                  </a:lnTo>
                  <a:lnTo>
                    <a:pt x="4472940" y="1031239"/>
                  </a:lnTo>
                  <a:lnTo>
                    <a:pt x="4467493" y="1078530"/>
                  </a:lnTo>
                  <a:lnTo>
                    <a:pt x="4451978" y="1121942"/>
                  </a:lnTo>
                  <a:lnTo>
                    <a:pt x="4427633" y="1160237"/>
                  </a:lnTo>
                  <a:lnTo>
                    <a:pt x="4395694" y="1192177"/>
                  </a:lnTo>
                  <a:lnTo>
                    <a:pt x="4357399" y="1216524"/>
                  </a:lnTo>
                  <a:lnTo>
                    <a:pt x="4313986" y="1232040"/>
                  </a:lnTo>
                  <a:lnTo>
                    <a:pt x="4266692" y="1237487"/>
                  </a:lnTo>
                  <a:lnTo>
                    <a:pt x="206248" y="1237487"/>
                  </a:lnTo>
                  <a:lnTo>
                    <a:pt x="158953" y="1232040"/>
                  </a:lnTo>
                  <a:lnTo>
                    <a:pt x="115540" y="1216524"/>
                  </a:lnTo>
                  <a:lnTo>
                    <a:pt x="77245" y="1192177"/>
                  </a:lnTo>
                  <a:lnTo>
                    <a:pt x="45306" y="1160237"/>
                  </a:lnTo>
                  <a:lnTo>
                    <a:pt x="20961" y="1121942"/>
                  </a:lnTo>
                  <a:lnTo>
                    <a:pt x="5446" y="1078530"/>
                  </a:lnTo>
                  <a:lnTo>
                    <a:pt x="0" y="1031239"/>
                  </a:lnTo>
                  <a:lnTo>
                    <a:pt x="0" y="206247"/>
                  </a:lnTo>
                  <a:close/>
                </a:path>
              </a:pathLst>
            </a:custGeom>
            <a:ln w="9525">
              <a:solidFill>
                <a:srgbClr val="DE46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730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  <a:tab pos="1219835" algn="l"/>
                <a:tab pos="1678305" algn="l"/>
                <a:tab pos="1967864" algn="l"/>
                <a:tab pos="2538095" algn="l"/>
                <a:tab pos="2888615" algn="l"/>
                <a:tab pos="3175000" algn="l"/>
                <a:tab pos="3681095" algn="l"/>
                <a:tab pos="4037965" algn="l"/>
              </a:tabLst>
            </a:pPr>
            <a:r>
              <a:rPr spc="-35" dirty="0"/>
              <a:t>R</a:t>
            </a:r>
            <a:r>
              <a:rPr spc="-5" dirty="0"/>
              <a:t>e</a:t>
            </a:r>
            <a:r>
              <a:rPr spc="-15" dirty="0"/>
              <a:t>c</a:t>
            </a:r>
            <a:r>
              <a:rPr spc="5" dirty="0"/>
              <a:t>u</a:t>
            </a:r>
            <a:r>
              <a:rPr dirty="0"/>
              <a:t>e</a:t>
            </a:r>
            <a:r>
              <a:rPr spc="-35" dirty="0"/>
              <a:t>r</a:t>
            </a:r>
            <a:r>
              <a:rPr spc="-10" dirty="0"/>
              <a:t>d</a:t>
            </a:r>
            <a:r>
              <a:rPr spc="-5" dirty="0"/>
              <a:t>e</a:t>
            </a:r>
            <a:r>
              <a:rPr dirty="0"/>
              <a:t>	</a:t>
            </a:r>
            <a:r>
              <a:rPr spc="-5" dirty="0"/>
              <a:t>que</a:t>
            </a:r>
            <a:r>
              <a:rPr dirty="0"/>
              <a:t>	</a:t>
            </a:r>
            <a:r>
              <a:rPr spc="-10" dirty="0"/>
              <a:t>e</a:t>
            </a:r>
            <a:r>
              <a:rPr spc="-5" dirty="0"/>
              <a:t>l</a:t>
            </a:r>
            <a:r>
              <a:rPr dirty="0"/>
              <a:t>	</a:t>
            </a:r>
            <a:r>
              <a:rPr spc="-5" dirty="0"/>
              <a:t>puño</a:t>
            </a:r>
            <a:r>
              <a:rPr dirty="0"/>
              <a:t>	</a:t>
            </a:r>
            <a:r>
              <a:rPr spc="-5" dirty="0"/>
              <a:t>de</a:t>
            </a:r>
            <a:r>
              <a:rPr dirty="0"/>
              <a:t>	l</a:t>
            </a:r>
            <a:r>
              <a:rPr spc="-5" dirty="0"/>
              <a:t>a</a:t>
            </a:r>
            <a:r>
              <a:rPr dirty="0"/>
              <a:t>	</a:t>
            </a:r>
            <a:r>
              <a:rPr spc="-10" dirty="0"/>
              <a:t>b</a:t>
            </a:r>
            <a:r>
              <a:rPr spc="-25" dirty="0"/>
              <a:t>at</a:t>
            </a:r>
            <a:r>
              <a:rPr spc="-5" dirty="0"/>
              <a:t>a</a:t>
            </a:r>
            <a:r>
              <a:rPr dirty="0"/>
              <a:t>	</a:t>
            </a:r>
            <a:r>
              <a:rPr spc="-5" dirty="0"/>
              <a:t>no</a:t>
            </a:r>
            <a:r>
              <a:rPr dirty="0"/>
              <a:t>	</a:t>
            </a:r>
            <a:r>
              <a:rPr spc="-10" dirty="0"/>
              <a:t>se  </a:t>
            </a:r>
            <a:r>
              <a:rPr spc="-15" dirty="0"/>
              <a:t>considera </a:t>
            </a:r>
            <a:r>
              <a:rPr spc="-10" dirty="0"/>
              <a:t>estéril </a:t>
            </a:r>
            <a:r>
              <a:rPr spc="-5" dirty="0"/>
              <a:t>una </a:t>
            </a:r>
            <a:r>
              <a:rPr spc="-15" dirty="0"/>
              <a:t>vez retirado </a:t>
            </a:r>
            <a:r>
              <a:rPr spc="-5" dirty="0"/>
              <a:t>el</a:t>
            </a:r>
            <a:r>
              <a:rPr spc="110" dirty="0"/>
              <a:t> </a:t>
            </a:r>
            <a:r>
              <a:rPr spc="-5" dirty="0"/>
              <a:t>guante.</a:t>
            </a:r>
          </a:p>
          <a:p>
            <a:pPr marL="299085" marR="24765" indent="-287020">
              <a:lnSpc>
                <a:spcPts val="2160"/>
              </a:lnSpc>
              <a:spcBef>
                <a:spcPts val="5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/>
              <a:t>El </a:t>
            </a:r>
            <a:r>
              <a:rPr sz="1800" spc="-10" dirty="0"/>
              <a:t>instrumentista </a:t>
            </a:r>
            <a:r>
              <a:rPr sz="1800" spc="-5" dirty="0"/>
              <a:t>vuelve </a:t>
            </a:r>
            <a:r>
              <a:rPr sz="1800" dirty="0"/>
              <a:t>a </a:t>
            </a:r>
            <a:r>
              <a:rPr sz="1800" spc="-5" dirty="0"/>
              <a:t>enguantar </a:t>
            </a:r>
            <a:r>
              <a:rPr sz="1800" dirty="0"/>
              <a:t>al  </a:t>
            </a:r>
            <a:r>
              <a:rPr sz="1800" spc="-5" dirty="0"/>
              <a:t>miembro </a:t>
            </a:r>
            <a:r>
              <a:rPr sz="1800" dirty="0"/>
              <a:t>del equipo </a:t>
            </a:r>
            <a:r>
              <a:rPr sz="1800" spc="-10" dirty="0"/>
              <a:t>como </a:t>
            </a:r>
            <a:r>
              <a:rPr sz="1800" dirty="0"/>
              <a:t>se</a:t>
            </a:r>
            <a:r>
              <a:rPr sz="1800" spc="370" dirty="0"/>
              <a:t> </a:t>
            </a:r>
            <a:r>
              <a:rPr sz="1800" spc="-5" dirty="0"/>
              <a:t>describió</a:t>
            </a:r>
            <a:endParaRPr sz="1800"/>
          </a:p>
          <a:p>
            <a:pPr marL="299085">
              <a:lnSpc>
                <a:spcPts val="2100"/>
              </a:lnSpc>
            </a:pPr>
            <a:r>
              <a:rPr sz="1800" spc="-10" dirty="0"/>
              <a:t>antes.</a:t>
            </a:r>
            <a:endParaRPr sz="1800"/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/>
          </a:p>
          <a:p>
            <a:pPr marL="328295" marR="5080" indent="-287020" algn="just">
              <a:lnSpc>
                <a:spcPct val="100299"/>
              </a:lnSpc>
              <a:spcBef>
                <a:spcPts val="5"/>
              </a:spcBef>
              <a:buFont typeface="Arial"/>
              <a:buChar char="•"/>
              <a:tabLst>
                <a:tab pos="328930" algn="l"/>
              </a:tabLst>
            </a:pPr>
            <a:r>
              <a:rPr sz="1800" spc="-5" dirty="0"/>
              <a:t>El </a:t>
            </a:r>
            <a:r>
              <a:rPr sz="1800" spc="-10" dirty="0"/>
              <a:t>instrumentista </a:t>
            </a:r>
            <a:r>
              <a:rPr sz="1800" spc="-5" dirty="0"/>
              <a:t>vuelve </a:t>
            </a:r>
            <a:r>
              <a:rPr sz="1800" dirty="0"/>
              <a:t>a </a:t>
            </a:r>
            <a:r>
              <a:rPr sz="1800" spc="-5" dirty="0"/>
              <a:t>enguantar </a:t>
            </a:r>
            <a:r>
              <a:rPr sz="1800" dirty="0"/>
              <a:t>al  </a:t>
            </a:r>
            <a:r>
              <a:rPr sz="1800" spc="-5" dirty="0"/>
              <a:t>miembro </a:t>
            </a:r>
            <a:r>
              <a:rPr sz="1800" dirty="0"/>
              <a:t>del equipo </a:t>
            </a:r>
            <a:r>
              <a:rPr sz="1800" spc="-10" dirty="0"/>
              <a:t>como </a:t>
            </a:r>
            <a:r>
              <a:rPr sz="1800" dirty="0"/>
              <a:t>se </a:t>
            </a:r>
            <a:r>
              <a:rPr sz="1800" spc="-5" dirty="0"/>
              <a:t>describió  </a:t>
            </a:r>
            <a:r>
              <a:rPr sz="1800" spc="-10" dirty="0"/>
              <a:t>antes.</a:t>
            </a:r>
            <a:endParaRPr sz="1800"/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200"/>
          </a:p>
          <a:p>
            <a:pPr marL="344170" marR="17145" indent="-287020" algn="just">
              <a:lnSpc>
                <a:spcPct val="100200"/>
              </a:lnSpc>
              <a:buFont typeface="Arial"/>
              <a:buChar char="•"/>
              <a:tabLst>
                <a:tab pos="344805" algn="l"/>
              </a:tabLst>
            </a:pPr>
            <a:r>
              <a:rPr sz="1800" dirty="0"/>
              <a:t>Si es el </a:t>
            </a:r>
            <a:r>
              <a:rPr sz="1800" spc="-10" dirty="0"/>
              <a:t>instrumentista </a:t>
            </a:r>
            <a:r>
              <a:rPr sz="1800" dirty="0"/>
              <a:t>el que </a:t>
            </a:r>
            <a:r>
              <a:rPr sz="1800" spc="-5" dirty="0"/>
              <a:t>tiene  </a:t>
            </a:r>
            <a:r>
              <a:rPr sz="1800" spc="-10" dirty="0"/>
              <a:t>contaminado </a:t>
            </a:r>
            <a:r>
              <a:rPr sz="1800" dirty="0"/>
              <a:t>el </a:t>
            </a:r>
            <a:r>
              <a:rPr sz="1800" spc="-5" dirty="0"/>
              <a:t>guante, </a:t>
            </a:r>
            <a:r>
              <a:rPr sz="1800" dirty="0"/>
              <a:t>debe </a:t>
            </a:r>
            <a:r>
              <a:rPr sz="1800" spc="-5" dirty="0"/>
              <a:t>reemplazar  </a:t>
            </a:r>
            <a:r>
              <a:rPr sz="1800" dirty="0"/>
              <a:t>su </a:t>
            </a:r>
            <a:r>
              <a:rPr sz="1800" spc="-10" dirty="0"/>
              <a:t>propio guante externo con </a:t>
            </a:r>
            <a:r>
              <a:rPr sz="1800" dirty="0"/>
              <a:t>la </a:t>
            </a:r>
            <a:r>
              <a:rPr sz="1800" spc="-10" dirty="0"/>
              <a:t>técnica  </a:t>
            </a:r>
            <a:r>
              <a:rPr sz="1800" spc="-5" dirty="0"/>
              <a:t>abierta.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24821" y="204025"/>
            <a:ext cx="3644265" cy="860425"/>
            <a:chOff x="3524821" y="204025"/>
            <a:chExt cx="3644265" cy="860425"/>
          </a:xfrm>
        </p:grpSpPr>
        <p:sp>
          <p:nvSpPr>
            <p:cNvPr id="4" name="object 4"/>
            <p:cNvSpPr/>
            <p:nvPr/>
          </p:nvSpPr>
          <p:spPr>
            <a:xfrm>
              <a:off x="3529584" y="208788"/>
              <a:ext cx="3634740" cy="8503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29584" y="208788"/>
              <a:ext cx="3634740" cy="850900"/>
            </a:xfrm>
            <a:custGeom>
              <a:avLst/>
              <a:gdLst/>
              <a:ahLst/>
              <a:cxnLst/>
              <a:rect l="l" t="t" r="r" b="b"/>
              <a:pathLst>
                <a:path w="3634740" h="850900">
                  <a:moveTo>
                    <a:pt x="0" y="0"/>
                  </a:moveTo>
                  <a:lnTo>
                    <a:pt x="3634740" y="0"/>
                  </a:lnTo>
                  <a:lnTo>
                    <a:pt x="3634740" y="552576"/>
                  </a:lnTo>
                  <a:lnTo>
                    <a:pt x="1923668" y="552576"/>
                  </a:lnTo>
                  <a:lnTo>
                    <a:pt x="1923668" y="637793"/>
                  </a:lnTo>
                  <a:lnTo>
                    <a:pt x="2029967" y="637793"/>
                  </a:lnTo>
                  <a:lnTo>
                    <a:pt x="1817369" y="850391"/>
                  </a:lnTo>
                  <a:lnTo>
                    <a:pt x="1604771" y="637793"/>
                  </a:lnTo>
                  <a:lnTo>
                    <a:pt x="1711070" y="637793"/>
                  </a:lnTo>
                  <a:lnTo>
                    <a:pt x="1711070" y="552576"/>
                  </a:lnTo>
                  <a:lnTo>
                    <a:pt x="0" y="5525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12133" y="322834"/>
            <a:ext cx="2469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COMO </a:t>
            </a:r>
            <a:r>
              <a:rPr sz="1800" spc="-25" dirty="0"/>
              <a:t>QUITARSE </a:t>
            </a:r>
            <a:r>
              <a:rPr sz="1800" spc="-5" dirty="0"/>
              <a:t>LA</a:t>
            </a:r>
            <a:r>
              <a:rPr sz="1800" spc="-30" dirty="0"/>
              <a:t> </a:t>
            </a:r>
            <a:r>
              <a:rPr sz="1800" spc="-80" dirty="0"/>
              <a:t>BATA</a:t>
            </a:r>
            <a:endParaRPr sz="1800"/>
          </a:p>
        </p:txBody>
      </p:sp>
      <p:grpSp>
        <p:nvGrpSpPr>
          <p:cNvPr id="7" name="object 7"/>
          <p:cNvGrpSpPr/>
          <p:nvPr/>
        </p:nvGrpSpPr>
        <p:grpSpPr>
          <a:xfrm>
            <a:off x="7447597" y="2112073"/>
            <a:ext cx="3388360" cy="1401445"/>
            <a:chOff x="7447597" y="2112073"/>
            <a:chExt cx="3388360" cy="1401445"/>
          </a:xfrm>
        </p:grpSpPr>
        <p:sp>
          <p:nvSpPr>
            <p:cNvPr id="8" name="object 8"/>
            <p:cNvSpPr/>
            <p:nvPr/>
          </p:nvSpPr>
          <p:spPr>
            <a:xfrm>
              <a:off x="7452359" y="2116835"/>
              <a:ext cx="3378708" cy="1391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52359" y="2116835"/>
              <a:ext cx="3378835" cy="1391920"/>
            </a:xfrm>
            <a:custGeom>
              <a:avLst/>
              <a:gdLst/>
              <a:ahLst/>
              <a:cxnLst/>
              <a:rect l="l" t="t" r="r" b="b"/>
              <a:pathLst>
                <a:path w="3378834" h="1391920">
                  <a:moveTo>
                    <a:pt x="0" y="231901"/>
                  </a:moveTo>
                  <a:lnTo>
                    <a:pt x="4713" y="185182"/>
                  </a:lnTo>
                  <a:lnTo>
                    <a:pt x="18232" y="141660"/>
                  </a:lnTo>
                  <a:lnTo>
                    <a:pt x="39621" y="102269"/>
                  </a:lnTo>
                  <a:lnTo>
                    <a:pt x="67945" y="67944"/>
                  </a:lnTo>
                  <a:lnTo>
                    <a:pt x="102269" y="39621"/>
                  </a:lnTo>
                  <a:lnTo>
                    <a:pt x="141660" y="18232"/>
                  </a:lnTo>
                  <a:lnTo>
                    <a:pt x="185182" y="4713"/>
                  </a:lnTo>
                  <a:lnTo>
                    <a:pt x="231901" y="0"/>
                  </a:lnTo>
                  <a:lnTo>
                    <a:pt x="3146806" y="0"/>
                  </a:lnTo>
                  <a:lnTo>
                    <a:pt x="3193525" y="4713"/>
                  </a:lnTo>
                  <a:lnTo>
                    <a:pt x="3237047" y="18232"/>
                  </a:lnTo>
                  <a:lnTo>
                    <a:pt x="3276438" y="39621"/>
                  </a:lnTo>
                  <a:lnTo>
                    <a:pt x="3310762" y="67945"/>
                  </a:lnTo>
                  <a:lnTo>
                    <a:pt x="3339086" y="102269"/>
                  </a:lnTo>
                  <a:lnTo>
                    <a:pt x="3360475" y="141660"/>
                  </a:lnTo>
                  <a:lnTo>
                    <a:pt x="3373994" y="185182"/>
                  </a:lnTo>
                  <a:lnTo>
                    <a:pt x="3378708" y="231901"/>
                  </a:lnTo>
                  <a:lnTo>
                    <a:pt x="3378708" y="1159510"/>
                  </a:lnTo>
                  <a:lnTo>
                    <a:pt x="3373994" y="1206229"/>
                  </a:lnTo>
                  <a:lnTo>
                    <a:pt x="3360475" y="1249751"/>
                  </a:lnTo>
                  <a:lnTo>
                    <a:pt x="3339086" y="1289142"/>
                  </a:lnTo>
                  <a:lnTo>
                    <a:pt x="3310763" y="1323467"/>
                  </a:lnTo>
                  <a:lnTo>
                    <a:pt x="3276438" y="1351790"/>
                  </a:lnTo>
                  <a:lnTo>
                    <a:pt x="3237047" y="1373179"/>
                  </a:lnTo>
                  <a:lnTo>
                    <a:pt x="3193525" y="1386698"/>
                  </a:lnTo>
                  <a:lnTo>
                    <a:pt x="3146806" y="1391412"/>
                  </a:lnTo>
                  <a:lnTo>
                    <a:pt x="231901" y="1391412"/>
                  </a:lnTo>
                  <a:lnTo>
                    <a:pt x="185182" y="1386698"/>
                  </a:lnTo>
                  <a:lnTo>
                    <a:pt x="141660" y="1373179"/>
                  </a:lnTo>
                  <a:lnTo>
                    <a:pt x="102269" y="1351790"/>
                  </a:lnTo>
                  <a:lnTo>
                    <a:pt x="67945" y="1323466"/>
                  </a:lnTo>
                  <a:lnTo>
                    <a:pt x="39621" y="1289142"/>
                  </a:lnTo>
                  <a:lnTo>
                    <a:pt x="18232" y="1249751"/>
                  </a:lnTo>
                  <a:lnTo>
                    <a:pt x="4713" y="1206229"/>
                  </a:lnTo>
                  <a:lnTo>
                    <a:pt x="0" y="1159510"/>
                  </a:lnTo>
                  <a:lnTo>
                    <a:pt x="0" y="231901"/>
                  </a:lnTo>
                  <a:close/>
                </a:path>
              </a:pathLst>
            </a:custGeom>
            <a:ln w="9525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599426" y="2338273"/>
            <a:ext cx="3084830" cy="908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300"/>
              </a:lnSpc>
              <a:spcBef>
                <a:spcPts val="95"/>
              </a:spcBef>
              <a:tabLst>
                <a:tab pos="2129155" algn="l"/>
              </a:tabLst>
            </a:pPr>
            <a:r>
              <a:rPr sz="1800" spc="-5" dirty="0">
                <a:latin typeface="Carlito"/>
                <a:cs typeface="Carlito"/>
              </a:rPr>
              <a:t>Deseche la </a:t>
            </a:r>
            <a:r>
              <a:rPr sz="1800" spc="-15" dirty="0">
                <a:latin typeface="Carlito"/>
                <a:cs typeface="Carlito"/>
              </a:rPr>
              <a:t>bata </a:t>
            </a:r>
            <a:r>
              <a:rPr sz="1800" dirty="0">
                <a:latin typeface="Carlito"/>
                <a:cs typeface="Carlito"/>
              </a:rPr>
              <a:t>en una </a:t>
            </a:r>
            <a:r>
              <a:rPr sz="1800" spc="-5" dirty="0">
                <a:latin typeface="Carlito"/>
                <a:cs typeface="Carlito"/>
              </a:rPr>
              <a:t>bolsa </a:t>
            </a:r>
            <a:r>
              <a:rPr sz="1800" dirty="0">
                <a:latin typeface="Carlito"/>
                <a:cs typeface="Carlito"/>
              </a:rPr>
              <a:t>de  </a:t>
            </a:r>
            <a:r>
              <a:rPr sz="1800" spc="-5" dirty="0">
                <a:latin typeface="Carlito"/>
                <a:cs typeface="Carlito"/>
              </a:rPr>
              <a:t>de</a:t>
            </a:r>
            <a:r>
              <a:rPr sz="1800" dirty="0">
                <a:latin typeface="Carlito"/>
                <a:cs typeface="Carlito"/>
              </a:rPr>
              <a:t>s</a:t>
            </a:r>
            <a:r>
              <a:rPr sz="1800" spc="-5" dirty="0">
                <a:latin typeface="Carlito"/>
                <a:cs typeface="Carlito"/>
              </a:rPr>
              <a:t>pe</a:t>
            </a:r>
            <a:r>
              <a:rPr sz="1800" spc="-30" dirty="0">
                <a:latin typeface="Carlito"/>
                <a:cs typeface="Carlito"/>
              </a:rPr>
              <a:t>r</a:t>
            </a:r>
            <a:r>
              <a:rPr sz="1800" spc="-5" dirty="0">
                <a:latin typeface="Carlito"/>
                <a:cs typeface="Carlito"/>
              </a:rPr>
              <a:t>di</a:t>
            </a:r>
            <a:r>
              <a:rPr sz="1800" spc="-15" dirty="0">
                <a:latin typeface="Carlito"/>
                <a:cs typeface="Carlito"/>
              </a:rPr>
              <a:t>c</a:t>
            </a:r>
            <a:r>
              <a:rPr sz="1800" spc="-10" dirty="0">
                <a:latin typeface="Carlito"/>
                <a:cs typeface="Carlito"/>
              </a:rPr>
              <a:t>i</a:t>
            </a:r>
            <a:r>
              <a:rPr sz="1800" spc="-5" dirty="0">
                <a:latin typeface="Carlito"/>
                <a:cs typeface="Carlito"/>
              </a:rPr>
              <a:t>o</a:t>
            </a:r>
            <a:r>
              <a:rPr sz="1800" dirty="0">
                <a:latin typeface="Carlito"/>
                <a:cs typeface="Carlito"/>
              </a:rPr>
              <a:t>s	</a:t>
            </a:r>
            <a:r>
              <a:rPr sz="1800" spc="-5" dirty="0">
                <a:latin typeface="Carlito"/>
                <a:cs typeface="Carlito"/>
              </a:rPr>
              <a:t>pel</a:t>
            </a:r>
            <a:r>
              <a:rPr sz="1800" spc="-10" dirty="0">
                <a:latin typeface="Carlito"/>
                <a:cs typeface="Carlito"/>
              </a:rPr>
              <a:t>i</a:t>
            </a:r>
            <a:r>
              <a:rPr sz="1800" dirty="0">
                <a:latin typeface="Carlito"/>
                <a:cs typeface="Carlito"/>
              </a:rPr>
              <a:t>g</a:t>
            </a:r>
            <a:r>
              <a:rPr sz="1800" spc="-15" dirty="0">
                <a:latin typeface="Carlito"/>
                <a:cs typeface="Carlito"/>
              </a:rPr>
              <a:t>r</a:t>
            </a:r>
            <a:r>
              <a:rPr sz="1800" spc="-5" dirty="0">
                <a:latin typeface="Carlito"/>
                <a:cs typeface="Carlito"/>
              </a:rPr>
              <a:t>os</a:t>
            </a:r>
            <a:r>
              <a:rPr sz="1800" spc="-15" dirty="0">
                <a:latin typeface="Carlito"/>
                <a:cs typeface="Carlito"/>
              </a:rPr>
              <a:t>o</a:t>
            </a:r>
            <a:r>
              <a:rPr sz="1800" dirty="0">
                <a:latin typeface="Carlito"/>
                <a:cs typeface="Carlito"/>
              </a:rPr>
              <a:t>s  </a:t>
            </a:r>
            <a:r>
              <a:rPr sz="1800" spc="-10" dirty="0">
                <a:latin typeface="Carlito"/>
                <a:cs typeface="Carlito"/>
              </a:rPr>
              <a:t>dispuesta </a:t>
            </a:r>
            <a:r>
              <a:rPr sz="1800" spc="-15" dirty="0">
                <a:latin typeface="Carlito"/>
                <a:cs typeface="Carlito"/>
              </a:rPr>
              <a:t>para </a:t>
            </a:r>
            <a:r>
              <a:rPr sz="1800" spc="-10" dirty="0">
                <a:latin typeface="Carlito"/>
                <a:cs typeface="Carlito"/>
              </a:rPr>
              <a:t>tal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fin.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5777" y="1313497"/>
            <a:ext cx="3388360" cy="1401445"/>
            <a:chOff x="505777" y="1313497"/>
            <a:chExt cx="3388360" cy="1401445"/>
          </a:xfrm>
        </p:grpSpPr>
        <p:sp>
          <p:nvSpPr>
            <p:cNvPr id="12" name="object 12"/>
            <p:cNvSpPr/>
            <p:nvPr/>
          </p:nvSpPr>
          <p:spPr>
            <a:xfrm>
              <a:off x="510540" y="1318260"/>
              <a:ext cx="3378708" cy="1391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0540" y="1318260"/>
              <a:ext cx="3378835" cy="1391920"/>
            </a:xfrm>
            <a:custGeom>
              <a:avLst/>
              <a:gdLst/>
              <a:ahLst/>
              <a:cxnLst/>
              <a:rect l="l" t="t" r="r" b="b"/>
              <a:pathLst>
                <a:path w="3378835" h="1391920">
                  <a:moveTo>
                    <a:pt x="0" y="231901"/>
                  </a:moveTo>
                  <a:lnTo>
                    <a:pt x="4711" y="185182"/>
                  </a:lnTo>
                  <a:lnTo>
                    <a:pt x="18223" y="141660"/>
                  </a:lnTo>
                  <a:lnTo>
                    <a:pt x="39604" y="102269"/>
                  </a:lnTo>
                  <a:lnTo>
                    <a:pt x="67921" y="67944"/>
                  </a:lnTo>
                  <a:lnTo>
                    <a:pt x="102241" y="39621"/>
                  </a:lnTo>
                  <a:lnTo>
                    <a:pt x="141633" y="18232"/>
                  </a:lnTo>
                  <a:lnTo>
                    <a:pt x="185164" y="4713"/>
                  </a:lnTo>
                  <a:lnTo>
                    <a:pt x="231901" y="0"/>
                  </a:lnTo>
                  <a:lnTo>
                    <a:pt x="3146806" y="0"/>
                  </a:lnTo>
                  <a:lnTo>
                    <a:pt x="3193525" y="4713"/>
                  </a:lnTo>
                  <a:lnTo>
                    <a:pt x="3237047" y="18232"/>
                  </a:lnTo>
                  <a:lnTo>
                    <a:pt x="3276438" y="39621"/>
                  </a:lnTo>
                  <a:lnTo>
                    <a:pt x="3310763" y="67945"/>
                  </a:lnTo>
                  <a:lnTo>
                    <a:pt x="3339086" y="102269"/>
                  </a:lnTo>
                  <a:lnTo>
                    <a:pt x="3360475" y="141660"/>
                  </a:lnTo>
                  <a:lnTo>
                    <a:pt x="3373994" y="185182"/>
                  </a:lnTo>
                  <a:lnTo>
                    <a:pt x="3378708" y="231901"/>
                  </a:lnTo>
                  <a:lnTo>
                    <a:pt x="3378708" y="1159510"/>
                  </a:lnTo>
                  <a:lnTo>
                    <a:pt x="3373994" y="1206229"/>
                  </a:lnTo>
                  <a:lnTo>
                    <a:pt x="3360475" y="1249751"/>
                  </a:lnTo>
                  <a:lnTo>
                    <a:pt x="3339086" y="1289142"/>
                  </a:lnTo>
                  <a:lnTo>
                    <a:pt x="3310763" y="1323467"/>
                  </a:lnTo>
                  <a:lnTo>
                    <a:pt x="3276438" y="1351790"/>
                  </a:lnTo>
                  <a:lnTo>
                    <a:pt x="3237047" y="1373179"/>
                  </a:lnTo>
                  <a:lnTo>
                    <a:pt x="3193525" y="1386698"/>
                  </a:lnTo>
                  <a:lnTo>
                    <a:pt x="3146806" y="1391412"/>
                  </a:lnTo>
                  <a:lnTo>
                    <a:pt x="231901" y="1391412"/>
                  </a:lnTo>
                  <a:lnTo>
                    <a:pt x="185164" y="1386698"/>
                  </a:lnTo>
                  <a:lnTo>
                    <a:pt x="141633" y="1373179"/>
                  </a:lnTo>
                  <a:lnTo>
                    <a:pt x="102241" y="1351790"/>
                  </a:lnTo>
                  <a:lnTo>
                    <a:pt x="67921" y="1323466"/>
                  </a:lnTo>
                  <a:lnTo>
                    <a:pt x="39604" y="1289142"/>
                  </a:lnTo>
                  <a:lnTo>
                    <a:pt x="18223" y="1249751"/>
                  </a:lnTo>
                  <a:lnTo>
                    <a:pt x="4711" y="1206229"/>
                  </a:lnTo>
                  <a:lnTo>
                    <a:pt x="0" y="1159510"/>
                  </a:lnTo>
                  <a:lnTo>
                    <a:pt x="0" y="231901"/>
                  </a:lnTo>
                  <a:close/>
                </a:path>
              </a:pathLst>
            </a:custGeom>
            <a:ln w="9525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86511" y="1574419"/>
            <a:ext cx="3023235" cy="850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800" spc="-45" dirty="0">
                <a:latin typeface="Carlito"/>
                <a:cs typeface="Carlito"/>
              </a:rPr>
              <a:t>Tome </a:t>
            </a:r>
            <a:r>
              <a:rPr sz="1800" spc="-5" dirty="0">
                <a:latin typeface="Carlito"/>
                <a:cs typeface="Carlito"/>
              </a:rPr>
              <a:t>la </a:t>
            </a:r>
            <a:r>
              <a:rPr sz="1800" spc="-15" dirty="0">
                <a:latin typeface="Carlito"/>
                <a:cs typeface="Carlito"/>
              </a:rPr>
              <a:t>bata </a:t>
            </a:r>
            <a:r>
              <a:rPr sz="1800" spc="-5" dirty="0">
                <a:latin typeface="Carlito"/>
                <a:cs typeface="Carlito"/>
              </a:rPr>
              <a:t>por los </a:t>
            </a:r>
            <a:r>
              <a:rPr sz="1800" spc="-10" dirty="0">
                <a:latin typeface="Carlito"/>
                <a:cs typeface="Carlito"/>
              </a:rPr>
              <a:t>hombros,  liberando </a:t>
            </a:r>
            <a:r>
              <a:rPr sz="1800" dirty="0">
                <a:latin typeface="Carlito"/>
                <a:cs typeface="Carlito"/>
              </a:rPr>
              <a:t>o </a:t>
            </a:r>
            <a:r>
              <a:rPr sz="1800" spc="-5" dirty="0">
                <a:latin typeface="Carlito"/>
                <a:cs typeface="Carlito"/>
              </a:rPr>
              <a:t>rompiendo las </a:t>
            </a:r>
            <a:r>
              <a:rPr sz="1800" spc="-10" dirty="0">
                <a:latin typeface="Carlito"/>
                <a:cs typeface="Carlito"/>
              </a:rPr>
              <a:t>tiras,  </a:t>
            </a:r>
            <a:r>
              <a:rPr sz="1800" dirty="0">
                <a:latin typeface="Carlito"/>
                <a:cs typeface="Carlito"/>
              </a:rPr>
              <a:t>y </a:t>
            </a:r>
            <a:r>
              <a:rPr sz="1800" spc="-10" dirty="0">
                <a:latin typeface="Carlito"/>
                <a:cs typeface="Carlito"/>
              </a:rPr>
              <a:t>tire </a:t>
            </a:r>
            <a:r>
              <a:rPr sz="1800" spc="-5" dirty="0">
                <a:latin typeface="Carlito"/>
                <a:cs typeface="Carlito"/>
              </a:rPr>
              <a:t>de </a:t>
            </a:r>
            <a:r>
              <a:rPr sz="1800" dirty="0">
                <a:latin typeface="Carlito"/>
                <a:cs typeface="Carlito"/>
              </a:rPr>
              <a:t>las </a:t>
            </a:r>
            <a:r>
              <a:rPr sz="1800" spc="-5" dirty="0">
                <a:latin typeface="Carlito"/>
                <a:cs typeface="Carlito"/>
              </a:rPr>
              <a:t>mangas hacia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abajo.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47597" y="264985"/>
            <a:ext cx="3388360" cy="1401445"/>
            <a:chOff x="7447597" y="264985"/>
            <a:chExt cx="3388360" cy="1401445"/>
          </a:xfrm>
        </p:grpSpPr>
        <p:sp>
          <p:nvSpPr>
            <p:cNvPr id="16" name="object 16"/>
            <p:cNvSpPr/>
            <p:nvPr/>
          </p:nvSpPr>
          <p:spPr>
            <a:xfrm>
              <a:off x="7452359" y="269747"/>
              <a:ext cx="3378708" cy="1391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52359" y="269747"/>
              <a:ext cx="3378835" cy="1391920"/>
            </a:xfrm>
            <a:custGeom>
              <a:avLst/>
              <a:gdLst/>
              <a:ahLst/>
              <a:cxnLst/>
              <a:rect l="l" t="t" r="r" b="b"/>
              <a:pathLst>
                <a:path w="3378834" h="1391920">
                  <a:moveTo>
                    <a:pt x="0" y="231901"/>
                  </a:moveTo>
                  <a:lnTo>
                    <a:pt x="4713" y="185182"/>
                  </a:lnTo>
                  <a:lnTo>
                    <a:pt x="18232" y="141660"/>
                  </a:lnTo>
                  <a:lnTo>
                    <a:pt x="39621" y="102269"/>
                  </a:lnTo>
                  <a:lnTo>
                    <a:pt x="67945" y="67944"/>
                  </a:lnTo>
                  <a:lnTo>
                    <a:pt x="102269" y="39621"/>
                  </a:lnTo>
                  <a:lnTo>
                    <a:pt x="141660" y="18232"/>
                  </a:lnTo>
                  <a:lnTo>
                    <a:pt x="185182" y="4713"/>
                  </a:lnTo>
                  <a:lnTo>
                    <a:pt x="231901" y="0"/>
                  </a:lnTo>
                  <a:lnTo>
                    <a:pt x="3146806" y="0"/>
                  </a:lnTo>
                  <a:lnTo>
                    <a:pt x="3193525" y="4713"/>
                  </a:lnTo>
                  <a:lnTo>
                    <a:pt x="3237047" y="18232"/>
                  </a:lnTo>
                  <a:lnTo>
                    <a:pt x="3276438" y="39621"/>
                  </a:lnTo>
                  <a:lnTo>
                    <a:pt x="3310762" y="67945"/>
                  </a:lnTo>
                  <a:lnTo>
                    <a:pt x="3339086" y="102269"/>
                  </a:lnTo>
                  <a:lnTo>
                    <a:pt x="3360475" y="141660"/>
                  </a:lnTo>
                  <a:lnTo>
                    <a:pt x="3373994" y="185182"/>
                  </a:lnTo>
                  <a:lnTo>
                    <a:pt x="3378708" y="231901"/>
                  </a:lnTo>
                  <a:lnTo>
                    <a:pt x="3378708" y="1159510"/>
                  </a:lnTo>
                  <a:lnTo>
                    <a:pt x="3373994" y="1206229"/>
                  </a:lnTo>
                  <a:lnTo>
                    <a:pt x="3360475" y="1249751"/>
                  </a:lnTo>
                  <a:lnTo>
                    <a:pt x="3339086" y="1289142"/>
                  </a:lnTo>
                  <a:lnTo>
                    <a:pt x="3310763" y="1323467"/>
                  </a:lnTo>
                  <a:lnTo>
                    <a:pt x="3276438" y="1351790"/>
                  </a:lnTo>
                  <a:lnTo>
                    <a:pt x="3237047" y="1373179"/>
                  </a:lnTo>
                  <a:lnTo>
                    <a:pt x="3193525" y="1386698"/>
                  </a:lnTo>
                  <a:lnTo>
                    <a:pt x="3146806" y="1391412"/>
                  </a:lnTo>
                  <a:lnTo>
                    <a:pt x="231901" y="1391412"/>
                  </a:lnTo>
                  <a:lnTo>
                    <a:pt x="185182" y="1386698"/>
                  </a:lnTo>
                  <a:lnTo>
                    <a:pt x="141660" y="1373179"/>
                  </a:lnTo>
                  <a:lnTo>
                    <a:pt x="102269" y="1351790"/>
                  </a:lnTo>
                  <a:lnTo>
                    <a:pt x="67945" y="1323466"/>
                  </a:lnTo>
                  <a:lnTo>
                    <a:pt x="39621" y="1289142"/>
                  </a:lnTo>
                  <a:lnTo>
                    <a:pt x="18232" y="1249751"/>
                  </a:lnTo>
                  <a:lnTo>
                    <a:pt x="4713" y="1206229"/>
                  </a:lnTo>
                  <a:lnTo>
                    <a:pt x="0" y="1159510"/>
                  </a:lnTo>
                  <a:lnTo>
                    <a:pt x="0" y="231901"/>
                  </a:lnTo>
                  <a:close/>
                </a:path>
              </a:pathLst>
            </a:custGeom>
            <a:ln w="9525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599426" y="343137"/>
            <a:ext cx="3084830" cy="1201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5"/>
              </a:spcBef>
            </a:pPr>
            <a:r>
              <a:rPr sz="1800" spc="-10" dirty="0">
                <a:latin typeface="Carlito"/>
                <a:cs typeface="Carlito"/>
              </a:rPr>
              <a:t>Enrolle </a:t>
            </a:r>
            <a:r>
              <a:rPr sz="1800" spc="-5" dirty="0">
                <a:latin typeface="Carlito"/>
                <a:cs typeface="Carlito"/>
              </a:rPr>
              <a:t>la </a:t>
            </a:r>
            <a:r>
              <a:rPr sz="1800" spc="-15" dirty="0">
                <a:latin typeface="Carlito"/>
                <a:cs typeface="Carlito"/>
              </a:rPr>
              <a:t>bata </a:t>
            </a:r>
            <a:r>
              <a:rPr sz="1800" spc="5" dirty="0">
                <a:latin typeface="Carlito"/>
                <a:cs typeface="Carlito"/>
              </a:rPr>
              <a:t>de </a:t>
            </a:r>
            <a:r>
              <a:rPr sz="1800" spc="-10" dirty="0">
                <a:latin typeface="Carlito"/>
                <a:cs typeface="Carlito"/>
              </a:rPr>
              <a:t>manera </a:t>
            </a:r>
            <a:r>
              <a:rPr sz="1800" dirty="0">
                <a:latin typeface="Carlito"/>
                <a:cs typeface="Carlito"/>
              </a:rPr>
              <a:t>que </a:t>
            </a:r>
            <a:r>
              <a:rPr sz="1800" spc="-10" dirty="0">
                <a:latin typeface="Carlito"/>
                <a:cs typeface="Carlito"/>
              </a:rPr>
              <a:t>la  parte externa </a:t>
            </a:r>
            <a:r>
              <a:rPr sz="1800" spc="-5" dirty="0">
                <a:latin typeface="Carlito"/>
                <a:cs typeface="Carlito"/>
              </a:rPr>
              <a:t>(contaminada)  </a:t>
            </a:r>
            <a:r>
              <a:rPr sz="1800" dirty="0">
                <a:latin typeface="Carlito"/>
                <a:cs typeface="Carlito"/>
              </a:rPr>
              <a:t>quede del </a:t>
            </a:r>
            <a:r>
              <a:rPr sz="1800" spc="-5" dirty="0">
                <a:latin typeface="Carlito"/>
                <a:cs typeface="Carlito"/>
              </a:rPr>
              <a:t>lado </a:t>
            </a:r>
            <a:r>
              <a:rPr sz="1800" dirty="0">
                <a:latin typeface="Carlito"/>
                <a:cs typeface="Carlito"/>
              </a:rPr>
              <a:t>de </a:t>
            </a:r>
            <a:r>
              <a:rPr sz="1800" spc="-10" dirty="0">
                <a:latin typeface="Carlito"/>
                <a:cs typeface="Carlito"/>
              </a:rPr>
              <a:t>adentro </a:t>
            </a:r>
            <a:r>
              <a:rPr sz="1800" dirty="0">
                <a:latin typeface="Carlito"/>
                <a:cs typeface="Carlito"/>
              </a:rPr>
              <a:t>del  </a:t>
            </a:r>
            <a:r>
              <a:rPr sz="1800" spc="-10" dirty="0">
                <a:latin typeface="Carlito"/>
                <a:cs typeface="Carlito"/>
              </a:rPr>
              <a:t>rollo.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75759" y="1059180"/>
            <a:ext cx="2702051" cy="19126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3671125" y="3181921"/>
            <a:ext cx="3786504" cy="860425"/>
            <a:chOff x="3671125" y="3181921"/>
            <a:chExt cx="3786504" cy="860425"/>
          </a:xfrm>
        </p:grpSpPr>
        <p:sp>
          <p:nvSpPr>
            <p:cNvPr id="21" name="object 21"/>
            <p:cNvSpPr/>
            <p:nvPr/>
          </p:nvSpPr>
          <p:spPr>
            <a:xfrm>
              <a:off x="3675888" y="3186683"/>
              <a:ext cx="3776471" cy="8503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75888" y="3186683"/>
              <a:ext cx="3776979" cy="850900"/>
            </a:xfrm>
            <a:custGeom>
              <a:avLst/>
              <a:gdLst/>
              <a:ahLst/>
              <a:cxnLst/>
              <a:rect l="l" t="t" r="r" b="b"/>
              <a:pathLst>
                <a:path w="3776979" h="850900">
                  <a:moveTo>
                    <a:pt x="0" y="0"/>
                  </a:moveTo>
                  <a:lnTo>
                    <a:pt x="3776471" y="0"/>
                  </a:lnTo>
                  <a:lnTo>
                    <a:pt x="3776471" y="552576"/>
                  </a:lnTo>
                  <a:lnTo>
                    <a:pt x="1994535" y="552576"/>
                  </a:lnTo>
                  <a:lnTo>
                    <a:pt x="1994535" y="637793"/>
                  </a:lnTo>
                  <a:lnTo>
                    <a:pt x="2100834" y="637793"/>
                  </a:lnTo>
                  <a:lnTo>
                    <a:pt x="1888236" y="850391"/>
                  </a:lnTo>
                  <a:lnTo>
                    <a:pt x="1675638" y="637793"/>
                  </a:lnTo>
                  <a:lnTo>
                    <a:pt x="1781937" y="637793"/>
                  </a:lnTo>
                  <a:lnTo>
                    <a:pt x="1781937" y="552576"/>
                  </a:lnTo>
                  <a:lnTo>
                    <a:pt x="0" y="55257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868292" y="3134470"/>
            <a:ext cx="3387725" cy="614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800" spc="-5" dirty="0">
                <a:latin typeface="Carlito"/>
                <a:cs typeface="Carlito"/>
              </a:rPr>
              <a:t>Los guantes deben </a:t>
            </a:r>
            <a:r>
              <a:rPr sz="1800" spc="-15" dirty="0">
                <a:latin typeface="Carlito"/>
                <a:cs typeface="Carlito"/>
              </a:rPr>
              <a:t>quitarse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después</a:t>
            </a:r>
            <a:endParaRPr sz="1800">
              <a:latin typeface="Carlito"/>
              <a:cs typeface="Carlito"/>
            </a:endParaRPr>
          </a:p>
          <a:p>
            <a:pPr marL="3175" algn="ctr">
              <a:lnSpc>
                <a:spcPct val="100000"/>
              </a:lnSpc>
              <a:spcBef>
                <a:spcPts val="155"/>
              </a:spcBef>
            </a:pPr>
            <a:r>
              <a:rPr sz="1800" spc="-5" dirty="0">
                <a:latin typeface="Carlito"/>
                <a:cs typeface="Carlito"/>
              </a:rPr>
              <a:t>de la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bata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045017" y="4143565"/>
            <a:ext cx="7256145" cy="2417445"/>
            <a:chOff x="2045017" y="4143565"/>
            <a:chExt cx="7256145" cy="2417445"/>
          </a:xfrm>
        </p:grpSpPr>
        <p:sp>
          <p:nvSpPr>
            <p:cNvPr id="25" name="object 25"/>
            <p:cNvSpPr/>
            <p:nvPr/>
          </p:nvSpPr>
          <p:spPr>
            <a:xfrm>
              <a:off x="2049779" y="4148328"/>
              <a:ext cx="7246620" cy="24079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49779" y="4148328"/>
              <a:ext cx="7246620" cy="2407920"/>
            </a:xfrm>
            <a:custGeom>
              <a:avLst/>
              <a:gdLst/>
              <a:ahLst/>
              <a:cxnLst/>
              <a:rect l="l" t="t" r="r" b="b"/>
              <a:pathLst>
                <a:path w="7246620" h="2407920">
                  <a:moveTo>
                    <a:pt x="0" y="401320"/>
                  </a:moveTo>
                  <a:lnTo>
                    <a:pt x="2700" y="354522"/>
                  </a:lnTo>
                  <a:lnTo>
                    <a:pt x="10600" y="309309"/>
                  </a:lnTo>
                  <a:lnTo>
                    <a:pt x="23399" y="265982"/>
                  </a:lnTo>
                  <a:lnTo>
                    <a:pt x="40795" y="224841"/>
                  </a:lnTo>
                  <a:lnTo>
                    <a:pt x="62487" y="186189"/>
                  </a:lnTo>
                  <a:lnTo>
                    <a:pt x="88174" y="150326"/>
                  </a:lnTo>
                  <a:lnTo>
                    <a:pt x="117554" y="117554"/>
                  </a:lnTo>
                  <a:lnTo>
                    <a:pt x="150326" y="88174"/>
                  </a:lnTo>
                  <a:lnTo>
                    <a:pt x="186189" y="62487"/>
                  </a:lnTo>
                  <a:lnTo>
                    <a:pt x="224841" y="40795"/>
                  </a:lnTo>
                  <a:lnTo>
                    <a:pt x="265982" y="23399"/>
                  </a:lnTo>
                  <a:lnTo>
                    <a:pt x="309309" y="10600"/>
                  </a:lnTo>
                  <a:lnTo>
                    <a:pt x="354522" y="2700"/>
                  </a:lnTo>
                  <a:lnTo>
                    <a:pt x="401319" y="0"/>
                  </a:lnTo>
                  <a:lnTo>
                    <a:pt x="6845300" y="0"/>
                  </a:lnTo>
                  <a:lnTo>
                    <a:pt x="6892097" y="2700"/>
                  </a:lnTo>
                  <a:lnTo>
                    <a:pt x="6937310" y="10600"/>
                  </a:lnTo>
                  <a:lnTo>
                    <a:pt x="6980637" y="23399"/>
                  </a:lnTo>
                  <a:lnTo>
                    <a:pt x="7021778" y="40795"/>
                  </a:lnTo>
                  <a:lnTo>
                    <a:pt x="7060430" y="62487"/>
                  </a:lnTo>
                  <a:lnTo>
                    <a:pt x="7096293" y="88174"/>
                  </a:lnTo>
                  <a:lnTo>
                    <a:pt x="7129065" y="117554"/>
                  </a:lnTo>
                  <a:lnTo>
                    <a:pt x="7158445" y="150326"/>
                  </a:lnTo>
                  <a:lnTo>
                    <a:pt x="7184132" y="186189"/>
                  </a:lnTo>
                  <a:lnTo>
                    <a:pt x="7205824" y="224841"/>
                  </a:lnTo>
                  <a:lnTo>
                    <a:pt x="7223220" y="265982"/>
                  </a:lnTo>
                  <a:lnTo>
                    <a:pt x="7236019" y="309309"/>
                  </a:lnTo>
                  <a:lnTo>
                    <a:pt x="7243919" y="354522"/>
                  </a:lnTo>
                  <a:lnTo>
                    <a:pt x="7246620" y="401320"/>
                  </a:lnTo>
                  <a:lnTo>
                    <a:pt x="7246620" y="2006587"/>
                  </a:lnTo>
                  <a:lnTo>
                    <a:pt x="7243919" y="2053391"/>
                  </a:lnTo>
                  <a:lnTo>
                    <a:pt x="7236019" y="2098610"/>
                  </a:lnTo>
                  <a:lnTo>
                    <a:pt x="7223220" y="2141941"/>
                  </a:lnTo>
                  <a:lnTo>
                    <a:pt x="7205824" y="2183084"/>
                  </a:lnTo>
                  <a:lnTo>
                    <a:pt x="7184132" y="2221738"/>
                  </a:lnTo>
                  <a:lnTo>
                    <a:pt x="7158445" y="2257601"/>
                  </a:lnTo>
                  <a:lnTo>
                    <a:pt x="7129065" y="2290373"/>
                  </a:lnTo>
                  <a:lnTo>
                    <a:pt x="7096293" y="2319752"/>
                  </a:lnTo>
                  <a:lnTo>
                    <a:pt x="7060430" y="2345438"/>
                  </a:lnTo>
                  <a:lnTo>
                    <a:pt x="7021778" y="2367128"/>
                  </a:lnTo>
                  <a:lnTo>
                    <a:pt x="6980637" y="2384523"/>
                  </a:lnTo>
                  <a:lnTo>
                    <a:pt x="6937310" y="2397320"/>
                  </a:lnTo>
                  <a:lnTo>
                    <a:pt x="6892097" y="2405219"/>
                  </a:lnTo>
                  <a:lnTo>
                    <a:pt x="6845300" y="2407920"/>
                  </a:lnTo>
                  <a:lnTo>
                    <a:pt x="401319" y="2407920"/>
                  </a:lnTo>
                  <a:lnTo>
                    <a:pt x="354522" y="2405219"/>
                  </a:lnTo>
                  <a:lnTo>
                    <a:pt x="309309" y="2397320"/>
                  </a:lnTo>
                  <a:lnTo>
                    <a:pt x="265982" y="2384523"/>
                  </a:lnTo>
                  <a:lnTo>
                    <a:pt x="224841" y="2367128"/>
                  </a:lnTo>
                  <a:lnTo>
                    <a:pt x="186189" y="2345438"/>
                  </a:lnTo>
                  <a:lnTo>
                    <a:pt x="150326" y="2319752"/>
                  </a:lnTo>
                  <a:lnTo>
                    <a:pt x="117554" y="2290373"/>
                  </a:lnTo>
                  <a:lnTo>
                    <a:pt x="88174" y="2257601"/>
                  </a:lnTo>
                  <a:lnTo>
                    <a:pt x="62487" y="2221738"/>
                  </a:lnTo>
                  <a:lnTo>
                    <a:pt x="40795" y="2183084"/>
                  </a:lnTo>
                  <a:lnTo>
                    <a:pt x="23399" y="2141941"/>
                  </a:lnTo>
                  <a:lnTo>
                    <a:pt x="10600" y="2098610"/>
                  </a:lnTo>
                  <a:lnTo>
                    <a:pt x="2700" y="2053391"/>
                  </a:lnTo>
                  <a:lnTo>
                    <a:pt x="0" y="2006587"/>
                  </a:lnTo>
                  <a:lnTo>
                    <a:pt x="0" y="401320"/>
                  </a:lnTo>
                  <a:close/>
                </a:path>
              </a:pathLst>
            </a:custGeom>
            <a:ln w="9525">
              <a:solidFill>
                <a:srgbClr val="BB71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246502" y="4365752"/>
            <a:ext cx="6855459" cy="194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889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0520" algn="l"/>
                <a:tab pos="351155" algn="l"/>
              </a:tabLst>
            </a:pPr>
            <a:r>
              <a:rPr dirty="0"/>
              <a:t>	</a:t>
            </a:r>
            <a:r>
              <a:rPr sz="1800" spc="-45" dirty="0">
                <a:latin typeface="Carlito"/>
                <a:cs typeface="Carlito"/>
              </a:rPr>
              <a:t>Tome </a:t>
            </a:r>
            <a:r>
              <a:rPr sz="1800" dirty="0">
                <a:latin typeface="Carlito"/>
                <a:cs typeface="Carlito"/>
              </a:rPr>
              <a:t>uno de </a:t>
            </a:r>
            <a:r>
              <a:rPr sz="1800" spc="-5" dirty="0">
                <a:latin typeface="Carlito"/>
                <a:cs typeface="Carlito"/>
              </a:rPr>
              <a:t>los guantes por la </a:t>
            </a:r>
            <a:r>
              <a:rPr sz="1800" spc="-10" dirty="0">
                <a:latin typeface="Carlito"/>
                <a:cs typeface="Carlito"/>
              </a:rPr>
              <a:t>parte externa </a:t>
            </a:r>
            <a:r>
              <a:rPr sz="1800" dirty="0">
                <a:latin typeface="Carlito"/>
                <a:cs typeface="Carlito"/>
              </a:rPr>
              <a:t>de </a:t>
            </a:r>
            <a:r>
              <a:rPr sz="1800" spc="-5" dirty="0">
                <a:latin typeface="Carlito"/>
                <a:cs typeface="Carlito"/>
              </a:rPr>
              <a:t>la muñeca </a:t>
            </a:r>
            <a:r>
              <a:rPr sz="1800" spc="-10" dirty="0">
                <a:latin typeface="Carlito"/>
                <a:cs typeface="Carlito"/>
              </a:rPr>
              <a:t>con la  </a:t>
            </a:r>
            <a:r>
              <a:rPr sz="1800" spc="-15" dirty="0">
                <a:latin typeface="Carlito"/>
                <a:cs typeface="Carlito"/>
              </a:rPr>
              <a:t>otra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mano</a:t>
            </a:r>
            <a:endParaRPr sz="1800">
              <a:latin typeface="Carlito"/>
              <a:cs typeface="Carlito"/>
            </a:endParaRPr>
          </a:p>
          <a:p>
            <a:pPr marL="299085" marR="635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rlito"/>
                <a:cs typeface="Carlito"/>
              </a:rPr>
              <a:t>Tire </a:t>
            </a:r>
            <a:r>
              <a:rPr sz="1800" dirty="0">
                <a:latin typeface="Carlito"/>
                <a:cs typeface="Carlito"/>
              </a:rPr>
              <a:t>del </a:t>
            </a:r>
            <a:r>
              <a:rPr sz="1800" spc="-5" dirty="0">
                <a:latin typeface="Carlito"/>
                <a:cs typeface="Carlito"/>
              </a:rPr>
              <a:t>guante. </a:t>
            </a:r>
            <a:r>
              <a:rPr sz="1800" dirty="0">
                <a:latin typeface="Carlito"/>
                <a:cs typeface="Carlito"/>
              </a:rPr>
              <a:t>Al </a:t>
            </a:r>
            <a:r>
              <a:rPr sz="1800" spc="-15" dirty="0">
                <a:latin typeface="Carlito"/>
                <a:cs typeface="Carlito"/>
              </a:rPr>
              <a:t>retirarlo </a:t>
            </a:r>
            <a:r>
              <a:rPr sz="1800" spc="5" dirty="0">
                <a:latin typeface="Carlito"/>
                <a:cs typeface="Carlito"/>
              </a:rPr>
              <a:t>de </a:t>
            </a:r>
            <a:r>
              <a:rPr sz="1800" spc="-5" dirty="0">
                <a:latin typeface="Carlito"/>
                <a:cs typeface="Carlito"/>
              </a:rPr>
              <a:t>la </a:t>
            </a:r>
            <a:r>
              <a:rPr sz="1800" spc="-10" dirty="0">
                <a:latin typeface="Carlito"/>
                <a:cs typeface="Carlito"/>
              </a:rPr>
              <a:t>mano, </a:t>
            </a:r>
            <a:r>
              <a:rPr sz="1800" dirty="0">
                <a:latin typeface="Carlito"/>
                <a:cs typeface="Carlito"/>
              </a:rPr>
              <a:t>el </a:t>
            </a:r>
            <a:r>
              <a:rPr sz="1800" spc="-10" dirty="0">
                <a:latin typeface="Carlito"/>
                <a:cs typeface="Carlito"/>
              </a:rPr>
              <a:t>guante quedara </a:t>
            </a:r>
            <a:r>
              <a:rPr sz="1800" spc="-5" dirty="0">
                <a:latin typeface="Carlito"/>
                <a:cs typeface="Carlito"/>
              </a:rPr>
              <a:t>dado  vuelta.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latin typeface="Carlito"/>
                <a:cs typeface="Carlito"/>
              </a:rPr>
              <a:t>Ponga</a:t>
            </a:r>
            <a:r>
              <a:rPr sz="1800" spc="27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los</a:t>
            </a:r>
            <a:r>
              <a:rPr sz="1800" spc="2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dedos</a:t>
            </a:r>
            <a:r>
              <a:rPr sz="1800" spc="27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dentro</a:t>
            </a:r>
            <a:r>
              <a:rPr sz="1800" spc="2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del</a:t>
            </a:r>
            <a:r>
              <a:rPr sz="1800" spc="270" dirty="0">
                <a:latin typeface="Carlito"/>
                <a:cs typeface="Carlito"/>
              </a:rPr>
              <a:t> </a:t>
            </a:r>
            <a:r>
              <a:rPr sz="1800" spc="5" dirty="0">
                <a:latin typeface="Carlito"/>
                <a:cs typeface="Carlito"/>
              </a:rPr>
              <a:t>puño</a:t>
            </a:r>
            <a:r>
              <a:rPr sz="1800" spc="2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del</a:t>
            </a:r>
            <a:r>
              <a:rPr sz="1800" spc="27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guante</a:t>
            </a:r>
            <a:r>
              <a:rPr sz="1800" spc="280" dirty="0">
                <a:latin typeface="Carlito"/>
                <a:cs typeface="Carlito"/>
              </a:rPr>
              <a:t> </a:t>
            </a:r>
            <a:r>
              <a:rPr sz="1800" spc="5" dirty="0">
                <a:latin typeface="Carlito"/>
                <a:cs typeface="Carlito"/>
              </a:rPr>
              <a:t>de</a:t>
            </a:r>
            <a:r>
              <a:rPr sz="1800" spc="27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la</a:t>
            </a:r>
            <a:r>
              <a:rPr sz="1800" spc="2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mano</a:t>
            </a:r>
            <a:r>
              <a:rPr sz="1800" spc="27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opuesta</a:t>
            </a:r>
            <a:r>
              <a:rPr sz="1800" spc="2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y</a:t>
            </a:r>
            <a:endParaRPr sz="18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quítese </a:t>
            </a:r>
            <a:r>
              <a:rPr sz="1800" dirty="0">
                <a:latin typeface="Carlito"/>
                <a:cs typeface="Carlito"/>
              </a:rPr>
              <a:t>el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guante.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Deseche </a:t>
            </a:r>
            <a:r>
              <a:rPr sz="1800" dirty="0">
                <a:latin typeface="Carlito"/>
                <a:cs typeface="Carlito"/>
              </a:rPr>
              <a:t>ambos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guantes.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649968" y="4280915"/>
            <a:ext cx="2142744" cy="21427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5001" y="397573"/>
            <a:ext cx="4548505" cy="933450"/>
            <a:chOff x="1155001" y="397573"/>
            <a:chExt cx="4548505" cy="933450"/>
          </a:xfrm>
        </p:grpSpPr>
        <p:sp>
          <p:nvSpPr>
            <p:cNvPr id="3" name="object 3"/>
            <p:cNvSpPr/>
            <p:nvPr/>
          </p:nvSpPr>
          <p:spPr>
            <a:xfrm>
              <a:off x="1159763" y="402336"/>
              <a:ext cx="4538472" cy="9235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59763" y="402336"/>
              <a:ext cx="4538980" cy="923925"/>
            </a:xfrm>
            <a:custGeom>
              <a:avLst/>
              <a:gdLst/>
              <a:ahLst/>
              <a:cxnLst/>
              <a:rect l="l" t="t" r="r" b="b"/>
              <a:pathLst>
                <a:path w="4538980" h="923925">
                  <a:moveTo>
                    <a:pt x="0" y="0"/>
                  </a:moveTo>
                  <a:lnTo>
                    <a:pt x="4538472" y="0"/>
                  </a:lnTo>
                  <a:lnTo>
                    <a:pt x="4538472" y="600075"/>
                  </a:lnTo>
                  <a:lnTo>
                    <a:pt x="2384679" y="600075"/>
                  </a:lnTo>
                  <a:lnTo>
                    <a:pt x="2384679" y="692658"/>
                  </a:lnTo>
                  <a:lnTo>
                    <a:pt x="2500122" y="692658"/>
                  </a:lnTo>
                  <a:lnTo>
                    <a:pt x="2269236" y="923543"/>
                  </a:lnTo>
                  <a:lnTo>
                    <a:pt x="2038350" y="692658"/>
                  </a:lnTo>
                  <a:lnTo>
                    <a:pt x="2153793" y="692658"/>
                  </a:lnTo>
                  <a:lnTo>
                    <a:pt x="2153793" y="600075"/>
                  </a:lnTo>
                  <a:lnTo>
                    <a:pt x="0" y="60007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97632" y="540511"/>
            <a:ext cx="2062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COMENZAR </a:t>
            </a:r>
            <a:r>
              <a:rPr sz="1800" dirty="0"/>
              <a:t>UN</a:t>
            </a:r>
            <a:r>
              <a:rPr sz="1800" spc="-40" dirty="0"/>
              <a:t> </a:t>
            </a:r>
            <a:r>
              <a:rPr sz="1800" spc="-5" dirty="0"/>
              <a:t>CASO</a:t>
            </a:r>
            <a:endParaRPr sz="1800"/>
          </a:p>
        </p:txBody>
      </p:sp>
      <p:grpSp>
        <p:nvGrpSpPr>
          <p:cNvPr id="6" name="object 6"/>
          <p:cNvGrpSpPr/>
          <p:nvPr/>
        </p:nvGrpSpPr>
        <p:grpSpPr>
          <a:xfrm>
            <a:off x="1155001" y="1426273"/>
            <a:ext cx="4375785" cy="1154430"/>
            <a:chOff x="1155001" y="1426273"/>
            <a:chExt cx="4375785" cy="1154430"/>
          </a:xfrm>
        </p:grpSpPr>
        <p:sp>
          <p:nvSpPr>
            <p:cNvPr id="7" name="object 7"/>
            <p:cNvSpPr/>
            <p:nvPr/>
          </p:nvSpPr>
          <p:spPr>
            <a:xfrm>
              <a:off x="1159763" y="1431036"/>
              <a:ext cx="4366260" cy="1144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9763" y="1431036"/>
              <a:ext cx="4366260" cy="1144905"/>
            </a:xfrm>
            <a:custGeom>
              <a:avLst/>
              <a:gdLst/>
              <a:ahLst/>
              <a:cxnLst/>
              <a:rect l="l" t="t" r="r" b="b"/>
              <a:pathLst>
                <a:path w="4366260" h="1144905">
                  <a:moveTo>
                    <a:pt x="0" y="190753"/>
                  </a:moveTo>
                  <a:lnTo>
                    <a:pt x="5038" y="146997"/>
                  </a:lnTo>
                  <a:lnTo>
                    <a:pt x="19389" y="106839"/>
                  </a:lnTo>
                  <a:lnTo>
                    <a:pt x="41907" y="71422"/>
                  </a:lnTo>
                  <a:lnTo>
                    <a:pt x="71448" y="41887"/>
                  </a:lnTo>
                  <a:lnTo>
                    <a:pt x="106866" y="19378"/>
                  </a:lnTo>
                  <a:lnTo>
                    <a:pt x="147017" y="5034"/>
                  </a:lnTo>
                  <a:lnTo>
                    <a:pt x="190754" y="0"/>
                  </a:lnTo>
                  <a:lnTo>
                    <a:pt x="4175506" y="0"/>
                  </a:lnTo>
                  <a:lnTo>
                    <a:pt x="4219262" y="5034"/>
                  </a:lnTo>
                  <a:lnTo>
                    <a:pt x="4259420" y="19378"/>
                  </a:lnTo>
                  <a:lnTo>
                    <a:pt x="4294837" y="41887"/>
                  </a:lnTo>
                  <a:lnTo>
                    <a:pt x="4324372" y="71422"/>
                  </a:lnTo>
                  <a:lnTo>
                    <a:pt x="4346881" y="106839"/>
                  </a:lnTo>
                  <a:lnTo>
                    <a:pt x="4361225" y="146997"/>
                  </a:lnTo>
                  <a:lnTo>
                    <a:pt x="4366260" y="190753"/>
                  </a:lnTo>
                  <a:lnTo>
                    <a:pt x="4366260" y="953769"/>
                  </a:lnTo>
                  <a:lnTo>
                    <a:pt x="4361225" y="997526"/>
                  </a:lnTo>
                  <a:lnTo>
                    <a:pt x="4346881" y="1037684"/>
                  </a:lnTo>
                  <a:lnTo>
                    <a:pt x="4324372" y="1073101"/>
                  </a:lnTo>
                  <a:lnTo>
                    <a:pt x="4294837" y="1102636"/>
                  </a:lnTo>
                  <a:lnTo>
                    <a:pt x="4259420" y="1125145"/>
                  </a:lnTo>
                  <a:lnTo>
                    <a:pt x="4219262" y="1139489"/>
                  </a:lnTo>
                  <a:lnTo>
                    <a:pt x="4175506" y="1144524"/>
                  </a:lnTo>
                  <a:lnTo>
                    <a:pt x="190754" y="1144524"/>
                  </a:lnTo>
                  <a:lnTo>
                    <a:pt x="147017" y="1139489"/>
                  </a:lnTo>
                  <a:lnTo>
                    <a:pt x="106866" y="1125145"/>
                  </a:lnTo>
                  <a:lnTo>
                    <a:pt x="71448" y="1102636"/>
                  </a:lnTo>
                  <a:lnTo>
                    <a:pt x="41907" y="1073101"/>
                  </a:lnTo>
                  <a:lnTo>
                    <a:pt x="19389" y="1037684"/>
                  </a:lnTo>
                  <a:lnTo>
                    <a:pt x="5038" y="997526"/>
                  </a:lnTo>
                  <a:lnTo>
                    <a:pt x="0" y="953769"/>
                  </a:lnTo>
                  <a:lnTo>
                    <a:pt x="0" y="190753"/>
                  </a:lnTo>
                  <a:close/>
                </a:path>
              </a:pathLst>
            </a:custGeom>
            <a:ln w="9525">
              <a:solidFill>
                <a:srgbClr val="689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44549" y="1735327"/>
            <a:ext cx="3992879" cy="514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2384" marR="5080" indent="-20320">
              <a:lnSpc>
                <a:spcPct val="100600"/>
              </a:lnSpc>
              <a:spcBef>
                <a:spcPts val="85"/>
              </a:spcBef>
            </a:pPr>
            <a:r>
              <a:rPr sz="1600" spc="-5" dirty="0">
                <a:latin typeface="Carlito"/>
                <a:cs typeface="Carlito"/>
              </a:rPr>
              <a:t>Significa </a:t>
            </a:r>
            <a:r>
              <a:rPr sz="1600" spc="-15" dirty="0">
                <a:latin typeface="Carlito"/>
                <a:cs typeface="Carlito"/>
              </a:rPr>
              <a:t>preparar </a:t>
            </a:r>
            <a:r>
              <a:rPr sz="1600" spc="-5" dirty="0">
                <a:latin typeface="Carlito"/>
                <a:cs typeface="Carlito"/>
              </a:rPr>
              <a:t>la sala de </a:t>
            </a:r>
            <a:r>
              <a:rPr sz="1600" spc="-10" dirty="0">
                <a:latin typeface="Carlito"/>
                <a:cs typeface="Carlito"/>
              </a:rPr>
              <a:t>operaciones </a:t>
            </a:r>
            <a:r>
              <a:rPr sz="1600" spc="-15" dirty="0">
                <a:latin typeface="Carlito"/>
                <a:cs typeface="Carlito"/>
              </a:rPr>
              <a:t>para </a:t>
            </a:r>
            <a:r>
              <a:rPr sz="1600" spc="-5" dirty="0">
                <a:latin typeface="Carlito"/>
                <a:cs typeface="Carlito"/>
              </a:rPr>
              <a:t>un  </a:t>
            </a:r>
            <a:r>
              <a:rPr sz="1600" spc="-10" dirty="0">
                <a:latin typeface="Carlito"/>
                <a:cs typeface="Carlito"/>
              </a:rPr>
              <a:t>procedimiento </a:t>
            </a:r>
            <a:r>
              <a:rPr sz="1600" spc="-5" dirty="0">
                <a:latin typeface="Carlito"/>
                <a:cs typeface="Carlito"/>
              </a:rPr>
              <a:t>y abrir los </a:t>
            </a:r>
            <a:r>
              <a:rPr sz="1600" spc="-10" dirty="0">
                <a:latin typeface="Carlito"/>
                <a:cs typeface="Carlito"/>
              </a:rPr>
              <a:t>implementos</a:t>
            </a:r>
            <a:r>
              <a:rPr sz="1600" spc="5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estériles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18086" y="1188529"/>
            <a:ext cx="4836160" cy="1838325"/>
            <a:chOff x="5518086" y="1188529"/>
            <a:chExt cx="4836160" cy="1838325"/>
          </a:xfrm>
        </p:grpSpPr>
        <p:sp>
          <p:nvSpPr>
            <p:cNvPr id="11" name="object 11"/>
            <p:cNvSpPr/>
            <p:nvPr/>
          </p:nvSpPr>
          <p:spPr>
            <a:xfrm>
              <a:off x="5526023" y="1761743"/>
              <a:ext cx="809625" cy="485140"/>
            </a:xfrm>
            <a:custGeom>
              <a:avLst/>
              <a:gdLst/>
              <a:ahLst/>
              <a:cxnLst/>
              <a:rect l="l" t="t" r="r" b="b"/>
              <a:pathLst>
                <a:path w="809625" h="485139">
                  <a:moveTo>
                    <a:pt x="566927" y="0"/>
                  </a:moveTo>
                  <a:lnTo>
                    <a:pt x="566927" y="121157"/>
                  </a:lnTo>
                  <a:lnTo>
                    <a:pt x="0" y="121157"/>
                  </a:lnTo>
                  <a:lnTo>
                    <a:pt x="0" y="363473"/>
                  </a:lnTo>
                  <a:lnTo>
                    <a:pt x="566927" y="363473"/>
                  </a:lnTo>
                  <a:lnTo>
                    <a:pt x="566927" y="484631"/>
                  </a:lnTo>
                  <a:lnTo>
                    <a:pt x="809243" y="242315"/>
                  </a:lnTo>
                  <a:lnTo>
                    <a:pt x="566927" y="0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26023" y="1761743"/>
              <a:ext cx="809625" cy="485140"/>
            </a:xfrm>
            <a:custGeom>
              <a:avLst/>
              <a:gdLst/>
              <a:ahLst/>
              <a:cxnLst/>
              <a:rect l="l" t="t" r="r" b="b"/>
              <a:pathLst>
                <a:path w="809625" h="485139">
                  <a:moveTo>
                    <a:pt x="0" y="121157"/>
                  </a:moveTo>
                  <a:lnTo>
                    <a:pt x="566927" y="121157"/>
                  </a:lnTo>
                  <a:lnTo>
                    <a:pt x="566927" y="0"/>
                  </a:lnTo>
                  <a:lnTo>
                    <a:pt x="809243" y="242315"/>
                  </a:lnTo>
                  <a:lnTo>
                    <a:pt x="566927" y="484631"/>
                  </a:lnTo>
                  <a:lnTo>
                    <a:pt x="566927" y="363473"/>
                  </a:lnTo>
                  <a:lnTo>
                    <a:pt x="0" y="363473"/>
                  </a:lnTo>
                  <a:lnTo>
                    <a:pt x="0" y="121157"/>
                  </a:lnTo>
                  <a:close/>
                </a:path>
              </a:pathLst>
            </a:custGeom>
            <a:ln w="15875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35267" y="1193291"/>
              <a:ext cx="4014216" cy="1828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35267" y="1193291"/>
              <a:ext cx="4014470" cy="1828800"/>
            </a:xfrm>
            <a:custGeom>
              <a:avLst/>
              <a:gdLst/>
              <a:ahLst/>
              <a:cxnLst/>
              <a:rect l="l" t="t" r="r" b="b"/>
              <a:pathLst>
                <a:path w="4014470" h="18288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3709416" y="0"/>
                  </a:lnTo>
                  <a:lnTo>
                    <a:pt x="3758841" y="3990"/>
                  </a:lnTo>
                  <a:lnTo>
                    <a:pt x="3805732" y="15544"/>
                  </a:lnTo>
                  <a:lnTo>
                    <a:pt x="3849462" y="34032"/>
                  </a:lnTo>
                  <a:lnTo>
                    <a:pt x="3889400" y="58826"/>
                  </a:lnTo>
                  <a:lnTo>
                    <a:pt x="3924919" y="89296"/>
                  </a:lnTo>
                  <a:lnTo>
                    <a:pt x="3955389" y="124815"/>
                  </a:lnTo>
                  <a:lnTo>
                    <a:pt x="3980183" y="164753"/>
                  </a:lnTo>
                  <a:lnTo>
                    <a:pt x="3998671" y="208483"/>
                  </a:lnTo>
                  <a:lnTo>
                    <a:pt x="4010225" y="255374"/>
                  </a:lnTo>
                  <a:lnTo>
                    <a:pt x="4014216" y="304800"/>
                  </a:lnTo>
                  <a:lnTo>
                    <a:pt x="4014216" y="1524000"/>
                  </a:lnTo>
                  <a:lnTo>
                    <a:pt x="4010225" y="1573425"/>
                  </a:lnTo>
                  <a:lnTo>
                    <a:pt x="3998671" y="1620316"/>
                  </a:lnTo>
                  <a:lnTo>
                    <a:pt x="3980183" y="1664046"/>
                  </a:lnTo>
                  <a:lnTo>
                    <a:pt x="3955389" y="1703984"/>
                  </a:lnTo>
                  <a:lnTo>
                    <a:pt x="3924919" y="1739503"/>
                  </a:lnTo>
                  <a:lnTo>
                    <a:pt x="3889400" y="1769973"/>
                  </a:lnTo>
                  <a:lnTo>
                    <a:pt x="3849462" y="1794767"/>
                  </a:lnTo>
                  <a:lnTo>
                    <a:pt x="3805732" y="1813255"/>
                  </a:lnTo>
                  <a:lnTo>
                    <a:pt x="3758841" y="1824809"/>
                  </a:lnTo>
                  <a:lnTo>
                    <a:pt x="3709416" y="1828800"/>
                  </a:lnTo>
                  <a:lnTo>
                    <a:pt x="304800" y="1828800"/>
                  </a:lnTo>
                  <a:lnTo>
                    <a:pt x="255374" y="1824809"/>
                  </a:lnTo>
                  <a:lnTo>
                    <a:pt x="208483" y="1813255"/>
                  </a:lnTo>
                  <a:lnTo>
                    <a:pt x="164753" y="1794767"/>
                  </a:lnTo>
                  <a:lnTo>
                    <a:pt x="124815" y="1769973"/>
                  </a:lnTo>
                  <a:lnTo>
                    <a:pt x="89296" y="1739503"/>
                  </a:lnTo>
                  <a:lnTo>
                    <a:pt x="58826" y="1703984"/>
                  </a:lnTo>
                  <a:lnTo>
                    <a:pt x="34032" y="1664046"/>
                  </a:lnTo>
                  <a:lnTo>
                    <a:pt x="15544" y="1620316"/>
                  </a:lnTo>
                  <a:lnTo>
                    <a:pt x="3990" y="1573425"/>
                  </a:lnTo>
                  <a:lnTo>
                    <a:pt x="0" y="1524000"/>
                  </a:lnTo>
                  <a:lnTo>
                    <a:pt x="0" y="304800"/>
                  </a:lnTo>
                  <a:close/>
                </a:path>
              </a:pathLst>
            </a:custGeom>
            <a:ln w="9525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503289" y="1351025"/>
            <a:ext cx="3681095" cy="1489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99"/>
              </a:lnSpc>
              <a:spcBef>
                <a:spcPts val="95"/>
              </a:spcBef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Carlito"/>
                <a:cs typeface="Carlito"/>
              </a:rPr>
              <a:t>Según </a:t>
            </a:r>
            <a:r>
              <a:rPr sz="1600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complejidad </a:t>
            </a:r>
            <a:r>
              <a:rPr sz="1600" spc="-5" dirty="0">
                <a:latin typeface="Carlito"/>
                <a:cs typeface="Carlito"/>
              </a:rPr>
              <a:t>de </a:t>
            </a:r>
            <a:r>
              <a:rPr sz="1600" dirty="0">
                <a:latin typeface="Carlito"/>
                <a:cs typeface="Carlito"/>
              </a:rPr>
              <a:t>la </a:t>
            </a:r>
            <a:r>
              <a:rPr sz="1600" spc="-5" dirty="0">
                <a:latin typeface="Carlito"/>
                <a:cs typeface="Carlito"/>
              </a:rPr>
              <a:t>cirugía, </a:t>
            </a:r>
            <a:r>
              <a:rPr sz="1600" dirty="0">
                <a:latin typeface="Carlito"/>
                <a:cs typeface="Carlito"/>
              </a:rPr>
              <a:t>la  </a:t>
            </a:r>
            <a:r>
              <a:rPr sz="1600" spc="-10" dirty="0">
                <a:latin typeface="Carlito"/>
                <a:cs typeface="Carlito"/>
              </a:rPr>
              <a:t>cantidad </a:t>
            </a:r>
            <a:r>
              <a:rPr sz="1600" spc="-5" dirty="0">
                <a:latin typeface="Carlito"/>
                <a:cs typeface="Carlito"/>
              </a:rPr>
              <a:t>de equipo que </a:t>
            </a:r>
            <a:r>
              <a:rPr sz="1600" dirty="0">
                <a:latin typeface="Carlito"/>
                <a:cs typeface="Carlito"/>
              </a:rPr>
              <a:t>debe </a:t>
            </a:r>
            <a:r>
              <a:rPr sz="1600" spc="-10" dirty="0">
                <a:latin typeface="Carlito"/>
                <a:cs typeface="Carlito"/>
              </a:rPr>
              <a:t>prepararse  </a:t>
            </a:r>
            <a:r>
              <a:rPr sz="1600" spc="-5" dirty="0">
                <a:latin typeface="Carlito"/>
                <a:cs typeface="Carlito"/>
              </a:rPr>
              <a:t>y el </a:t>
            </a:r>
            <a:r>
              <a:rPr sz="1600" spc="-10" dirty="0">
                <a:latin typeface="Carlito"/>
                <a:cs typeface="Carlito"/>
              </a:rPr>
              <a:t>grado </a:t>
            </a:r>
            <a:r>
              <a:rPr sz="1600" spc="-5" dirty="0">
                <a:latin typeface="Carlito"/>
                <a:cs typeface="Carlito"/>
              </a:rPr>
              <a:t>de emergencia, </a:t>
            </a:r>
            <a:r>
              <a:rPr sz="1600" spc="-10" dirty="0">
                <a:latin typeface="Carlito"/>
                <a:cs typeface="Carlito"/>
              </a:rPr>
              <a:t>el  instrumentista </a:t>
            </a:r>
            <a:r>
              <a:rPr sz="1600" spc="-5" dirty="0">
                <a:latin typeface="Carlito"/>
                <a:cs typeface="Carlito"/>
              </a:rPr>
              <a:t>y el </a:t>
            </a:r>
            <a:r>
              <a:rPr sz="1600" spc="-10" dirty="0">
                <a:latin typeface="Carlito"/>
                <a:cs typeface="Carlito"/>
              </a:rPr>
              <a:t>circulante abren </a:t>
            </a:r>
            <a:r>
              <a:rPr sz="1600" spc="-5" dirty="0">
                <a:latin typeface="Carlito"/>
                <a:cs typeface="Carlito"/>
              </a:rPr>
              <a:t>las  cajas </a:t>
            </a:r>
            <a:r>
              <a:rPr sz="1600" dirty="0">
                <a:latin typeface="Carlito"/>
                <a:cs typeface="Carlito"/>
              </a:rPr>
              <a:t>15 </a:t>
            </a:r>
            <a:r>
              <a:rPr sz="1600" spc="-5" dirty="0">
                <a:latin typeface="Carlito"/>
                <a:cs typeface="Carlito"/>
              </a:rPr>
              <a:t>a </a:t>
            </a:r>
            <a:r>
              <a:rPr sz="1600" dirty="0">
                <a:latin typeface="Carlito"/>
                <a:cs typeface="Carlito"/>
              </a:rPr>
              <a:t>20 </a:t>
            </a:r>
            <a:r>
              <a:rPr sz="1600" spc="-5" dirty="0">
                <a:latin typeface="Carlito"/>
                <a:cs typeface="Carlito"/>
              </a:rPr>
              <a:t>minutos </a:t>
            </a:r>
            <a:r>
              <a:rPr sz="1600" spc="-10" dirty="0">
                <a:latin typeface="Carlito"/>
                <a:cs typeface="Carlito"/>
              </a:rPr>
              <a:t>antes del  </a:t>
            </a:r>
            <a:r>
              <a:rPr sz="1600" spc="-15" dirty="0">
                <a:latin typeface="Carlito"/>
                <a:cs typeface="Carlito"/>
              </a:rPr>
              <a:t>comienzo </a:t>
            </a:r>
            <a:r>
              <a:rPr sz="1600" spc="-5" dirty="0">
                <a:latin typeface="Carlito"/>
                <a:cs typeface="Carlito"/>
              </a:rPr>
              <a:t>de </a:t>
            </a:r>
            <a:r>
              <a:rPr sz="1600" dirty="0">
                <a:latin typeface="Carlito"/>
                <a:cs typeface="Carlito"/>
              </a:rPr>
              <a:t>la</a:t>
            </a:r>
            <a:r>
              <a:rPr sz="1600" spc="3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operación.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58311" y="3144011"/>
            <a:ext cx="4535424" cy="2996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0"/>
            <a:ext cx="12039600" cy="6858000"/>
            <a:chOff x="152400" y="0"/>
            <a:chExt cx="12039600" cy="6858000"/>
          </a:xfrm>
        </p:grpSpPr>
        <p:sp>
          <p:nvSpPr>
            <p:cNvPr id="3" name="object 3"/>
            <p:cNvSpPr/>
            <p:nvPr/>
          </p:nvSpPr>
          <p:spPr>
            <a:xfrm>
              <a:off x="2417826" y="3528821"/>
              <a:ext cx="8637270" cy="0"/>
            </a:xfrm>
            <a:custGeom>
              <a:avLst/>
              <a:gdLst/>
              <a:ahLst/>
              <a:cxnLst/>
              <a:rect l="l" t="t" r="r" b="b"/>
              <a:pathLst>
                <a:path w="8637270">
                  <a:moveTo>
                    <a:pt x="0" y="0"/>
                  </a:moveTo>
                  <a:lnTo>
                    <a:pt x="8637016" y="0"/>
                  </a:lnTo>
                </a:path>
              </a:pathLst>
            </a:custGeom>
            <a:ln w="31750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0"/>
              <a:ext cx="120396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9365" y="287845"/>
            <a:ext cx="3613785" cy="789940"/>
            <a:chOff x="1019365" y="287845"/>
            <a:chExt cx="3613785" cy="789940"/>
          </a:xfrm>
        </p:grpSpPr>
        <p:sp>
          <p:nvSpPr>
            <p:cNvPr id="3" name="object 3"/>
            <p:cNvSpPr/>
            <p:nvPr/>
          </p:nvSpPr>
          <p:spPr>
            <a:xfrm>
              <a:off x="1024127" y="292608"/>
              <a:ext cx="3604260" cy="780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4127" y="292608"/>
              <a:ext cx="3604260" cy="780415"/>
            </a:xfrm>
            <a:custGeom>
              <a:avLst/>
              <a:gdLst/>
              <a:ahLst/>
              <a:cxnLst/>
              <a:rect l="l" t="t" r="r" b="b"/>
              <a:pathLst>
                <a:path w="3604260" h="780415">
                  <a:moveTo>
                    <a:pt x="0" y="130048"/>
                  </a:moveTo>
                  <a:lnTo>
                    <a:pt x="10220" y="79402"/>
                  </a:lnTo>
                  <a:lnTo>
                    <a:pt x="38092" y="38068"/>
                  </a:lnTo>
                  <a:lnTo>
                    <a:pt x="79429" y="10211"/>
                  </a:lnTo>
                  <a:lnTo>
                    <a:pt x="130047" y="0"/>
                  </a:lnTo>
                  <a:lnTo>
                    <a:pt x="3474212" y="0"/>
                  </a:lnTo>
                  <a:lnTo>
                    <a:pt x="3524857" y="10211"/>
                  </a:lnTo>
                  <a:lnTo>
                    <a:pt x="3566191" y="38068"/>
                  </a:lnTo>
                  <a:lnTo>
                    <a:pt x="3594048" y="79402"/>
                  </a:lnTo>
                  <a:lnTo>
                    <a:pt x="3604260" y="130048"/>
                  </a:lnTo>
                  <a:lnTo>
                    <a:pt x="3604260" y="650240"/>
                  </a:lnTo>
                  <a:lnTo>
                    <a:pt x="3594048" y="700885"/>
                  </a:lnTo>
                  <a:lnTo>
                    <a:pt x="3566191" y="742219"/>
                  </a:lnTo>
                  <a:lnTo>
                    <a:pt x="3524857" y="770076"/>
                  </a:lnTo>
                  <a:lnTo>
                    <a:pt x="3474212" y="780288"/>
                  </a:lnTo>
                  <a:lnTo>
                    <a:pt x="130047" y="780288"/>
                  </a:lnTo>
                  <a:lnTo>
                    <a:pt x="79429" y="770076"/>
                  </a:lnTo>
                  <a:lnTo>
                    <a:pt x="38092" y="742219"/>
                  </a:lnTo>
                  <a:lnTo>
                    <a:pt x="10220" y="700885"/>
                  </a:lnTo>
                  <a:lnTo>
                    <a:pt x="0" y="650240"/>
                  </a:lnTo>
                  <a:lnTo>
                    <a:pt x="0" y="130048"/>
                  </a:lnTo>
                  <a:close/>
                </a:path>
              </a:pathLst>
            </a:custGeom>
            <a:ln w="9525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30070" y="520953"/>
            <a:ext cx="1992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rlito"/>
                <a:cs typeface="Carlito"/>
              </a:rPr>
              <a:t>PAQUETES</a:t>
            </a:r>
            <a:r>
              <a:rPr sz="1800" b="1" spc="-7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GRANDES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9389" y="1574101"/>
            <a:ext cx="4325620" cy="1081405"/>
            <a:chOff x="449389" y="1574101"/>
            <a:chExt cx="4325620" cy="1081405"/>
          </a:xfrm>
        </p:grpSpPr>
        <p:sp>
          <p:nvSpPr>
            <p:cNvPr id="7" name="object 7"/>
            <p:cNvSpPr/>
            <p:nvPr/>
          </p:nvSpPr>
          <p:spPr>
            <a:xfrm>
              <a:off x="454151" y="1578863"/>
              <a:ext cx="4315968" cy="1071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151" y="1578863"/>
              <a:ext cx="4316095" cy="1071880"/>
            </a:xfrm>
            <a:custGeom>
              <a:avLst/>
              <a:gdLst/>
              <a:ahLst/>
              <a:cxnLst/>
              <a:rect l="l" t="t" r="r" b="b"/>
              <a:pathLst>
                <a:path w="4316095" h="1071880">
                  <a:moveTo>
                    <a:pt x="0" y="178562"/>
                  </a:moveTo>
                  <a:lnTo>
                    <a:pt x="6378" y="131115"/>
                  </a:lnTo>
                  <a:lnTo>
                    <a:pt x="24379" y="88467"/>
                  </a:lnTo>
                  <a:lnTo>
                    <a:pt x="52300" y="52324"/>
                  </a:lnTo>
                  <a:lnTo>
                    <a:pt x="88439" y="24393"/>
                  </a:lnTo>
                  <a:lnTo>
                    <a:pt x="131093" y="6382"/>
                  </a:lnTo>
                  <a:lnTo>
                    <a:pt x="178562" y="0"/>
                  </a:lnTo>
                  <a:lnTo>
                    <a:pt x="4137406" y="0"/>
                  </a:lnTo>
                  <a:lnTo>
                    <a:pt x="4184852" y="6382"/>
                  </a:lnTo>
                  <a:lnTo>
                    <a:pt x="4227500" y="24393"/>
                  </a:lnTo>
                  <a:lnTo>
                    <a:pt x="4263644" y="52323"/>
                  </a:lnTo>
                  <a:lnTo>
                    <a:pt x="4291574" y="88467"/>
                  </a:lnTo>
                  <a:lnTo>
                    <a:pt x="4309585" y="131115"/>
                  </a:lnTo>
                  <a:lnTo>
                    <a:pt x="4315968" y="178562"/>
                  </a:lnTo>
                  <a:lnTo>
                    <a:pt x="4315968" y="892810"/>
                  </a:lnTo>
                  <a:lnTo>
                    <a:pt x="4309585" y="940256"/>
                  </a:lnTo>
                  <a:lnTo>
                    <a:pt x="4291574" y="982904"/>
                  </a:lnTo>
                  <a:lnTo>
                    <a:pt x="4263644" y="1019048"/>
                  </a:lnTo>
                  <a:lnTo>
                    <a:pt x="4227500" y="1046978"/>
                  </a:lnTo>
                  <a:lnTo>
                    <a:pt x="4184852" y="1064989"/>
                  </a:lnTo>
                  <a:lnTo>
                    <a:pt x="4137406" y="1071372"/>
                  </a:lnTo>
                  <a:lnTo>
                    <a:pt x="178562" y="1071372"/>
                  </a:lnTo>
                  <a:lnTo>
                    <a:pt x="131093" y="1064989"/>
                  </a:lnTo>
                  <a:lnTo>
                    <a:pt x="88439" y="1046978"/>
                  </a:lnTo>
                  <a:lnTo>
                    <a:pt x="52300" y="1019048"/>
                  </a:lnTo>
                  <a:lnTo>
                    <a:pt x="24379" y="982904"/>
                  </a:lnTo>
                  <a:lnTo>
                    <a:pt x="6378" y="940256"/>
                  </a:lnTo>
                  <a:lnTo>
                    <a:pt x="0" y="892810"/>
                  </a:lnTo>
                  <a:lnTo>
                    <a:pt x="0" y="178562"/>
                  </a:lnTo>
                  <a:close/>
                </a:path>
              </a:pathLst>
            </a:custGeom>
            <a:ln w="9525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85012" y="1602740"/>
            <a:ext cx="405637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rlito"/>
                <a:cs typeface="Carlito"/>
              </a:rPr>
              <a:t>Son </a:t>
            </a:r>
            <a:r>
              <a:rPr sz="1600" spc="-5" dirty="0">
                <a:latin typeface="Carlito"/>
                <a:cs typeface="Carlito"/>
              </a:rPr>
              <a:t>los que contienen </a:t>
            </a:r>
            <a:r>
              <a:rPr sz="1600" dirty="0">
                <a:latin typeface="Carlito"/>
                <a:cs typeface="Carlito"/>
              </a:rPr>
              <a:t>la </a:t>
            </a:r>
            <a:r>
              <a:rPr sz="1600" spc="-15" dirty="0">
                <a:latin typeface="Carlito"/>
                <a:cs typeface="Carlito"/>
              </a:rPr>
              <a:t>ropa, </a:t>
            </a:r>
            <a:r>
              <a:rPr sz="1600" spc="-5" dirty="0">
                <a:latin typeface="Carlito"/>
                <a:cs typeface="Carlito"/>
              </a:rPr>
              <a:t>las </a:t>
            </a:r>
            <a:r>
              <a:rPr sz="1600" spc="-10" dirty="0">
                <a:latin typeface="Carlito"/>
                <a:cs typeface="Carlito"/>
              </a:rPr>
              <a:t>batas, </a:t>
            </a:r>
            <a:r>
              <a:rPr sz="1600" spc="-5" dirty="0">
                <a:latin typeface="Carlito"/>
                <a:cs typeface="Carlito"/>
              </a:rPr>
              <a:t>las  toallas, las </a:t>
            </a:r>
            <a:r>
              <a:rPr sz="1600" spc="-10" dirty="0">
                <a:latin typeface="Carlito"/>
                <a:cs typeface="Carlito"/>
              </a:rPr>
              <a:t>compresas </a:t>
            </a:r>
            <a:r>
              <a:rPr sz="1600" spc="-5" dirty="0">
                <a:latin typeface="Carlito"/>
                <a:cs typeface="Carlito"/>
              </a:rPr>
              <a:t>y </a:t>
            </a:r>
            <a:r>
              <a:rPr sz="1600" spc="-15" dirty="0">
                <a:latin typeface="Carlito"/>
                <a:cs typeface="Carlito"/>
              </a:rPr>
              <a:t>otros</a:t>
            </a:r>
            <a:r>
              <a:rPr sz="1600" spc="3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materiales.</a:t>
            </a:r>
            <a:endParaRPr sz="16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rlito"/>
                <a:cs typeface="Carlito"/>
              </a:rPr>
              <a:t>El </a:t>
            </a:r>
            <a:r>
              <a:rPr sz="1600" spc="-10" dirty="0">
                <a:latin typeface="Carlito"/>
                <a:cs typeface="Carlito"/>
              </a:rPr>
              <a:t>paquete grande </a:t>
            </a:r>
            <a:r>
              <a:rPr sz="1600" spc="-5" dirty="0">
                <a:latin typeface="Carlito"/>
                <a:cs typeface="Carlito"/>
              </a:rPr>
              <a:t>es el </a:t>
            </a:r>
            <a:r>
              <a:rPr sz="1600" spc="-10" dirty="0">
                <a:latin typeface="Carlito"/>
                <a:cs typeface="Carlito"/>
              </a:rPr>
              <a:t>primero </a:t>
            </a:r>
            <a:r>
              <a:rPr sz="1600" spc="-5" dirty="0">
                <a:latin typeface="Carlito"/>
                <a:cs typeface="Carlito"/>
              </a:rPr>
              <a:t>en</a:t>
            </a:r>
            <a:r>
              <a:rPr sz="1600" spc="8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abrirse.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819709" y="287845"/>
            <a:ext cx="3760470" cy="923925"/>
            <a:chOff x="6819709" y="287845"/>
            <a:chExt cx="3760470" cy="923925"/>
          </a:xfrm>
        </p:grpSpPr>
        <p:sp>
          <p:nvSpPr>
            <p:cNvPr id="11" name="object 11"/>
            <p:cNvSpPr/>
            <p:nvPr/>
          </p:nvSpPr>
          <p:spPr>
            <a:xfrm>
              <a:off x="6824471" y="292608"/>
              <a:ext cx="3750563" cy="914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24471" y="292608"/>
              <a:ext cx="3750945" cy="914400"/>
            </a:xfrm>
            <a:custGeom>
              <a:avLst/>
              <a:gdLst/>
              <a:ahLst/>
              <a:cxnLst/>
              <a:rect l="l" t="t" r="r" b="b"/>
              <a:pathLst>
                <a:path w="3750945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3598163" y="0"/>
                  </a:lnTo>
                  <a:lnTo>
                    <a:pt x="3646346" y="7766"/>
                  </a:lnTo>
                  <a:lnTo>
                    <a:pt x="3688183" y="29394"/>
                  </a:lnTo>
                  <a:lnTo>
                    <a:pt x="3721169" y="62380"/>
                  </a:lnTo>
                  <a:lnTo>
                    <a:pt x="3742797" y="104217"/>
                  </a:lnTo>
                  <a:lnTo>
                    <a:pt x="3750563" y="152400"/>
                  </a:lnTo>
                  <a:lnTo>
                    <a:pt x="3750563" y="762000"/>
                  </a:lnTo>
                  <a:lnTo>
                    <a:pt x="3742797" y="810182"/>
                  </a:lnTo>
                  <a:lnTo>
                    <a:pt x="3721169" y="852019"/>
                  </a:lnTo>
                  <a:lnTo>
                    <a:pt x="3688183" y="885005"/>
                  </a:lnTo>
                  <a:lnTo>
                    <a:pt x="3646346" y="906633"/>
                  </a:lnTo>
                  <a:lnTo>
                    <a:pt x="3598163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531222" y="310388"/>
            <a:ext cx="921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810" algn="l"/>
              </a:tabLst>
            </a:pPr>
            <a:r>
              <a:rPr sz="1800" b="1" dirty="0">
                <a:latin typeface="Carlito"/>
                <a:cs typeface="Carlito"/>
              </a:rPr>
              <a:t>ab</a:t>
            </a:r>
            <a:r>
              <a:rPr sz="1800" b="1" spc="-15" dirty="0">
                <a:latin typeface="Carlito"/>
                <a:cs typeface="Carlito"/>
              </a:rPr>
              <a:t>r</a:t>
            </a:r>
            <a:r>
              <a:rPr sz="1800" b="1" dirty="0">
                <a:latin typeface="Carlito"/>
                <a:cs typeface="Carlito"/>
              </a:rPr>
              <a:t>ir	l</a:t>
            </a:r>
            <a:r>
              <a:rPr sz="1800" b="1" spc="-10" dirty="0">
                <a:latin typeface="Carlito"/>
                <a:cs typeface="Carlito"/>
              </a:rPr>
              <a:t>o</a:t>
            </a:r>
            <a:r>
              <a:rPr sz="1800" b="1" dirty="0">
                <a:latin typeface="Carlito"/>
                <a:cs typeface="Carlito"/>
              </a:rPr>
              <a:t>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46466" y="310388"/>
            <a:ext cx="1336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2875">
              <a:lnSpc>
                <a:spcPct val="100000"/>
              </a:lnSpc>
              <a:spcBef>
                <a:spcPts val="100"/>
              </a:spcBef>
              <a:tabLst>
                <a:tab pos="897890" algn="l"/>
                <a:tab pos="1038225" algn="l"/>
              </a:tabLst>
            </a:pPr>
            <a:r>
              <a:rPr sz="1800" b="1" dirty="0">
                <a:latin typeface="Carlito"/>
                <a:cs typeface="Carlito"/>
              </a:rPr>
              <a:t>ut</a:t>
            </a:r>
            <a:r>
              <a:rPr sz="1800" b="1" spc="-15" dirty="0">
                <a:latin typeface="Carlito"/>
                <a:cs typeface="Carlito"/>
              </a:rPr>
              <a:t>il</a:t>
            </a:r>
            <a:r>
              <a:rPr sz="1800" b="1" dirty="0">
                <a:latin typeface="Carlito"/>
                <a:cs typeface="Carlito"/>
              </a:rPr>
              <a:t>i</a:t>
            </a:r>
            <a:r>
              <a:rPr sz="1800" b="1" spc="-20" dirty="0">
                <a:latin typeface="Carlito"/>
                <a:cs typeface="Carlito"/>
              </a:rPr>
              <a:t>z</a:t>
            </a:r>
            <a:r>
              <a:rPr sz="1800" b="1" dirty="0">
                <a:latin typeface="Carlito"/>
                <a:cs typeface="Carlito"/>
              </a:rPr>
              <a:t>a	pa</a:t>
            </a:r>
            <a:r>
              <a:rPr sz="1800" b="1" spc="-40" dirty="0">
                <a:latin typeface="Carlito"/>
                <a:cs typeface="Carlito"/>
              </a:rPr>
              <a:t>r</a:t>
            </a:r>
            <a:r>
              <a:rPr sz="1800" b="1" dirty="0">
                <a:latin typeface="Carlito"/>
                <a:cs typeface="Carlito"/>
              </a:rPr>
              <a:t>a  </a:t>
            </a:r>
            <a:r>
              <a:rPr sz="1800" b="1" spc="-15" dirty="0">
                <a:latin typeface="Carlito"/>
                <a:cs typeface="Carlito"/>
              </a:rPr>
              <a:t>grandes,		</a:t>
            </a:r>
            <a:r>
              <a:rPr sz="1800" b="1" spc="-10" dirty="0">
                <a:latin typeface="Carlito"/>
                <a:cs typeface="Carlito"/>
              </a:rPr>
              <a:t>en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32746" y="584708"/>
            <a:ext cx="920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2590" algn="l"/>
              </a:tabLst>
            </a:pPr>
            <a:r>
              <a:rPr sz="1800" b="1" dirty="0">
                <a:latin typeface="Carlito"/>
                <a:cs typeface="Carlito"/>
              </a:rPr>
              <a:t>la	</a:t>
            </a:r>
            <a:r>
              <a:rPr sz="1800" b="1" spc="-5" dirty="0">
                <a:latin typeface="Carlito"/>
                <a:cs typeface="Carlito"/>
              </a:rPr>
              <a:t>mesa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949185" y="310388"/>
            <a:ext cx="1092200" cy="850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  <a:tabLst>
                <a:tab pos="875030" algn="l"/>
              </a:tabLst>
            </a:pPr>
            <a:r>
              <a:rPr sz="1800" spc="-160" dirty="0"/>
              <a:t>T</a:t>
            </a:r>
            <a:r>
              <a:rPr sz="1800" spc="-10" dirty="0"/>
              <a:t>é</a:t>
            </a:r>
            <a:r>
              <a:rPr sz="1800" spc="-5" dirty="0"/>
              <a:t>cni</a:t>
            </a:r>
            <a:r>
              <a:rPr sz="1800" spc="-15" dirty="0"/>
              <a:t>c</a:t>
            </a:r>
            <a:r>
              <a:rPr sz="1800" dirty="0"/>
              <a:t>a	</a:t>
            </a:r>
            <a:r>
              <a:rPr sz="1800" spc="-15" dirty="0"/>
              <a:t>se  paquetes  </a:t>
            </a:r>
            <a:r>
              <a:rPr sz="1800" dirty="0"/>
              <a:t>auxiliar</a:t>
            </a:r>
            <a:endParaRPr sz="1800"/>
          </a:p>
        </p:txBody>
      </p:sp>
      <p:sp>
        <p:nvSpPr>
          <p:cNvPr id="17" name="object 17"/>
          <p:cNvSpPr/>
          <p:nvPr/>
        </p:nvSpPr>
        <p:spPr>
          <a:xfrm>
            <a:off x="8453628" y="1202436"/>
            <a:ext cx="532637" cy="7597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6819709" y="2009965"/>
            <a:ext cx="3871595" cy="1731645"/>
            <a:chOff x="6819709" y="2009965"/>
            <a:chExt cx="3871595" cy="1731645"/>
          </a:xfrm>
        </p:grpSpPr>
        <p:sp>
          <p:nvSpPr>
            <p:cNvPr id="19" name="object 19"/>
            <p:cNvSpPr/>
            <p:nvPr/>
          </p:nvSpPr>
          <p:spPr>
            <a:xfrm>
              <a:off x="6824471" y="2014727"/>
              <a:ext cx="3861816" cy="17221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24471" y="2014727"/>
              <a:ext cx="3862070" cy="1722120"/>
            </a:xfrm>
            <a:custGeom>
              <a:avLst/>
              <a:gdLst/>
              <a:ahLst/>
              <a:cxnLst/>
              <a:rect l="l" t="t" r="r" b="b"/>
              <a:pathLst>
                <a:path w="3862070" h="1722120">
                  <a:moveTo>
                    <a:pt x="0" y="287020"/>
                  </a:moveTo>
                  <a:lnTo>
                    <a:pt x="3757" y="240468"/>
                  </a:lnTo>
                  <a:lnTo>
                    <a:pt x="14634" y="196307"/>
                  </a:lnTo>
                  <a:lnTo>
                    <a:pt x="32040" y="155126"/>
                  </a:lnTo>
                  <a:lnTo>
                    <a:pt x="55384" y="117518"/>
                  </a:lnTo>
                  <a:lnTo>
                    <a:pt x="84074" y="84074"/>
                  </a:lnTo>
                  <a:lnTo>
                    <a:pt x="117518" y="55384"/>
                  </a:lnTo>
                  <a:lnTo>
                    <a:pt x="155126" y="32040"/>
                  </a:lnTo>
                  <a:lnTo>
                    <a:pt x="196307" y="14634"/>
                  </a:lnTo>
                  <a:lnTo>
                    <a:pt x="240468" y="3757"/>
                  </a:lnTo>
                  <a:lnTo>
                    <a:pt x="287020" y="0"/>
                  </a:lnTo>
                  <a:lnTo>
                    <a:pt x="3574796" y="0"/>
                  </a:lnTo>
                  <a:lnTo>
                    <a:pt x="3621347" y="3757"/>
                  </a:lnTo>
                  <a:lnTo>
                    <a:pt x="3665508" y="14634"/>
                  </a:lnTo>
                  <a:lnTo>
                    <a:pt x="3706689" y="32040"/>
                  </a:lnTo>
                  <a:lnTo>
                    <a:pt x="3744297" y="55384"/>
                  </a:lnTo>
                  <a:lnTo>
                    <a:pt x="3777741" y="84074"/>
                  </a:lnTo>
                  <a:lnTo>
                    <a:pt x="3806431" y="117518"/>
                  </a:lnTo>
                  <a:lnTo>
                    <a:pt x="3829775" y="155126"/>
                  </a:lnTo>
                  <a:lnTo>
                    <a:pt x="3847181" y="196307"/>
                  </a:lnTo>
                  <a:lnTo>
                    <a:pt x="3858058" y="240468"/>
                  </a:lnTo>
                  <a:lnTo>
                    <a:pt x="3861816" y="287020"/>
                  </a:lnTo>
                  <a:lnTo>
                    <a:pt x="3861816" y="1435100"/>
                  </a:lnTo>
                  <a:lnTo>
                    <a:pt x="3858058" y="1481651"/>
                  </a:lnTo>
                  <a:lnTo>
                    <a:pt x="3847181" y="1525812"/>
                  </a:lnTo>
                  <a:lnTo>
                    <a:pt x="3829775" y="1566993"/>
                  </a:lnTo>
                  <a:lnTo>
                    <a:pt x="3806431" y="1604601"/>
                  </a:lnTo>
                  <a:lnTo>
                    <a:pt x="3777742" y="1638046"/>
                  </a:lnTo>
                  <a:lnTo>
                    <a:pt x="3744297" y="1666735"/>
                  </a:lnTo>
                  <a:lnTo>
                    <a:pt x="3706689" y="1690079"/>
                  </a:lnTo>
                  <a:lnTo>
                    <a:pt x="3665508" y="1707485"/>
                  </a:lnTo>
                  <a:lnTo>
                    <a:pt x="3621347" y="1718362"/>
                  </a:lnTo>
                  <a:lnTo>
                    <a:pt x="3574796" y="1722120"/>
                  </a:lnTo>
                  <a:lnTo>
                    <a:pt x="287020" y="1722120"/>
                  </a:lnTo>
                  <a:lnTo>
                    <a:pt x="240468" y="1718362"/>
                  </a:lnTo>
                  <a:lnTo>
                    <a:pt x="196307" y="1707485"/>
                  </a:lnTo>
                  <a:lnTo>
                    <a:pt x="155126" y="1690079"/>
                  </a:lnTo>
                  <a:lnTo>
                    <a:pt x="117518" y="1666735"/>
                  </a:lnTo>
                  <a:lnTo>
                    <a:pt x="84074" y="1638046"/>
                  </a:lnTo>
                  <a:lnTo>
                    <a:pt x="55384" y="1604601"/>
                  </a:lnTo>
                  <a:lnTo>
                    <a:pt x="32040" y="1566993"/>
                  </a:lnTo>
                  <a:lnTo>
                    <a:pt x="14634" y="1525812"/>
                  </a:lnTo>
                  <a:lnTo>
                    <a:pt x="3757" y="1481651"/>
                  </a:lnTo>
                  <a:lnTo>
                    <a:pt x="0" y="1435100"/>
                  </a:lnTo>
                  <a:lnTo>
                    <a:pt x="0" y="287020"/>
                  </a:lnTo>
                  <a:close/>
                </a:path>
              </a:pathLst>
            </a:custGeom>
            <a:ln w="9524">
              <a:solidFill>
                <a:srgbClr val="DE46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88556" y="2104770"/>
            <a:ext cx="35375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Carlito"/>
                <a:cs typeface="Carlito"/>
              </a:rPr>
              <a:t>Coloque </a:t>
            </a:r>
            <a:r>
              <a:rPr sz="1600" spc="-5" dirty="0">
                <a:latin typeface="Carlito"/>
                <a:cs typeface="Carlito"/>
              </a:rPr>
              <a:t>el </a:t>
            </a:r>
            <a:r>
              <a:rPr sz="1600" spc="-10" dirty="0">
                <a:latin typeface="Carlito"/>
                <a:cs typeface="Carlito"/>
              </a:rPr>
              <a:t>paquete </a:t>
            </a:r>
            <a:r>
              <a:rPr sz="1600" spc="-5" dirty="0">
                <a:latin typeface="Carlito"/>
                <a:cs typeface="Carlito"/>
              </a:rPr>
              <a:t>en el </a:t>
            </a:r>
            <a:r>
              <a:rPr sz="1600" spc="-10" dirty="0">
                <a:latin typeface="Carlito"/>
                <a:cs typeface="Carlito"/>
              </a:rPr>
              <a:t>dentro </a:t>
            </a:r>
            <a:r>
              <a:rPr sz="1600" dirty="0">
                <a:latin typeface="Carlito"/>
                <a:cs typeface="Carlito"/>
              </a:rPr>
              <a:t>de la  </a:t>
            </a:r>
            <a:r>
              <a:rPr sz="1600" spc="-10" dirty="0">
                <a:latin typeface="Carlito"/>
                <a:cs typeface="Carlito"/>
              </a:rPr>
              <a:t>mesa auxiliar </a:t>
            </a:r>
            <a:r>
              <a:rPr sz="1600" spc="-5" dirty="0">
                <a:latin typeface="Carlito"/>
                <a:cs typeface="Carlito"/>
              </a:rPr>
              <a:t>y oriéntelo de manea  que los </a:t>
            </a:r>
            <a:r>
              <a:rPr sz="1600" spc="-10" dirty="0">
                <a:latin typeface="Carlito"/>
                <a:cs typeface="Carlito"/>
              </a:rPr>
              <a:t>extremos largos </a:t>
            </a:r>
            <a:r>
              <a:rPr sz="1600" dirty="0">
                <a:latin typeface="Carlito"/>
                <a:cs typeface="Carlito"/>
              </a:rPr>
              <a:t>del </a:t>
            </a:r>
            <a:r>
              <a:rPr sz="1600" spc="-5" dirty="0">
                <a:latin typeface="Carlito"/>
                <a:cs typeface="Carlito"/>
              </a:rPr>
              <a:t>envoltorio  no </a:t>
            </a:r>
            <a:r>
              <a:rPr sz="1600" dirty="0">
                <a:latin typeface="Carlito"/>
                <a:cs typeface="Carlito"/>
              </a:rPr>
              <a:t>se </a:t>
            </a:r>
            <a:r>
              <a:rPr sz="1600" spc="-5" dirty="0">
                <a:latin typeface="Carlito"/>
                <a:cs typeface="Carlito"/>
              </a:rPr>
              <a:t>alineen </a:t>
            </a:r>
            <a:r>
              <a:rPr sz="1600" spc="-10" dirty="0">
                <a:latin typeface="Carlito"/>
                <a:cs typeface="Carlito"/>
              </a:rPr>
              <a:t>con </a:t>
            </a:r>
            <a:r>
              <a:rPr sz="1600" dirty="0">
                <a:latin typeface="Carlito"/>
                <a:cs typeface="Carlito"/>
              </a:rPr>
              <a:t>la </a:t>
            </a:r>
            <a:r>
              <a:rPr sz="1600" spc="-10" dirty="0">
                <a:latin typeface="Carlito"/>
                <a:cs typeface="Carlito"/>
              </a:rPr>
              <a:t>parte </a:t>
            </a:r>
            <a:r>
              <a:rPr sz="1600" spc="-15" dirty="0">
                <a:latin typeface="Carlito"/>
                <a:cs typeface="Carlito"/>
              </a:rPr>
              <a:t>larga </a:t>
            </a:r>
            <a:r>
              <a:rPr sz="1600" spc="-5" dirty="0">
                <a:latin typeface="Carlito"/>
                <a:cs typeface="Carlito"/>
              </a:rPr>
              <a:t>de </a:t>
            </a:r>
            <a:r>
              <a:rPr sz="1600" dirty="0">
                <a:latin typeface="Carlito"/>
                <a:cs typeface="Carlito"/>
              </a:rPr>
              <a:t>la  </a:t>
            </a:r>
            <a:r>
              <a:rPr sz="1600" spc="-5" dirty="0">
                <a:latin typeface="Carlito"/>
                <a:cs typeface="Carlito"/>
              </a:rPr>
              <a:t>mesa.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19709" y="3904297"/>
            <a:ext cx="3871595" cy="1280795"/>
            <a:chOff x="6819709" y="3904297"/>
            <a:chExt cx="3871595" cy="1280795"/>
          </a:xfrm>
        </p:grpSpPr>
        <p:sp>
          <p:nvSpPr>
            <p:cNvPr id="23" name="object 23"/>
            <p:cNvSpPr/>
            <p:nvPr/>
          </p:nvSpPr>
          <p:spPr>
            <a:xfrm>
              <a:off x="6824471" y="3909059"/>
              <a:ext cx="3861816" cy="12710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24471" y="3909059"/>
              <a:ext cx="3862070" cy="1271270"/>
            </a:xfrm>
            <a:custGeom>
              <a:avLst/>
              <a:gdLst/>
              <a:ahLst/>
              <a:cxnLst/>
              <a:rect l="l" t="t" r="r" b="b"/>
              <a:pathLst>
                <a:path w="3862070" h="1271270">
                  <a:moveTo>
                    <a:pt x="0" y="211835"/>
                  </a:moveTo>
                  <a:lnTo>
                    <a:pt x="5596" y="163272"/>
                  </a:lnTo>
                  <a:lnTo>
                    <a:pt x="21535" y="118687"/>
                  </a:lnTo>
                  <a:lnTo>
                    <a:pt x="46546" y="79354"/>
                  </a:lnTo>
                  <a:lnTo>
                    <a:pt x="79354" y="46546"/>
                  </a:lnTo>
                  <a:lnTo>
                    <a:pt x="118687" y="21535"/>
                  </a:lnTo>
                  <a:lnTo>
                    <a:pt x="163272" y="5596"/>
                  </a:lnTo>
                  <a:lnTo>
                    <a:pt x="211835" y="0"/>
                  </a:lnTo>
                  <a:lnTo>
                    <a:pt x="3649979" y="0"/>
                  </a:lnTo>
                  <a:lnTo>
                    <a:pt x="3698543" y="5596"/>
                  </a:lnTo>
                  <a:lnTo>
                    <a:pt x="3743128" y="21535"/>
                  </a:lnTo>
                  <a:lnTo>
                    <a:pt x="3782461" y="46546"/>
                  </a:lnTo>
                  <a:lnTo>
                    <a:pt x="3815269" y="79354"/>
                  </a:lnTo>
                  <a:lnTo>
                    <a:pt x="3840280" y="118687"/>
                  </a:lnTo>
                  <a:lnTo>
                    <a:pt x="3856219" y="163272"/>
                  </a:lnTo>
                  <a:lnTo>
                    <a:pt x="3861816" y="211835"/>
                  </a:lnTo>
                  <a:lnTo>
                    <a:pt x="3861816" y="1059179"/>
                  </a:lnTo>
                  <a:lnTo>
                    <a:pt x="3856219" y="1107743"/>
                  </a:lnTo>
                  <a:lnTo>
                    <a:pt x="3840280" y="1152328"/>
                  </a:lnTo>
                  <a:lnTo>
                    <a:pt x="3815269" y="1191661"/>
                  </a:lnTo>
                  <a:lnTo>
                    <a:pt x="3782461" y="1224469"/>
                  </a:lnTo>
                  <a:lnTo>
                    <a:pt x="3743128" y="1249480"/>
                  </a:lnTo>
                  <a:lnTo>
                    <a:pt x="3698543" y="1265419"/>
                  </a:lnTo>
                  <a:lnTo>
                    <a:pt x="3649979" y="1271015"/>
                  </a:lnTo>
                  <a:lnTo>
                    <a:pt x="211835" y="1271015"/>
                  </a:lnTo>
                  <a:lnTo>
                    <a:pt x="163272" y="1265419"/>
                  </a:lnTo>
                  <a:lnTo>
                    <a:pt x="118687" y="1249480"/>
                  </a:lnTo>
                  <a:lnTo>
                    <a:pt x="79354" y="1224469"/>
                  </a:lnTo>
                  <a:lnTo>
                    <a:pt x="46546" y="1191661"/>
                  </a:lnTo>
                  <a:lnTo>
                    <a:pt x="21535" y="1152328"/>
                  </a:lnTo>
                  <a:lnTo>
                    <a:pt x="5596" y="1107743"/>
                  </a:lnTo>
                  <a:lnTo>
                    <a:pt x="0" y="1059179"/>
                  </a:lnTo>
                  <a:lnTo>
                    <a:pt x="0" y="211835"/>
                  </a:lnTo>
                  <a:close/>
                </a:path>
              </a:pathLst>
            </a:custGeom>
            <a:ln w="9525">
              <a:solidFill>
                <a:srgbClr val="DE46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966584" y="4243578"/>
            <a:ext cx="35814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9085" marR="5080" indent="-287020">
              <a:lnSpc>
                <a:spcPct val="100600"/>
              </a:lnSpc>
              <a:spcBef>
                <a:spcPts val="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Muévase hacia </a:t>
            </a:r>
            <a:r>
              <a:rPr sz="1800" dirty="0">
                <a:latin typeface="Carlito"/>
                <a:cs typeface="Carlito"/>
              </a:rPr>
              <a:t>el </a:t>
            </a:r>
            <a:r>
              <a:rPr sz="1800" spc="-5" dirty="0">
                <a:latin typeface="Carlito"/>
                <a:cs typeface="Carlito"/>
              </a:rPr>
              <a:t>lado </a:t>
            </a:r>
            <a:r>
              <a:rPr sz="1800" spc="-10" dirty="0">
                <a:latin typeface="Carlito"/>
                <a:cs typeface="Carlito"/>
              </a:rPr>
              <a:t>opuesto </a:t>
            </a:r>
            <a:r>
              <a:rPr sz="1800" dirty="0">
                <a:latin typeface="Carlito"/>
                <a:cs typeface="Carlito"/>
              </a:rPr>
              <a:t>de  </a:t>
            </a:r>
            <a:r>
              <a:rPr sz="1800" spc="-5" dirty="0">
                <a:latin typeface="Carlito"/>
                <a:cs typeface="Carlito"/>
              </a:rPr>
              <a:t>la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mesa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7616" y="3026664"/>
            <a:ext cx="5186172" cy="29047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46697" y="2189797"/>
            <a:ext cx="2752725" cy="686435"/>
            <a:chOff x="246697" y="2189797"/>
            <a:chExt cx="2752725" cy="686435"/>
          </a:xfrm>
        </p:grpSpPr>
        <p:sp>
          <p:nvSpPr>
            <p:cNvPr id="4" name="object 4"/>
            <p:cNvSpPr/>
            <p:nvPr/>
          </p:nvSpPr>
          <p:spPr>
            <a:xfrm>
              <a:off x="251459" y="2194560"/>
              <a:ext cx="2743200" cy="6766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2194560"/>
              <a:ext cx="2743200" cy="676910"/>
            </a:xfrm>
            <a:custGeom>
              <a:avLst/>
              <a:gdLst/>
              <a:ahLst/>
              <a:cxnLst/>
              <a:rect l="l" t="t" r="r" b="b"/>
              <a:pathLst>
                <a:path w="2743200" h="676910">
                  <a:moveTo>
                    <a:pt x="0" y="112775"/>
                  </a:moveTo>
                  <a:lnTo>
                    <a:pt x="8863" y="68901"/>
                  </a:lnTo>
                  <a:lnTo>
                    <a:pt x="33032" y="33051"/>
                  </a:lnTo>
                  <a:lnTo>
                    <a:pt x="68880" y="8870"/>
                  </a:lnTo>
                  <a:lnTo>
                    <a:pt x="112775" y="0"/>
                  </a:lnTo>
                  <a:lnTo>
                    <a:pt x="2630423" y="0"/>
                  </a:lnTo>
                  <a:lnTo>
                    <a:pt x="2674298" y="8870"/>
                  </a:lnTo>
                  <a:lnTo>
                    <a:pt x="2710148" y="33051"/>
                  </a:lnTo>
                  <a:lnTo>
                    <a:pt x="2734329" y="68901"/>
                  </a:lnTo>
                  <a:lnTo>
                    <a:pt x="2743200" y="112775"/>
                  </a:lnTo>
                  <a:lnTo>
                    <a:pt x="2743200" y="563879"/>
                  </a:lnTo>
                  <a:lnTo>
                    <a:pt x="2734329" y="607754"/>
                  </a:lnTo>
                  <a:lnTo>
                    <a:pt x="2710148" y="643604"/>
                  </a:lnTo>
                  <a:lnTo>
                    <a:pt x="2674298" y="667785"/>
                  </a:lnTo>
                  <a:lnTo>
                    <a:pt x="2630423" y="676655"/>
                  </a:lnTo>
                  <a:lnTo>
                    <a:pt x="112775" y="676655"/>
                  </a:lnTo>
                  <a:lnTo>
                    <a:pt x="68880" y="667785"/>
                  </a:lnTo>
                  <a:lnTo>
                    <a:pt x="33032" y="643604"/>
                  </a:lnTo>
                  <a:lnTo>
                    <a:pt x="8863" y="607754"/>
                  </a:lnTo>
                  <a:lnTo>
                    <a:pt x="0" y="563879"/>
                  </a:lnTo>
                  <a:lnTo>
                    <a:pt x="0" y="112775"/>
                  </a:lnTo>
                  <a:close/>
                </a:path>
              </a:pathLst>
            </a:custGeom>
            <a:ln w="9525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60552" y="2204466"/>
            <a:ext cx="1525905" cy="61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4940">
              <a:lnSpc>
                <a:spcPct val="1073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BANDEJA </a:t>
            </a:r>
            <a:r>
              <a:rPr sz="1800" b="1" dirty="0">
                <a:latin typeface="Carlito"/>
                <a:cs typeface="Carlito"/>
              </a:rPr>
              <a:t>DE  IN</a:t>
            </a:r>
            <a:r>
              <a:rPr sz="1800" b="1" spc="-15" dirty="0">
                <a:latin typeface="Carlito"/>
                <a:cs typeface="Carlito"/>
              </a:rPr>
              <a:t>S</a:t>
            </a:r>
            <a:r>
              <a:rPr sz="1800" b="1" spc="-5" dirty="0">
                <a:latin typeface="Carlito"/>
                <a:cs typeface="Carlito"/>
              </a:rPr>
              <a:t>T</a:t>
            </a:r>
            <a:r>
              <a:rPr sz="1800" b="1" spc="-10" dirty="0">
                <a:latin typeface="Carlito"/>
                <a:cs typeface="Carlito"/>
              </a:rPr>
              <a:t>R</a:t>
            </a:r>
            <a:r>
              <a:rPr sz="1800" b="1" dirty="0">
                <a:latin typeface="Carlito"/>
                <a:cs typeface="Carlito"/>
              </a:rPr>
              <a:t>UMEN</a:t>
            </a:r>
            <a:r>
              <a:rPr sz="1800" b="1" spc="-150" dirty="0">
                <a:latin typeface="Carlito"/>
                <a:cs typeface="Carlito"/>
              </a:rPr>
              <a:t>T</a:t>
            </a:r>
            <a:r>
              <a:rPr sz="1800" b="1" dirty="0">
                <a:latin typeface="Carlito"/>
                <a:cs typeface="Carlito"/>
              </a:rPr>
              <a:t>AL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95422" y="246125"/>
            <a:ext cx="1511935" cy="4638040"/>
          </a:xfrm>
          <a:custGeom>
            <a:avLst/>
            <a:gdLst/>
            <a:ahLst/>
            <a:cxnLst/>
            <a:rect l="l" t="t" r="r" b="b"/>
            <a:pathLst>
              <a:path w="1511935" h="4638040">
                <a:moveTo>
                  <a:pt x="1511807" y="4637532"/>
                </a:moveTo>
                <a:lnTo>
                  <a:pt x="1434525" y="4636881"/>
                </a:lnTo>
                <a:lnTo>
                  <a:pt x="1359474" y="4634973"/>
                </a:lnTo>
                <a:lnTo>
                  <a:pt x="1287034" y="4631869"/>
                </a:lnTo>
                <a:lnTo>
                  <a:pt x="1217586" y="4627633"/>
                </a:lnTo>
                <a:lnTo>
                  <a:pt x="1151510" y="4622329"/>
                </a:lnTo>
                <a:lnTo>
                  <a:pt x="1089185" y="4616020"/>
                </a:lnTo>
                <a:lnTo>
                  <a:pt x="1030993" y="4608768"/>
                </a:lnTo>
                <a:lnTo>
                  <a:pt x="977312" y="4600638"/>
                </a:lnTo>
                <a:lnTo>
                  <a:pt x="928523" y="4591692"/>
                </a:lnTo>
                <a:lnTo>
                  <a:pt x="885007" y="4581994"/>
                </a:lnTo>
                <a:lnTo>
                  <a:pt x="847142" y="4571606"/>
                </a:lnTo>
                <a:lnTo>
                  <a:pt x="789890" y="4549018"/>
                </a:lnTo>
                <a:lnTo>
                  <a:pt x="759806" y="4524431"/>
                </a:lnTo>
                <a:lnTo>
                  <a:pt x="755903" y="4511548"/>
                </a:lnTo>
                <a:lnTo>
                  <a:pt x="755903" y="2444750"/>
                </a:lnTo>
                <a:lnTo>
                  <a:pt x="752001" y="2431866"/>
                </a:lnTo>
                <a:lnTo>
                  <a:pt x="721917" y="2407279"/>
                </a:lnTo>
                <a:lnTo>
                  <a:pt x="664665" y="2384691"/>
                </a:lnTo>
                <a:lnTo>
                  <a:pt x="626800" y="2374303"/>
                </a:lnTo>
                <a:lnTo>
                  <a:pt x="583284" y="2364605"/>
                </a:lnTo>
                <a:lnTo>
                  <a:pt x="534495" y="2355659"/>
                </a:lnTo>
                <a:lnTo>
                  <a:pt x="480814" y="2347529"/>
                </a:lnTo>
                <a:lnTo>
                  <a:pt x="422622" y="2340277"/>
                </a:lnTo>
                <a:lnTo>
                  <a:pt x="360297" y="2333968"/>
                </a:lnTo>
                <a:lnTo>
                  <a:pt x="294221" y="2328664"/>
                </a:lnTo>
                <a:lnTo>
                  <a:pt x="224773" y="2324428"/>
                </a:lnTo>
                <a:lnTo>
                  <a:pt x="152333" y="2321324"/>
                </a:lnTo>
                <a:lnTo>
                  <a:pt x="77282" y="2319416"/>
                </a:lnTo>
                <a:lnTo>
                  <a:pt x="0" y="2318766"/>
                </a:lnTo>
                <a:lnTo>
                  <a:pt x="77282" y="2318115"/>
                </a:lnTo>
                <a:lnTo>
                  <a:pt x="152333" y="2316207"/>
                </a:lnTo>
                <a:lnTo>
                  <a:pt x="224773" y="2313103"/>
                </a:lnTo>
                <a:lnTo>
                  <a:pt x="294221" y="2308867"/>
                </a:lnTo>
                <a:lnTo>
                  <a:pt x="360297" y="2303563"/>
                </a:lnTo>
                <a:lnTo>
                  <a:pt x="422622" y="2297254"/>
                </a:lnTo>
                <a:lnTo>
                  <a:pt x="480814" y="2290002"/>
                </a:lnTo>
                <a:lnTo>
                  <a:pt x="534495" y="2281872"/>
                </a:lnTo>
                <a:lnTo>
                  <a:pt x="583284" y="2272926"/>
                </a:lnTo>
                <a:lnTo>
                  <a:pt x="626800" y="2263228"/>
                </a:lnTo>
                <a:lnTo>
                  <a:pt x="664665" y="2252840"/>
                </a:lnTo>
                <a:lnTo>
                  <a:pt x="721917" y="2230252"/>
                </a:lnTo>
                <a:lnTo>
                  <a:pt x="752001" y="2205665"/>
                </a:lnTo>
                <a:lnTo>
                  <a:pt x="755903" y="2192782"/>
                </a:lnTo>
                <a:lnTo>
                  <a:pt x="755903" y="125984"/>
                </a:lnTo>
                <a:lnTo>
                  <a:pt x="759806" y="113100"/>
                </a:lnTo>
                <a:lnTo>
                  <a:pt x="789890" y="88513"/>
                </a:lnTo>
                <a:lnTo>
                  <a:pt x="847142" y="65925"/>
                </a:lnTo>
                <a:lnTo>
                  <a:pt x="885007" y="55537"/>
                </a:lnTo>
                <a:lnTo>
                  <a:pt x="928523" y="45839"/>
                </a:lnTo>
                <a:lnTo>
                  <a:pt x="977312" y="36893"/>
                </a:lnTo>
                <a:lnTo>
                  <a:pt x="1030993" y="28763"/>
                </a:lnTo>
                <a:lnTo>
                  <a:pt x="1089185" y="21511"/>
                </a:lnTo>
                <a:lnTo>
                  <a:pt x="1151510" y="15202"/>
                </a:lnTo>
                <a:lnTo>
                  <a:pt x="1217586" y="9898"/>
                </a:lnTo>
                <a:lnTo>
                  <a:pt x="1287034" y="5662"/>
                </a:lnTo>
                <a:lnTo>
                  <a:pt x="1359474" y="2558"/>
                </a:lnTo>
                <a:lnTo>
                  <a:pt x="1434525" y="650"/>
                </a:lnTo>
                <a:lnTo>
                  <a:pt x="1511807" y="0"/>
                </a:lnTo>
              </a:path>
            </a:pathLst>
          </a:custGeom>
          <a:ln w="22225">
            <a:solidFill>
              <a:srgbClr val="6892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22267" y="470661"/>
            <a:ext cx="5402580" cy="14325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5080" indent="-287020">
              <a:lnSpc>
                <a:spcPct val="100299"/>
              </a:lnSpc>
              <a:spcBef>
                <a:spcPts val="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Cuando </a:t>
            </a:r>
            <a:r>
              <a:rPr sz="1800" spc="-10" dirty="0">
                <a:latin typeface="Carlito"/>
                <a:cs typeface="Carlito"/>
              </a:rPr>
              <a:t>abra </a:t>
            </a:r>
            <a:r>
              <a:rPr sz="1800" dirty="0">
                <a:latin typeface="Carlito"/>
                <a:cs typeface="Carlito"/>
              </a:rPr>
              <a:t>bandejas </a:t>
            </a:r>
            <a:r>
              <a:rPr sz="1800" spc="-5" dirty="0">
                <a:latin typeface="Carlito"/>
                <a:cs typeface="Carlito"/>
              </a:rPr>
              <a:t>de </a:t>
            </a:r>
            <a:r>
              <a:rPr sz="1800" spc="-10" dirty="0">
                <a:latin typeface="Carlito"/>
                <a:cs typeface="Carlito"/>
              </a:rPr>
              <a:t>instrumental </a:t>
            </a:r>
            <a:r>
              <a:rPr sz="1800" spc="-5" dirty="0">
                <a:latin typeface="Carlito"/>
                <a:cs typeface="Carlito"/>
              </a:rPr>
              <a:t>grandes </a:t>
            </a:r>
            <a:r>
              <a:rPr sz="1800" dirty="0">
                <a:latin typeface="Carlito"/>
                <a:cs typeface="Carlito"/>
              </a:rPr>
              <a:t>u </a:t>
            </a:r>
            <a:r>
              <a:rPr sz="1800" spc="-15" dirty="0">
                <a:latin typeface="Carlito"/>
                <a:cs typeface="Carlito"/>
              </a:rPr>
              <a:t>otros  </a:t>
            </a:r>
            <a:r>
              <a:rPr sz="1800" spc="-5" dirty="0">
                <a:latin typeface="Carlito"/>
                <a:cs typeface="Carlito"/>
              </a:rPr>
              <a:t>equipos pesados, </a:t>
            </a:r>
            <a:r>
              <a:rPr sz="1800" spc="-10" dirty="0">
                <a:latin typeface="Carlito"/>
                <a:cs typeface="Carlito"/>
              </a:rPr>
              <a:t>coloque </a:t>
            </a:r>
            <a:r>
              <a:rPr sz="1800" spc="-5" dirty="0">
                <a:latin typeface="Carlito"/>
                <a:cs typeface="Carlito"/>
              </a:rPr>
              <a:t>la bandeja </a:t>
            </a:r>
            <a:r>
              <a:rPr sz="1800" spc="-10" dirty="0">
                <a:latin typeface="Carlito"/>
                <a:cs typeface="Carlito"/>
              </a:rPr>
              <a:t>sobre </a:t>
            </a:r>
            <a:r>
              <a:rPr sz="1800" spc="-5" dirty="0">
                <a:latin typeface="Carlito"/>
                <a:cs typeface="Carlito"/>
              </a:rPr>
              <a:t>una </a:t>
            </a:r>
            <a:r>
              <a:rPr sz="1800" dirty="0">
                <a:latin typeface="Carlito"/>
                <a:cs typeface="Carlito"/>
              </a:rPr>
              <a:t>mesa  </a:t>
            </a:r>
            <a:r>
              <a:rPr sz="1800" spc="-5" dirty="0">
                <a:latin typeface="Carlito"/>
                <a:cs typeface="Carlito"/>
              </a:rPr>
              <a:t>pequeña </a:t>
            </a:r>
            <a:r>
              <a:rPr sz="1800" dirty="0">
                <a:latin typeface="Carlito"/>
                <a:cs typeface="Carlito"/>
              </a:rPr>
              <a:t>y </a:t>
            </a:r>
            <a:r>
              <a:rPr sz="1800" spc="-5" dirty="0">
                <a:latin typeface="Carlito"/>
                <a:cs typeface="Carlito"/>
              </a:rPr>
              <a:t>luego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ábrala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95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rlito"/>
                <a:cs typeface="Carlito"/>
              </a:rPr>
              <a:t>Abra </a:t>
            </a:r>
            <a:r>
              <a:rPr sz="1800" dirty="0">
                <a:latin typeface="Carlito"/>
                <a:cs typeface="Carlito"/>
              </a:rPr>
              <a:t>los </a:t>
            </a:r>
            <a:r>
              <a:rPr sz="1800" spc="-10" dirty="0">
                <a:latin typeface="Carlito"/>
                <a:cs typeface="Carlito"/>
              </a:rPr>
              <a:t>extremos </a:t>
            </a:r>
            <a:r>
              <a:rPr sz="1800" spc="-5" dirty="0">
                <a:latin typeface="Carlito"/>
                <a:cs typeface="Carlito"/>
              </a:rPr>
              <a:t>de los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lados.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2267" y="2214753"/>
            <a:ext cx="4267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rlito"/>
                <a:cs typeface="Carlito"/>
              </a:rPr>
              <a:t>Vista </a:t>
            </a:r>
            <a:r>
              <a:rPr sz="1800" spc="-5" dirty="0">
                <a:latin typeface="Carlito"/>
                <a:cs typeface="Carlito"/>
              </a:rPr>
              <a:t>las </a:t>
            </a:r>
            <a:r>
              <a:rPr sz="1800" dirty="0">
                <a:latin typeface="Carlito"/>
                <a:cs typeface="Carlito"/>
              </a:rPr>
              <a:t>mesas </a:t>
            </a:r>
            <a:r>
              <a:rPr sz="1800" spc="-5" dirty="0">
                <a:latin typeface="Carlito"/>
                <a:cs typeface="Carlito"/>
              </a:rPr>
              <a:t>pequeñas de </a:t>
            </a:r>
            <a:r>
              <a:rPr sz="1800" dirty="0">
                <a:latin typeface="Carlito"/>
                <a:cs typeface="Carlito"/>
              </a:rPr>
              <a:t>igual </a:t>
            </a:r>
            <a:r>
              <a:rPr sz="1800" spc="-5" dirty="0">
                <a:latin typeface="Carlito"/>
                <a:cs typeface="Carlito"/>
              </a:rPr>
              <a:t>manera.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2267" y="2826258"/>
            <a:ext cx="6069330" cy="115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Muévase alrededor de la </a:t>
            </a:r>
            <a:r>
              <a:rPr sz="1800" dirty="0">
                <a:latin typeface="Carlito"/>
                <a:cs typeface="Carlito"/>
              </a:rPr>
              <a:t>mesa si es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necesario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650">
              <a:latin typeface="Carlito"/>
              <a:cs typeface="Carlito"/>
            </a:endParaRPr>
          </a:p>
          <a:p>
            <a:pPr marL="431800" marR="5080" lvl="1" indent="-287020">
              <a:lnSpc>
                <a:spcPct val="107200"/>
              </a:lnSpc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1800" dirty="0">
                <a:latin typeface="Carlito"/>
                <a:cs typeface="Carlito"/>
              </a:rPr>
              <a:t>No </a:t>
            </a:r>
            <a:r>
              <a:rPr sz="1800" spc="-10" dirty="0">
                <a:latin typeface="Carlito"/>
                <a:cs typeface="Carlito"/>
              </a:rPr>
              <a:t>disponga </a:t>
            </a:r>
            <a:r>
              <a:rPr sz="1800" dirty="0">
                <a:latin typeface="Carlito"/>
                <a:cs typeface="Carlito"/>
              </a:rPr>
              <a:t>los </a:t>
            </a:r>
            <a:r>
              <a:rPr sz="1800" spc="-10" dirty="0">
                <a:latin typeface="Carlito"/>
                <a:cs typeface="Carlito"/>
              </a:rPr>
              <a:t>instrumentos estériles </a:t>
            </a:r>
            <a:r>
              <a:rPr sz="1800" spc="-5" dirty="0">
                <a:latin typeface="Carlito"/>
                <a:cs typeface="Carlito"/>
              </a:rPr>
              <a:t>pesados </a:t>
            </a:r>
            <a:r>
              <a:rPr sz="1800" dirty="0">
                <a:latin typeface="Carlito"/>
                <a:cs typeface="Carlito"/>
              </a:rPr>
              <a:t>en </a:t>
            </a:r>
            <a:r>
              <a:rPr sz="1800" spc="-5" dirty="0">
                <a:latin typeface="Carlito"/>
                <a:cs typeface="Carlito"/>
              </a:rPr>
              <a:t>pilas  </a:t>
            </a:r>
            <a:r>
              <a:rPr sz="1800" spc="-10" dirty="0">
                <a:latin typeface="Carlito"/>
                <a:cs typeface="Carlito"/>
              </a:rPr>
              <a:t>altas </a:t>
            </a:r>
            <a:r>
              <a:rPr sz="1800" dirty="0">
                <a:latin typeface="Carlito"/>
                <a:cs typeface="Carlito"/>
              </a:rPr>
              <a:t>e </a:t>
            </a:r>
            <a:r>
              <a:rPr sz="1800" spc="-10" dirty="0">
                <a:latin typeface="Carlito"/>
                <a:cs typeface="Carlito"/>
              </a:rPr>
              <a:t>inestables porque </a:t>
            </a:r>
            <a:r>
              <a:rPr sz="1800" dirty="0">
                <a:latin typeface="Carlito"/>
                <a:cs typeface="Carlito"/>
              </a:rPr>
              <a:t>pueden</a:t>
            </a:r>
            <a:r>
              <a:rPr sz="1800" spc="9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caerse.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93764" y="4172711"/>
            <a:ext cx="2987040" cy="2524125"/>
            <a:chOff x="6493764" y="4172711"/>
            <a:chExt cx="2987040" cy="2524125"/>
          </a:xfrm>
        </p:grpSpPr>
        <p:sp>
          <p:nvSpPr>
            <p:cNvPr id="12" name="object 12"/>
            <p:cNvSpPr/>
            <p:nvPr/>
          </p:nvSpPr>
          <p:spPr>
            <a:xfrm>
              <a:off x="6531864" y="4210811"/>
              <a:ext cx="2910839" cy="2447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12814" y="4191761"/>
              <a:ext cx="2948940" cy="2486025"/>
            </a:xfrm>
            <a:custGeom>
              <a:avLst/>
              <a:gdLst/>
              <a:ahLst/>
              <a:cxnLst/>
              <a:rect l="l" t="t" r="r" b="b"/>
              <a:pathLst>
                <a:path w="2948940" h="2486025">
                  <a:moveTo>
                    <a:pt x="0" y="2485644"/>
                  </a:moveTo>
                  <a:lnTo>
                    <a:pt x="2948939" y="2485644"/>
                  </a:lnTo>
                  <a:lnTo>
                    <a:pt x="2948939" y="0"/>
                  </a:lnTo>
                  <a:lnTo>
                    <a:pt x="0" y="0"/>
                  </a:lnTo>
                  <a:lnTo>
                    <a:pt x="0" y="24856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31864" y="4210811"/>
              <a:ext cx="2910839" cy="2447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12814" y="4191761"/>
              <a:ext cx="2948940" cy="2486025"/>
            </a:xfrm>
            <a:custGeom>
              <a:avLst/>
              <a:gdLst/>
              <a:ahLst/>
              <a:cxnLst/>
              <a:rect l="l" t="t" r="r" b="b"/>
              <a:pathLst>
                <a:path w="2948940" h="2486025">
                  <a:moveTo>
                    <a:pt x="0" y="2485644"/>
                  </a:moveTo>
                  <a:lnTo>
                    <a:pt x="2948939" y="2485644"/>
                  </a:lnTo>
                  <a:lnTo>
                    <a:pt x="2948939" y="0"/>
                  </a:lnTo>
                  <a:lnTo>
                    <a:pt x="0" y="0"/>
                  </a:lnTo>
                  <a:lnTo>
                    <a:pt x="0" y="24856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50557" y="367093"/>
            <a:ext cx="1905635" cy="923925"/>
            <a:chOff x="650557" y="367093"/>
            <a:chExt cx="1905635" cy="923925"/>
          </a:xfrm>
        </p:grpSpPr>
        <p:sp>
          <p:nvSpPr>
            <p:cNvPr id="4" name="object 4"/>
            <p:cNvSpPr/>
            <p:nvPr/>
          </p:nvSpPr>
          <p:spPr>
            <a:xfrm>
              <a:off x="655319" y="371856"/>
              <a:ext cx="1895856" cy="914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319" y="371856"/>
              <a:ext cx="1896110" cy="914400"/>
            </a:xfrm>
            <a:custGeom>
              <a:avLst/>
              <a:gdLst/>
              <a:ahLst/>
              <a:cxnLst/>
              <a:rect l="l" t="t" r="r" b="b"/>
              <a:pathLst>
                <a:path w="1896110" h="914400">
                  <a:moveTo>
                    <a:pt x="0" y="0"/>
                  </a:moveTo>
                  <a:lnTo>
                    <a:pt x="1895856" y="0"/>
                  </a:lnTo>
                  <a:lnTo>
                    <a:pt x="1895856" y="594106"/>
                  </a:lnTo>
                  <a:lnTo>
                    <a:pt x="1062228" y="594106"/>
                  </a:lnTo>
                  <a:lnTo>
                    <a:pt x="1062228" y="685800"/>
                  </a:lnTo>
                  <a:lnTo>
                    <a:pt x="1176528" y="685800"/>
                  </a:lnTo>
                  <a:lnTo>
                    <a:pt x="947927" y="914400"/>
                  </a:lnTo>
                  <a:lnTo>
                    <a:pt x="719327" y="685800"/>
                  </a:lnTo>
                  <a:lnTo>
                    <a:pt x="833627" y="685800"/>
                  </a:lnTo>
                  <a:lnTo>
                    <a:pt x="833627" y="594106"/>
                  </a:lnTo>
                  <a:lnTo>
                    <a:pt x="0" y="5941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689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65047" y="506729"/>
            <a:ext cx="875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CUB</a:t>
            </a:r>
            <a:r>
              <a:rPr sz="1800" b="1" spc="-10" dirty="0">
                <a:latin typeface="Carlito"/>
                <a:cs typeface="Carlito"/>
              </a:rPr>
              <a:t>E</a:t>
            </a:r>
            <a:r>
              <a:rPr sz="1800" b="1" spc="-150" dirty="0">
                <a:latin typeface="Carlito"/>
                <a:cs typeface="Carlito"/>
              </a:rPr>
              <a:t>T</a:t>
            </a:r>
            <a:r>
              <a:rPr sz="1800" b="1" dirty="0">
                <a:latin typeface="Carlito"/>
                <a:cs typeface="Carlito"/>
              </a:rPr>
              <a:t>AS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7073" y="1519237"/>
            <a:ext cx="3627754" cy="1626870"/>
            <a:chOff x="207073" y="1519237"/>
            <a:chExt cx="3627754" cy="1626870"/>
          </a:xfrm>
        </p:grpSpPr>
        <p:sp>
          <p:nvSpPr>
            <p:cNvPr id="8" name="object 8"/>
            <p:cNvSpPr/>
            <p:nvPr/>
          </p:nvSpPr>
          <p:spPr>
            <a:xfrm>
              <a:off x="211836" y="1524000"/>
              <a:ext cx="3617976" cy="16169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1836" y="1524000"/>
              <a:ext cx="3618229" cy="1617345"/>
            </a:xfrm>
            <a:custGeom>
              <a:avLst/>
              <a:gdLst/>
              <a:ahLst/>
              <a:cxnLst/>
              <a:rect l="l" t="t" r="r" b="b"/>
              <a:pathLst>
                <a:path w="3618229" h="1617345">
                  <a:moveTo>
                    <a:pt x="0" y="269494"/>
                  </a:moveTo>
                  <a:lnTo>
                    <a:pt x="4342" y="221050"/>
                  </a:lnTo>
                  <a:lnTo>
                    <a:pt x="16861" y="175456"/>
                  </a:lnTo>
                  <a:lnTo>
                    <a:pt x="36795" y="133472"/>
                  </a:lnTo>
                  <a:lnTo>
                    <a:pt x="63384" y="95859"/>
                  </a:lnTo>
                  <a:lnTo>
                    <a:pt x="95867" y="63379"/>
                  </a:lnTo>
                  <a:lnTo>
                    <a:pt x="133481" y="36792"/>
                  </a:lnTo>
                  <a:lnTo>
                    <a:pt x="175467" y="16859"/>
                  </a:lnTo>
                  <a:lnTo>
                    <a:pt x="221062" y="4341"/>
                  </a:lnTo>
                  <a:lnTo>
                    <a:pt x="269506" y="0"/>
                  </a:lnTo>
                  <a:lnTo>
                    <a:pt x="3348481" y="0"/>
                  </a:lnTo>
                  <a:lnTo>
                    <a:pt x="3396925" y="4341"/>
                  </a:lnTo>
                  <a:lnTo>
                    <a:pt x="3442519" y="16859"/>
                  </a:lnTo>
                  <a:lnTo>
                    <a:pt x="3484503" y="36792"/>
                  </a:lnTo>
                  <a:lnTo>
                    <a:pt x="3522116" y="63379"/>
                  </a:lnTo>
                  <a:lnTo>
                    <a:pt x="3554596" y="95859"/>
                  </a:lnTo>
                  <a:lnTo>
                    <a:pt x="3581183" y="133472"/>
                  </a:lnTo>
                  <a:lnTo>
                    <a:pt x="3601116" y="175456"/>
                  </a:lnTo>
                  <a:lnTo>
                    <a:pt x="3613634" y="221050"/>
                  </a:lnTo>
                  <a:lnTo>
                    <a:pt x="3617976" y="269494"/>
                  </a:lnTo>
                  <a:lnTo>
                    <a:pt x="3617976" y="1347470"/>
                  </a:lnTo>
                  <a:lnTo>
                    <a:pt x="3613634" y="1395913"/>
                  </a:lnTo>
                  <a:lnTo>
                    <a:pt x="3601116" y="1441507"/>
                  </a:lnTo>
                  <a:lnTo>
                    <a:pt x="3581183" y="1483491"/>
                  </a:lnTo>
                  <a:lnTo>
                    <a:pt x="3554596" y="1521104"/>
                  </a:lnTo>
                  <a:lnTo>
                    <a:pt x="3522116" y="1553584"/>
                  </a:lnTo>
                  <a:lnTo>
                    <a:pt x="3484503" y="1580171"/>
                  </a:lnTo>
                  <a:lnTo>
                    <a:pt x="3442519" y="1600104"/>
                  </a:lnTo>
                  <a:lnTo>
                    <a:pt x="3396925" y="1612622"/>
                  </a:lnTo>
                  <a:lnTo>
                    <a:pt x="3348481" y="1616964"/>
                  </a:lnTo>
                  <a:lnTo>
                    <a:pt x="269506" y="1616964"/>
                  </a:lnTo>
                  <a:lnTo>
                    <a:pt x="221062" y="1612622"/>
                  </a:lnTo>
                  <a:lnTo>
                    <a:pt x="175467" y="1600104"/>
                  </a:lnTo>
                  <a:lnTo>
                    <a:pt x="133481" y="1580171"/>
                  </a:lnTo>
                  <a:lnTo>
                    <a:pt x="95867" y="1553584"/>
                  </a:lnTo>
                  <a:lnTo>
                    <a:pt x="63384" y="1521104"/>
                  </a:lnTo>
                  <a:lnTo>
                    <a:pt x="36795" y="1483491"/>
                  </a:lnTo>
                  <a:lnTo>
                    <a:pt x="16861" y="1441507"/>
                  </a:lnTo>
                  <a:lnTo>
                    <a:pt x="4342" y="1395913"/>
                  </a:lnTo>
                  <a:lnTo>
                    <a:pt x="0" y="1347470"/>
                  </a:lnTo>
                  <a:lnTo>
                    <a:pt x="0" y="269494"/>
                  </a:lnTo>
                  <a:close/>
                </a:path>
              </a:pathLst>
            </a:custGeom>
            <a:ln w="9525">
              <a:solidFill>
                <a:srgbClr val="BB71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9824" y="1619250"/>
            <a:ext cx="3302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  <a:tab pos="859790" algn="l"/>
                <a:tab pos="1720850" algn="l"/>
                <a:tab pos="2208530" algn="l"/>
                <a:tab pos="3185795" algn="l"/>
              </a:tabLst>
            </a:pPr>
            <a:r>
              <a:rPr sz="1800" spc="-5" dirty="0">
                <a:latin typeface="Carlito"/>
                <a:cs typeface="Carlito"/>
              </a:rPr>
              <a:t>Lo</a:t>
            </a:r>
            <a:r>
              <a:rPr sz="1800" dirty="0">
                <a:latin typeface="Carlito"/>
                <a:cs typeface="Carlito"/>
              </a:rPr>
              <a:t>s	</a:t>
            </a:r>
            <a:r>
              <a:rPr sz="1800" spc="-5" dirty="0">
                <a:latin typeface="Carlito"/>
                <a:cs typeface="Carlito"/>
              </a:rPr>
              <a:t>ju</a:t>
            </a:r>
            <a:r>
              <a:rPr sz="1800" spc="5" dirty="0">
                <a:latin typeface="Carlito"/>
                <a:cs typeface="Carlito"/>
              </a:rPr>
              <a:t>e</a:t>
            </a:r>
            <a:r>
              <a:rPr sz="1800" spc="-10" dirty="0">
                <a:latin typeface="Carlito"/>
                <a:cs typeface="Carlito"/>
              </a:rPr>
              <a:t>g</a:t>
            </a:r>
            <a:r>
              <a:rPr sz="1800" spc="-5" dirty="0">
                <a:latin typeface="Carlito"/>
                <a:cs typeface="Carlito"/>
              </a:rPr>
              <a:t>o</a:t>
            </a:r>
            <a:r>
              <a:rPr sz="1800" dirty="0">
                <a:latin typeface="Carlito"/>
                <a:cs typeface="Carlito"/>
              </a:rPr>
              <a:t>s	</a:t>
            </a:r>
            <a:r>
              <a:rPr sz="1800" spc="-10" dirty="0">
                <a:latin typeface="Carlito"/>
                <a:cs typeface="Carlito"/>
              </a:rPr>
              <a:t>d</a:t>
            </a:r>
            <a:r>
              <a:rPr sz="1800" dirty="0">
                <a:latin typeface="Carlito"/>
                <a:cs typeface="Carlito"/>
              </a:rPr>
              <a:t>e	</a:t>
            </a:r>
            <a:r>
              <a:rPr sz="1800" spc="-10" dirty="0">
                <a:latin typeface="Carlito"/>
                <a:cs typeface="Carlito"/>
              </a:rPr>
              <a:t>c</a:t>
            </a:r>
            <a:r>
              <a:rPr sz="1800" spc="-5" dirty="0">
                <a:latin typeface="Carlito"/>
                <a:cs typeface="Carlito"/>
              </a:rPr>
              <a:t>u</a:t>
            </a:r>
            <a:r>
              <a:rPr sz="1800" dirty="0">
                <a:latin typeface="Carlito"/>
                <a:cs typeface="Carlito"/>
              </a:rPr>
              <a:t>b</a:t>
            </a:r>
            <a:r>
              <a:rPr sz="1800" spc="-10" dirty="0">
                <a:latin typeface="Carlito"/>
                <a:cs typeface="Carlito"/>
              </a:rPr>
              <a:t>e</a:t>
            </a:r>
            <a:r>
              <a:rPr sz="1800" spc="-30" dirty="0">
                <a:latin typeface="Carlito"/>
                <a:cs typeface="Carlito"/>
              </a:rPr>
              <a:t>t</a:t>
            </a:r>
            <a:r>
              <a:rPr sz="1800" dirty="0">
                <a:latin typeface="Carlito"/>
                <a:cs typeface="Carlito"/>
              </a:rPr>
              <a:t>as	y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6336" y="1893570"/>
            <a:ext cx="3017520" cy="112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5"/>
              </a:spcBef>
            </a:pPr>
            <a:r>
              <a:rPr sz="1800" spc="-10" dirty="0">
                <a:latin typeface="Carlito"/>
                <a:cs typeface="Carlito"/>
              </a:rPr>
              <a:t>recipientes </a:t>
            </a:r>
            <a:r>
              <a:rPr sz="1800" dirty="0">
                <a:latin typeface="Carlito"/>
                <a:cs typeface="Carlito"/>
              </a:rPr>
              <a:t>se </a:t>
            </a:r>
            <a:r>
              <a:rPr sz="1800" spc="-10" dirty="0">
                <a:latin typeface="Carlito"/>
                <a:cs typeface="Carlito"/>
              </a:rPr>
              <a:t>colocan sobre </a:t>
            </a:r>
            <a:r>
              <a:rPr sz="1800" dirty="0">
                <a:latin typeface="Carlito"/>
                <a:cs typeface="Carlito"/>
              </a:rPr>
              <a:t>un  </a:t>
            </a:r>
            <a:r>
              <a:rPr sz="1800" spc="-10" dirty="0">
                <a:latin typeface="Carlito"/>
                <a:cs typeface="Carlito"/>
              </a:rPr>
              <a:t>soporte </a:t>
            </a:r>
            <a:r>
              <a:rPr sz="1800" spc="-5" dirty="0">
                <a:latin typeface="Carlito"/>
                <a:cs typeface="Carlito"/>
              </a:rPr>
              <a:t>redondo </a:t>
            </a:r>
            <a:r>
              <a:rPr sz="1800" dirty="0">
                <a:latin typeface="Carlito"/>
                <a:cs typeface="Carlito"/>
              </a:rPr>
              <a:t>y se </a:t>
            </a:r>
            <a:r>
              <a:rPr sz="1800" spc="-5" dirty="0">
                <a:latin typeface="Carlito"/>
                <a:cs typeface="Carlito"/>
              </a:rPr>
              <a:t>abren </a:t>
            </a:r>
            <a:r>
              <a:rPr sz="1800" dirty="0">
                <a:latin typeface="Carlito"/>
                <a:cs typeface="Carlito"/>
              </a:rPr>
              <a:t>de  </a:t>
            </a:r>
            <a:r>
              <a:rPr sz="1800" spc="-5" dirty="0">
                <a:latin typeface="Carlito"/>
                <a:cs typeface="Carlito"/>
              </a:rPr>
              <a:t>la </a:t>
            </a:r>
            <a:r>
              <a:rPr sz="1800" dirty="0">
                <a:latin typeface="Carlito"/>
                <a:cs typeface="Carlito"/>
              </a:rPr>
              <a:t>misma </a:t>
            </a:r>
            <a:r>
              <a:rPr sz="1800" spc="-10" dirty="0">
                <a:latin typeface="Carlito"/>
                <a:cs typeface="Carlito"/>
              </a:rPr>
              <a:t>forma </a:t>
            </a:r>
            <a:r>
              <a:rPr sz="1800" dirty="0">
                <a:latin typeface="Carlito"/>
                <a:cs typeface="Carlito"/>
              </a:rPr>
              <a:t>que </a:t>
            </a:r>
            <a:r>
              <a:rPr sz="1800" spc="-5" dirty="0">
                <a:latin typeface="Carlito"/>
                <a:cs typeface="Carlito"/>
              </a:rPr>
              <a:t>las  bandejas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grandes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2251" y="3389376"/>
            <a:ext cx="2219706" cy="22197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481637" y="367093"/>
            <a:ext cx="2806065" cy="923925"/>
            <a:chOff x="5481637" y="367093"/>
            <a:chExt cx="2806065" cy="923925"/>
          </a:xfrm>
        </p:grpSpPr>
        <p:sp>
          <p:nvSpPr>
            <p:cNvPr id="14" name="object 14"/>
            <p:cNvSpPr/>
            <p:nvPr/>
          </p:nvSpPr>
          <p:spPr>
            <a:xfrm>
              <a:off x="5486400" y="371856"/>
              <a:ext cx="2796540" cy="914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86400" y="371856"/>
              <a:ext cx="2796540" cy="914400"/>
            </a:xfrm>
            <a:custGeom>
              <a:avLst/>
              <a:gdLst/>
              <a:ahLst/>
              <a:cxnLst/>
              <a:rect l="l" t="t" r="r" b="b"/>
              <a:pathLst>
                <a:path w="2796540" h="914400">
                  <a:moveTo>
                    <a:pt x="0" y="0"/>
                  </a:moveTo>
                  <a:lnTo>
                    <a:pt x="2796540" y="0"/>
                  </a:lnTo>
                  <a:lnTo>
                    <a:pt x="2796540" y="594106"/>
                  </a:lnTo>
                  <a:lnTo>
                    <a:pt x="1512570" y="594106"/>
                  </a:lnTo>
                  <a:lnTo>
                    <a:pt x="1512570" y="685800"/>
                  </a:lnTo>
                  <a:lnTo>
                    <a:pt x="1626870" y="685800"/>
                  </a:lnTo>
                  <a:lnTo>
                    <a:pt x="1398270" y="914400"/>
                  </a:lnTo>
                  <a:lnTo>
                    <a:pt x="1169670" y="685800"/>
                  </a:lnTo>
                  <a:lnTo>
                    <a:pt x="1283970" y="685800"/>
                  </a:lnTo>
                  <a:lnTo>
                    <a:pt x="1283970" y="594106"/>
                  </a:lnTo>
                  <a:lnTo>
                    <a:pt x="0" y="5941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76D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843396" y="339724"/>
            <a:ext cx="2082800" cy="6146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54"/>
              </a:spcBef>
            </a:pPr>
            <a:r>
              <a:rPr sz="1800" b="1" spc="-10" dirty="0">
                <a:latin typeface="Carlito"/>
                <a:cs typeface="Carlito"/>
              </a:rPr>
              <a:t>COMO</a:t>
            </a:r>
            <a:r>
              <a:rPr sz="1800" b="1" spc="-2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ENTREGAR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800" b="1" spc="-240" dirty="0">
                <a:latin typeface="Arial"/>
                <a:cs typeface="Arial"/>
              </a:rPr>
              <a:t>ARTİCULOS</a:t>
            </a:r>
            <a:r>
              <a:rPr sz="1800" b="1" spc="-165" dirty="0">
                <a:latin typeface="Arial"/>
                <a:cs typeface="Arial"/>
              </a:rPr>
              <a:t> </a:t>
            </a:r>
            <a:r>
              <a:rPr sz="1800" b="1" spc="-290" dirty="0">
                <a:latin typeface="Arial"/>
                <a:cs typeface="Arial"/>
              </a:rPr>
              <a:t>ESTÉRILES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70869" y="1374457"/>
            <a:ext cx="4954905" cy="2371725"/>
            <a:chOff x="4670869" y="1374457"/>
            <a:chExt cx="4954905" cy="2371725"/>
          </a:xfrm>
        </p:grpSpPr>
        <p:sp>
          <p:nvSpPr>
            <p:cNvPr id="18" name="object 18"/>
            <p:cNvSpPr/>
            <p:nvPr/>
          </p:nvSpPr>
          <p:spPr>
            <a:xfrm>
              <a:off x="4675632" y="1379219"/>
              <a:ext cx="4945379" cy="23621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75632" y="1379219"/>
              <a:ext cx="4945380" cy="2362200"/>
            </a:xfrm>
            <a:custGeom>
              <a:avLst/>
              <a:gdLst/>
              <a:ahLst/>
              <a:cxnLst/>
              <a:rect l="l" t="t" r="r" b="b"/>
              <a:pathLst>
                <a:path w="4945380" h="2362200">
                  <a:moveTo>
                    <a:pt x="0" y="393700"/>
                  </a:moveTo>
                  <a:lnTo>
                    <a:pt x="3067" y="344317"/>
                  </a:lnTo>
                  <a:lnTo>
                    <a:pt x="12024" y="296764"/>
                  </a:lnTo>
                  <a:lnTo>
                    <a:pt x="26501" y="251410"/>
                  </a:lnTo>
                  <a:lnTo>
                    <a:pt x="46130" y="208624"/>
                  </a:lnTo>
                  <a:lnTo>
                    <a:pt x="70540" y="168775"/>
                  </a:lnTo>
                  <a:lnTo>
                    <a:pt x="99364" y="132232"/>
                  </a:lnTo>
                  <a:lnTo>
                    <a:pt x="132232" y="99364"/>
                  </a:lnTo>
                  <a:lnTo>
                    <a:pt x="168775" y="70540"/>
                  </a:lnTo>
                  <a:lnTo>
                    <a:pt x="208624" y="46130"/>
                  </a:lnTo>
                  <a:lnTo>
                    <a:pt x="251410" y="26501"/>
                  </a:lnTo>
                  <a:lnTo>
                    <a:pt x="296764" y="12024"/>
                  </a:lnTo>
                  <a:lnTo>
                    <a:pt x="344317" y="3067"/>
                  </a:lnTo>
                  <a:lnTo>
                    <a:pt x="393700" y="0"/>
                  </a:lnTo>
                  <a:lnTo>
                    <a:pt x="4551679" y="0"/>
                  </a:lnTo>
                  <a:lnTo>
                    <a:pt x="4601062" y="3067"/>
                  </a:lnTo>
                  <a:lnTo>
                    <a:pt x="4648615" y="12024"/>
                  </a:lnTo>
                  <a:lnTo>
                    <a:pt x="4693969" y="26501"/>
                  </a:lnTo>
                  <a:lnTo>
                    <a:pt x="4736755" y="46130"/>
                  </a:lnTo>
                  <a:lnTo>
                    <a:pt x="4776604" y="70540"/>
                  </a:lnTo>
                  <a:lnTo>
                    <a:pt x="4813147" y="99364"/>
                  </a:lnTo>
                  <a:lnTo>
                    <a:pt x="4846015" y="132232"/>
                  </a:lnTo>
                  <a:lnTo>
                    <a:pt x="4874839" y="168775"/>
                  </a:lnTo>
                  <a:lnTo>
                    <a:pt x="4899249" y="208624"/>
                  </a:lnTo>
                  <a:lnTo>
                    <a:pt x="4918878" y="251410"/>
                  </a:lnTo>
                  <a:lnTo>
                    <a:pt x="4933355" y="296764"/>
                  </a:lnTo>
                  <a:lnTo>
                    <a:pt x="4942312" y="344317"/>
                  </a:lnTo>
                  <a:lnTo>
                    <a:pt x="4945379" y="393700"/>
                  </a:lnTo>
                  <a:lnTo>
                    <a:pt x="4945379" y="1968500"/>
                  </a:lnTo>
                  <a:lnTo>
                    <a:pt x="4942312" y="2017882"/>
                  </a:lnTo>
                  <a:lnTo>
                    <a:pt x="4933355" y="2065435"/>
                  </a:lnTo>
                  <a:lnTo>
                    <a:pt x="4918878" y="2110789"/>
                  </a:lnTo>
                  <a:lnTo>
                    <a:pt x="4899249" y="2153575"/>
                  </a:lnTo>
                  <a:lnTo>
                    <a:pt x="4874839" y="2193424"/>
                  </a:lnTo>
                  <a:lnTo>
                    <a:pt x="4846015" y="2229967"/>
                  </a:lnTo>
                  <a:lnTo>
                    <a:pt x="4813147" y="2262835"/>
                  </a:lnTo>
                  <a:lnTo>
                    <a:pt x="4776604" y="2291659"/>
                  </a:lnTo>
                  <a:lnTo>
                    <a:pt x="4736755" y="2316069"/>
                  </a:lnTo>
                  <a:lnTo>
                    <a:pt x="4693969" y="2335698"/>
                  </a:lnTo>
                  <a:lnTo>
                    <a:pt x="4648615" y="2350175"/>
                  </a:lnTo>
                  <a:lnTo>
                    <a:pt x="4601062" y="2359132"/>
                  </a:lnTo>
                  <a:lnTo>
                    <a:pt x="4551679" y="2362199"/>
                  </a:lnTo>
                  <a:lnTo>
                    <a:pt x="393700" y="2362199"/>
                  </a:lnTo>
                  <a:lnTo>
                    <a:pt x="344317" y="2359132"/>
                  </a:lnTo>
                  <a:lnTo>
                    <a:pt x="296764" y="2350175"/>
                  </a:lnTo>
                  <a:lnTo>
                    <a:pt x="251410" y="2335698"/>
                  </a:lnTo>
                  <a:lnTo>
                    <a:pt x="208624" y="2316069"/>
                  </a:lnTo>
                  <a:lnTo>
                    <a:pt x="168775" y="2291659"/>
                  </a:lnTo>
                  <a:lnTo>
                    <a:pt x="132232" y="2262835"/>
                  </a:lnTo>
                  <a:lnTo>
                    <a:pt x="99364" y="2229967"/>
                  </a:lnTo>
                  <a:lnTo>
                    <a:pt x="70540" y="2193424"/>
                  </a:lnTo>
                  <a:lnTo>
                    <a:pt x="46130" y="2153575"/>
                  </a:lnTo>
                  <a:lnTo>
                    <a:pt x="26501" y="2110789"/>
                  </a:lnTo>
                  <a:lnTo>
                    <a:pt x="12024" y="2065435"/>
                  </a:lnTo>
                  <a:lnTo>
                    <a:pt x="3067" y="2017882"/>
                  </a:lnTo>
                  <a:lnTo>
                    <a:pt x="0" y="1968500"/>
                  </a:lnTo>
                  <a:lnTo>
                    <a:pt x="0" y="393700"/>
                  </a:lnTo>
                  <a:close/>
                </a:path>
              </a:pathLst>
            </a:custGeom>
            <a:ln w="9524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870830" y="1434541"/>
            <a:ext cx="45554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El</a:t>
            </a:r>
            <a:r>
              <a:rPr sz="1800" spc="75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circulante</a:t>
            </a:r>
            <a:r>
              <a:rPr sz="1800" spc="9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abre</a:t>
            </a:r>
            <a:r>
              <a:rPr sz="1800" spc="7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los</a:t>
            </a:r>
            <a:r>
              <a:rPr sz="1800" spc="8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artículos</a:t>
            </a:r>
            <a:r>
              <a:rPr sz="1800" spc="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y</a:t>
            </a:r>
            <a:r>
              <a:rPr sz="1800" spc="9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los</a:t>
            </a:r>
            <a:r>
              <a:rPr sz="1800" spc="7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ofrece</a:t>
            </a:r>
            <a:r>
              <a:rPr sz="1800" spc="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</a:t>
            </a:r>
            <a:endParaRPr sz="18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rlito"/>
                <a:cs typeface="Carlito"/>
              </a:rPr>
              <a:t>manera</a:t>
            </a:r>
            <a:r>
              <a:rPr sz="1800" spc="-5" dirty="0">
                <a:latin typeface="Carlito"/>
                <a:cs typeface="Carlito"/>
              </a:rPr>
              <a:t> aséptica.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70830" y="1983740"/>
            <a:ext cx="45586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Las bandejas </a:t>
            </a:r>
            <a:r>
              <a:rPr sz="1800" dirty="0">
                <a:latin typeface="Carlito"/>
                <a:cs typeface="Carlito"/>
              </a:rPr>
              <a:t>u </a:t>
            </a:r>
            <a:r>
              <a:rPr sz="1800" spc="-10" dirty="0">
                <a:latin typeface="Carlito"/>
                <a:cs typeface="Carlito"/>
              </a:rPr>
              <a:t>otros </a:t>
            </a:r>
            <a:r>
              <a:rPr sz="1800" spc="-5" dirty="0">
                <a:latin typeface="Carlito"/>
                <a:cs typeface="Carlito"/>
              </a:rPr>
              <a:t>artículos envueltos </a:t>
            </a:r>
            <a:r>
              <a:rPr sz="1800" dirty="0">
                <a:latin typeface="Carlito"/>
                <a:cs typeface="Carlito"/>
              </a:rPr>
              <a:t>se  </a:t>
            </a:r>
            <a:r>
              <a:rPr sz="1800" spc="-5" dirty="0">
                <a:latin typeface="Carlito"/>
                <a:cs typeface="Carlito"/>
              </a:rPr>
              <a:t>abren </a:t>
            </a:r>
            <a:r>
              <a:rPr sz="1800" spc="-10" dirty="0">
                <a:latin typeface="Carlito"/>
                <a:cs typeface="Carlito"/>
              </a:rPr>
              <a:t>tirando suavemente </a:t>
            </a:r>
            <a:r>
              <a:rPr sz="1800" dirty="0">
                <a:latin typeface="Carlito"/>
                <a:cs typeface="Carlito"/>
              </a:rPr>
              <a:t>del </a:t>
            </a:r>
            <a:r>
              <a:rPr sz="1800" spc="-10" dirty="0">
                <a:latin typeface="Carlito"/>
                <a:cs typeface="Carlito"/>
              </a:rPr>
              <a:t>extremo  </a:t>
            </a:r>
            <a:r>
              <a:rPr sz="1800" spc="-5" dirty="0">
                <a:latin typeface="Carlito"/>
                <a:cs typeface="Carlito"/>
              </a:rPr>
              <a:t>superior </a:t>
            </a:r>
            <a:r>
              <a:rPr sz="1800" dirty="0">
                <a:latin typeface="Carlito"/>
                <a:cs typeface="Carlito"/>
              </a:rPr>
              <a:t>del </a:t>
            </a:r>
            <a:r>
              <a:rPr sz="1800" spc="-10" dirty="0">
                <a:latin typeface="Carlito"/>
                <a:cs typeface="Carlito"/>
              </a:rPr>
              <a:t>envoltorio </a:t>
            </a:r>
            <a:r>
              <a:rPr sz="1800" spc="-5" dirty="0">
                <a:latin typeface="Carlito"/>
                <a:cs typeface="Carlito"/>
              </a:rPr>
              <a:t>hacia </a:t>
            </a:r>
            <a:r>
              <a:rPr sz="1800" spc="-10" dirty="0">
                <a:latin typeface="Carlito"/>
                <a:cs typeface="Carlito"/>
              </a:rPr>
              <a:t>afuera </a:t>
            </a:r>
            <a:r>
              <a:rPr sz="1800" dirty="0">
                <a:latin typeface="Carlito"/>
                <a:cs typeface="Carlito"/>
              </a:rPr>
              <a:t>y </a:t>
            </a:r>
            <a:r>
              <a:rPr sz="1800" spc="-5" dirty="0">
                <a:latin typeface="Carlito"/>
                <a:cs typeface="Carlito"/>
              </a:rPr>
              <a:t>hacia  abajo, lejos </a:t>
            </a:r>
            <a:r>
              <a:rPr sz="1800" dirty="0">
                <a:latin typeface="Carlito"/>
                <a:cs typeface="Carlito"/>
              </a:rPr>
              <a:t>de </a:t>
            </a:r>
            <a:r>
              <a:rPr sz="1800" spc="-5" dirty="0">
                <a:latin typeface="Carlito"/>
                <a:cs typeface="Carlito"/>
              </a:rPr>
              <a:t>la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persona.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70830" y="3081273"/>
            <a:ext cx="455739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9085" marR="5080" indent="-287020">
              <a:lnSpc>
                <a:spcPct val="100600"/>
              </a:lnSpc>
              <a:spcBef>
                <a:spcPts val="85"/>
              </a:spcBef>
              <a:buFont typeface="Arial"/>
              <a:buChar char="•"/>
              <a:tabLst>
                <a:tab pos="299085" algn="l"/>
                <a:tab pos="299720" algn="l"/>
                <a:tab pos="1048385" algn="l"/>
                <a:tab pos="1445260" algn="l"/>
                <a:tab pos="2181225" algn="l"/>
                <a:tab pos="2635250" algn="l"/>
                <a:tab pos="3699510" algn="l"/>
              </a:tabLst>
            </a:pPr>
            <a:r>
              <a:rPr sz="1800" spc="-5" dirty="0">
                <a:latin typeface="Carlito"/>
                <a:cs typeface="Carlito"/>
              </a:rPr>
              <a:t>Lu</a:t>
            </a:r>
            <a:r>
              <a:rPr sz="1800" dirty="0">
                <a:latin typeface="Carlito"/>
                <a:cs typeface="Carlito"/>
              </a:rPr>
              <a:t>e</a:t>
            </a:r>
            <a:r>
              <a:rPr sz="1800" spc="-10" dirty="0">
                <a:latin typeface="Carlito"/>
                <a:cs typeface="Carlito"/>
              </a:rPr>
              <a:t>g</a:t>
            </a:r>
            <a:r>
              <a:rPr sz="1800" dirty="0">
                <a:latin typeface="Carlito"/>
                <a:cs typeface="Carlito"/>
              </a:rPr>
              <a:t>o	se	</a:t>
            </a:r>
            <a:r>
              <a:rPr sz="1800" spc="10" dirty="0">
                <a:latin typeface="Carlito"/>
                <a:cs typeface="Carlito"/>
              </a:rPr>
              <a:t>a</a:t>
            </a:r>
            <a:r>
              <a:rPr sz="1800" spc="-5" dirty="0">
                <a:latin typeface="Carlito"/>
                <a:cs typeface="Carlito"/>
              </a:rPr>
              <a:t>b</a:t>
            </a:r>
            <a:r>
              <a:rPr sz="1800" spc="-15" dirty="0">
                <a:latin typeface="Carlito"/>
                <a:cs typeface="Carlito"/>
              </a:rPr>
              <a:t>r</a:t>
            </a:r>
            <a:r>
              <a:rPr sz="1800" dirty="0">
                <a:latin typeface="Carlito"/>
                <a:cs typeface="Carlito"/>
              </a:rPr>
              <a:t>en	</a:t>
            </a:r>
            <a:r>
              <a:rPr sz="1800" spc="-5" dirty="0">
                <a:latin typeface="Carlito"/>
                <a:cs typeface="Carlito"/>
              </a:rPr>
              <a:t>lo</a:t>
            </a:r>
            <a:r>
              <a:rPr sz="1800" dirty="0">
                <a:latin typeface="Carlito"/>
                <a:cs typeface="Carlito"/>
              </a:rPr>
              <a:t>s	</a:t>
            </a:r>
            <a:r>
              <a:rPr sz="1800" spc="-20" dirty="0">
                <a:latin typeface="Carlito"/>
                <a:cs typeface="Carlito"/>
              </a:rPr>
              <a:t>e</a:t>
            </a:r>
            <a:r>
              <a:rPr sz="1800" spc="-5" dirty="0">
                <a:latin typeface="Carlito"/>
                <a:cs typeface="Carlito"/>
              </a:rPr>
              <a:t>xt</a:t>
            </a:r>
            <a:r>
              <a:rPr sz="1800" spc="-35" dirty="0">
                <a:latin typeface="Carlito"/>
                <a:cs typeface="Carlito"/>
              </a:rPr>
              <a:t>r</a:t>
            </a:r>
            <a:r>
              <a:rPr sz="1800" dirty="0">
                <a:latin typeface="Carlito"/>
                <a:cs typeface="Carlito"/>
              </a:rPr>
              <a:t>e</a:t>
            </a:r>
            <a:r>
              <a:rPr sz="1800" spc="15" dirty="0">
                <a:latin typeface="Carlito"/>
                <a:cs typeface="Carlito"/>
              </a:rPr>
              <a:t>m</a:t>
            </a:r>
            <a:r>
              <a:rPr sz="1800" spc="-5" dirty="0">
                <a:latin typeface="Carlito"/>
                <a:cs typeface="Carlito"/>
              </a:rPr>
              <a:t>o</a:t>
            </a:r>
            <a:r>
              <a:rPr sz="1800" dirty="0">
                <a:latin typeface="Carlito"/>
                <a:cs typeface="Carlito"/>
              </a:rPr>
              <a:t>s	</a:t>
            </a:r>
            <a:r>
              <a:rPr sz="1800" spc="-5" dirty="0">
                <a:latin typeface="Carlito"/>
                <a:cs typeface="Carlito"/>
              </a:rPr>
              <a:t>l</a:t>
            </a:r>
            <a:r>
              <a:rPr sz="1800" spc="-15" dirty="0">
                <a:latin typeface="Carlito"/>
                <a:cs typeface="Carlito"/>
              </a:rPr>
              <a:t>a</a:t>
            </a:r>
            <a:r>
              <a:rPr sz="1800" spc="-30" dirty="0">
                <a:latin typeface="Carlito"/>
                <a:cs typeface="Carlito"/>
              </a:rPr>
              <a:t>t</a:t>
            </a:r>
            <a:r>
              <a:rPr sz="1800" dirty="0">
                <a:latin typeface="Carlito"/>
                <a:cs typeface="Carlito"/>
              </a:rPr>
              <a:t>e</a:t>
            </a:r>
            <a:r>
              <a:rPr sz="1800" spc="-40" dirty="0">
                <a:latin typeface="Carlito"/>
                <a:cs typeface="Carlito"/>
              </a:rPr>
              <a:t>r</a:t>
            </a:r>
            <a:r>
              <a:rPr sz="1800" dirty="0">
                <a:latin typeface="Carlito"/>
                <a:cs typeface="Carlito"/>
              </a:rPr>
              <a:t>ales,  </a:t>
            </a:r>
            <a:r>
              <a:rPr sz="1800" spc="-5" dirty="0">
                <a:latin typeface="Carlito"/>
                <a:cs typeface="Carlito"/>
              </a:rPr>
              <a:t>seguidos </a:t>
            </a:r>
            <a:r>
              <a:rPr sz="1800" dirty="0">
                <a:latin typeface="Carlito"/>
                <a:cs typeface="Carlito"/>
              </a:rPr>
              <a:t>del </a:t>
            </a:r>
            <a:r>
              <a:rPr sz="1800" spc="-10" dirty="0">
                <a:latin typeface="Carlito"/>
                <a:cs typeface="Carlito"/>
              </a:rPr>
              <a:t>extremo </a:t>
            </a:r>
            <a:r>
              <a:rPr sz="1800" dirty="0">
                <a:latin typeface="Carlito"/>
                <a:cs typeface="Carlito"/>
              </a:rPr>
              <a:t>más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cercano.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22164" y="3973067"/>
            <a:ext cx="4405884" cy="236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460301" y="248221"/>
            <a:ext cx="3535045" cy="1451610"/>
            <a:chOff x="5460301" y="248221"/>
            <a:chExt cx="3535045" cy="1451610"/>
          </a:xfrm>
        </p:grpSpPr>
        <p:sp>
          <p:nvSpPr>
            <p:cNvPr id="4" name="object 4"/>
            <p:cNvSpPr/>
            <p:nvPr/>
          </p:nvSpPr>
          <p:spPr>
            <a:xfrm>
              <a:off x="5465064" y="252984"/>
              <a:ext cx="3525012" cy="14417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65064" y="252984"/>
              <a:ext cx="3525520" cy="1442085"/>
            </a:xfrm>
            <a:custGeom>
              <a:avLst/>
              <a:gdLst/>
              <a:ahLst/>
              <a:cxnLst/>
              <a:rect l="l" t="t" r="r" b="b"/>
              <a:pathLst>
                <a:path w="3525520" h="1442085">
                  <a:moveTo>
                    <a:pt x="0" y="0"/>
                  </a:moveTo>
                  <a:lnTo>
                    <a:pt x="3525012" y="0"/>
                  </a:lnTo>
                  <a:lnTo>
                    <a:pt x="3525012" y="936752"/>
                  </a:lnTo>
                  <a:lnTo>
                    <a:pt x="1942718" y="936752"/>
                  </a:lnTo>
                  <a:lnTo>
                    <a:pt x="1942718" y="1081278"/>
                  </a:lnTo>
                  <a:lnTo>
                    <a:pt x="2122932" y="1081278"/>
                  </a:lnTo>
                  <a:lnTo>
                    <a:pt x="1762506" y="1441704"/>
                  </a:lnTo>
                  <a:lnTo>
                    <a:pt x="1402080" y="1081278"/>
                  </a:lnTo>
                  <a:lnTo>
                    <a:pt x="1582292" y="1081278"/>
                  </a:lnTo>
                  <a:lnTo>
                    <a:pt x="1582292" y="936752"/>
                  </a:lnTo>
                  <a:lnTo>
                    <a:pt x="0" y="9367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DE46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86805" y="543890"/>
            <a:ext cx="30835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BOLSAS </a:t>
            </a:r>
            <a:r>
              <a:rPr sz="2000" spc="-10" dirty="0"/>
              <a:t>DOBLES</a:t>
            </a:r>
            <a:r>
              <a:rPr sz="2000" spc="-60" dirty="0"/>
              <a:t> </a:t>
            </a:r>
            <a:r>
              <a:rPr sz="2000" spc="-5" dirty="0"/>
              <a:t>LAMINADAS</a:t>
            </a:r>
            <a:endParaRPr sz="2000"/>
          </a:p>
        </p:txBody>
      </p:sp>
      <p:grpSp>
        <p:nvGrpSpPr>
          <p:cNvPr id="7" name="object 7"/>
          <p:cNvGrpSpPr/>
          <p:nvPr/>
        </p:nvGrpSpPr>
        <p:grpSpPr>
          <a:xfrm>
            <a:off x="1935289" y="1497901"/>
            <a:ext cx="4263390" cy="1604010"/>
            <a:chOff x="1935289" y="1497901"/>
            <a:chExt cx="4263390" cy="1604010"/>
          </a:xfrm>
        </p:grpSpPr>
        <p:sp>
          <p:nvSpPr>
            <p:cNvPr id="8" name="object 8"/>
            <p:cNvSpPr/>
            <p:nvPr/>
          </p:nvSpPr>
          <p:spPr>
            <a:xfrm>
              <a:off x="1940051" y="1502663"/>
              <a:ext cx="4253484" cy="15941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40051" y="1502663"/>
              <a:ext cx="4253865" cy="1594485"/>
            </a:xfrm>
            <a:custGeom>
              <a:avLst/>
              <a:gdLst/>
              <a:ahLst/>
              <a:cxnLst/>
              <a:rect l="l" t="t" r="r" b="b"/>
              <a:pathLst>
                <a:path w="4253865" h="1594485">
                  <a:moveTo>
                    <a:pt x="0" y="265684"/>
                  </a:moveTo>
                  <a:lnTo>
                    <a:pt x="4282" y="217939"/>
                  </a:lnTo>
                  <a:lnTo>
                    <a:pt x="16627" y="172997"/>
                  </a:lnTo>
                  <a:lnTo>
                    <a:pt x="36284" y="131609"/>
                  </a:lnTo>
                  <a:lnTo>
                    <a:pt x="62501" y="94527"/>
                  </a:lnTo>
                  <a:lnTo>
                    <a:pt x="94527" y="62501"/>
                  </a:lnTo>
                  <a:lnTo>
                    <a:pt x="131609" y="36284"/>
                  </a:lnTo>
                  <a:lnTo>
                    <a:pt x="172997" y="16627"/>
                  </a:lnTo>
                  <a:lnTo>
                    <a:pt x="217939" y="4282"/>
                  </a:lnTo>
                  <a:lnTo>
                    <a:pt x="265684" y="0"/>
                  </a:lnTo>
                  <a:lnTo>
                    <a:pt x="3987800" y="0"/>
                  </a:lnTo>
                  <a:lnTo>
                    <a:pt x="4035544" y="4282"/>
                  </a:lnTo>
                  <a:lnTo>
                    <a:pt x="4080486" y="16627"/>
                  </a:lnTo>
                  <a:lnTo>
                    <a:pt x="4121874" y="36284"/>
                  </a:lnTo>
                  <a:lnTo>
                    <a:pt x="4158956" y="62501"/>
                  </a:lnTo>
                  <a:lnTo>
                    <a:pt x="4190982" y="94527"/>
                  </a:lnTo>
                  <a:lnTo>
                    <a:pt x="4217199" y="131609"/>
                  </a:lnTo>
                  <a:lnTo>
                    <a:pt x="4236856" y="172997"/>
                  </a:lnTo>
                  <a:lnTo>
                    <a:pt x="4249201" y="217939"/>
                  </a:lnTo>
                  <a:lnTo>
                    <a:pt x="4253484" y="265684"/>
                  </a:lnTo>
                  <a:lnTo>
                    <a:pt x="4253484" y="1328420"/>
                  </a:lnTo>
                  <a:lnTo>
                    <a:pt x="4249201" y="1376164"/>
                  </a:lnTo>
                  <a:lnTo>
                    <a:pt x="4236856" y="1421106"/>
                  </a:lnTo>
                  <a:lnTo>
                    <a:pt x="4217199" y="1462494"/>
                  </a:lnTo>
                  <a:lnTo>
                    <a:pt x="4190982" y="1499576"/>
                  </a:lnTo>
                  <a:lnTo>
                    <a:pt x="4158956" y="1531602"/>
                  </a:lnTo>
                  <a:lnTo>
                    <a:pt x="4121874" y="1557819"/>
                  </a:lnTo>
                  <a:lnTo>
                    <a:pt x="4080486" y="1577476"/>
                  </a:lnTo>
                  <a:lnTo>
                    <a:pt x="4035544" y="1589821"/>
                  </a:lnTo>
                  <a:lnTo>
                    <a:pt x="3987800" y="1594103"/>
                  </a:lnTo>
                  <a:lnTo>
                    <a:pt x="265684" y="1594103"/>
                  </a:lnTo>
                  <a:lnTo>
                    <a:pt x="217939" y="1589821"/>
                  </a:lnTo>
                  <a:lnTo>
                    <a:pt x="172997" y="1577476"/>
                  </a:lnTo>
                  <a:lnTo>
                    <a:pt x="131609" y="1557819"/>
                  </a:lnTo>
                  <a:lnTo>
                    <a:pt x="94527" y="1531602"/>
                  </a:lnTo>
                  <a:lnTo>
                    <a:pt x="62501" y="1499576"/>
                  </a:lnTo>
                  <a:lnTo>
                    <a:pt x="36284" y="1462494"/>
                  </a:lnTo>
                  <a:lnTo>
                    <a:pt x="16627" y="1421106"/>
                  </a:lnTo>
                  <a:lnTo>
                    <a:pt x="4282" y="1376164"/>
                  </a:lnTo>
                  <a:lnTo>
                    <a:pt x="0" y="1328420"/>
                  </a:lnTo>
                  <a:lnTo>
                    <a:pt x="0" y="265684"/>
                  </a:lnTo>
                  <a:close/>
                </a:path>
              </a:pathLst>
            </a:custGeom>
            <a:ln w="9525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97151" y="2031618"/>
            <a:ext cx="39414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rlito"/>
                <a:cs typeface="Carlito"/>
              </a:rPr>
              <a:t>Los </a:t>
            </a:r>
            <a:r>
              <a:rPr sz="1600" spc="-5" dirty="0">
                <a:latin typeface="Carlito"/>
                <a:cs typeface="Carlito"/>
              </a:rPr>
              <a:t>artículos envueltos en bolsas selladas </a:t>
            </a:r>
            <a:r>
              <a:rPr sz="1600" spc="-10" dirty="0">
                <a:latin typeface="Carlito"/>
                <a:cs typeface="Carlito"/>
              </a:rPr>
              <a:t>se  </a:t>
            </a:r>
            <a:r>
              <a:rPr sz="1600" spc="-15" dirty="0">
                <a:latin typeface="Carlito"/>
                <a:cs typeface="Carlito"/>
              </a:rPr>
              <a:t>entregan </a:t>
            </a:r>
            <a:r>
              <a:rPr sz="1600" spc="-10" dirty="0">
                <a:latin typeface="Carlito"/>
                <a:cs typeface="Carlito"/>
              </a:rPr>
              <a:t>directamente </a:t>
            </a:r>
            <a:r>
              <a:rPr sz="1600" spc="-5" dirty="0">
                <a:latin typeface="Carlito"/>
                <a:cs typeface="Carlito"/>
              </a:rPr>
              <a:t>al</a:t>
            </a:r>
            <a:r>
              <a:rPr sz="1600" spc="4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instrumentista.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985569" y="1689925"/>
            <a:ext cx="3536315" cy="1451610"/>
            <a:chOff x="7985569" y="1689925"/>
            <a:chExt cx="3536315" cy="1451610"/>
          </a:xfrm>
        </p:grpSpPr>
        <p:sp>
          <p:nvSpPr>
            <p:cNvPr id="12" name="object 12"/>
            <p:cNvSpPr/>
            <p:nvPr/>
          </p:nvSpPr>
          <p:spPr>
            <a:xfrm>
              <a:off x="7990331" y="1694688"/>
              <a:ext cx="3526536" cy="1441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90331" y="1694688"/>
              <a:ext cx="3526790" cy="1442085"/>
            </a:xfrm>
            <a:custGeom>
              <a:avLst/>
              <a:gdLst/>
              <a:ahLst/>
              <a:cxnLst/>
              <a:rect l="l" t="t" r="r" b="b"/>
              <a:pathLst>
                <a:path w="3526790" h="1442085">
                  <a:moveTo>
                    <a:pt x="0" y="240284"/>
                  </a:moveTo>
                  <a:lnTo>
                    <a:pt x="4881" y="191855"/>
                  </a:lnTo>
                  <a:lnTo>
                    <a:pt x="18881" y="146750"/>
                  </a:lnTo>
                  <a:lnTo>
                    <a:pt x="41034" y="105934"/>
                  </a:lnTo>
                  <a:lnTo>
                    <a:pt x="70373" y="70373"/>
                  </a:lnTo>
                  <a:lnTo>
                    <a:pt x="105934" y="41034"/>
                  </a:lnTo>
                  <a:lnTo>
                    <a:pt x="146750" y="18881"/>
                  </a:lnTo>
                  <a:lnTo>
                    <a:pt x="191855" y="4881"/>
                  </a:lnTo>
                  <a:lnTo>
                    <a:pt x="240284" y="0"/>
                  </a:lnTo>
                  <a:lnTo>
                    <a:pt x="3286252" y="0"/>
                  </a:lnTo>
                  <a:lnTo>
                    <a:pt x="3334680" y="4881"/>
                  </a:lnTo>
                  <a:lnTo>
                    <a:pt x="3379785" y="18881"/>
                  </a:lnTo>
                  <a:lnTo>
                    <a:pt x="3420601" y="41034"/>
                  </a:lnTo>
                  <a:lnTo>
                    <a:pt x="3456162" y="70373"/>
                  </a:lnTo>
                  <a:lnTo>
                    <a:pt x="3485501" y="105934"/>
                  </a:lnTo>
                  <a:lnTo>
                    <a:pt x="3507654" y="146750"/>
                  </a:lnTo>
                  <a:lnTo>
                    <a:pt x="3521654" y="191855"/>
                  </a:lnTo>
                  <a:lnTo>
                    <a:pt x="3526536" y="240284"/>
                  </a:lnTo>
                  <a:lnTo>
                    <a:pt x="3526536" y="1201420"/>
                  </a:lnTo>
                  <a:lnTo>
                    <a:pt x="3521654" y="1249848"/>
                  </a:lnTo>
                  <a:lnTo>
                    <a:pt x="3507654" y="1294953"/>
                  </a:lnTo>
                  <a:lnTo>
                    <a:pt x="3485501" y="1335769"/>
                  </a:lnTo>
                  <a:lnTo>
                    <a:pt x="3456162" y="1371330"/>
                  </a:lnTo>
                  <a:lnTo>
                    <a:pt x="3420601" y="1400669"/>
                  </a:lnTo>
                  <a:lnTo>
                    <a:pt x="3379785" y="1422822"/>
                  </a:lnTo>
                  <a:lnTo>
                    <a:pt x="3334680" y="1436822"/>
                  </a:lnTo>
                  <a:lnTo>
                    <a:pt x="3286252" y="1441703"/>
                  </a:lnTo>
                  <a:lnTo>
                    <a:pt x="240284" y="1441703"/>
                  </a:lnTo>
                  <a:lnTo>
                    <a:pt x="191855" y="1436822"/>
                  </a:lnTo>
                  <a:lnTo>
                    <a:pt x="146750" y="1422822"/>
                  </a:lnTo>
                  <a:lnTo>
                    <a:pt x="105934" y="1400669"/>
                  </a:lnTo>
                  <a:lnTo>
                    <a:pt x="70373" y="1371330"/>
                  </a:lnTo>
                  <a:lnTo>
                    <a:pt x="41034" y="1335769"/>
                  </a:lnTo>
                  <a:lnTo>
                    <a:pt x="18881" y="1294953"/>
                  </a:lnTo>
                  <a:lnTo>
                    <a:pt x="4881" y="1249848"/>
                  </a:lnTo>
                  <a:lnTo>
                    <a:pt x="0" y="1201420"/>
                  </a:lnTo>
                  <a:lnTo>
                    <a:pt x="0" y="240284"/>
                  </a:lnTo>
                  <a:close/>
                </a:path>
              </a:pathLst>
            </a:custGeom>
            <a:ln w="9525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141334" y="2025523"/>
            <a:ext cx="322580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5080" indent="-287020" algn="just">
              <a:lnSpc>
                <a:spcPct val="100299"/>
              </a:lnSpc>
              <a:spcBef>
                <a:spcPts val="90"/>
              </a:spcBef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Carlito"/>
                <a:cs typeface="Carlito"/>
              </a:rPr>
              <a:t>Los paquetes </a:t>
            </a:r>
            <a:r>
              <a:rPr sz="1600" spc="-5" dirty="0">
                <a:latin typeface="Carlito"/>
                <a:cs typeface="Carlito"/>
              </a:rPr>
              <a:t>de </a:t>
            </a:r>
            <a:r>
              <a:rPr sz="1600" spc="-10" dirty="0">
                <a:latin typeface="Carlito"/>
                <a:cs typeface="Carlito"/>
              </a:rPr>
              <a:t>suturas pueden  dejarse </a:t>
            </a:r>
            <a:r>
              <a:rPr sz="1600" spc="-5" dirty="0">
                <a:latin typeface="Carlito"/>
                <a:cs typeface="Carlito"/>
              </a:rPr>
              <a:t>caer </a:t>
            </a:r>
            <a:r>
              <a:rPr sz="1600" spc="-10" dirty="0">
                <a:latin typeface="Carlito"/>
                <a:cs typeface="Carlito"/>
              </a:rPr>
              <a:t>con delicadeza </a:t>
            </a:r>
            <a:r>
              <a:rPr sz="1600" spc="-15" dirty="0">
                <a:latin typeface="Carlito"/>
                <a:cs typeface="Carlito"/>
              </a:rPr>
              <a:t>sobre  </a:t>
            </a:r>
            <a:r>
              <a:rPr sz="1600" spc="-5" dirty="0">
                <a:latin typeface="Carlito"/>
                <a:cs typeface="Carlito"/>
              </a:rPr>
              <a:t>el </a:t>
            </a:r>
            <a:r>
              <a:rPr sz="1600" spc="-10" dirty="0">
                <a:latin typeface="Carlito"/>
                <a:cs typeface="Carlito"/>
              </a:rPr>
              <a:t>campo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893117" y="4649533"/>
            <a:ext cx="3535045" cy="1449705"/>
            <a:chOff x="5893117" y="4649533"/>
            <a:chExt cx="3535045" cy="1449705"/>
          </a:xfrm>
        </p:grpSpPr>
        <p:sp>
          <p:nvSpPr>
            <p:cNvPr id="16" name="object 16"/>
            <p:cNvSpPr/>
            <p:nvPr/>
          </p:nvSpPr>
          <p:spPr>
            <a:xfrm>
              <a:off x="5897879" y="4654296"/>
              <a:ext cx="3525012" cy="14401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97879" y="4654296"/>
              <a:ext cx="3525520" cy="1440180"/>
            </a:xfrm>
            <a:custGeom>
              <a:avLst/>
              <a:gdLst/>
              <a:ahLst/>
              <a:cxnLst/>
              <a:rect l="l" t="t" r="r" b="b"/>
              <a:pathLst>
                <a:path w="3525520" h="1440179">
                  <a:moveTo>
                    <a:pt x="0" y="240029"/>
                  </a:moveTo>
                  <a:lnTo>
                    <a:pt x="4875" y="191648"/>
                  </a:lnTo>
                  <a:lnTo>
                    <a:pt x="18859" y="146589"/>
                  </a:lnTo>
                  <a:lnTo>
                    <a:pt x="40987" y="105816"/>
                  </a:lnTo>
                  <a:lnTo>
                    <a:pt x="70294" y="70294"/>
                  </a:lnTo>
                  <a:lnTo>
                    <a:pt x="105816" y="40987"/>
                  </a:lnTo>
                  <a:lnTo>
                    <a:pt x="146589" y="18859"/>
                  </a:lnTo>
                  <a:lnTo>
                    <a:pt x="191648" y="4875"/>
                  </a:lnTo>
                  <a:lnTo>
                    <a:pt x="240030" y="0"/>
                  </a:lnTo>
                  <a:lnTo>
                    <a:pt x="3284981" y="0"/>
                  </a:lnTo>
                  <a:lnTo>
                    <a:pt x="3333363" y="4875"/>
                  </a:lnTo>
                  <a:lnTo>
                    <a:pt x="3378422" y="18859"/>
                  </a:lnTo>
                  <a:lnTo>
                    <a:pt x="3419195" y="40987"/>
                  </a:lnTo>
                  <a:lnTo>
                    <a:pt x="3454717" y="70294"/>
                  </a:lnTo>
                  <a:lnTo>
                    <a:pt x="3484024" y="105816"/>
                  </a:lnTo>
                  <a:lnTo>
                    <a:pt x="3506152" y="146589"/>
                  </a:lnTo>
                  <a:lnTo>
                    <a:pt x="3520136" y="191648"/>
                  </a:lnTo>
                  <a:lnTo>
                    <a:pt x="3525012" y="240029"/>
                  </a:lnTo>
                  <a:lnTo>
                    <a:pt x="3525012" y="1200149"/>
                  </a:lnTo>
                  <a:lnTo>
                    <a:pt x="3520136" y="1248523"/>
                  </a:lnTo>
                  <a:lnTo>
                    <a:pt x="3506152" y="1293579"/>
                  </a:lnTo>
                  <a:lnTo>
                    <a:pt x="3484024" y="1334352"/>
                  </a:lnTo>
                  <a:lnTo>
                    <a:pt x="3454717" y="1369875"/>
                  </a:lnTo>
                  <a:lnTo>
                    <a:pt x="3419195" y="1399186"/>
                  </a:lnTo>
                  <a:lnTo>
                    <a:pt x="3378422" y="1421316"/>
                  </a:lnTo>
                  <a:lnTo>
                    <a:pt x="3333363" y="1435303"/>
                  </a:lnTo>
                  <a:lnTo>
                    <a:pt x="3284981" y="1440179"/>
                  </a:lnTo>
                  <a:lnTo>
                    <a:pt x="240030" y="1440179"/>
                  </a:lnTo>
                  <a:lnTo>
                    <a:pt x="191648" y="1435303"/>
                  </a:lnTo>
                  <a:lnTo>
                    <a:pt x="146589" y="1421316"/>
                  </a:lnTo>
                  <a:lnTo>
                    <a:pt x="105816" y="1399186"/>
                  </a:lnTo>
                  <a:lnTo>
                    <a:pt x="70294" y="1369875"/>
                  </a:lnTo>
                  <a:lnTo>
                    <a:pt x="40987" y="1334352"/>
                  </a:lnTo>
                  <a:lnTo>
                    <a:pt x="18859" y="1293579"/>
                  </a:lnTo>
                  <a:lnTo>
                    <a:pt x="4875" y="1248523"/>
                  </a:lnTo>
                  <a:lnTo>
                    <a:pt x="0" y="1200149"/>
                  </a:lnTo>
                  <a:lnTo>
                    <a:pt x="0" y="240029"/>
                  </a:lnTo>
                  <a:close/>
                </a:path>
              </a:pathLst>
            </a:custGeom>
            <a:ln w="9525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046978" y="4798517"/>
            <a:ext cx="3228975" cy="1125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200"/>
              </a:lnSpc>
              <a:spcBef>
                <a:spcPts val="95"/>
              </a:spcBef>
              <a:buFont typeface="Arial"/>
              <a:buChar char="•"/>
              <a:tabLst>
                <a:tab pos="299720" algn="l"/>
              </a:tabLst>
            </a:pPr>
            <a:r>
              <a:rPr sz="1800" spc="-15" dirty="0">
                <a:latin typeface="Carlito"/>
                <a:cs typeface="Carlito"/>
              </a:rPr>
              <a:t>Esto </a:t>
            </a:r>
            <a:r>
              <a:rPr sz="1800" dirty="0">
                <a:latin typeface="Carlito"/>
                <a:cs typeface="Carlito"/>
              </a:rPr>
              <a:t>se </a:t>
            </a:r>
            <a:r>
              <a:rPr sz="1800" spc="-10" dirty="0">
                <a:latin typeface="Carlito"/>
                <a:cs typeface="Carlito"/>
              </a:rPr>
              <a:t>consigue tirando </a:t>
            </a:r>
            <a:r>
              <a:rPr sz="1800" dirty="0">
                <a:latin typeface="Carlito"/>
                <a:cs typeface="Carlito"/>
              </a:rPr>
              <a:t>de </a:t>
            </a:r>
            <a:r>
              <a:rPr sz="1800" spc="-5" dirty="0">
                <a:latin typeface="Carlito"/>
                <a:cs typeface="Carlito"/>
              </a:rPr>
              <a:t>las  </a:t>
            </a:r>
            <a:r>
              <a:rPr sz="1800" spc="-10" dirty="0">
                <a:latin typeface="Carlito"/>
                <a:cs typeface="Carlito"/>
              </a:rPr>
              <a:t>pestañas superiores </a:t>
            </a:r>
            <a:r>
              <a:rPr sz="1800" dirty="0">
                <a:latin typeface="Carlito"/>
                <a:cs typeface="Carlito"/>
              </a:rPr>
              <a:t>del  </a:t>
            </a:r>
            <a:r>
              <a:rPr sz="1800" spc="-10" dirty="0">
                <a:latin typeface="Carlito"/>
                <a:cs typeface="Carlito"/>
              </a:rPr>
              <a:t>envoltorio </a:t>
            </a:r>
            <a:r>
              <a:rPr sz="1800" dirty="0">
                <a:latin typeface="Carlito"/>
                <a:cs typeface="Carlito"/>
              </a:rPr>
              <a:t>y abriendo </a:t>
            </a:r>
            <a:r>
              <a:rPr sz="1800" spc="15" dirty="0">
                <a:latin typeface="Carlito"/>
                <a:cs typeface="Carlito"/>
              </a:rPr>
              <a:t>el  </a:t>
            </a:r>
            <a:r>
              <a:rPr sz="1800" spc="-10" dirty="0">
                <a:latin typeface="Carlito"/>
                <a:cs typeface="Carlito"/>
              </a:rPr>
              <a:t>paquete </a:t>
            </a:r>
            <a:r>
              <a:rPr sz="1800" spc="-15" dirty="0">
                <a:latin typeface="Carlito"/>
                <a:cs typeface="Carlito"/>
              </a:rPr>
              <a:t>hasta </a:t>
            </a:r>
            <a:r>
              <a:rPr sz="1800" spc="-5" dirty="0">
                <a:latin typeface="Carlito"/>
                <a:cs typeface="Carlito"/>
              </a:rPr>
              <a:t>la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mitad.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40051" y="3566159"/>
            <a:ext cx="3525012" cy="2517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305" y="418909"/>
            <a:ext cx="3255645" cy="1083945"/>
            <a:chOff x="539305" y="418909"/>
            <a:chExt cx="3255645" cy="1083945"/>
          </a:xfrm>
        </p:grpSpPr>
        <p:sp>
          <p:nvSpPr>
            <p:cNvPr id="3" name="object 3"/>
            <p:cNvSpPr/>
            <p:nvPr/>
          </p:nvSpPr>
          <p:spPr>
            <a:xfrm>
              <a:off x="544068" y="423672"/>
              <a:ext cx="3246120" cy="1074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4068" y="423672"/>
              <a:ext cx="3246120" cy="1074420"/>
            </a:xfrm>
            <a:custGeom>
              <a:avLst/>
              <a:gdLst/>
              <a:ahLst/>
              <a:cxnLst/>
              <a:rect l="l" t="t" r="r" b="b"/>
              <a:pathLst>
                <a:path w="3246120" h="1074420">
                  <a:moveTo>
                    <a:pt x="0" y="179069"/>
                  </a:moveTo>
                  <a:lnTo>
                    <a:pt x="6396" y="131453"/>
                  </a:lnTo>
                  <a:lnTo>
                    <a:pt x="24448" y="88674"/>
                  </a:lnTo>
                  <a:lnTo>
                    <a:pt x="52449" y="52435"/>
                  </a:lnTo>
                  <a:lnTo>
                    <a:pt x="88691" y="24440"/>
                  </a:lnTo>
                  <a:lnTo>
                    <a:pt x="131467" y="6394"/>
                  </a:lnTo>
                  <a:lnTo>
                    <a:pt x="179069" y="0"/>
                  </a:lnTo>
                  <a:lnTo>
                    <a:pt x="3067049" y="0"/>
                  </a:lnTo>
                  <a:lnTo>
                    <a:pt x="3114666" y="6394"/>
                  </a:lnTo>
                  <a:lnTo>
                    <a:pt x="3157445" y="24440"/>
                  </a:lnTo>
                  <a:lnTo>
                    <a:pt x="3193684" y="52435"/>
                  </a:lnTo>
                  <a:lnTo>
                    <a:pt x="3221679" y="88674"/>
                  </a:lnTo>
                  <a:lnTo>
                    <a:pt x="3239725" y="131453"/>
                  </a:lnTo>
                  <a:lnTo>
                    <a:pt x="3246120" y="179069"/>
                  </a:lnTo>
                  <a:lnTo>
                    <a:pt x="3246120" y="895350"/>
                  </a:lnTo>
                  <a:lnTo>
                    <a:pt x="3239725" y="942966"/>
                  </a:lnTo>
                  <a:lnTo>
                    <a:pt x="3221679" y="985745"/>
                  </a:lnTo>
                  <a:lnTo>
                    <a:pt x="3193684" y="1021984"/>
                  </a:lnTo>
                  <a:lnTo>
                    <a:pt x="3157445" y="1049979"/>
                  </a:lnTo>
                  <a:lnTo>
                    <a:pt x="3114666" y="1068025"/>
                  </a:lnTo>
                  <a:lnTo>
                    <a:pt x="3067049" y="1074419"/>
                  </a:lnTo>
                  <a:lnTo>
                    <a:pt x="179069" y="1074419"/>
                  </a:lnTo>
                  <a:lnTo>
                    <a:pt x="131467" y="1068025"/>
                  </a:lnTo>
                  <a:lnTo>
                    <a:pt x="88691" y="1049979"/>
                  </a:lnTo>
                  <a:lnTo>
                    <a:pt x="52449" y="1021984"/>
                  </a:lnTo>
                  <a:lnTo>
                    <a:pt x="24448" y="985745"/>
                  </a:lnTo>
                  <a:lnTo>
                    <a:pt x="6396" y="942966"/>
                  </a:lnTo>
                  <a:lnTo>
                    <a:pt x="0" y="895350"/>
                  </a:lnTo>
                  <a:lnTo>
                    <a:pt x="0" y="179069"/>
                  </a:lnTo>
                  <a:close/>
                </a:path>
              </a:pathLst>
            </a:custGeom>
            <a:ln w="9525">
              <a:solidFill>
                <a:srgbClr val="DE46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4623" y="631824"/>
            <a:ext cx="2986405" cy="61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  <a:tabLst>
                <a:tab pos="1765300" algn="l"/>
                <a:tab pos="2818130" algn="l"/>
              </a:tabLst>
            </a:pPr>
            <a:r>
              <a:rPr sz="1800" dirty="0"/>
              <a:t>IN</a:t>
            </a:r>
            <a:r>
              <a:rPr sz="1800" spc="-15" dirty="0"/>
              <a:t>S</a:t>
            </a:r>
            <a:r>
              <a:rPr sz="1800" spc="-5" dirty="0"/>
              <a:t>T</a:t>
            </a:r>
            <a:r>
              <a:rPr sz="1800" spc="-10" dirty="0"/>
              <a:t>R</a:t>
            </a:r>
            <a:r>
              <a:rPr sz="1800" dirty="0"/>
              <a:t>UMEN</a:t>
            </a:r>
            <a:r>
              <a:rPr sz="1800" spc="-55" dirty="0"/>
              <a:t>T</a:t>
            </a:r>
            <a:r>
              <a:rPr sz="1800" spc="-5" dirty="0"/>
              <a:t>O</a:t>
            </a:r>
            <a:r>
              <a:rPr sz="1800" dirty="0"/>
              <a:t>S	</a:t>
            </a:r>
            <a:r>
              <a:rPr sz="1800" spc="-25" dirty="0"/>
              <a:t>A</a:t>
            </a:r>
            <a:r>
              <a:rPr sz="1800" spc="-5" dirty="0"/>
              <a:t>G</a:t>
            </a:r>
            <a:r>
              <a:rPr sz="1800" dirty="0"/>
              <a:t>UD</a:t>
            </a:r>
            <a:r>
              <a:rPr sz="1800" spc="-5" dirty="0"/>
              <a:t>O</a:t>
            </a:r>
            <a:r>
              <a:rPr sz="1800" dirty="0"/>
              <a:t>S	O  </a:t>
            </a:r>
            <a:r>
              <a:rPr sz="1800" spc="-25" dirty="0"/>
              <a:t>CORTANTES</a:t>
            </a:r>
            <a:endParaRPr sz="1800"/>
          </a:p>
        </p:txBody>
      </p:sp>
      <p:grpSp>
        <p:nvGrpSpPr>
          <p:cNvPr id="6" name="object 6"/>
          <p:cNvGrpSpPr/>
          <p:nvPr/>
        </p:nvGrpSpPr>
        <p:grpSpPr>
          <a:xfrm>
            <a:off x="2089213" y="1572577"/>
            <a:ext cx="579755" cy="672465"/>
            <a:chOff x="2089213" y="1572577"/>
            <a:chExt cx="579755" cy="672465"/>
          </a:xfrm>
        </p:grpSpPr>
        <p:sp>
          <p:nvSpPr>
            <p:cNvPr id="7" name="object 7"/>
            <p:cNvSpPr/>
            <p:nvPr/>
          </p:nvSpPr>
          <p:spPr>
            <a:xfrm>
              <a:off x="2093976" y="1577339"/>
              <a:ext cx="569976" cy="662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93976" y="1577339"/>
              <a:ext cx="570230" cy="662940"/>
            </a:xfrm>
            <a:custGeom>
              <a:avLst/>
              <a:gdLst/>
              <a:ahLst/>
              <a:cxnLst/>
              <a:rect l="l" t="t" r="r" b="b"/>
              <a:pathLst>
                <a:path w="570230" h="662939">
                  <a:moveTo>
                    <a:pt x="0" y="377951"/>
                  </a:moveTo>
                  <a:lnTo>
                    <a:pt x="142494" y="377951"/>
                  </a:lnTo>
                  <a:lnTo>
                    <a:pt x="142494" y="0"/>
                  </a:lnTo>
                  <a:lnTo>
                    <a:pt x="427481" y="0"/>
                  </a:lnTo>
                  <a:lnTo>
                    <a:pt x="427481" y="377951"/>
                  </a:lnTo>
                  <a:lnTo>
                    <a:pt x="569976" y="377951"/>
                  </a:lnTo>
                  <a:lnTo>
                    <a:pt x="284988" y="662939"/>
                  </a:lnTo>
                  <a:lnTo>
                    <a:pt x="0" y="377951"/>
                  </a:lnTo>
                  <a:close/>
                </a:path>
              </a:pathLst>
            </a:custGeom>
            <a:ln w="9525">
              <a:solidFill>
                <a:srgbClr val="DE46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33921" y="2427541"/>
            <a:ext cx="4065270" cy="1494155"/>
            <a:chOff x="133921" y="2427541"/>
            <a:chExt cx="4065270" cy="1494155"/>
          </a:xfrm>
        </p:grpSpPr>
        <p:sp>
          <p:nvSpPr>
            <p:cNvPr id="10" name="object 10"/>
            <p:cNvSpPr/>
            <p:nvPr/>
          </p:nvSpPr>
          <p:spPr>
            <a:xfrm>
              <a:off x="138684" y="2432304"/>
              <a:ext cx="4055364" cy="14843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684" y="2432304"/>
              <a:ext cx="4055745" cy="1484630"/>
            </a:xfrm>
            <a:custGeom>
              <a:avLst/>
              <a:gdLst/>
              <a:ahLst/>
              <a:cxnLst/>
              <a:rect l="l" t="t" r="r" b="b"/>
              <a:pathLst>
                <a:path w="4055745" h="1484629">
                  <a:moveTo>
                    <a:pt x="0" y="247396"/>
                  </a:moveTo>
                  <a:lnTo>
                    <a:pt x="5026" y="197531"/>
                  </a:lnTo>
                  <a:lnTo>
                    <a:pt x="19442" y="151090"/>
                  </a:lnTo>
                  <a:lnTo>
                    <a:pt x="42253" y="109066"/>
                  </a:lnTo>
                  <a:lnTo>
                    <a:pt x="72463" y="72453"/>
                  </a:lnTo>
                  <a:lnTo>
                    <a:pt x="109077" y="42246"/>
                  </a:lnTo>
                  <a:lnTo>
                    <a:pt x="151101" y="19438"/>
                  </a:lnTo>
                  <a:lnTo>
                    <a:pt x="197538" y="5025"/>
                  </a:lnTo>
                  <a:lnTo>
                    <a:pt x="247395" y="0"/>
                  </a:lnTo>
                  <a:lnTo>
                    <a:pt x="3807967" y="0"/>
                  </a:lnTo>
                  <a:lnTo>
                    <a:pt x="3857832" y="5025"/>
                  </a:lnTo>
                  <a:lnTo>
                    <a:pt x="3904273" y="19438"/>
                  </a:lnTo>
                  <a:lnTo>
                    <a:pt x="3946297" y="42246"/>
                  </a:lnTo>
                  <a:lnTo>
                    <a:pt x="3982910" y="72453"/>
                  </a:lnTo>
                  <a:lnTo>
                    <a:pt x="4013117" y="109066"/>
                  </a:lnTo>
                  <a:lnTo>
                    <a:pt x="4035925" y="151090"/>
                  </a:lnTo>
                  <a:lnTo>
                    <a:pt x="4050338" y="197531"/>
                  </a:lnTo>
                  <a:lnTo>
                    <a:pt x="4055364" y="247396"/>
                  </a:lnTo>
                  <a:lnTo>
                    <a:pt x="4055364" y="1236980"/>
                  </a:lnTo>
                  <a:lnTo>
                    <a:pt x="4050338" y="1286844"/>
                  </a:lnTo>
                  <a:lnTo>
                    <a:pt x="4035925" y="1333285"/>
                  </a:lnTo>
                  <a:lnTo>
                    <a:pt x="4013117" y="1375309"/>
                  </a:lnTo>
                  <a:lnTo>
                    <a:pt x="3982910" y="1411922"/>
                  </a:lnTo>
                  <a:lnTo>
                    <a:pt x="3946297" y="1442129"/>
                  </a:lnTo>
                  <a:lnTo>
                    <a:pt x="3904273" y="1464937"/>
                  </a:lnTo>
                  <a:lnTo>
                    <a:pt x="3857832" y="1479350"/>
                  </a:lnTo>
                  <a:lnTo>
                    <a:pt x="3807967" y="1484376"/>
                  </a:lnTo>
                  <a:lnTo>
                    <a:pt x="247395" y="1484376"/>
                  </a:lnTo>
                  <a:lnTo>
                    <a:pt x="197538" y="1479350"/>
                  </a:lnTo>
                  <a:lnTo>
                    <a:pt x="151101" y="1464937"/>
                  </a:lnTo>
                  <a:lnTo>
                    <a:pt x="109077" y="1442129"/>
                  </a:lnTo>
                  <a:lnTo>
                    <a:pt x="72463" y="1411922"/>
                  </a:lnTo>
                  <a:lnTo>
                    <a:pt x="42253" y="1375309"/>
                  </a:lnTo>
                  <a:lnTo>
                    <a:pt x="19442" y="1333285"/>
                  </a:lnTo>
                  <a:lnTo>
                    <a:pt x="5026" y="1286844"/>
                  </a:lnTo>
                  <a:lnTo>
                    <a:pt x="0" y="1236980"/>
                  </a:lnTo>
                  <a:lnTo>
                    <a:pt x="0" y="247396"/>
                  </a:lnTo>
                  <a:close/>
                </a:path>
              </a:pathLst>
            </a:custGeom>
            <a:ln w="9524">
              <a:solidFill>
                <a:srgbClr val="BB71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90271" y="2460752"/>
            <a:ext cx="3752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12775" algn="l"/>
                <a:tab pos="1412875" algn="l"/>
                <a:tab pos="1952625" algn="l"/>
                <a:tab pos="2846070" algn="l"/>
                <a:tab pos="3255645" algn="l"/>
              </a:tabLst>
            </a:pPr>
            <a:r>
              <a:rPr sz="1800" spc="-5" dirty="0">
                <a:latin typeface="Carlito"/>
                <a:cs typeface="Carlito"/>
              </a:rPr>
              <a:t>La</a:t>
            </a:r>
            <a:r>
              <a:rPr sz="1800" dirty="0">
                <a:latin typeface="Carlito"/>
                <a:cs typeface="Carlito"/>
              </a:rPr>
              <a:t>s	</a:t>
            </a:r>
            <a:r>
              <a:rPr sz="1800" spc="-5" dirty="0">
                <a:latin typeface="Carlito"/>
                <a:cs typeface="Carlito"/>
              </a:rPr>
              <a:t>hoj</a:t>
            </a:r>
            <a:r>
              <a:rPr sz="1800" dirty="0">
                <a:latin typeface="Carlito"/>
                <a:cs typeface="Carlito"/>
              </a:rPr>
              <a:t>as	de	</a:t>
            </a:r>
            <a:r>
              <a:rPr sz="1800" spc="-5" dirty="0">
                <a:latin typeface="Carlito"/>
                <a:cs typeface="Carlito"/>
              </a:rPr>
              <a:t>bi</a:t>
            </a:r>
            <a:r>
              <a:rPr sz="1800" spc="-25" dirty="0">
                <a:latin typeface="Carlito"/>
                <a:cs typeface="Carlito"/>
              </a:rPr>
              <a:t>s</a:t>
            </a:r>
            <a:r>
              <a:rPr sz="1800" dirty="0">
                <a:latin typeface="Carlito"/>
                <a:cs typeface="Carlito"/>
              </a:rPr>
              <a:t>turí	y	</a:t>
            </a:r>
            <a:r>
              <a:rPr sz="1800" spc="-5" dirty="0">
                <a:latin typeface="Carlito"/>
                <a:cs typeface="Carlito"/>
              </a:rPr>
              <a:t>ot</a:t>
            </a:r>
            <a:r>
              <a:rPr sz="1800" spc="-35" dirty="0">
                <a:latin typeface="Carlito"/>
                <a:cs typeface="Carlito"/>
              </a:rPr>
              <a:t>r</a:t>
            </a:r>
            <a:r>
              <a:rPr sz="1800" spc="-5" dirty="0">
                <a:latin typeface="Carlito"/>
                <a:cs typeface="Carlito"/>
              </a:rPr>
              <a:t>os  </a:t>
            </a:r>
            <a:r>
              <a:rPr sz="1800" spc="-10" dirty="0">
                <a:latin typeface="Carlito"/>
                <a:cs typeface="Carlito"/>
              </a:rPr>
              <a:t>instrumentos </a:t>
            </a:r>
            <a:r>
              <a:rPr sz="1800" spc="-5" dirty="0">
                <a:latin typeface="Carlito"/>
                <a:cs typeface="Carlito"/>
              </a:rPr>
              <a:t>agudos </a:t>
            </a:r>
            <a:r>
              <a:rPr sz="1800" dirty="0">
                <a:latin typeface="Carlito"/>
                <a:cs typeface="Carlito"/>
              </a:rPr>
              <a:t>o </a:t>
            </a:r>
            <a:r>
              <a:rPr sz="1800" spc="-10" dirty="0">
                <a:latin typeface="Carlito"/>
                <a:cs typeface="Carlito"/>
              </a:rPr>
              <a:t>cortantes</a:t>
            </a:r>
            <a:r>
              <a:rPr sz="1800" spc="2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deben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0271" y="3009087"/>
            <a:ext cx="29267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6239" algn="l"/>
              </a:tabLst>
            </a:pPr>
            <a:r>
              <a:rPr sz="1800" spc="-15" dirty="0">
                <a:latin typeface="Carlito"/>
                <a:cs typeface="Carlito"/>
              </a:rPr>
              <a:t>entregarse	</a:t>
            </a:r>
            <a:r>
              <a:rPr sz="1800" spc="-10" dirty="0">
                <a:latin typeface="Carlito"/>
                <a:cs typeface="Carlito"/>
              </a:rPr>
              <a:t>directamente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0271" y="3009087"/>
            <a:ext cx="3751579" cy="850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563620" algn="just">
              <a:lnSpc>
                <a:spcPct val="100299"/>
              </a:lnSpc>
              <a:spcBef>
                <a:spcPts val="95"/>
              </a:spcBef>
            </a:pPr>
            <a:r>
              <a:rPr sz="1800" dirty="0">
                <a:latin typeface="Carlito"/>
                <a:cs typeface="Carlito"/>
              </a:rPr>
              <a:t>al  </a:t>
            </a:r>
            <a:r>
              <a:rPr sz="1800" spc="-10" dirty="0">
                <a:latin typeface="Carlito"/>
                <a:cs typeface="Carlito"/>
              </a:rPr>
              <a:t>instrumentista </a:t>
            </a:r>
            <a:r>
              <a:rPr sz="1800" dirty="0">
                <a:latin typeface="Carlito"/>
                <a:cs typeface="Carlito"/>
              </a:rPr>
              <a:t>o </a:t>
            </a:r>
            <a:r>
              <a:rPr sz="1800" spc="-10" dirty="0">
                <a:latin typeface="Carlito"/>
                <a:cs typeface="Carlito"/>
              </a:rPr>
              <a:t>abrirse </a:t>
            </a:r>
            <a:r>
              <a:rPr sz="1800" dirty="0">
                <a:latin typeface="Carlito"/>
                <a:cs typeface="Carlito"/>
              </a:rPr>
              <a:t>en </a:t>
            </a:r>
            <a:r>
              <a:rPr sz="1800" spc="5" dirty="0">
                <a:latin typeface="Carlito"/>
                <a:cs typeface="Carlito"/>
              </a:rPr>
              <a:t>un </a:t>
            </a:r>
            <a:r>
              <a:rPr sz="1800" spc="-10" dirty="0">
                <a:latin typeface="Carlito"/>
                <a:cs typeface="Carlito"/>
              </a:rPr>
              <a:t>área  claramente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visible.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03401" y="591121"/>
            <a:ext cx="2806065" cy="991235"/>
            <a:chOff x="7403401" y="591121"/>
            <a:chExt cx="2806065" cy="991235"/>
          </a:xfrm>
        </p:grpSpPr>
        <p:sp>
          <p:nvSpPr>
            <p:cNvPr id="16" name="object 16"/>
            <p:cNvSpPr/>
            <p:nvPr/>
          </p:nvSpPr>
          <p:spPr>
            <a:xfrm>
              <a:off x="7408164" y="595883"/>
              <a:ext cx="2796539" cy="9814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08164" y="595883"/>
              <a:ext cx="2796540" cy="981710"/>
            </a:xfrm>
            <a:custGeom>
              <a:avLst/>
              <a:gdLst/>
              <a:ahLst/>
              <a:cxnLst/>
              <a:rect l="l" t="t" r="r" b="b"/>
              <a:pathLst>
                <a:path w="2796540" h="981710">
                  <a:moveTo>
                    <a:pt x="0" y="0"/>
                  </a:moveTo>
                  <a:lnTo>
                    <a:pt x="2796539" y="0"/>
                  </a:lnTo>
                  <a:lnTo>
                    <a:pt x="2796539" y="637666"/>
                  </a:lnTo>
                  <a:lnTo>
                    <a:pt x="1472437" y="637666"/>
                  </a:lnTo>
                  <a:lnTo>
                    <a:pt x="1472437" y="981455"/>
                  </a:lnTo>
                  <a:lnTo>
                    <a:pt x="1643633" y="981455"/>
                  </a:lnTo>
                  <a:lnTo>
                    <a:pt x="1398269" y="981455"/>
                  </a:lnTo>
                  <a:lnTo>
                    <a:pt x="1152905" y="981455"/>
                  </a:lnTo>
                  <a:lnTo>
                    <a:pt x="1324102" y="981455"/>
                  </a:lnTo>
                  <a:lnTo>
                    <a:pt x="1324102" y="637666"/>
                  </a:lnTo>
                  <a:lnTo>
                    <a:pt x="0" y="6376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DE46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408164" y="595883"/>
            <a:ext cx="2796540" cy="638175"/>
          </a:xfrm>
          <a:prstGeom prst="rect">
            <a:avLst/>
          </a:prstGeom>
          <a:ln w="9525">
            <a:solidFill>
              <a:srgbClr val="DE468E"/>
            </a:solidFill>
          </a:ln>
        </p:spPr>
        <p:txBody>
          <a:bodyPr vert="horz" wrap="square" lIns="0" tIns="1695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335"/>
              </a:spcBef>
            </a:pPr>
            <a:r>
              <a:rPr sz="1800" b="1" spc="-10" dirty="0">
                <a:latin typeface="Carlito"/>
                <a:cs typeface="Carlito"/>
              </a:rPr>
              <a:t>SOLUCIONES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674929" y="2413825"/>
            <a:ext cx="4263390" cy="2030730"/>
            <a:chOff x="6674929" y="2413825"/>
            <a:chExt cx="4263390" cy="2030730"/>
          </a:xfrm>
        </p:grpSpPr>
        <p:sp>
          <p:nvSpPr>
            <p:cNvPr id="20" name="object 20"/>
            <p:cNvSpPr/>
            <p:nvPr/>
          </p:nvSpPr>
          <p:spPr>
            <a:xfrm>
              <a:off x="6679692" y="2418588"/>
              <a:ext cx="4253483" cy="20208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79692" y="2418588"/>
              <a:ext cx="4253865" cy="2021205"/>
            </a:xfrm>
            <a:custGeom>
              <a:avLst/>
              <a:gdLst/>
              <a:ahLst/>
              <a:cxnLst/>
              <a:rect l="l" t="t" r="r" b="b"/>
              <a:pathLst>
                <a:path w="4253865" h="2021204">
                  <a:moveTo>
                    <a:pt x="0" y="336803"/>
                  </a:moveTo>
                  <a:lnTo>
                    <a:pt x="3073" y="291092"/>
                  </a:lnTo>
                  <a:lnTo>
                    <a:pt x="12027" y="247253"/>
                  </a:lnTo>
                  <a:lnTo>
                    <a:pt x="26461" y="205686"/>
                  </a:lnTo>
                  <a:lnTo>
                    <a:pt x="45974" y="166793"/>
                  </a:lnTo>
                  <a:lnTo>
                    <a:pt x="70164" y="130974"/>
                  </a:lnTo>
                  <a:lnTo>
                    <a:pt x="98631" y="98631"/>
                  </a:lnTo>
                  <a:lnTo>
                    <a:pt x="130974" y="70164"/>
                  </a:lnTo>
                  <a:lnTo>
                    <a:pt x="166793" y="45974"/>
                  </a:lnTo>
                  <a:lnTo>
                    <a:pt x="205686" y="26461"/>
                  </a:lnTo>
                  <a:lnTo>
                    <a:pt x="247253" y="12027"/>
                  </a:lnTo>
                  <a:lnTo>
                    <a:pt x="291092" y="3073"/>
                  </a:lnTo>
                  <a:lnTo>
                    <a:pt x="336803" y="0"/>
                  </a:lnTo>
                  <a:lnTo>
                    <a:pt x="3916679" y="0"/>
                  </a:lnTo>
                  <a:lnTo>
                    <a:pt x="3962391" y="3073"/>
                  </a:lnTo>
                  <a:lnTo>
                    <a:pt x="4006230" y="12027"/>
                  </a:lnTo>
                  <a:lnTo>
                    <a:pt x="4047797" y="26461"/>
                  </a:lnTo>
                  <a:lnTo>
                    <a:pt x="4086690" y="45974"/>
                  </a:lnTo>
                  <a:lnTo>
                    <a:pt x="4122509" y="70164"/>
                  </a:lnTo>
                  <a:lnTo>
                    <a:pt x="4154852" y="98631"/>
                  </a:lnTo>
                  <a:lnTo>
                    <a:pt x="4183319" y="130974"/>
                  </a:lnTo>
                  <a:lnTo>
                    <a:pt x="4207509" y="166793"/>
                  </a:lnTo>
                  <a:lnTo>
                    <a:pt x="4227022" y="205686"/>
                  </a:lnTo>
                  <a:lnTo>
                    <a:pt x="4241456" y="247253"/>
                  </a:lnTo>
                  <a:lnTo>
                    <a:pt x="4250410" y="291092"/>
                  </a:lnTo>
                  <a:lnTo>
                    <a:pt x="4253483" y="336803"/>
                  </a:lnTo>
                  <a:lnTo>
                    <a:pt x="4253483" y="1684020"/>
                  </a:lnTo>
                  <a:lnTo>
                    <a:pt x="4250410" y="1729731"/>
                  </a:lnTo>
                  <a:lnTo>
                    <a:pt x="4241456" y="1773570"/>
                  </a:lnTo>
                  <a:lnTo>
                    <a:pt x="4227022" y="1815137"/>
                  </a:lnTo>
                  <a:lnTo>
                    <a:pt x="4207509" y="1854030"/>
                  </a:lnTo>
                  <a:lnTo>
                    <a:pt x="4183319" y="1889849"/>
                  </a:lnTo>
                  <a:lnTo>
                    <a:pt x="4154852" y="1922192"/>
                  </a:lnTo>
                  <a:lnTo>
                    <a:pt x="4122509" y="1950659"/>
                  </a:lnTo>
                  <a:lnTo>
                    <a:pt x="4086690" y="1974850"/>
                  </a:lnTo>
                  <a:lnTo>
                    <a:pt x="4047797" y="1994362"/>
                  </a:lnTo>
                  <a:lnTo>
                    <a:pt x="4006230" y="2008796"/>
                  </a:lnTo>
                  <a:lnTo>
                    <a:pt x="3962391" y="2017750"/>
                  </a:lnTo>
                  <a:lnTo>
                    <a:pt x="3916679" y="2020824"/>
                  </a:lnTo>
                  <a:lnTo>
                    <a:pt x="336803" y="2020824"/>
                  </a:lnTo>
                  <a:lnTo>
                    <a:pt x="291092" y="2017750"/>
                  </a:lnTo>
                  <a:lnTo>
                    <a:pt x="247253" y="2008796"/>
                  </a:lnTo>
                  <a:lnTo>
                    <a:pt x="205686" y="1994362"/>
                  </a:lnTo>
                  <a:lnTo>
                    <a:pt x="166793" y="1974850"/>
                  </a:lnTo>
                  <a:lnTo>
                    <a:pt x="130974" y="1950659"/>
                  </a:lnTo>
                  <a:lnTo>
                    <a:pt x="98631" y="1922192"/>
                  </a:lnTo>
                  <a:lnTo>
                    <a:pt x="70164" y="1889849"/>
                  </a:lnTo>
                  <a:lnTo>
                    <a:pt x="45974" y="1854030"/>
                  </a:lnTo>
                  <a:lnTo>
                    <a:pt x="26461" y="1815137"/>
                  </a:lnTo>
                  <a:lnTo>
                    <a:pt x="12027" y="1773570"/>
                  </a:lnTo>
                  <a:lnTo>
                    <a:pt x="3073" y="1729731"/>
                  </a:lnTo>
                  <a:lnTo>
                    <a:pt x="0" y="1684020"/>
                  </a:lnTo>
                  <a:lnTo>
                    <a:pt x="0" y="336803"/>
                  </a:lnTo>
                  <a:close/>
                </a:path>
              </a:pathLst>
            </a:custGeom>
            <a:ln w="9525">
              <a:solidFill>
                <a:srgbClr val="BB71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857492" y="2853054"/>
            <a:ext cx="3900170" cy="112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5"/>
              </a:spcBef>
            </a:pPr>
            <a:r>
              <a:rPr sz="1800" dirty="0">
                <a:latin typeface="Carlito"/>
                <a:cs typeface="Carlito"/>
              </a:rPr>
              <a:t>Se </a:t>
            </a:r>
            <a:r>
              <a:rPr sz="1800" spc="-5" dirty="0">
                <a:latin typeface="Carlito"/>
                <a:cs typeface="Carlito"/>
              </a:rPr>
              <a:t>vierten </a:t>
            </a:r>
            <a:r>
              <a:rPr sz="1800" dirty="0">
                <a:latin typeface="Carlito"/>
                <a:cs typeface="Carlito"/>
              </a:rPr>
              <a:t>en el </a:t>
            </a:r>
            <a:r>
              <a:rPr sz="1800" spc="-5" dirty="0">
                <a:latin typeface="Carlito"/>
                <a:cs typeface="Carlito"/>
              </a:rPr>
              <a:t>campo </a:t>
            </a:r>
            <a:r>
              <a:rPr sz="1800" spc="-10" dirty="0">
                <a:latin typeface="Carlito"/>
                <a:cs typeface="Carlito"/>
              </a:rPr>
              <a:t>estéril </a:t>
            </a:r>
            <a:r>
              <a:rPr sz="1800" spc="5" dirty="0">
                <a:latin typeface="Carlito"/>
                <a:cs typeface="Carlito"/>
              </a:rPr>
              <a:t>de </a:t>
            </a:r>
            <a:r>
              <a:rPr sz="1800" spc="-10" dirty="0">
                <a:latin typeface="Carlito"/>
                <a:cs typeface="Carlito"/>
              </a:rPr>
              <a:t>manera  tal </a:t>
            </a:r>
            <a:r>
              <a:rPr sz="1800" dirty="0">
                <a:latin typeface="Carlito"/>
                <a:cs typeface="Carlito"/>
              </a:rPr>
              <a:t>que </a:t>
            </a:r>
            <a:r>
              <a:rPr sz="1800" spc="5" dirty="0">
                <a:latin typeface="Carlito"/>
                <a:cs typeface="Carlito"/>
              </a:rPr>
              <a:t>el </a:t>
            </a:r>
            <a:r>
              <a:rPr sz="1800" spc="-5" dirty="0">
                <a:latin typeface="Carlito"/>
                <a:cs typeface="Carlito"/>
              </a:rPr>
              <a:t>liquido </a:t>
            </a:r>
            <a:r>
              <a:rPr sz="1800" dirty="0">
                <a:latin typeface="Carlito"/>
                <a:cs typeface="Carlito"/>
              </a:rPr>
              <a:t>no </a:t>
            </a:r>
            <a:r>
              <a:rPr sz="1800" spc="-10" dirty="0">
                <a:latin typeface="Carlito"/>
                <a:cs typeface="Carlito"/>
              </a:rPr>
              <a:t>entre </a:t>
            </a:r>
            <a:r>
              <a:rPr sz="1800" dirty="0">
                <a:latin typeface="Carlito"/>
                <a:cs typeface="Carlito"/>
              </a:rPr>
              <a:t>en </a:t>
            </a:r>
            <a:r>
              <a:rPr sz="1800" spc="-10" dirty="0">
                <a:latin typeface="Carlito"/>
                <a:cs typeface="Carlito"/>
              </a:rPr>
              <a:t>contacto  con </a:t>
            </a:r>
            <a:r>
              <a:rPr sz="1800" spc="-5" dirty="0">
                <a:latin typeface="Carlito"/>
                <a:cs typeface="Carlito"/>
              </a:rPr>
              <a:t>los </a:t>
            </a:r>
            <a:r>
              <a:rPr sz="1800" dirty="0">
                <a:latin typeface="Carlito"/>
                <a:cs typeface="Carlito"/>
              </a:rPr>
              <a:t>lados </a:t>
            </a:r>
            <a:r>
              <a:rPr sz="1800" spc="5" dirty="0">
                <a:latin typeface="Carlito"/>
                <a:cs typeface="Carlito"/>
              </a:rPr>
              <a:t>de </a:t>
            </a:r>
            <a:r>
              <a:rPr sz="1800" spc="-5" dirty="0">
                <a:latin typeface="Carlito"/>
                <a:cs typeface="Carlito"/>
              </a:rPr>
              <a:t>la botella </a:t>
            </a:r>
            <a:r>
              <a:rPr sz="1800" dirty="0">
                <a:latin typeface="Carlito"/>
                <a:cs typeface="Carlito"/>
              </a:rPr>
              <a:t>o </a:t>
            </a:r>
            <a:r>
              <a:rPr sz="1800" spc="-5" dirty="0">
                <a:latin typeface="Carlito"/>
                <a:cs typeface="Carlito"/>
              </a:rPr>
              <a:t>cualquier  </a:t>
            </a:r>
            <a:r>
              <a:rPr sz="1800" spc="-10" dirty="0">
                <a:latin typeface="Carlito"/>
                <a:cs typeface="Carlito"/>
              </a:rPr>
              <a:t>área </a:t>
            </a:r>
            <a:r>
              <a:rPr sz="1800" spc="-5" dirty="0">
                <a:latin typeface="Carlito"/>
                <a:cs typeface="Carlito"/>
              </a:rPr>
              <a:t>por debajo </a:t>
            </a:r>
            <a:r>
              <a:rPr sz="1800" dirty="0">
                <a:latin typeface="Carlito"/>
                <a:cs typeface="Carlito"/>
              </a:rPr>
              <a:t>del </a:t>
            </a:r>
            <a:r>
              <a:rPr sz="1800" spc="-10" dirty="0">
                <a:latin typeface="Carlito"/>
                <a:cs typeface="Carlito"/>
              </a:rPr>
              <a:t>borde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estéril.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12920" y="595883"/>
            <a:ext cx="2604516" cy="1674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54658" y="754380"/>
          <a:ext cx="9607550" cy="192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26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4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B71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B71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B71E4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2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B71E42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540061" y="228409"/>
            <a:ext cx="4118610" cy="831215"/>
            <a:chOff x="3540061" y="228409"/>
            <a:chExt cx="4118610" cy="831215"/>
          </a:xfrm>
        </p:grpSpPr>
        <p:sp>
          <p:nvSpPr>
            <p:cNvPr id="5" name="object 5"/>
            <p:cNvSpPr/>
            <p:nvPr/>
          </p:nvSpPr>
          <p:spPr>
            <a:xfrm>
              <a:off x="3544823" y="233172"/>
              <a:ext cx="4108704" cy="8214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44823" y="233172"/>
              <a:ext cx="4109085" cy="821690"/>
            </a:xfrm>
            <a:custGeom>
              <a:avLst/>
              <a:gdLst/>
              <a:ahLst/>
              <a:cxnLst/>
              <a:rect l="l" t="t" r="r" b="b"/>
              <a:pathLst>
                <a:path w="4109084" h="821690">
                  <a:moveTo>
                    <a:pt x="0" y="136905"/>
                  </a:moveTo>
                  <a:lnTo>
                    <a:pt x="6983" y="93650"/>
                  </a:lnTo>
                  <a:lnTo>
                    <a:pt x="26428" y="56071"/>
                  </a:lnTo>
                  <a:lnTo>
                    <a:pt x="56071" y="26428"/>
                  </a:lnTo>
                  <a:lnTo>
                    <a:pt x="93650" y="6983"/>
                  </a:lnTo>
                  <a:lnTo>
                    <a:pt x="136905" y="0"/>
                  </a:lnTo>
                  <a:lnTo>
                    <a:pt x="3971798" y="0"/>
                  </a:lnTo>
                  <a:lnTo>
                    <a:pt x="4015053" y="6983"/>
                  </a:lnTo>
                  <a:lnTo>
                    <a:pt x="4052632" y="26428"/>
                  </a:lnTo>
                  <a:lnTo>
                    <a:pt x="4082275" y="56071"/>
                  </a:lnTo>
                  <a:lnTo>
                    <a:pt x="4101720" y="93650"/>
                  </a:lnTo>
                  <a:lnTo>
                    <a:pt x="4108704" y="136905"/>
                  </a:lnTo>
                  <a:lnTo>
                    <a:pt x="4108704" y="684529"/>
                  </a:lnTo>
                  <a:lnTo>
                    <a:pt x="4101720" y="727785"/>
                  </a:lnTo>
                  <a:lnTo>
                    <a:pt x="4082275" y="765364"/>
                  </a:lnTo>
                  <a:lnTo>
                    <a:pt x="4052632" y="795007"/>
                  </a:lnTo>
                  <a:lnTo>
                    <a:pt x="4015053" y="814452"/>
                  </a:lnTo>
                  <a:lnTo>
                    <a:pt x="3971798" y="821436"/>
                  </a:lnTo>
                  <a:lnTo>
                    <a:pt x="136905" y="821436"/>
                  </a:lnTo>
                  <a:lnTo>
                    <a:pt x="93650" y="814452"/>
                  </a:lnTo>
                  <a:lnTo>
                    <a:pt x="56071" y="795007"/>
                  </a:lnTo>
                  <a:lnTo>
                    <a:pt x="26428" y="765364"/>
                  </a:lnTo>
                  <a:lnTo>
                    <a:pt x="6983" y="727785"/>
                  </a:lnTo>
                  <a:lnTo>
                    <a:pt x="0" y="684529"/>
                  </a:lnTo>
                  <a:lnTo>
                    <a:pt x="0" y="136905"/>
                  </a:lnTo>
                  <a:close/>
                </a:path>
              </a:pathLst>
            </a:custGeom>
            <a:ln w="9525">
              <a:solidFill>
                <a:srgbClr val="689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64458" y="481965"/>
            <a:ext cx="3846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/>
              <a:t>CONTAMINACIÓN </a:t>
            </a:r>
            <a:r>
              <a:rPr sz="1800" dirty="0"/>
              <a:t>DURANTE </a:t>
            </a:r>
            <a:r>
              <a:rPr sz="1800" spc="-5" dirty="0"/>
              <a:t>LA</a:t>
            </a:r>
            <a:r>
              <a:rPr sz="1800" spc="-30" dirty="0"/>
              <a:t> </a:t>
            </a:r>
            <a:r>
              <a:rPr sz="1800" spc="-5" dirty="0"/>
              <a:t>CIRUGIA</a:t>
            </a:r>
            <a:endParaRPr sz="1800"/>
          </a:p>
        </p:txBody>
      </p:sp>
      <p:grpSp>
        <p:nvGrpSpPr>
          <p:cNvPr id="8" name="object 8"/>
          <p:cNvGrpSpPr/>
          <p:nvPr/>
        </p:nvGrpSpPr>
        <p:grpSpPr>
          <a:xfrm>
            <a:off x="3017329" y="1321117"/>
            <a:ext cx="4926330" cy="1175385"/>
            <a:chOff x="3017329" y="1321117"/>
            <a:chExt cx="4926330" cy="1175385"/>
          </a:xfrm>
        </p:grpSpPr>
        <p:sp>
          <p:nvSpPr>
            <p:cNvPr id="9" name="object 9"/>
            <p:cNvSpPr/>
            <p:nvPr/>
          </p:nvSpPr>
          <p:spPr>
            <a:xfrm>
              <a:off x="3022092" y="1325880"/>
              <a:ext cx="4916424" cy="1165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22092" y="1325880"/>
              <a:ext cx="4916805" cy="1165860"/>
            </a:xfrm>
            <a:custGeom>
              <a:avLst/>
              <a:gdLst/>
              <a:ahLst/>
              <a:cxnLst/>
              <a:rect l="l" t="t" r="r" b="b"/>
              <a:pathLst>
                <a:path w="4916805" h="1165860">
                  <a:moveTo>
                    <a:pt x="0" y="194310"/>
                  </a:moveTo>
                  <a:lnTo>
                    <a:pt x="5131" y="149756"/>
                  </a:lnTo>
                  <a:lnTo>
                    <a:pt x="19749" y="108857"/>
                  </a:lnTo>
                  <a:lnTo>
                    <a:pt x="42687" y="72778"/>
                  </a:lnTo>
                  <a:lnTo>
                    <a:pt x="72778" y="42687"/>
                  </a:lnTo>
                  <a:lnTo>
                    <a:pt x="108857" y="19749"/>
                  </a:lnTo>
                  <a:lnTo>
                    <a:pt x="149756" y="5131"/>
                  </a:lnTo>
                  <a:lnTo>
                    <a:pt x="194309" y="0"/>
                  </a:lnTo>
                  <a:lnTo>
                    <a:pt x="4722113" y="0"/>
                  </a:lnTo>
                  <a:lnTo>
                    <a:pt x="4766667" y="5131"/>
                  </a:lnTo>
                  <a:lnTo>
                    <a:pt x="4807566" y="19749"/>
                  </a:lnTo>
                  <a:lnTo>
                    <a:pt x="4843645" y="42687"/>
                  </a:lnTo>
                  <a:lnTo>
                    <a:pt x="4873736" y="72778"/>
                  </a:lnTo>
                  <a:lnTo>
                    <a:pt x="4896674" y="108857"/>
                  </a:lnTo>
                  <a:lnTo>
                    <a:pt x="4911292" y="149756"/>
                  </a:lnTo>
                  <a:lnTo>
                    <a:pt x="4916424" y="194310"/>
                  </a:lnTo>
                  <a:lnTo>
                    <a:pt x="4916424" y="971550"/>
                  </a:lnTo>
                  <a:lnTo>
                    <a:pt x="4911292" y="1016103"/>
                  </a:lnTo>
                  <a:lnTo>
                    <a:pt x="4896674" y="1057002"/>
                  </a:lnTo>
                  <a:lnTo>
                    <a:pt x="4873736" y="1093081"/>
                  </a:lnTo>
                  <a:lnTo>
                    <a:pt x="4843645" y="1123172"/>
                  </a:lnTo>
                  <a:lnTo>
                    <a:pt x="4807566" y="1146110"/>
                  </a:lnTo>
                  <a:lnTo>
                    <a:pt x="4766667" y="1160728"/>
                  </a:lnTo>
                  <a:lnTo>
                    <a:pt x="4722113" y="1165860"/>
                  </a:lnTo>
                  <a:lnTo>
                    <a:pt x="194309" y="1165860"/>
                  </a:lnTo>
                  <a:lnTo>
                    <a:pt x="149756" y="1160728"/>
                  </a:lnTo>
                  <a:lnTo>
                    <a:pt x="108857" y="1146110"/>
                  </a:lnTo>
                  <a:lnTo>
                    <a:pt x="72778" y="1123172"/>
                  </a:lnTo>
                  <a:lnTo>
                    <a:pt x="42687" y="1093081"/>
                  </a:lnTo>
                  <a:lnTo>
                    <a:pt x="19749" y="1057002"/>
                  </a:lnTo>
                  <a:lnTo>
                    <a:pt x="5131" y="1016103"/>
                  </a:lnTo>
                  <a:lnTo>
                    <a:pt x="0" y="971550"/>
                  </a:lnTo>
                  <a:lnTo>
                    <a:pt x="0" y="194310"/>
                  </a:lnTo>
                  <a:close/>
                </a:path>
              </a:pathLst>
            </a:custGeom>
            <a:ln w="9525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157473" y="1469897"/>
            <a:ext cx="4646930" cy="850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5080" indent="-287020" algn="just">
              <a:lnSpc>
                <a:spcPct val="100299"/>
              </a:lnSpc>
              <a:spcBef>
                <a:spcPts val="90"/>
              </a:spcBef>
              <a:buFont typeface="Arial"/>
              <a:buChar char="•"/>
              <a:tabLst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Cuando </a:t>
            </a:r>
            <a:r>
              <a:rPr sz="1800" dirty="0">
                <a:latin typeface="Carlito"/>
                <a:cs typeface="Carlito"/>
              </a:rPr>
              <a:t>un </a:t>
            </a:r>
            <a:r>
              <a:rPr sz="1800" spc="-5" dirty="0">
                <a:latin typeface="Carlito"/>
                <a:cs typeface="Carlito"/>
              </a:rPr>
              <a:t>elemento </a:t>
            </a:r>
            <a:r>
              <a:rPr sz="1800" dirty="0">
                <a:latin typeface="Carlito"/>
                <a:cs typeface="Carlito"/>
              </a:rPr>
              <a:t>o una </a:t>
            </a:r>
            <a:r>
              <a:rPr sz="1800" spc="-5" dirty="0">
                <a:latin typeface="Carlito"/>
                <a:cs typeface="Carlito"/>
              </a:rPr>
              <a:t>superficie </a:t>
            </a:r>
            <a:r>
              <a:rPr sz="1800" dirty="0">
                <a:latin typeface="Carlito"/>
                <a:cs typeface="Carlito"/>
              </a:rPr>
              <a:t>se  </a:t>
            </a:r>
            <a:r>
              <a:rPr sz="1800" spc="-10" dirty="0">
                <a:latin typeface="Carlito"/>
                <a:cs typeface="Carlito"/>
              </a:rPr>
              <a:t>contaminan durante </a:t>
            </a:r>
            <a:r>
              <a:rPr sz="1800" dirty="0">
                <a:latin typeface="Carlito"/>
                <a:cs typeface="Carlito"/>
              </a:rPr>
              <a:t>una </a:t>
            </a:r>
            <a:r>
              <a:rPr sz="1800" spc="-5" dirty="0">
                <a:latin typeface="Carlito"/>
                <a:cs typeface="Carlito"/>
              </a:rPr>
              <a:t>operación, </a:t>
            </a:r>
            <a:r>
              <a:rPr sz="1800" dirty="0">
                <a:latin typeface="Carlito"/>
                <a:cs typeface="Carlito"/>
              </a:rPr>
              <a:t>deben  </a:t>
            </a:r>
            <a:r>
              <a:rPr sz="1800" spc="-10" dirty="0">
                <a:latin typeface="Carlito"/>
                <a:cs typeface="Carlito"/>
              </a:rPr>
              <a:t>aislarse </a:t>
            </a:r>
            <a:r>
              <a:rPr sz="1800" dirty="0">
                <a:latin typeface="Carlito"/>
                <a:cs typeface="Carlito"/>
              </a:rPr>
              <a:t>o </a:t>
            </a:r>
            <a:r>
              <a:rPr sz="1800" spc="-15" dirty="0">
                <a:latin typeface="Carlito"/>
                <a:cs typeface="Carlito"/>
              </a:rPr>
              <a:t>quitarse </a:t>
            </a:r>
            <a:r>
              <a:rPr sz="1800" dirty="0">
                <a:latin typeface="Carlito"/>
                <a:cs typeface="Carlito"/>
              </a:rPr>
              <a:t>del </a:t>
            </a:r>
            <a:r>
              <a:rPr sz="1800" spc="-5" dirty="0">
                <a:latin typeface="Carlito"/>
                <a:cs typeface="Carlito"/>
              </a:rPr>
              <a:t>campo</a:t>
            </a:r>
            <a:r>
              <a:rPr sz="1800" spc="7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quirúrgico.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362188" y="754380"/>
            <a:ext cx="2542540" cy="1925320"/>
            <a:chOff x="8362188" y="754380"/>
            <a:chExt cx="2542540" cy="1925320"/>
          </a:xfrm>
        </p:grpSpPr>
        <p:sp>
          <p:nvSpPr>
            <p:cNvPr id="13" name="object 13"/>
            <p:cNvSpPr/>
            <p:nvPr/>
          </p:nvSpPr>
          <p:spPr>
            <a:xfrm>
              <a:off x="8400288" y="792480"/>
              <a:ext cx="2465831" cy="18486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1238" y="773430"/>
              <a:ext cx="2504440" cy="1887220"/>
            </a:xfrm>
            <a:custGeom>
              <a:avLst/>
              <a:gdLst/>
              <a:ahLst/>
              <a:cxnLst/>
              <a:rect l="l" t="t" r="r" b="b"/>
              <a:pathLst>
                <a:path w="2504440" h="1887220">
                  <a:moveTo>
                    <a:pt x="0" y="1886712"/>
                  </a:moveTo>
                  <a:lnTo>
                    <a:pt x="2503931" y="1886712"/>
                  </a:lnTo>
                  <a:lnTo>
                    <a:pt x="2503931" y="0"/>
                  </a:lnTo>
                  <a:lnTo>
                    <a:pt x="0" y="0"/>
                  </a:lnTo>
                  <a:lnTo>
                    <a:pt x="0" y="1886712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00288" y="792480"/>
              <a:ext cx="2465831" cy="18486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81238" y="773430"/>
              <a:ext cx="2504440" cy="1887220"/>
            </a:xfrm>
            <a:custGeom>
              <a:avLst/>
              <a:gdLst/>
              <a:ahLst/>
              <a:cxnLst/>
              <a:rect l="l" t="t" r="r" b="b"/>
              <a:pathLst>
                <a:path w="2504440" h="1887220">
                  <a:moveTo>
                    <a:pt x="0" y="1886712"/>
                  </a:moveTo>
                  <a:lnTo>
                    <a:pt x="2503931" y="1886712"/>
                  </a:lnTo>
                  <a:lnTo>
                    <a:pt x="2503931" y="0"/>
                  </a:lnTo>
                  <a:lnTo>
                    <a:pt x="0" y="0"/>
                  </a:lnTo>
                  <a:lnTo>
                    <a:pt x="0" y="1886712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334321" y="2758249"/>
            <a:ext cx="4324350" cy="923925"/>
            <a:chOff x="3334321" y="2758249"/>
            <a:chExt cx="4324350" cy="923925"/>
          </a:xfrm>
        </p:grpSpPr>
        <p:sp>
          <p:nvSpPr>
            <p:cNvPr id="18" name="object 18"/>
            <p:cNvSpPr/>
            <p:nvPr/>
          </p:nvSpPr>
          <p:spPr>
            <a:xfrm>
              <a:off x="3339084" y="2763011"/>
              <a:ext cx="4314444" cy="914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39084" y="2763011"/>
              <a:ext cx="4314825" cy="914400"/>
            </a:xfrm>
            <a:custGeom>
              <a:avLst/>
              <a:gdLst/>
              <a:ahLst/>
              <a:cxnLst/>
              <a:rect l="l" t="t" r="r" b="b"/>
              <a:pathLst>
                <a:path w="4314825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4162043" y="0"/>
                  </a:lnTo>
                  <a:lnTo>
                    <a:pt x="4210226" y="7766"/>
                  </a:lnTo>
                  <a:lnTo>
                    <a:pt x="4252063" y="29394"/>
                  </a:lnTo>
                  <a:lnTo>
                    <a:pt x="4285049" y="62380"/>
                  </a:lnTo>
                  <a:lnTo>
                    <a:pt x="4306677" y="104217"/>
                  </a:lnTo>
                  <a:lnTo>
                    <a:pt x="4314444" y="152400"/>
                  </a:lnTo>
                  <a:lnTo>
                    <a:pt x="4314444" y="762000"/>
                  </a:lnTo>
                  <a:lnTo>
                    <a:pt x="4306677" y="810182"/>
                  </a:lnTo>
                  <a:lnTo>
                    <a:pt x="4285049" y="852019"/>
                  </a:lnTo>
                  <a:lnTo>
                    <a:pt x="4252063" y="885005"/>
                  </a:lnTo>
                  <a:lnTo>
                    <a:pt x="4210226" y="906633"/>
                  </a:lnTo>
                  <a:lnTo>
                    <a:pt x="4162043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689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63290" y="3058414"/>
            <a:ext cx="3472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rlito"/>
                <a:cs typeface="Carlito"/>
              </a:rPr>
              <a:t>CONSERVACION </a:t>
            </a:r>
            <a:r>
              <a:rPr sz="1800" b="1" dirty="0">
                <a:latin typeface="Carlito"/>
                <a:cs typeface="Carlito"/>
              </a:rPr>
              <a:t>DEI </a:t>
            </a:r>
            <a:r>
              <a:rPr sz="1800" b="1" spc="-5" dirty="0">
                <a:latin typeface="Carlito"/>
                <a:cs typeface="Carlito"/>
              </a:rPr>
              <a:t>CAMPO</a:t>
            </a:r>
            <a:r>
              <a:rPr sz="1800" b="1" spc="-2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ESTERIL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188017" y="4102417"/>
            <a:ext cx="4822825" cy="1361440"/>
            <a:chOff x="3188017" y="4102417"/>
            <a:chExt cx="4822825" cy="1361440"/>
          </a:xfrm>
        </p:grpSpPr>
        <p:sp>
          <p:nvSpPr>
            <p:cNvPr id="22" name="object 22"/>
            <p:cNvSpPr/>
            <p:nvPr/>
          </p:nvSpPr>
          <p:spPr>
            <a:xfrm>
              <a:off x="3192779" y="4107179"/>
              <a:ext cx="4812792" cy="13517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92779" y="4107179"/>
              <a:ext cx="4813300" cy="1351915"/>
            </a:xfrm>
            <a:custGeom>
              <a:avLst/>
              <a:gdLst/>
              <a:ahLst/>
              <a:cxnLst/>
              <a:rect l="l" t="t" r="r" b="b"/>
              <a:pathLst>
                <a:path w="4813300" h="1351914">
                  <a:moveTo>
                    <a:pt x="0" y="225298"/>
                  </a:moveTo>
                  <a:lnTo>
                    <a:pt x="4575" y="179883"/>
                  </a:lnTo>
                  <a:lnTo>
                    <a:pt x="17700" y="137588"/>
                  </a:lnTo>
                  <a:lnTo>
                    <a:pt x="38469" y="99317"/>
                  </a:lnTo>
                  <a:lnTo>
                    <a:pt x="65976" y="65976"/>
                  </a:lnTo>
                  <a:lnTo>
                    <a:pt x="99317" y="38469"/>
                  </a:lnTo>
                  <a:lnTo>
                    <a:pt x="137588" y="17700"/>
                  </a:lnTo>
                  <a:lnTo>
                    <a:pt x="179883" y="4575"/>
                  </a:lnTo>
                  <a:lnTo>
                    <a:pt x="225297" y="0"/>
                  </a:lnTo>
                  <a:lnTo>
                    <a:pt x="4587494" y="0"/>
                  </a:lnTo>
                  <a:lnTo>
                    <a:pt x="4632908" y="4575"/>
                  </a:lnTo>
                  <a:lnTo>
                    <a:pt x="4675203" y="17700"/>
                  </a:lnTo>
                  <a:lnTo>
                    <a:pt x="4713474" y="38469"/>
                  </a:lnTo>
                  <a:lnTo>
                    <a:pt x="4746815" y="65976"/>
                  </a:lnTo>
                  <a:lnTo>
                    <a:pt x="4774322" y="99317"/>
                  </a:lnTo>
                  <a:lnTo>
                    <a:pt x="4795091" y="137588"/>
                  </a:lnTo>
                  <a:lnTo>
                    <a:pt x="4808216" y="179883"/>
                  </a:lnTo>
                  <a:lnTo>
                    <a:pt x="4812792" y="225298"/>
                  </a:lnTo>
                  <a:lnTo>
                    <a:pt x="4812792" y="1126490"/>
                  </a:lnTo>
                  <a:lnTo>
                    <a:pt x="4808216" y="1171904"/>
                  </a:lnTo>
                  <a:lnTo>
                    <a:pt x="4795091" y="1214199"/>
                  </a:lnTo>
                  <a:lnTo>
                    <a:pt x="4774322" y="1252470"/>
                  </a:lnTo>
                  <a:lnTo>
                    <a:pt x="4746815" y="1285811"/>
                  </a:lnTo>
                  <a:lnTo>
                    <a:pt x="4713474" y="1313318"/>
                  </a:lnTo>
                  <a:lnTo>
                    <a:pt x="4675203" y="1334087"/>
                  </a:lnTo>
                  <a:lnTo>
                    <a:pt x="4632908" y="1347212"/>
                  </a:lnTo>
                  <a:lnTo>
                    <a:pt x="4587494" y="1351788"/>
                  </a:lnTo>
                  <a:lnTo>
                    <a:pt x="225297" y="1351788"/>
                  </a:lnTo>
                  <a:lnTo>
                    <a:pt x="179883" y="1347212"/>
                  </a:lnTo>
                  <a:lnTo>
                    <a:pt x="137588" y="1334087"/>
                  </a:lnTo>
                  <a:lnTo>
                    <a:pt x="99317" y="1313318"/>
                  </a:lnTo>
                  <a:lnTo>
                    <a:pt x="65976" y="1285811"/>
                  </a:lnTo>
                  <a:lnTo>
                    <a:pt x="38469" y="1252470"/>
                  </a:lnTo>
                  <a:lnTo>
                    <a:pt x="17700" y="1214199"/>
                  </a:lnTo>
                  <a:lnTo>
                    <a:pt x="4575" y="1171904"/>
                  </a:lnTo>
                  <a:lnTo>
                    <a:pt x="0" y="1126490"/>
                  </a:lnTo>
                  <a:lnTo>
                    <a:pt x="0" y="225298"/>
                  </a:lnTo>
                  <a:close/>
                </a:path>
              </a:pathLst>
            </a:custGeom>
            <a:ln w="9525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337305" y="4162170"/>
            <a:ext cx="4525010" cy="1200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07000"/>
              </a:lnSpc>
              <a:spcBef>
                <a:spcPts val="105"/>
              </a:spcBef>
              <a:buFont typeface="Arial"/>
              <a:buChar char="•"/>
              <a:tabLst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El campo </a:t>
            </a:r>
            <a:r>
              <a:rPr sz="1800" spc="-10" dirty="0">
                <a:latin typeface="Carlito"/>
                <a:cs typeface="Carlito"/>
              </a:rPr>
              <a:t>estéril </a:t>
            </a:r>
            <a:r>
              <a:rPr sz="1800" dirty="0">
                <a:latin typeface="Carlito"/>
                <a:cs typeface="Carlito"/>
              </a:rPr>
              <a:t>o </a:t>
            </a:r>
            <a:r>
              <a:rPr sz="1800" spc="-5" dirty="0">
                <a:latin typeface="Carlito"/>
                <a:cs typeface="Carlito"/>
              </a:rPr>
              <a:t>campo quirúrgico </a:t>
            </a:r>
            <a:r>
              <a:rPr sz="1800" dirty="0">
                <a:latin typeface="Carlito"/>
                <a:cs typeface="Carlito"/>
              </a:rPr>
              <a:t>es el  </a:t>
            </a:r>
            <a:r>
              <a:rPr sz="1800" spc="-10" dirty="0">
                <a:latin typeface="Carlito"/>
                <a:cs typeface="Carlito"/>
              </a:rPr>
              <a:t>área física cuyo centro </a:t>
            </a:r>
            <a:r>
              <a:rPr sz="1800" dirty="0">
                <a:latin typeface="Carlito"/>
                <a:cs typeface="Carlito"/>
              </a:rPr>
              <a:t>es el </a:t>
            </a:r>
            <a:r>
              <a:rPr sz="1800" spc="-10" dirty="0">
                <a:latin typeface="Carlito"/>
                <a:cs typeface="Carlito"/>
              </a:rPr>
              <a:t>sitio quirúrgico, </a:t>
            </a:r>
            <a:r>
              <a:rPr sz="1800" dirty="0">
                <a:latin typeface="Carlito"/>
                <a:cs typeface="Carlito"/>
              </a:rPr>
              <a:t>y  que </a:t>
            </a:r>
            <a:r>
              <a:rPr sz="1800" spc="-10" dirty="0">
                <a:latin typeface="Carlito"/>
                <a:cs typeface="Carlito"/>
              </a:rPr>
              <a:t>incluye </a:t>
            </a:r>
            <a:r>
              <a:rPr sz="1800" spc="-5" dirty="0">
                <a:latin typeface="Carlito"/>
                <a:cs typeface="Carlito"/>
              </a:rPr>
              <a:t>todas las superficies </a:t>
            </a:r>
            <a:r>
              <a:rPr sz="1800" spc="-10" dirty="0">
                <a:latin typeface="Carlito"/>
                <a:cs typeface="Carlito"/>
              </a:rPr>
              <a:t>estériles  </a:t>
            </a:r>
            <a:r>
              <a:rPr sz="1800" spc="-5" dirty="0">
                <a:latin typeface="Carlito"/>
                <a:cs typeface="Carlito"/>
              </a:rPr>
              <a:t>alrededor </a:t>
            </a:r>
            <a:r>
              <a:rPr sz="1800" dirty="0">
                <a:latin typeface="Carlito"/>
                <a:cs typeface="Carlito"/>
              </a:rPr>
              <a:t>del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mismo.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523731" y="3639311"/>
            <a:ext cx="2289175" cy="2287905"/>
            <a:chOff x="8523731" y="3639311"/>
            <a:chExt cx="2289175" cy="2287905"/>
          </a:xfrm>
        </p:grpSpPr>
        <p:sp>
          <p:nvSpPr>
            <p:cNvPr id="26" name="object 26"/>
            <p:cNvSpPr/>
            <p:nvPr/>
          </p:nvSpPr>
          <p:spPr>
            <a:xfrm>
              <a:off x="8561831" y="3677411"/>
              <a:ext cx="2212848" cy="22113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542781" y="3658361"/>
              <a:ext cx="2251075" cy="2249805"/>
            </a:xfrm>
            <a:custGeom>
              <a:avLst/>
              <a:gdLst/>
              <a:ahLst/>
              <a:cxnLst/>
              <a:rect l="l" t="t" r="r" b="b"/>
              <a:pathLst>
                <a:path w="2251075" h="2249804">
                  <a:moveTo>
                    <a:pt x="0" y="2249424"/>
                  </a:moveTo>
                  <a:lnTo>
                    <a:pt x="2250948" y="2249424"/>
                  </a:lnTo>
                  <a:lnTo>
                    <a:pt x="2250948" y="0"/>
                  </a:lnTo>
                  <a:lnTo>
                    <a:pt x="0" y="0"/>
                  </a:lnTo>
                  <a:lnTo>
                    <a:pt x="0" y="224942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561831" y="3677411"/>
              <a:ext cx="2212848" cy="22113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542781" y="3658361"/>
              <a:ext cx="2251075" cy="2249805"/>
            </a:xfrm>
            <a:custGeom>
              <a:avLst/>
              <a:gdLst/>
              <a:ahLst/>
              <a:cxnLst/>
              <a:rect l="l" t="t" r="r" b="b"/>
              <a:pathLst>
                <a:path w="2251075" h="2249804">
                  <a:moveTo>
                    <a:pt x="0" y="2249424"/>
                  </a:moveTo>
                  <a:lnTo>
                    <a:pt x="2250948" y="2249424"/>
                  </a:lnTo>
                  <a:lnTo>
                    <a:pt x="2250948" y="0"/>
                  </a:lnTo>
                  <a:lnTo>
                    <a:pt x="0" y="0"/>
                  </a:lnTo>
                  <a:lnTo>
                    <a:pt x="0" y="224942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8783" y="418909"/>
            <a:ext cx="9639300" cy="1733550"/>
            <a:chOff x="1438783" y="418909"/>
            <a:chExt cx="9639300" cy="1733550"/>
          </a:xfrm>
        </p:grpSpPr>
        <p:sp>
          <p:nvSpPr>
            <p:cNvPr id="3" name="object 3"/>
            <p:cNvSpPr/>
            <p:nvPr/>
          </p:nvSpPr>
          <p:spPr>
            <a:xfrm>
              <a:off x="1454658" y="1847850"/>
              <a:ext cx="9607550" cy="0"/>
            </a:xfrm>
            <a:custGeom>
              <a:avLst/>
              <a:gdLst/>
              <a:ahLst/>
              <a:cxnLst/>
              <a:rect l="l" t="t" r="r" b="b"/>
              <a:pathLst>
                <a:path w="9607550">
                  <a:moveTo>
                    <a:pt x="0" y="0"/>
                  </a:moveTo>
                  <a:lnTo>
                    <a:pt x="9607550" y="0"/>
                  </a:lnTo>
                </a:path>
              </a:pathLst>
            </a:custGeom>
            <a:ln w="31750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21223" y="423672"/>
              <a:ext cx="3471672" cy="17236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21223" y="423672"/>
              <a:ext cx="3472179" cy="1724025"/>
            </a:xfrm>
            <a:custGeom>
              <a:avLst/>
              <a:gdLst/>
              <a:ahLst/>
              <a:cxnLst/>
              <a:rect l="l" t="t" r="r" b="b"/>
              <a:pathLst>
                <a:path w="3472179" h="1724025">
                  <a:moveTo>
                    <a:pt x="0" y="0"/>
                  </a:moveTo>
                  <a:lnTo>
                    <a:pt x="3471672" y="0"/>
                  </a:lnTo>
                  <a:lnTo>
                    <a:pt x="3471672" y="1120013"/>
                  </a:lnTo>
                  <a:lnTo>
                    <a:pt x="1951354" y="1120013"/>
                  </a:lnTo>
                  <a:lnTo>
                    <a:pt x="1951354" y="1292732"/>
                  </a:lnTo>
                  <a:lnTo>
                    <a:pt x="2166747" y="1292732"/>
                  </a:lnTo>
                  <a:lnTo>
                    <a:pt x="1735835" y="1723643"/>
                  </a:lnTo>
                  <a:lnTo>
                    <a:pt x="1304925" y="1292732"/>
                  </a:lnTo>
                  <a:lnTo>
                    <a:pt x="1520444" y="1292732"/>
                  </a:lnTo>
                  <a:lnTo>
                    <a:pt x="1520444" y="1120013"/>
                  </a:lnTo>
                  <a:lnTo>
                    <a:pt x="0" y="112001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76D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2" rIns="0" bIns="0" rtlCol="0">
            <a:spAutoFit/>
          </a:bodyPr>
          <a:lstStyle/>
          <a:p>
            <a:pPr marL="3596004" marR="5080" indent="-347980">
              <a:lnSpc>
                <a:spcPct val="106700"/>
              </a:lnSpc>
              <a:spcBef>
                <a:spcPts val="100"/>
              </a:spcBef>
            </a:pPr>
            <a:r>
              <a:rPr spc="-10" dirty="0"/>
              <a:t>REALIDAD</a:t>
            </a:r>
            <a:r>
              <a:rPr spc="-120" dirty="0"/>
              <a:t> </a:t>
            </a:r>
            <a:r>
              <a:rPr spc="-5" dirty="0"/>
              <a:t>VERSUS  </a:t>
            </a:r>
            <a:r>
              <a:rPr spc="-35" dirty="0"/>
              <a:t>ESTANDARES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771709" y="2142553"/>
            <a:ext cx="6119495" cy="1136015"/>
            <a:chOff x="3771709" y="2142553"/>
            <a:chExt cx="6119495" cy="1136015"/>
          </a:xfrm>
        </p:grpSpPr>
        <p:sp>
          <p:nvSpPr>
            <p:cNvPr id="8" name="object 8"/>
            <p:cNvSpPr/>
            <p:nvPr/>
          </p:nvSpPr>
          <p:spPr>
            <a:xfrm>
              <a:off x="3776471" y="2147316"/>
              <a:ext cx="6109716" cy="11262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76471" y="2147316"/>
              <a:ext cx="6109970" cy="1126490"/>
            </a:xfrm>
            <a:custGeom>
              <a:avLst/>
              <a:gdLst/>
              <a:ahLst/>
              <a:cxnLst/>
              <a:rect l="l" t="t" r="r" b="b"/>
              <a:pathLst>
                <a:path w="6109970" h="1126489">
                  <a:moveTo>
                    <a:pt x="0" y="187706"/>
                  </a:moveTo>
                  <a:lnTo>
                    <a:pt x="6707" y="137818"/>
                  </a:lnTo>
                  <a:lnTo>
                    <a:pt x="25635" y="92982"/>
                  </a:lnTo>
                  <a:lnTo>
                    <a:pt x="54991" y="54990"/>
                  </a:lnTo>
                  <a:lnTo>
                    <a:pt x="92982" y="25635"/>
                  </a:lnTo>
                  <a:lnTo>
                    <a:pt x="137818" y="6707"/>
                  </a:lnTo>
                  <a:lnTo>
                    <a:pt x="187705" y="0"/>
                  </a:lnTo>
                  <a:lnTo>
                    <a:pt x="5922009" y="0"/>
                  </a:lnTo>
                  <a:lnTo>
                    <a:pt x="5971897" y="6707"/>
                  </a:lnTo>
                  <a:lnTo>
                    <a:pt x="6016733" y="25635"/>
                  </a:lnTo>
                  <a:lnTo>
                    <a:pt x="6054725" y="54991"/>
                  </a:lnTo>
                  <a:lnTo>
                    <a:pt x="6084080" y="92982"/>
                  </a:lnTo>
                  <a:lnTo>
                    <a:pt x="6103008" y="137818"/>
                  </a:lnTo>
                  <a:lnTo>
                    <a:pt x="6109716" y="187706"/>
                  </a:lnTo>
                  <a:lnTo>
                    <a:pt x="6109716" y="938530"/>
                  </a:lnTo>
                  <a:lnTo>
                    <a:pt x="6103008" y="988417"/>
                  </a:lnTo>
                  <a:lnTo>
                    <a:pt x="6084080" y="1033253"/>
                  </a:lnTo>
                  <a:lnTo>
                    <a:pt x="6054725" y="1071244"/>
                  </a:lnTo>
                  <a:lnTo>
                    <a:pt x="6016733" y="1100600"/>
                  </a:lnTo>
                  <a:lnTo>
                    <a:pt x="5971897" y="1119528"/>
                  </a:lnTo>
                  <a:lnTo>
                    <a:pt x="5922009" y="1126236"/>
                  </a:lnTo>
                  <a:lnTo>
                    <a:pt x="187705" y="1126236"/>
                  </a:lnTo>
                  <a:lnTo>
                    <a:pt x="137818" y="1119528"/>
                  </a:lnTo>
                  <a:lnTo>
                    <a:pt x="92982" y="1100600"/>
                  </a:lnTo>
                  <a:lnTo>
                    <a:pt x="54991" y="1071244"/>
                  </a:lnTo>
                  <a:lnTo>
                    <a:pt x="25635" y="1033253"/>
                  </a:lnTo>
                  <a:lnTo>
                    <a:pt x="6707" y="988417"/>
                  </a:lnTo>
                  <a:lnTo>
                    <a:pt x="0" y="938530"/>
                  </a:lnTo>
                  <a:lnTo>
                    <a:pt x="0" y="187706"/>
                  </a:lnTo>
                  <a:close/>
                </a:path>
              </a:pathLst>
            </a:custGeom>
            <a:ln w="9525">
              <a:solidFill>
                <a:srgbClr val="689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10965" y="2270836"/>
            <a:ext cx="5842000" cy="850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95"/>
              </a:spcBef>
            </a:pPr>
            <a:r>
              <a:rPr sz="1800" dirty="0">
                <a:latin typeface="Carlito"/>
                <a:cs typeface="Carlito"/>
              </a:rPr>
              <a:t>A medida que el </a:t>
            </a:r>
            <a:r>
              <a:rPr sz="1800" spc="-10" dirty="0">
                <a:latin typeface="Carlito"/>
                <a:cs typeface="Carlito"/>
              </a:rPr>
              <a:t>personal </a:t>
            </a:r>
            <a:r>
              <a:rPr sz="1800" spc="-5" dirty="0">
                <a:latin typeface="Carlito"/>
                <a:cs typeface="Carlito"/>
              </a:rPr>
              <a:t>quirúrgico adquiere experiencia,  tiene </a:t>
            </a:r>
            <a:r>
              <a:rPr sz="1800" dirty="0">
                <a:latin typeface="Carlito"/>
                <a:cs typeface="Carlito"/>
              </a:rPr>
              <a:t>en </a:t>
            </a:r>
            <a:r>
              <a:rPr sz="1800" spc="-10" dirty="0">
                <a:latin typeface="Carlito"/>
                <a:cs typeface="Carlito"/>
              </a:rPr>
              <a:t>claro </a:t>
            </a:r>
            <a:r>
              <a:rPr sz="1800" dirty="0">
                <a:latin typeface="Carlito"/>
                <a:cs typeface="Carlito"/>
              </a:rPr>
              <a:t>sus </a:t>
            </a:r>
            <a:r>
              <a:rPr sz="1800" spc="-10" dirty="0">
                <a:latin typeface="Carlito"/>
                <a:cs typeface="Carlito"/>
              </a:rPr>
              <a:t>propias prácticas </a:t>
            </a:r>
            <a:r>
              <a:rPr sz="1800" dirty="0">
                <a:latin typeface="Carlito"/>
                <a:cs typeface="Carlito"/>
              </a:rPr>
              <a:t>y </a:t>
            </a:r>
            <a:r>
              <a:rPr sz="1800" spc="-5" dirty="0">
                <a:latin typeface="Carlito"/>
                <a:cs typeface="Carlito"/>
              </a:rPr>
              <a:t>las </a:t>
            </a:r>
            <a:r>
              <a:rPr sz="1800" spc="-10" dirty="0">
                <a:latin typeface="Carlito"/>
                <a:cs typeface="Carlito"/>
              </a:rPr>
              <a:t>compara con </a:t>
            </a:r>
            <a:r>
              <a:rPr sz="1800" spc="-5" dirty="0">
                <a:latin typeface="Carlito"/>
                <a:cs typeface="Carlito"/>
              </a:rPr>
              <a:t>las </a:t>
            </a:r>
            <a:r>
              <a:rPr sz="1800" spc="10" dirty="0">
                <a:latin typeface="Carlito"/>
                <a:cs typeface="Carlito"/>
              </a:rPr>
              <a:t>de  </a:t>
            </a:r>
            <a:r>
              <a:rPr sz="1800" spc="-5" dirty="0">
                <a:latin typeface="Carlito"/>
                <a:cs typeface="Carlito"/>
              </a:rPr>
              <a:t>las </a:t>
            </a:r>
            <a:r>
              <a:rPr sz="1800" spc="-10" dirty="0">
                <a:latin typeface="Carlito"/>
                <a:cs typeface="Carlito"/>
              </a:rPr>
              <a:t>personas </a:t>
            </a:r>
            <a:r>
              <a:rPr sz="1800" dirty="0">
                <a:latin typeface="Carlito"/>
                <a:cs typeface="Carlito"/>
              </a:rPr>
              <a:t>que </a:t>
            </a:r>
            <a:r>
              <a:rPr sz="1800" spc="-5" dirty="0">
                <a:latin typeface="Carlito"/>
                <a:cs typeface="Carlito"/>
              </a:rPr>
              <a:t>lo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rodean.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44211" y="3429000"/>
            <a:ext cx="4174236" cy="2601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" y="115823"/>
            <a:ext cx="12073255" cy="5937885"/>
            <a:chOff x="118871" y="115823"/>
            <a:chExt cx="12073255" cy="5937885"/>
          </a:xfrm>
        </p:grpSpPr>
        <p:sp>
          <p:nvSpPr>
            <p:cNvPr id="3" name="object 3"/>
            <p:cNvSpPr/>
            <p:nvPr/>
          </p:nvSpPr>
          <p:spPr>
            <a:xfrm>
              <a:off x="1454657" y="1847850"/>
              <a:ext cx="9607550" cy="0"/>
            </a:xfrm>
            <a:custGeom>
              <a:avLst/>
              <a:gdLst/>
              <a:ahLst/>
              <a:cxnLst/>
              <a:rect l="l" t="t" r="r" b="b"/>
              <a:pathLst>
                <a:path w="9607550">
                  <a:moveTo>
                    <a:pt x="0" y="0"/>
                  </a:moveTo>
                  <a:lnTo>
                    <a:pt x="9607550" y="0"/>
                  </a:lnTo>
                </a:path>
              </a:pathLst>
            </a:custGeom>
            <a:ln w="31750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871" y="115823"/>
              <a:ext cx="12073128" cy="5937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297307"/>
            <a:ext cx="9551035" cy="139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ASEPSIA: </a:t>
            </a:r>
            <a:r>
              <a:rPr sz="3200" b="0" spc="-5" dirty="0">
                <a:latin typeface="Times New Roman"/>
                <a:cs typeface="Times New Roman"/>
              </a:rPr>
              <a:t>SIGNIFICA SIN</a:t>
            </a:r>
            <a:r>
              <a:rPr sz="3200" b="0" spc="-225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Times New Roman"/>
                <a:cs typeface="Times New Roman"/>
              </a:rPr>
              <a:t>INFECCIÓN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ts val="3460"/>
              </a:lnSpc>
              <a:spcBef>
                <a:spcPts val="240"/>
              </a:spcBef>
            </a:pPr>
            <a:r>
              <a:rPr sz="3200" dirty="0">
                <a:latin typeface="Times New Roman"/>
                <a:cs typeface="Times New Roman"/>
              </a:rPr>
              <a:t>TÉCNICA </a:t>
            </a:r>
            <a:r>
              <a:rPr sz="3200" spc="-5" dirty="0">
                <a:latin typeface="Times New Roman"/>
                <a:cs typeface="Times New Roman"/>
              </a:rPr>
              <a:t>ASÉPTICA: </a:t>
            </a:r>
            <a:r>
              <a:rPr sz="3200" b="0" dirty="0">
                <a:latin typeface="Times New Roman"/>
                <a:cs typeface="Times New Roman"/>
              </a:rPr>
              <a:t>INVOLUCRA</a:t>
            </a:r>
            <a:r>
              <a:rPr sz="3200" b="0" spc="-58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LOS </a:t>
            </a:r>
            <a:r>
              <a:rPr sz="3200" b="0" spc="-15" dirty="0">
                <a:latin typeface="Times New Roman"/>
                <a:cs typeface="Times New Roman"/>
              </a:rPr>
              <a:t>MÉTODOS  </a:t>
            </a:r>
            <a:r>
              <a:rPr sz="3200" b="0" dirty="0">
                <a:latin typeface="Times New Roman"/>
                <a:cs typeface="Times New Roman"/>
              </a:rPr>
              <a:t>EMPLEADOS </a:t>
            </a:r>
            <a:r>
              <a:rPr sz="3200" b="0" spc="-75" dirty="0">
                <a:latin typeface="Times New Roman"/>
                <a:cs typeface="Times New Roman"/>
              </a:rPr>
              <a:t>PARA </a:t>
            </a:r>
            <a:r>
              <a:rPr sz="3200" b="0" dirty="0">
                <a:latin typeface="Times New Roman"/>
                <a:cs typeface="Times New Roman"/>
              </a:rPr>
              <a:t>ALCANZAR DICHO</a:t>
            </a:r>
            <a:r>
              <a:rPr sz="3200" b="0" spc="-409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Times New Roman"/>
                <a:cs typeface="Times New Roman"/>
              </a:rPr>
              <a:t>OBJETIVO.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15995" y="1982723"/>
            <a:ext cx="5956300" cy="3985260"/>
            <a:chOff x="3015995" y="1982723"/>
            <a:chExt cx="5956300" cy="3985260"/>
          </a:xfrm>
        </p:grpSpPr>
        <p:sp>
          <p:nvSpPr>
            <p:cNvPr id="5" name="object 5"/>
            <p:cNvSpPr/>
            <p:nvPr/>
          </p:nvSpPr>
          <p:spPr>
            <a:xfrm>
              <a:off x="3015995" y="1982723"/>
              <a:ext cx="5955791" cy="3985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15995" y="1982723"/>
              <a:ext cx="5955791" cy="3985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996945" y="1963673"/>
            <a:ext cx="5994400" cy="4023360"/>
          </a:xfrm>
          <a:custGeom>
            <a:avLst/>
            <a:gdLst/>
            <a:ahLst/>
            <a:cxnLst/>
            <a:rect l="l" t="t" r="r" b="b"/>
            <a:pathLst>
              <a:path w="5994400" h="4023360">
                <a:moveTo>
                  <a:pt x="0" y="4023360"/>
                </a:moveTo>
                <a:lnTo>
                  <a:pt x="5993891" y="4023360"/>
                </a:lnTo>
                <a:lnTo>
                  <a:pt x="5993891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  <a:path w="5994400" h="4023360">
                <a:moveTo>
                  <a:pt x="0" y="4023360"/>
                </a:moveTo>
                <a:lnTo>
                  <a:pt x="5993891" y="4023360"/>
                </a:lnTo>
                <a:lnTo>
                  <a:pt x="5993891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4651" y="1636776"/>
          <a:ext cx="10417810" cy="4299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3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5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02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B71E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B71E4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0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B71E42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644651" y="707136"/>
            <a:ext cx="10417810" cy="5320665"/>
            <a:chOff x="644651" y="707136"/>
            <a:chExt cx="10417810" cy="5320665"/>
          </a:xfrm>
        </p:grpSpPr>
        <p:sp>
          <p:nvSpPr>
            <p:cNvPr id="4" name="object 4"/>
            <p:cNvSpPr/>
            <p:nvPr/>
          </p:nvSpPr>
          <p:spPr>
            <a:xfrm>
              <a:off x="1454657" y="1847850"/>
              <a:ext cx="9607550" cy="0"/>
            </a:xfrm>
            <a:custGeom>
              <a:avLst/>
              <a:gdLst/>
              <a:ahLst/>
              <a:cxnLst/>
              <a:rect l="l" t="t" r="r" b="b"/>
              <a:pathLst>
                <a:path w="9607550">
                  <a:moveTo>
                    <a:pt x="0" y="0"/>
                  </a:moveTo>
                  <a:lnTo>
                    <a:pt x="9607550" y="0"/>
                  </a:lnTo>
                </a:path>
              </a:pathLst>
            </a:custGeom>
            <a:ln w="31750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2751" y="1674875"/>
              <a:ext cx="5795771" cy="42230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3701" y="1655825"/>
              <a:ext cx="5834380" cy="4261485"/>
            </a:xfrm>
            <a:custGeom>
              <a:avLst/>
              <a:gdLst/>
              <a:ahLst/>
              <a:cxnLst/>
              <a:rect l="l" t="t" r="r" b="b"/>
              <a:pathLst>
                <a:path w="5834380" h="4261485">
                  <a:moveTo>
                    <a:pt x="0" y="4261104"/>
                  </a:moveTo>
                  <a:lnTo>
                    <a:pt x="5833872" y="4261104"/>
                  </a:lnTo>
                  <a:lnTo>
                    <a:pt x="5833872" y="0"/>
                  </a:lnTo>
                  <a:lnTo>
                    <a:pt x="0" y="0"/>
                  </a:lnTo>
                  <a:lnTo>
                    <a:pt x="0" y="426110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2751" y="1674875"/>
              <a:ext cx="5795771" cy="42230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701" y="1655825"/>
              <a:ext cx="5834380" cy="4261485"/>
            </a:xfrm>
            <a:custGeom>
              <a:avLst/>
              <a:gdLst/>
              <a:ahLst/>
              <a:cxnLst/>
              <a:rect l="l" t="t" r="r" b="b"/>
              <a:pathLst>
                <a:path w="5834380" h="4261485">
                  <a:moveTo>
                    <a:pt x="0" y="4261104"/>
                  </a:moveTo>
                  <a:lnTo>
                    <a:pt x="5833872" y="4261104"/>
                  </a:lnTo>
                  <a:lnTo>
                    <a:pt x="5833872" y="0"/>
                  </a:lnTo>
                  <a:lnTo>
                    <a:pt x="0" y="0"/>
                  </a:lnTo>
                  <a:lnTo>
                    <a:pt x="0" y="426110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6099" y="707136"/>
              <a:ext cx="3803904" cy="25252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74180" y="3863340"/>
              <a:ext cx="3890772" cy="21640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3513" y="509777"/>
            <a:ext cx="5413375" cy="901065"/>
          </a:xfrm>
          <a:prstGeom prst="rect">
            <a:avLst/>
          </a:prstGeom>
          <a:solidFill>
            <a:srgbClr val="DE468E"/>
          </a:solidFill>
          <a:ln w="22225">
            <a:solidFill>
              <a:srgbClr val="FFFFFF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4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Métodos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191" y="1970532"/>
            <a:ext cx="6606540" cy="4085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141" y="1951482"/>
            <a:ext cx="6644640" cy="4124325"/>
          </a:xfrm>
          <a:custGeom>
            <a:avLst/>
            <a:gdLst/>
            <a:ahLst/>
            <a:cxnLst/>
            <a:rect l="l" t="t" r="r" b="b"/>
            <a:pathLst>
              <a:path w="6644640" h="4124325">
                <a:moveTo>
                  <a:pt x="0" y="4123944"/>
                </a:moveTo>
                <a:lnTo>
                  <a:pt x="6644640" y="4123944"/>
                </a:lnTo>
                <a:lnTo>
                  <a:pt x="6644640" y="0"/>
                </a:lnTo>
                <a:lnTo>
                  <a:pt x="0" y="0"/>
                </a:lnTo>
                <a:lnTo>
                  <a:pt x="0" y="412394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191" y="1970532"/>
            <a:ext cx="6606540" cy="4085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141" y="1951482"/>
            <a:ext cx="6644640" cy="4124325"/>
          </a:xfrm>
          <a:custGeom>
            <a:avLst/>
            <a:gdLst/>
            <a:ahLst/>
            <a:cxnLst/>
            <a:rect l="l" t="t" r="r" b="b"/>
            <a:pathLst>
              <a:path w="6644640" h="4124325">
                <a:moveTo>
                  <a:pt x="0" y="4123944"/>
                </a:moveTo>
                <a:lnTo>
                  <a:pt x="6644640" y="4123944"/>
                </a:lnTo>
                <a:lnTo>
                  <a:pt x="6644640" y="0"/>
                </a:lnTo>
                <a:lnTo>
                  <a:pt x="0" y="0"/>
                </a:lnTo>
                <a:lnTo>
                  <a:pt x="0" y="412394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7941564" y="2118360"/>
            <a:ext cx="4171315" cy="3308985"/>
            <a:chOff x="7941564" y="2118360"/>
            <a:chExt cx="4171315" cy="3308985"/>
          </a:xfrm>
        </p:grpSpPr>
        <p:sp>
          <p:nvSpPr>
            <p:cNvPr id="8" name="object 8"/>
            <p:cNvSpPr/>
            <p:nvPr/>
          </p:nvSpPr>
          <p:spPr>
            <a:xfrm>
              <a:off x="7979664" y="2156460"/>
              <a:ext cx="4094987" cy="32324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0614" y="2137410"/>
              <a:ext cx="4133215" cy="3270885"/>
            </a:xfrm>
            <a:custGeom>
              <a:avLst/>
              <a:gdLst/>
              <a:ahLst/>
              <a:cxnLst/>
              <a:rect l="l" t="t" r="r" b="b"/>
              <a:pathLst>
                <a:path w="4133215" h="3270885">
                  <a:moveTo>
                    <a:pt x="0" y="3270504"/>
                  </a:moveTo>
                  <a:lnTo>
                    <a:pt x="4133087" y="3270504"/>
                  </a:lnTo>
                  <a:lnTo>
                    <a:pt x="4133087" y="0"/>
                  </a:lnTo>
                  <a:lnTo>
                    <a:pt x="0" y="0"/>
                  </a:lnTo>
                  <a:lnTo>
                    <a:pt x="0" y="327050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79664" y="2156460"/>
              <a:ext cx="4094987" cy="32324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60614" y="2137410"/>
              <a:ext cx="4133215" cy="3270885"/>
            </a:xfrm>
            <a:custGeom>
              <a:avLst/>
              <a:gdLst/>
              <a:ahLst/>
              <a:cxnLst/>
              <a:rect l="l" t="t" r="r" b="b"/>
              <a:pathLst>
                <a:path w="4133215" h="3270885">
                  <a:moveTo>
                    <a:pt x="0" y="3270504"/>
                  </a:moveTo>
                  <a:lnTo>
                    <a:pt x="4133087" y="3270504"/>
                  </a:lnTo>
                  <a:lnTo>
                    <a:pt x="4133087" y="0"/>
                  </a:lnTo>
                  <a:lnTo>
                    <a:pt x="0" y="0"/>
                  </a:lnTo>
                  <a:lnTo>
                    <a:pt x="0" y="327050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528381" y="365569"/>
            <a:ext cx="5330190" cy="1428750"/>
            <a:chOff x="1528381" y="365569"/>
            <a:chExt cx="5330190" cy="1428750"/>
          </a:xfrm>
        </p:grpSpPr>
        <p:sp>
          <p:nvSpPr>
            <p:cNvPr id="13" name="object 13"/>
            <p:cNvSpPr/>
            <p:nvPr/>
          </p:nvSpPr>
          <p:spPr>
            <a:xfrm>
              <a:off x="1533144" y="370331"/>
              <a:ext cx="5320283" cy="14188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3144" y="370331"/>
              <a:ext cx="5320665" cy="1419225"/>
            </a:xfrm>
            <a:custGeom>
              <a:avLst/>
              <a:gdLst/>
              <a:ahLst/>
              <a:cxnLst/>
              <a:rect l="l" t="t" r="r" b="b"/>
              <a:pathLst>
                <a:path w="5320665" h="1419225">
                  <a:moveTo>
                    <a:pt x="0" y="0"/>
                  </a:moveTo>
                  <a:lnTo>
                    <a:pt x="5320283" y="0"/>
                  </a:lnTo>
                  <a:lnTo>
                    <a:pt x="5320283" y="921892"/>
                  </a:lnTo>
                  <a:lnTo>
                    <a:pt x="2837434" y="921892"/>
                  </a:lnTo>
                  <a:lnTo>
                    <a:pt x="2837434" y="1064132"/>
                  </a:lnTo>
                  <a:lnTo>
                    <a:pt x="3014853" y="1064132"/>
                  </a:lnTo>
                  <a:lnTo>
                    <a:pt x="2660142" y="1418843"/>
                  </a:lnTo>
                  <a:lnTo>
                    <a:pt x="2305431" y="1064132"/>
                  </a:lnTo>
                  <a:lnTo>
                    <a:pt x="2482850" y="1064132"/>
                  </a:lnTo>
                  <a:lnTo>
                    <a:pt x="2482850" y="921892"/>
                  </a:lnTo>
                  <a:lnTo>
                    <a:pt x="0" y="9218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40277" y="703834"/>
              <a:ext cx="1905254" cy="2813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1818864"/>
            <a:ext cx="9974580" cy="1122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>
              <a:lnSpc>
                <a:spcPct val="120100"/>
              </a:lnSpc>
              <a:spcBef>
                <a:spcPts val="90"/>
              </a:spcBef>
              <a:buClr>
                <a:srgbClr val="B71E4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latin typeface="Times New Roman"/>
                <a:cs typeface="Times New Roman"/>
              </a:rPr>
              <a:t>SALUD E HIGIENE: </a:t>
            </a:r>
            <a:r>
              <a:rPr sz="2000" dirty="0">
                <a:latin typeface="Times New Roman"/>
                <a:cs typeface="Times New Roman"/>
              </a:rPr>
              <a:t>El personal </a:t>
            </a:r>
            <a:r>
              <a:rPr sz="2000" spc="5" dirty="0">
                <a:latin typeface="Times New Roman"/>
                <a:cs typeface="Times New Roman"/>
              </a:rPr>
              <a:t>que </a:t>
            </a:r>
            <a:r>
              <a:rPr sz="2000" dirty="0">
                <a:latin typeface="Times New Roman"/>
                <a:cs typeface="Times New Roman"/>
              </a:rPr>
              <a:t>va a colaborar en una intervención </a:t>
            </a:r>
            <a:r>
              <a:rPr sz="2000" spc="-5" dirty="0">
                <a:latin typeface="Times New Roman"/>
                <a:cs typeface="Times New Roman"/>
              </a:rPr>
              <a:t>quirúrgica </a:t>
            </a:r>
            <a:r>
              <a:rPr sz="2000" dirty="0">
                <a:latin typeface="Times New Roman"/>
                <a:cs typeface="Times New Roman"/>
              </a:rPr>
              <a:t>no debe  padecer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ningún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tipo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enfermedad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asegurar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salud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paciente.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hablar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higiene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el  personal de </a:t>
            </a:r>
            <a:r>
              <a:rPr sz="2000" spc="-5" dirty="0">
                <a:latin typeface="Times New Roman"/>
                <a:cs typeface="Times New Roman"/>
              </a:rPr>
              <a:t>salud </a:t>
            </a:r>
            <a:r>
              <a:rPr sz="2000" dirty="0">
                <a:latin typeface="Times New Roman"/>
                <a:cs typeface="Times New Roman"/>
              </a:rPr>
              <a:t>debe </a:t>
            </a:r>
            <a:r>
              <a:rPr sz="2000" spc="-5" dirty="0">
                <a:latin typeface="Times New Roman"/>
                <a:cs typeface="Times New Roman"/>
              </a:rPr>
              <a:t>tener </a:t>
            </a:r>
            <a:r>
              <a:rPr sz="2000" dirty="0">
                <a:latin typeface="Times New Roman"/>
                <a:cs typeface="Times New Roman"/>
              </a:rPr>
              <a:t>buenos hábitos </a:t>
            </a:r>
            <a:r>
              <a:rPr sz="2000" spc="-5" dirty="0">
                <a:latin typeface="Times New Roman"/>
                <a:cs typeface="Times New Roman"/>
              </a:rPr>
              <a:t>higiénicos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personales.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1355" y="3166872"/>
            <a:ext cx="4091940" cy="2886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268789" y="318325"/>
            <a:ext cx="4952365" cy="1388745"/>
            <a:chOff x="3268789" y="318325"/>
            <a:chExt cx="4952365" cy="1388745"/>
          </a:xfrm>
        </p:grpSpPr>
        <p:sp>
          <p:nvSpPr>
            <p:cNvPr id="6" name="object 6"/>
            <p:cNvSpPr/>
            <p:nvPr/>
          </p:nvSpPr>
          <p:spPr>
            <a:xfrm>
              <a:off x="3273552" y="323088"/>
              <a:ext cx="4942332" cy="13792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73552" y="323088"/>
              <a:ext cx="4942840" cy="1379220"/>
            </a:xfrm>
            <a:custGeom>
              <a:avLst/>
              <a:gdLst/>
              <a:ahLst/>
              <a:cxnLst/>
              <a:rect l="l" t="t" r="r" b="b"/>
              <a:pathLst>
                <a:path w="4942840" h="1379220">
                  <a:moveTo>
                    <a:pt x="0" y="0"/>
                  </a:moveTo>
                  <a:lnTo>
                    <a:pt x="4942332" y="0"/>
                  </a:lnTo>
                  <a:lnTo>
                    <a:pt x="4942332" y="896111"/>
                  </a:lnTo>
                  <a:lnTo>
                    <a:pt x="2643632" y="896111"/>
                  </a:lnTo>
                  <a:lnTo>
                    <a:pt x="2643632" y="1034414"/>
                  </a:lnTo>
                  <a:lnTo>
                    <a:pt x="2815971" y="1034414"/>
                  </a:lnTo>
                  <a:lnTo>
                    <a:pt x="2471166" y="1379219"/>
                  </a:lnTo>
                  <a:lnTo>
                    <a:pt x="2126361" y="1034414"/>
                  </a:lnTo>
                  <a:lnTo>
                    <a:pt x="2298700" y="1034414"/>
                  </a:lnTo>
                  <a:lnTo>
                    <a:pt x="2298700" y="896111"/>
                  </a:lnTo>
                  <a:lnTo>
                    <a:pt x="0" y="89611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B71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35907" y="499618"/>
            <a:ext cx="28168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Times New Roman"/>
                <a:cs typeface="Times New Roman"/>
              </a:rPr>
              <a:t>Asepsia</a:t>
            </a:r>
            <a:r>
              <a:rPr sz="3200" b="0" spc="-65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Times New Roman"/>
                <a:cs typeface="Times New Roman"/>
              </a:rPr>
              <a:t>Personal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7409" y="382397"/>
            <a:ext cx="4371086" cy="457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534155" y="1805939"/>
            <a:ext cx="5034280" cy="3832860"/>
            <a:chOff x="3534155" y="1805939"/>
            <a:chExt cx="5034280" cy="3832860"/>
          </a:xfrm>
        </p:grpSpPr>
        <p:sp>
          <p:nvSpPr>
            <p:cNvPr id="5" name="object 5"/>
            <p:cNvSpPr/>
            <p:nvPr/>
          </p:nvSpPr>
          <p:spPr>
            <a:xfrm>
              <a:off x="3572255" y="1844039"/>
              <a:ext cx="4957572" cy="37566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53205" y="1824989"/>
              <a:ext cx="4996180" cy="3794760"/>
            </a:xfrm>
            <a:custGeom>
              <a:avLst/>
              <a:gdLst/>
              <a:ahLst/>
              <a:cxnLst/>
              <a:rect l="l" t="t" r="r" b="b"/>
              <a:pathLst>
                <a:path w="4996180" h="3794760">
                  <a:moveTo>
                    <a:pt x="0" y="3794760"/>
                  </a:moveTo>
                  <a:lnTo>
                    <a:pt x="4995672" y="3794760"/>
                  </a:lnTo>
                  <a:lnTo>
                    <a:pt x="4995672" y="0"/>
                  </a:lnTo>
                  <a:lnTo>
                    <a:pt x="0" y="0"/>
                  </a:lnTo>
                  <a:lnTo>
                    <a:pt x="0" y="379476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72255" y="1844039"/>
              <a:ext cx="4957572" cy="37566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53205" y="1824989"/>
              <a:ext cx="4996180" cy="3794760"/>
            </a:xfrm>
            <a:custGeom>
              <a:avLst/>
              <a:gdLst/>
              <a:ahLst/>
              <a:cxnLst/>
              <a:rect l="l" t="t" r="r" b="b"/>
              <a:pathLst>
                <a:path w="4996180" h="3794760">
                  <a:moveTo>
                    <a:pt x="0" y="3794760"/>
                  </a:moveTo>
                  <a:lnTo>
                    <a:pt x="4995672" y="3794760"/>
                  </a:lnTo>
                  <a:lnTo>
                    <a:pt x="4995672" y="0"/>
                  </a:lnTo>
                  <a:lnTo>
                    <a:pt x="0" y="0"/>
                  </a:lnTo>
                  <a:lnTo>
                    <a:pt x="0" y="379476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92251" y="1591055"/>
            <a:ext cx="2985770" cy="4262755"/>
            <a:chOff x="492251" y="1591055"/>
            <a:chExt cx="2985770" cy="4262755"/>
          </a:xfrm>
        </p:grpSpPr>
        <p:sp>
          <p:nvSpPr>
            <p:cNvPr id="10" name="object 10"/>
            <p:cNvSpPr/>
            <p:nvPr/>
          </p:nvSpPr>
          <p:spPr>
            <a:xfrm>
              <a:off x="530351" y="1629155"/>
              <a:ext cx="2909316" cy="41864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1301" y="1610105"/>
              <a:ext cx="2947670" cy="4224655"/>
            </a:xfrm>
            <a:custGeom>
              <a:avLst/>
              <a:gdLst/>
              <a:ahLst/>
              <a:cxnLst/>
              <a:rect l="l" t="t" r="r" b="b"/>
              <a:pathLst>
                <a:path w="2947670" h="4224655">
                  <a:moveTo>
                    <a:pt x="0" y="4224528"/>
                  </a:moveTo>
                  <a:lnTo>
                    <a:pt x="2947416" y="4224528"/>
                  </a:lnTo>
                  <a:lnTo>
                    <a:pt x="2947416" y="0"/>
                  </a:lnTo>
                  <a:lnTo>
                    <a:pt x="0" y="0"/>
                  </a:lnTo>
                  <a:lnTo>
                    <a:pt x="0" y="422452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0351" y="1629155"/>
              <a:ext cx="2909316" cy="41864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1301" y="1610105"/>
              <a:ext cx="2947670" cy="4224655"/>
            </a:xfrm>
            <a:custGeom>
              <a:avLst/>
              <a:gdLst/>
              <a:ahLst/>
              <a:cxnLst/>
              <a:rect l="l" t="t" r="r" b="b"/>
              <a:pathLst>
                <a:path w="2947670" h="4224655">
                  <a:moveTo>
                    <a:pt x="0" y="4224528"/>
                  </a:moveTo>
                  <a:lnTo>
                    <a:pt x="2947416" y="4224528"/>
                  </a:lnTo>
                  <a:lnTo>
                    <a:pt x="2947416" y="0"/>
                  </a:lnTo>
                  <a:lnTo>
                    <a:pt x="0" y="0"/>
                  </a:lnTo>
                  <a:lnTo>
                    <a:pt x="0" y="422452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491728" y="1805939"/>
            <a:ext cx="3424554" cy="3836035"/>
            <a:chOff x="8491728" y="1805939"/>
            <a:chExt cx="3424554" cy="3836035"/>
          </a:xfrm>
        </p:grpSpPr>
        <p:sp>
          <p:nvSpPr>
            <p:cNvPr id="15" name="object 15"/>
            <p:cNvSpPr/>
            <p:nvPr/>
          </p:nvSpPr>
          <p:spPr>
            <a:xfrm>
              <a:off x="8529828" y="1844039"/>
              <a:ext cx="3348228" cy="37597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10778" y="1824989"/>
              <a:ext cx="3386454" cy="3797935"/>
            </a:xfrm>
            <a:custGeom>
              <a:avLst/>
              <a:gdLst/>
              <a:ahLst/>
              <a:cxnLst/>
              <a:rect l="l" t="t" r="r" b="b"/>
              <a:pathLst>
                <a:path w="3386454" h="3797935">
                  <a:moveTo>
                    <a:pt x="0" y="3797808"/>
                  </a:moveTo>
                  <a:lnTo>
                    <a:pt x="3386328" y="3797808"/>
                  </a:lnTo>
                  <a:lnTo>
                    <a:pt x="3386328" y="0"/>
                  </a:lnTo>
                  <a:lnTo>
                    <a:pt x="0" y="0"/>
                  </a:lnTo>
                  <a:lnTo>
                    <a:pt x="0" y="379780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29828" y="1844039"/>
              <a:ext cx="3348228" cy="37597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10778" y="1824989"/>
              <a:ext cx="3386454" cy="3797935"/>
            </a:xfrm>
            <a:custGeom>
              <a:avLst/>
              <a:gdLst/>
              <a:ahLst/>
              <a:cxnLst/>
              <a:rect l="l" t="t" r="r" b="b"/>
              <a:pathLst>
                <a:path w="3386454" h="3797935">
                  <a:moveTo>
                    <a:pt x="0" y="3797808"/>
                  </a:moveTo>
                  <a:lnTo>
                    <a:pt x="3386328" y="3797808"/>
                  </a:lnTo>
                  <a:lnTo>
                    <a:pt x="3386328" y="0"/>
                  </a:lnTo>
                  <a:lnTo>
                    <a:pt x="0" y="0"/>
                  </a:lnTo>
                  <a:lnTo>
                    <a:pt x="0" y="379780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00100" y="1403603"/>
          <a:ext cx="10242550" cy="154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5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9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19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B71E4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B71E42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800100" y="1403603"/>
            <a:ext cx="10223500" cy="1545590"/>
            <a:chOff x="800100" y="1403603"/>
            <a:chExt cx="10223500" cy="1545590"/>
          </a:xfrm>
        </p:grpSpPr>
        <p:sp>
          <p:nvSpPr>
            <p:cNvPr id="5" name="object 5"/>
            <p:cNvSpPr/>
            <p:nvPr/>
          </p:nvSpPr>
          <p:spPr>
            <a:xfrm>
              <a:off x="838200" y="1441703"/>
              <a:ext cx="10146792" cy="14691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9150" y="1422653"/>
              <a:ext cx="10185400" cy="1507490"/>
            </a:xfrm>
            <a:custGeom>
              <a:avLst/>
              <a:gdLst/>
              <a:ahLst/>
              <a:cxnLst/>
              <a:rect l="l" t="t" r="r" b="b"/>
              <a:pathLst>
                <a:path w="10185400" h="1507489">
                  <a:moveTo>
                    <a:pt x="0" y="1507236"/>
                  </a:moveTo>
                  <a:lnTo>
                    <a:pt x="10184892" y="1507236"/>
                  </a:lnTo>
                  <a:lnTo>
                    <a:pt x="10184892" y="0"/>
                  </a:lnTo>
                  <a:lnTo>
                    <a:pt x="0" y="0"/>
                  </a:lnTo>
                  <a:lnTo>
                    <a:pt x="0" y="150723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00" y="1441703"/>
              <a:ext cx="10146792" cy="14691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9150" y="1422653"/>
              <a:ext cx="10185400" cy="1507490"/>
            </a:xfrm>
            <a:custGeom>
              <a:avLst/>
              <a:gdLst/>
              <a:ahLst/>
              <a:cxnLst/>
              <a:rect l="l" t="t" r="r" b="b"/>
              <a:pathLst>
                <a:path w="10185400" h="1507489">
                  <a:moveTo>
                    <a:pt x="0" y="1507236"/>
                  </a:moveTo>
                  <a:lnTo>
                    <a:pt x="10184892" y="1507236"/>
                  </a:lnTo>
                  <a:lnTo>
                    <a:pt x="10184892" y="0"/>
                  </a:lnTo>
                  <a:lnTo>
                    <a:pt x="0" y="0"/>
                  </a:lnTo>
                  <a:lnTo>
                    <a:pt x="0" y="150723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412492" y="3015995"/>
            <a:ext cx="2844165" cy="3568065"/>
            <a:chOff x="2412492" y="3015995"/>
            <a:chExt cx="2844165" cy="3568065"/>
          </a:xfrm>
        </p:grpSpPr>
        <p:sp>
          <p:nvSpPr>
            <p:cNvPr id="10" name="object 10"/>
            <p:cNvSpPr/>
            <p:nvPr/>
          </p:nvSpPr>
          <p:spPr>
            <a:xfrm>
              <a:off x="2450592" y="3054095"/>
              <a:ext cx="2767584" cy="34914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31542" y="3035045"/>
              <a:ext cx="2806065" cy="3529965"/>
            </a:xfrm>
            <a:custGeom>
              <a:avLst/>
              <a:gdLst/>
              <a:ahLst/>
              <a:cxnLst/>
              <a:rect l="l" t="t" r="r" b="b"/>
              <a:pathLst>
                <a:path w="2806065" h="3529965">
                  <a:moveTo>
                    <a:pt x="0" y="3529584"/>
                  </a:moveTo>
                  <a:lnTo>
                    <a:pt x="2805684" y="3529584"/>
                  </a:lnTo>
                  <a:lnTo>
                    <a:pt x="2805684" y="0"/>
                  </a:lnTo>
                  <a:lnTo>
                    <a:pt x="0" y="0"/>
                  </a:lnTo>
                  <a:lnTo>
                    <a:pt x="0" y="352958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50592" y="3054095"/>
              <a:ext cx="2767584" cy="34914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31542" y="3035045"/>
              <a:ext cx="2806065" cy="3529965"/>
            </a:xfrm>
            <a:custGeom>
              <a:avLst/>
              <a:gdLst/>
              <a:ahLst/>
              <a:cxnLst/>
              <a:rect l="l" t="t" r="r" b="b"/>
              <a:pathLst>
                <a:path w="2806065" h="3529965">
                  <a:moveTo>
                    <a:pt x="0" y="3529584"/>
                  </a:moveTo>
                  <a:lnTo>
                    <a:pt x="2805684" y="3529584"/>
                  </a:lnTo>
                  <a:lnTo>
                    <a:pt x="2805684" y="0"/>
                  </a:lnTo>
                  <a:lnTo>
                    <a:pt x="0" y="0"/>
                  </a:lnTo>
                  <a:lnTo>
                    <a:pt x="0" y="352958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412492" y="3015995"/>
          <a:ext cx="6315075" cy="3553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5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5989320" y="3015995"/>
            <a:ext cx="2719070" cy="3538854"/>
            <a:chOff x="5989320" y="3015995"/>
            <a:chExt cx="2719070" cy="3538854"/>
          </a:xfrm>
        </p:grpSpPr>
        <p:sp>
          <p:nvSpPr>
            <p:cNvPr id="16" name="object 16"/>
            <p:cNvSpPr/>
            <p:nvPr/>
          </p:nvSpPr>
          <p:spPr>
            <a:xfrm>
              <a:off x="6027420" y="3054095"/>
              <a:ext cx="2642616" cy="34625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08370" y="3035045"/>
              <a:ext cx="2680970" cy="3500754"/>
            </a:xfrm>
            <a:custGeom>
              <a:avLst/>
              <a:gdLst/>
              <a:ahLst/>
              <a:cxnLst/>
              <a:rect l="l" t="t" r="r" b="b"/>
              <a:pathLst>
                <a:path w="2680970" h="3500754">
                  <a:moveTo>
                    <a:pt x="0" y="3500628"/>
                  </a:moveTo>
                  <a:lnTo>
                    <a:pt x="2680716" y="3500628"/>
                  </a:lnTo>
                  <a:lnTo>
                    <a:pt x="2680716" y="0"/>
                  </a:lnTo>
                  <a:lnTo>
                    <a:pt x="0" y="0"/>
                  </a:lnTo>
                  <a:lnTo>
                    <a:pt x="0" y="350062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27420" y="3054095"/>
              <a:ext cx="2642616" cy="34625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08370" y="3035045"/>
              <a:ext cx="2680970" cy="3500754"/>
            </a:xfrm>
            <a:custGeom>
              <a:avLst/>
              <a:gdLst/>
              <a:ahLst/>
              <a:cxnLst/>
              <a:rect l="l" t="t" r="r" b="b"/>
              <a:pathLst>
                <a:path w="2680970" h="3500754">
                  <a:moveTo>
                    <a:pt x="0" y="3500628"/>
                  </a:moveTo>
                  <a:lnTo>
                    <a:pt x="2680716" y="3500628"/>
                  </a:lnTo>
                  <a:lnTo>
                    <a:pt x="2680716" y="0"/>
                  </a:lnTo>
                  <a:lnTo>
                    <a:pt x="0" y="0"/>
                  </a:lnTo>
                  <a:lnTo>
                    <a:pt x="0" y="350062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560637" y="375221"/>
            <a:ext cx="6886575" cy="1008380"/>
            <a:chOff x="2560637" y="375221"/>
            <a:chExt cx="6886575" cy="1008380"/>
          </a:xfrm>
        </p:grpSpPr>
        <p:sp>
          <p:nvSpPr>
            <p:cNvPr id="21" name="object 21"/>
            <p:cNvSpPr/>
            <p:nvPr/>
          </p:nvSpPr>
          <p:spPr>
            <a:xfrm>
              <a:off x="2571750" y="386334"/>
              <a:ext cx="6864350" cy="986155"/>
            </a:xfrm>
            <a:custGeom>
              <a:avLst/>
              <a:gdLst/>
              <a:ahLst/>
              <a:cxnLst/>
              <a:rect l="l" t="t" r="r" b="b"/>
              <a:pathLst>
                <a:path w="6864350" h="986155">
                  <a:moveTo>
                    <a:pt x="6699758" y="0"/>
                  </a:moveTo>
                  <a:lnTo>
                    <a:pt x="164337" y="0"/>
                  </a:lnTo>
                  <a:lnTo>
                    <a:pt x="120635" y="5867"/>
                  </a:lnTo>
                  <a:lnTo>
                    <a:pt x="81374" y="22427"/>
                  </a:lnTo>
                  <a:lnTo>
                    <a:pt x="48117" y="48117"/>
                  </a:lnTo>
                  <a:lnTo>
                    <a:pt x="22427" y="81374"/>
                  </a:lnTo>
                  <a:lnTo>
                    <a:pt x="5867" y="120635"/>
                  </a:lnTo>
                  <a:lnTo>
                    <a:pt x="0" y="164337"/>
                  </a:lnTo>
                  <a:lnTo>
                    <a:pt x="0" y="821689"/>
                  </a:lnTo>
                  <a:lnTo>
                    <a:pt x="5867" y="865392"/>
                  </a:lnTo>
                  <a:lnTo>
                    <a:pt x="22427" y="904653"/>
                  </a:lnTo>
                  <a:lnTo>
                    <a:pt x="48117" y="937910"/>
                  </a:lnTo>
                  <a:lnTo>
                    <a:pt x="81374" y="963600"/>
                  </a:lnTo>
                  <a:lnTo>
                    <a:pt x="120635" y="980160"/>
                  </a:lnTo>
                  <a:lnTo>
                    <a:pt x="164337" y="986027"/>
                  </a:lnTo>
                  <a:lnTo>
                    <a:pt x="6699758" y="986027"/>
                  </a:lnTo>
                  <a:lnTo>
                    <a:pt x="6743460" y="980160"/>
                  </a:lnTo>
                  <a:lnTo>
                    <a:pt x="6782721" y="963600"/>
                  </a:lnTo>
                  <a:lnTo>
                    <a:pt x="6815978" y="937910"/>
                  </a:lnTo>
                  <a:lnTo>
                    <a:pt x="6841668" y="904653"/>
                  </a:lnTo>
                  <a:lnTo>
                    <a:pt x="6858228" y="865392"/>
                  </a:lnTo>
                  <a:lnTo>
                    <a:pt x="6864096" y="821689"/>
                  </a:lnTo>
                  <a:lnTo>
                    <a:pt x="6864096" y="164337"/>
                  </a:lnTo>
                  <a:lnTo>
                    <a:pt x="6858228" y="120635"/>
                  </a:lnTo>
                  <a:lnTo>
                    <a:pt x="6841668" y="81374"/>
                  </a:lnTo>
                  <a:lnTo>
                    <a:pt x="6815978" y="48117"/>
                  </a:lnTo>
                  <a:lnTo>
                    <a:pt x="6782721" y="22427"/>
                  </a:lnTo>
                  <a:lnTo>
                    <a:pt x="6743460" y="5867"/>
                  </a:lnTo>
                  <a:lnTo>
                    <a:pt x="6699758" y="0"/>
                  </a:lnTo>
                  <a:close/>
                </a:path>
              </a:pathLst>
            </a:custGeom>
            <a:solidFill>
              <a:srgbClr val="DE46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71750" y="386334"/>
              <a:ext cx="6864350" cy="986155"/>
            </a:xfrm>
            <a:custGeom>
              <a:avLst/>
              <a:gdLst/>
              <a:ahLst/>
              <a:cxnLst/>
              <a:rect l="l" t="t" r="r" b="b"/>
              <a:pathLst>
                <a:path w="6864350" h="986155">
                  <a:moveTo>
                    <a:pt x="0" y="164337"/>
                  </a:moveTo>
                  <a:lnTo>
                    <a:pt x="5867" y="120635"/>
                  </a:lnTo>
                  <a:lnTo>
                    <a:pt x="22427" y="81374"/>
                  </a:lnTo>
                  <a:lnTo>
                    <a:pt x="48117" y="48117"/>
                  </a:lnTo>
                  <a:lnTo>
                    <a:pt x="81374" y="22427"/>
                  </a:lnTo>
                  <a:lnTo>
                    <a:pt x="120635" y="5867"/>
                  </a:lnTo>
                  <a:lnTo>
                    <a:pt x="164337" y="0"/>
                  </a:lnTo>
                  <a:lnTo>
                    <a:pt x="6699758" y="0"/>
                  </a:lnTo>
                  <a:lnTo>
                    <a:pt x="6743460" y="5867"/>
                  </a:lnTo>
                  <a:lnTo>
                    <a:pt x="6782721" y="22427"/>
                  </a:lnTo>
                  <a:lnTo>
                    <a:pt x="6815978" y="48117"/>
                  </a:lnTo>
                  <a:lnTo>
                    <a:pt x="6841668" y="81374"/>
                  </a:lnTo>
                  <a:lnTo>
                    <a:pt x="6858228" y="120635"/>
                  </a:lnTo>
                  <a:lnTo>
                    <a:pt x="6864096" y="164337"/>
                  </a:lnTo>
                  <a:lnTo>
                    <a:pt x="6864096" y="821689"/>
                  </a:lnTo>
                  <a:lnTo>
                    <a:pt x="6858228" y="865392"/>
                  </a:lnTo>
                  <a:lnTo>
                    <a:pt x="6841668" y="904653"/>
                  </a:lnTo>
                  <a:lnTo>
                    <a:pt x="6815978" y="937910"/>
                  </a:lnTo>
                  <a:lnTo>
                    <a:pt x="6782721" y="963600"/>
                  </a:lnTo>
                  <a:lnTo>
                    <a:pt x="6743460" y="980160"/>
                  </a:lnTo>
                  <a:lnTo>
                    <a:pt x="6699758" y="986027"/>
                  </a:lnTo>
                  <a:lnTo>
                    <a:pt x="164337" y="986027"/>
                  </a:lnTo>
                  <a:lnTo>
                    <a:pt x="120635" y="980160"/>
                  </a:lnTo>
                  <a:lnTo>
                    <a:pt x="81374" y="963600"/>
                  </a:lnTo>
                  <a:lnTo>
                    <a:pt x="48117" y="937910"/>
                  </a:lnTo>
                  <a:lnTo>
                    <a:pt x="22427" y="904653"/>
                  </a:lnTo>
                  <a:lnTo>
                    <a:pt x="5867" y="865392"/>
                  </a:lnTo>
                  <a:lnTo>
                    <a:pt x="0" y="821689"/>
                  </a:lnTo>
                  <a:lnTo>
                    <a:pt x="0" y="164337"/>
                  </a:lnTo>
                  <a:close/>
                </a:path>
              </a:pathLst>
            </a:custGeom>
            <a:ln w="222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498594" y="606932"/>
            <a:ext cx="30073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Higiene </a:t>
            </a:r>
            <a:r>
              <a:rPr sz="3200" b="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3200" b="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FFFFFF"/>
                </a:solidFill>
                <a:latin typeface="Times New Roman"/>
                <a:cs typeface="Times New Roman"/>
              </a:rPr>
              <a:t>Manos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541019"/>
            <a:ext cx="11866245" cy="5715000"/>
            <a:chOff x="-18288" y="541019"/>
            <a:chExt cx="11866245" cy="5715000"/>
          </a:xfrm>
        </p:grpSpPr>
        <p:sp>
          <p:nvSpPr>
            <p:cNvPr id="3" name="object 3"/>
            <p:cNvSpPr/>
            <p:nvPr/>
          </p:nvSpPr>
          <p:spPr>
            <a:xfrm>
              <a:off x="1454658" y="1847850"/>
              <a:ext cx="9607550" cy="0"/>
            </a:xfrm>
            <a:custGeom>
              <a:avLst/>
              <a:gdLst/>
              <a:ahLst/>
              <a:cxnLst/>
              <a:rect l="l" t="t" r="r" b="b"/>
              <a:pathLst>
                <a:path w="9607550">
                  <a:moveTo>
                    <a:pt x="0" y="0"/>
                  </a:moveTo>
                  <a:lnTo>
                    <a:pt x="9607550" y="0"/>
                  </a:lnTo>
                </a:path>
              </a:pathLst>
            </a:custGeom>
            <a:ln w="31750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545336"/>
              <a:ext cx="7778495" cy="37078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8288" y="1507236"/>
              <a:ext cx="7834884" cy="37840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1526286"/>
              <a:ext cx="7797165" cy="3746500"/>
            </a:xfrm>
            <a:custGeom>
              <a:avLst/>
              <a:gdLst/>
              <a:ahLst/>
              <a:cxnLst/>
              <a:rect l="l" t="t" r="r" b="b"/>
              <a:pathLst>
                <a:path w="7797165" h="3746500">
                  <a:moveTo>
                    <a:pt x="0" y="3745991"/>
                  </a:moveTo>
                  <a:lnTo>
                    <a:pt x="7796784" y="3745991"/>
                  </a:lnTo>
                  <a:lnTo>
                    <a:pt x="7796784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6388" y="579119"/>
              <a:ext cx="4133088" cy="5638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57338" y="560069"/>
              <a:ext cx="4171315" cy="5676900"/>
            </a:xfrm>
            <a:custGeom>
              <a:avLst/>
              <a:gdLst/>
              <a:ahLst/>
              <a:cxnLst/>
              <a:rect l="l" t="t" r="r" b="b"/>
              <a:pathLst>
                <a:path w="4171315" h="5676900">
                  <a:moveTo>
                    <a:pt x="0" y="5676900"/>
                  </a:moveTo>
                  <a:lnTo>
                    <a:pt x="4171188" y="5676900"/>
                  </a:lnTo>
                  <a:lnTo>
                    <a:pt x="4171188" y="0"/>
                  </a:lnTo>
                  <a:lnTo>
                    <a:pt x="0" y="0"/>
                  </a:lnTo>
                  <a:lnTo>
                    <a:pt x="0" y="56769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76388" y="579119"/>
              <a:ext cx="4133088" cy="5638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57338" y="560069"/>
              <a:ext cx="4171315" cy="5676900"/>
            </a:xfrm>
            <a:custGeom>
              <a:avLst/>
              <a:gdLst/>
              <a:ahLst/>
              <a:cxnLst/>
              <a:rect l="l" t="t" r="r" b="b"/>
              <a:pathLst>
                <a:path w="4171315" h="5676900">
                  <a:moveTo>
                    <a:pt x="0" y="5676900"/>
                  </a:moveTo>
                  <a:lnTo>
                    <a:pt x="4171188" y="5676900"/>
                  </a:lnTo>
                  <a:lnTo>
                    <a:pt x="4171188" y="0"/>
                  </a:lnTo>
                  <a:lnTo>
                    <a:pt x="0" y="0"/>
                  </a:lnTo>
                  <a:lnTo>
                    <a:pt x="0" y="56769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338071"/>
              <a:ext cx="7676388" cy="8214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338071"/>
              <a:ext cx="7676515" cy="821690"/>
            </a:xfrm>
            <a:custGeom>
              <a:avLst/>
              <a:gdLst/>
              <a:ahLst/>
              <a:cxnLst/>
              <a:rect l="l" t="t" r="r" b="b"/>
              <a:pathLst>
                <a:path w="7676515" h="821689">
                  <a:moveTo>
                    <a:pt x="0" y="136905"/>
                  </a:moveTo>
                  <a:lnTo>
                    <a:pt x="6979" y="93650"/>
                  </a:lnTo>
                  <a:lnTo>
                    <a:pt x="26415" y="56071"/>
                  </a:lnTo>
                  <a:lnTo>
                    <a:pt x="56051" y="26428"/>
                  </a:lnTo>
                  <a:lnTo>
                    <a:pt x="93633" y="6983"/>
                  </a:lnTo>
                  <a:lnTo>
                    <a:pt x="136906" y="0"/>
                  </a:lnTo>
                  <a:lnTo>
                    <a:pt x="7539482" y="0"/>
                  </a:lnTo>
                  <a:lnTo>
                    <a:pt x="7582737" y="6983"/>
                  </a:lnTo>
                  <a:lnTo>
                    <a:pt x="7620316" y="26428"/>
                  </a:lnTo>
                  <a:lnTo>
                    <a:pt x="7649959" y="56071"/>
                  </a:lnTo>
                  <a:lnTo>
                    <a:pt x="7669404" y="93650"/>
                  </a:lnTo>
                  <a:lnTo>
                    <a:pt x="7676388" y="136905"/>
                  </a:lnTo>
                  <a:lnTo>
                    <a:pt x="7676388" y="684529"/>
                  </a:lnTo>
                  <a:lnTo>
                    <a:pt x="7669404" y="727785"/>
                  </a:lnTo>
                  <a:lnTo>
                    <a:pt x="7649959" y="765364"/>
                  </a:lnTo>
                  <a:lnTo>
                    <a:pt x="7620316" y="795007"/>
                  </a:lnTo>
                  <a:lnTo>
                    <a:pt x="7582737" y="814452"/>
                  </a:lnTo>
                  <a:lnTo>
                    <a:pt x="7539482" y="821436"/>
                  </a:lnTo>
                  <a:lnTo>
                    <a:pt x="136906" y="821436"/>
                  </a:lnTo>
                  <a:lnTo>
                    <a:pt x="93633" y="814452"/>
                  </a:lnTo>
                  <a:lnTo>
                    <a:pt x="56051" y="795007"/>
                  </a:lnTo>
                  <a:lnTo>
                    <a:pt x="26415" y="765364"/>
                  </a:lnTo>
                  <a:lnTo>
                    <a:pt x="6979" y="727785"/>
                  </a:lnTo>
                  <a:lnTo>
                    <a:pt x="0" y="684529"/>
                  </a:lnTo>
                  <a:lnTo>
                    <a:pt x="0" y="136905"/>
                  </a:lnTo>
                  <a:close/>
                </a:path>
              </a:pathLst>
            </a:custGeom>
            <a:ln w="9525">
              <a:solidFill>
                <a:srgbClr val="576D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97785" y="1444497"/>
            <a:ext cx="347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04" dirty="0">
                <a:latin typeface="Trebuchet MS"/>
                <a:cs typeface="Trebuchet MS"/>
              </a:rPr>
              <a:t>Lavado</a:t>
            </a:r>
            <a:r>
              <a:rPr sz="3600" b="0" spc="-114" dirty="0">
                <a:latin typeface="Trebuchet MS"/>
                <a:cs typeface="Trebuchet MS"/>
              </a:rPr>
              <a:t> </a:t>
            </a:r>
            <a:r>
              <a:rPr sz="3600" b="0" spc="-70" dirty="0">
                <a:latin typeface="Trebuchet MS"/>
                <a:cs typeface="Trebuchet MS"/>
              </a:rPr>
              <a:t>Quirúrgico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1117</Words>
  <Application>Microsoft Office PowerPoint</Application>
  <PresentationFormat>Panorámica</PresentationFormat>
  <Paragraphs>105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Carlito</vt:lpstr>
      <vt:lpstr>Times New Roman</vt:lpstr>
      <vt:lpstr>Trebuchet MS</vt:lpstr>
      <vt:lpstr>Office Theme</vt:lpstr>
      <vt:lpstr>UNIVERSIDAD NACIONAL DE CHIMBORAZO  FACULTAD CIENCIAS DE LA SALUD  CARRERA DE ENFERMERÍA</vt:lpstr>
      <vt:lpstr>Presentación de PowerPoint</vt:lpstr>
      <vt:lpstr>ASEPSIA: SIGNIFICA SIN INFECCIÓN TÉCNICA ASÉPTICA: INVOLUCRA LOS MÉTODOS  EMPLEADOS PARA ALCANZAR DICHO OBJETIVO.</vt:lpstr>
      <vt:lpstr>Métodos</vt:lpstr>
      <vt:lpstr>Presentación de PowerPoint</vt:lpstr>
      <vt:lpstr>Asepsia Personal</vt:lpstr>
      <vt:lpstr>Presentación de PowerPoint</vt:lpstr>
      <vt:lpstr>Higiene de Manos</vt:lpstr>
      <vt:lpstr>Lavado Quirúrgico</vt:lpstr>
      <vt:lpstr>SESCEACADDOODEDMEANMOS ANOS</vt:lpstr>
      <vt:lpstr>Colación de Bata</vt:lpstr>
      <vt:lpstr>Colocación de los Guantes o  Enguantado cerrado</vt:lpstr>
      <vt:lpstr>Colocación de los Guantes o  Enguantado abierto</vt:lpstr>
      <vt:lpstr>COMO VESTIR Y ENGUANTAR A OTROS MIEMBROS DEL  EQUIPO</vt:lpstr>
      <vt:lpstr>Presentación de PowerPoint</vt:lpstr>
      <vt:lpstr>COMO ENGUANTAR A UN MIEMBRO DE EQUIPO YA VESTIDO</vt:lpstr>
      <vt:lpstr>CÓMO QUITARSE LOS  GUANTES  CONTAMINADOS  DURANTE LA CIRUGIA</vt:lpstr>
      <vt:lpstr>COMO QUITARSE LA BATA</vt:lpstr>
      <vt:lpstr>COMENZAR UN CASO</vt:lpstr>
      <vt:lpstr>Técnica se  paquetes  auxiliar</vt:lpstr>
      <vt:lpstr>Presentación de PowerPoint</vt:lpstr>
      <vt:lpstr>Presentación de PowerPoint</vt:lpstr>
      <vt:lpstr>BOLSAS DOBLES LAMINADAS</vt:lpstr>
      <vt:lpstr>INSTRUMENTOS AGUDOS O  CORTANTES</vt:lpstr>
      <vt:lpstr>CONTAMINACIÓN DURANTE LA CIRUGIA</vt:lpstr>
      <vt:lpstr>REALIDAD VERSUS  ESTANDARES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nelly tamami</dc:creator>
  <cp:lastModifiedBy>Elisa Curay</cp:lastModifiedBy>
  <cp:revision>1</cp:revision>
  <dcterms:created xsi:type="dcterms:W3CDTF">2022-01-06T03:50:30Z</dcterms:created>
  <dcterms:modified xsi:type="dcterms:W3CDTF">2022-01-06T03:52:53Z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2022-01-06T00:00:00Z</vt:filetime>
  </property>
</Properties>
</file>