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746021B-4F61-473D-9AC3-8A48A2FA84D3}" type="datetimeFigureOut">
              <a:rPr lang="es-EC" smtClean="0"/>
              <a:t>30/6/2020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5CF56B4-8440-45B7-A198-C11AF4994571}" type="slidenum">
              <a:rPr lang="es-EC" smtClean="0"/>
              <a:t>‹Nº›</a:t>
            </a:fld>
            <a:endParaRPr lang="es-EC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9858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021B-4F61-473D-9AC3-8A48A2FA84D3}" type="datetimeFigureOut">
              <a:rPr lang="es-EC" smtClean="0"/>
              <a:t>30/6/2020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56B4-8440-45B7-A198-C11AF499457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86228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021B-4F61-473D-9AC3-8A48A2FA84D3}" type="datetimeFigureOut">
              <a:rPr lang="es-EC" smtClean="0"/>
              <a:t>30/6/2020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56B4-8440-45B7-A198-C11AF499457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6453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021B-4F61-473D-9AC3-8A48A2FA84D3}" type="datetimeFigureOut">
              <a:rPr lang="es-EC" smtClean="0"/>
              <a:t>30/6/2020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56B4-8440-45B7-A198-C11AF499457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5361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746021B-4F61-473D-9AC3-8A48A2FA84D3}" type="datetimeFigureOut">
              <a:rPr lang="es-EC" smtClean="0"/>
              <a:t>30/6/2020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5CF56B4-8440-45B7-A198-C11AF4994571}" type="slidenum">
              <a:rPr lang="es-EC" smtClean="0"/>
              <a:t>‹Nº›</a:t>
            </a:fld>
            <a:endParaRPr lang="es-EC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55287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021B-4F61-473D-9AC3-8A48A2FA84D3}" type="datetimeFigureOut">
              <a:rPr lang="es-EC" smtClean="0"/>
              <a:t>30/6/2020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56B4-8440-45B7-A198-C11AF499457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072365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021B-4F61-473D-9AC3-8A48A2FA84D3}" type="datetimeFigureOut">
              <a:rPr lang="es-EC" smtClean="0"/>
              <a:t>30/6/2020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56B4-8440-45B7-A198-C11AF499457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448095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021B-4F61-473D-9AC3-8A48A2FA84D3}" type="datetimeFigureOut">
              <a:rPr lang="es-EC" smtClean="0"/>
              <a:t>30/6/2020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56B4-8440-45B7-A198-C11AF499457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797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021B-4F61-473D-9AC3-8A48A2FA84D3}" type="datetimeFigureOut">
              <a:rPr lang="es-EC" smtClean="0"/>
              <a:t>30/6/2020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56B4-8440-45B7-A198-C11AF499457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8936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746021B-4F61-473D-9AC3-8A48A2FA84D3}" type="datetimeFigureOut">
              <a:rPr lang="es-EC" smtClean="0"/>
              <a:t>30/6/2020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B5CF56B4-8440-45B7-A198-C11AF4994571}" type="slidenum">
              <a:rPr lang="es-EC" smtClean="0"/>
              <a:t>‹Nº›</a:t>
            </a:fld>
            <a:endParaRPr lang="es-EC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5141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2746021B-4F61-473D-9AC3-8A48A2FA84D3}" type="datetimeFigureOut">
              <a:rPr lang="es-EC" smtClean="0"/>
              <a:t>30/6/2020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B5CF56B4-8440-45B7-A198-C11AF499457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37989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746021B-4F61-473D-9AC3-8A48A2FA84D3}" type="datetimeFigureOut">
              <a:rPr lang="es-EC" smtClean="0"/>
              <a:t>30/6/2020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5CF56B4-8440-45B7-A198-C11AF4994571}" type="slidenum">
              <a:rPr lang="es-EC" smtClean="0"/>
              <a:t>‹Nº›</a:t>
            </a:fld>
            <a:endParaRPr lang="es-EC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7943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E3C0D1-9E9C-4A0C-9AB7-344DF58E75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4573" y="1762538"/>
            <a:ext cx="8666923" cy="3730837"/>
          </a:xfrm>
        </p:spPr>
        <p:txBody>
          <a:bodyPr/>
          <a:lstStyle/>
          <a:p>
            <a:r>
              <a:rPr lang="es-EC" sz="8000" dirty="0"/>
              <a:t>Permutaciones y combinaciones</a:t>
            </a:r>
          </a:p>
        </p:txBody>
      </p:sp>
    </p:spTree>
    <p:extLst>
      <p:ext uri="{BB962C8B-B14F-4D97-AF65-F5344CB8AC3E}">
        <p14:creationId xmlns:p14="http://schemas.microsoft.com/office/powerpoint/2010/main" val="1793044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57EE7B-B142-48C6-96FF-771CD5ABB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PERMUTACIONES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5BB01BBE-3FEF-4639-A050-68C95FCB9E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51678" y="1861936"/>
                <a:ext cx="10178322" cy="4101541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s-MX" dirty="0"/>
                  <a:t>Las permutaciones consisten en agrupar elementos cuando importa el orden, tomamos todos los elementos y estos se pueden repetir o no.</a:t>
                </a:r>
                <a:endParaRPr lang="es-MX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s-MX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s-MX" b="1" dirty="0">
                    <a:solidFill>
                      <a:srgbClr val="FF0000"/>
                    </a:solidFill>
                  </a:rPr>
                  <a:t>Permutaciones sin repetición: </a:t>
                </a:r>
              </a:p>
              <a:p>
                <a:pPr marL="0" indent="0">
                  <a:buNone/>
                </a:pPr>
                <a:r>
                  <a:rPr lang="es-MX" dirty="0">
                    <a:solidFill>
                      <a:schemeClr val="tx1"/>
                    </a:solidFill>
                  </a:rPr>
                  <a:t>Las permutaciones sin repetición de r elementos se define como las distintas formas de ordenar todos esos elementos n=r, por lo que la única diferencia entre ellas es el orden de colocación de sus elementos: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es-MX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MX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MX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  <m:sup>
                            <m:r>
                              <a:rPr lang="es-MX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p>
                        </m:sSubSup>
                        <m:r>
                          <a:rPr lang="es-MX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MX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MX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MX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MX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!</m:t>
                    </m:r>
                  </m:oMath>
                </a14:m>
                <a:endParaRPr lang="es-MX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s-MX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Ejemplo:</a:t>
                </a:r>
                <a:r>
                  <a:rPr lang="es-MX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Con las letras de la palabra </a:t>
                </a:r>
                <a:r>
                  <a:rPr lang="es-MX" dirty="0" err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lapiz</a:t>
                </a:r>
                <a:r>
                  <a:rPr lang="es-MX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s-MX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¿Cuántas palabras de 5 letras distintas se pueden formar?(Las palabras pueden tener o no sentido)</a:t>
                </a:r>
              </a:p>
              <a:p>
                <a:pPr marL="0" indent="0">
                  <a:buNone/>
                </a:pPr>
                <a:r>
                  <a:rPr lang="es-MX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Los elementos no se pueden repetir: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MX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s-MX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s-MX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!</m:t>
                    </m:r>
                    <m:r>
                      <a:rPr lang="es-MX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</m:t>
                    </m:r>
                    <m:r>
                      <a:rPr lang="es-MX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s-MX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s-MX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s-MX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s-MX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s-MX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s-MX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s-MX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1=120</m:t>
                    </m:r>
                  </m:oMath>
                </a14:m>
                <a:r>
                  <a:rPr lang="es-MX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palabras</a:t>
                </a:r>
              </a:p>
              <a:p>
                <a:pPr marL="0" indent="0">
                  <a:buNone/>
                </a:pPr>
                <a:endParaRPr lang="es-MX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s-EC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s-EC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5BB01BBE-3FEF-4639-A050-68C95FCB9E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1861936"/>
                <a:ext cx="10178322" cy="4101541"/>
              </a:xfrm>
              <a:blipFill>
                <a:blip r:embed="rId2"/>
                <a:stretch>
                  <a:fillRect l="-539" t="-892" r="-1138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694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DE007D-E2C2-4899-9325-E4C000DD9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Permutaciones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157C8C2-A91E-4678-8D0D-92B7A1BE79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s-MX" b="1" dirty="0">
                    <a:solidFill>
                      <a:srgbClr val="FF0000"/>
                    </a:solidFill>
                  </a:rPr>
                  <a:t>Permutaciones sin repetición: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s-MX" i="1">
                        <a:latin typeface="Cambria Math" panose="02040503050406030204" pitchFamily="18" charset="0"/>
                      </a:rPr>
                      <m:t>𝑛𝑃𝑟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s-MX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MX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s-MX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MX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  <m:r>
                          <a:rPr lang="es-MX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)!</m:t>
                        </m:r>
                      </m:den>
                    </m:f>
                  </m:oMath>
                </a14:m>
                <a:r>
                  <a:rPr lang="es-EC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pPr marL="0" indent="0">
                  <a:buNone/>
                </a:pPr>
                <a:r>
                  <a:rPr lang="es-MX" b="1" dirty="0">
                    <a:solidFill>
                      <a:srgbClr val="FF0000"/>
                    </a:solidFill>
                  </a:rPr>
                  <a:t>Ejemplo: </a:t>
                </a:r>
                <a:r>
                  <a:rPr lang="es-MX" dirty="0"/>
                  <a:t>La cantidad de permutaciones de las letras </a:t>
                </a:r>
                <a:r>
                  <a:rPr lang="es-MX" i="1" dirty="0"/>
                  <a:t>a</a:t>
                </a:r>
                <a:r>
                  <a:rPr lang="es-MX" dirty="0"/>
                  <a:t>, </a:t>
                </a:r>
                <a:r>
                  <a:rPr lang="es-MX" i="1" dirty="0"/>
                  <a:t>b </a:t>
                </a:r>
                <a:r>
                  <a:rPr lang="es-MX" dirty="0"/>
                  <a:t>y </a:t>
                </a:r>
                <a:r>
                  <a:rPr lang="es-MX" i="1" dirty="0"/>
                  <a:t>c </a:t>
                </a:r>
                <a:r>
                  <a:rPr lang="es-MX" dirty="0"/>
                  <a:t>tomadas de dos en dos es 3</a:t>
                </a:r>
                <a:r>
                  <a:rPr lang="es-MX" i="1" dirty="0"/>
                  <a:t>P</a:t>
                </a:r>
                <a:r>
                  <a:rPr lang="es-MX" dirty="0"/>
                  <a:t>2 = 3 ⋅ 2 = 6. Estas permutaciones son </a:t>
                </a:r>
                <a:r>
                  <a:rPr lang="es-MX" i="1" dirty="0"/>
                  <a:t>ab</a:t>
                </a:r>
                <a:r>
                  <a:rPr lang="es-MX" dirty="0"/>
                  <a:t>, </a:t>
                </a:r>
                <a:r>
                  <a:rPr lang="es-MX" i="1" dirty="0" err="1"/>
                  <a:t>ba</a:t>
                </a:r>
                <a:r>
                  <a:rPr lang="es-MX" dirty="0"/>
                  <a:t>, </a:t>
                </a:r>
                <a:r>
                  <a:rPr lang="es-MX" i="1" dirty="0"/>
                  <a:t>ac</a:t>
                </a:r>
                <a:r>
                  <a:rPr lang="es-MX" dirty="0"/>
                  <a:t>, </a:t>
                </a:r>
                <a:r>
                  <a:rPr lang="es-MX" i="1" dirty="0"/>
                  <a:t>ca, </a:t>
                </a:r>
                <a:r>
                  <a:rPr lang="es-MX" i="1" dirty="0" err="1"/>
                  <a:t>bc</a:t>
                </a:r>
                <a:r>
                  <a:rPr lang="es-MX" i="1" dirty="0"/>
                  <a:t> </a:t>
                </a:r>
                <a:r>
                  <a:rPr lang="es-MX" dirty="0"/>
                  <a:t>y </a:t>
                </a:r>
                <a:r>
                  <a:rPr lang="es-MX" i="1" dirty="0" err="1"/>
                  <a:t>cb</a:t>
                </a:r>
                <a:r>
                  <a:rPr lang="es-MX" dirty="0"/>
                  <a:t>.</a:t>
                </a:r>
              </a:p>
              <a:p>
                <a:endParaRPr lang="es-EC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157C8C2-A91E-4678-8D0D-92B7A1BE79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9" t="-678" r="-120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009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9FA27C-4326-4ED0-9295-BB3E48DCD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Permutaciones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DBF95987-8B61-45DF-AE75-09A13DBC33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MX" b="1" dirty="0">
                    <a:solidFill>
                      <a:srgbClr val="FF0000"/>
                    </a:solidFill>
                  </a:rPr>
                  <a:t>Permutaciones con repetición: </a:t>
                </a:r>
                <a:r>
                  <a:rPr lang="es-MX" dirty="0">
                    <a:solidFill>
                      <a:schemeClr val="tx1"/>
                    </a:solidFill>
                  </a:rPr>
                  <a:t>Llamamos permutación con repetición de r elementos tomados de a en a, de b en b, de c en c, cuando en los r elementos existen elementos repetidos (Un elemento aparece a veces, otro b veces, y otro c veces), verificándose que a+b+c=r     r=n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MX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MX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MX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s-MX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s-MX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MX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bSup>
                      <m:r>
                        <a:rPr lang="es-MX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MX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es-MX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s-MX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  <m:r>
                            <a:rPr lang="es-MX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s-MX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  <m:r>
                            <a:rPr lang="es-MX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a:rPr lang="es-MX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s-MX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s-MX" dirty="0">
                    <a:solidFill>
                      <a:srgbClr val="FF0000"/>
                    </a:solidFill>
                  </a:rPr>
                  <a:t>Ejemplo: </a:t>
                </a:r>
                <a:r>
                  <a:rPr lang="es-MX" dirty="0">
                    <a:solidFill>
                      <a:schemeClr val="tx1"/>
                    </a:solidFill>
                  </a:rPr>
                  <a:t>¿De cuántas maneras pueden colocarse en línea nueve bolas de las que 4 son blancas, 3 amarillas y 2 azules?</a:t>
                </a:r>
              </a:p>
              <a:p>
                <a:pPr marL="0" indent="0">
                  <a:buNone/>
                </a:pPr>
                <a:r>
                  <a:rPr lang="es-MX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s-MX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MX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MX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  <m:sup>
                        <m:r>
                          <a:rPr lang="es-MX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s-MX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MX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MX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MX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s-MX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s-MX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s-MX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s-MX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!</m:t>
                        </m:r>
                        <m:r>
                          <a:rPr lang="es-MX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s-MX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!</m:t>
                        </m:r>
                        <m:r>
                          <a:rPr lang="es-MX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s-MX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!</m:t>
                        </m:r>
                      </m:den>
                    </m:f>
                    <m:r>
                      <a:rPr lang="es-MX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=1260</m:t>
                    </m:r>
                  </m:oMath>
                </a14:m>
                <a:endParaRPr lang="es-EC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DBF95987-8B61-45DF-AE75-09A13DBC33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9" t="-678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3836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EC368F-890B-494E-A29D-D2CA85494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COMBINACIONES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DD4EF9D4-4EE1-4870-AC5A-9BA7291DE0F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51678" y="1941449"/>
                <a:ext cx="10178322" cy="4167803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s-MX" sz="1800" dirty="0"/>
                  <a:t>Una combinación de </a:t>
                </a:r>
                <a:r>
                  <a:rPr lang="es-MX" sz="1800" i="1" dirty="0"/>
                  <a:t>n </a:t>
                </a:r>
                <a:r>
                  <a:rPr lang="es-MX" sz="1800" dirty="0"/>
                  <a:t>objetos diferentes tomados de </a:t>
                </a:r>
                <a:r>
                  <a:rPr lang="es-MX" sz="1800" i="1" dirty="0"/>
                  <a:t>r </a:t>
                </a:r>
                <a:r>
                  <a:rPr lang="es-MX" sz="1800" dirty="0"/>
                  <a:t>en </a:t>
                </a:r>
                <a:r>
                  <a:rPr lang="es-MX" sz="1800" i="1" dirty="0"/>
                  <a:t>r </a:t>
                </a:r>
                <a:r>
                  <a:rPr lang="es-MX" sz="1800" dirty="0"/>
                  <a:t>es una selección de </a:t>
                </a:r>
                <a:r>
                  <a:rPr lang="es-MX" sz="1800" i="1" dirty="0"/>
                  <a:t>r </a:t>
                </a:r>
                <a:r>
                  <a:rPr lang="es-MX" sz="1800" dirty="0"/>
                  <a:t>de los </a:t>
                </a:r>
                <a:r>
                  <a:rPr lang="es-MX" sz="1800" i="1" dirty="0"/>
                  <a:t>n </a:t>
                </a:r>
                <a:r>
                  <a:rPr lang="es-MX" sz="1800" dirty="0"/>
                  <a:t>objetos sin importar el orden. </a:t>
                </a:r>
                <a:r>
                  <a:rPr lang="es-EC" sz="1800" dirty="0"/>
                  <a:t>El número de combinaciones de </a:t>
                </a:r>
                <a:r>
                  <a:rPr lang="es-EC" sz="1800" i="1" dirty="0"/>
                  <a:t>n </a:t>
                </a:r>
                <a:r>
                  <a:rPr lang="es-EC" sz="1800" dirty="0"/>
                  <a:t>objetos tomados de </a:t>
                </a:r>
                <a:r>
                  <a:rPr lang="es-EC" sz="1800" i="1" dirty="0"/>
                  <a:t>r </a:t>
                </a:r>
                <a:r>
                  <a:rPr lang="es-EC" sz="1800" dirty="0"/>
                  <a:t>en </a:t>
                </a:r>
                <a:r>
                  <a:rPr lang="es-EC" sz="1800" i="1" dirty="0"/>
                  <a:t>r </a:t>
                </a:r>
                <a:r>
                  <a:rPr lang="es-EC" sz="1800" dirty="0"/>
                  <a:t>se denota mediante el símbolo </a:t>
                </a:r>
                <a14:m>
                  <m:oMath xmlns:m="http://schemas.openxmlformats.org/officeDocument/2006/math">
                    <m:r>
                      <a:rPr lang="es-MX" sz="1800" b="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s-MX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s-MX" sz="18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s-MX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e>
                            <m:r>
                              <a:rPr lang="es-MX" sz="18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eqArr>
                      </m:e>
                    </m:d>
                  </m:oMath>
                </a14:m>
                <a:r>
                  <a:rPr lang="es-EC" sz="1800" dirty="0"/>
                  <a:t> y está dado por: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800" i="1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s-MX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MX" sz="1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s-MX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e>
                              <m:r>
                                <a:rPr lang="es-MX" sz="1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eqArr>
                        </m:e>
                      </m:d>
                      <m:r>
                        <a:rPr lang="es-MX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s-MX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MX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MX" sz="1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s-MX" sz="1800" b="0" i="1" smtClean="0">
                              <a:latin typeface="Cambria Math" panose="02040503050406030204" pitchFamily="18" charset="0"/>
                            </a:rPr>
                            <m:t>…(</m:t>
                          </m:r>
                          <m:r>
                            <a:rPr lang="es-MX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MX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MX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MX" sz="18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s-MX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MX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s-EC" sz="1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800" i="1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s-MX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MX" sz="1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s-MX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e>
                              <m:r>
                                <a:rPr lang="es-MX" sz="1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eqArr>
                        </m:e>
                      </m:d>
                      <m:r>
                        <a:rPr lang="es-MX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MX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es-MX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MX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!(</m:t>
                          </m:r>
                          <m:r>
                            <a:rPr lang="es-MX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MX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MX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es-MX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)!</m:t>
                          </m:r>
                        </m:den>
                      </m:f>
                    </m:oMath>
                  </m:oMathPara>
                </a14:m>
                <a:endParaRPr lang="es-EC" sz="1800" dirty="0"/>
              </a:p>
              <a:p>
                <a:pPr marL="0" indent="0">
                  <a:buNone/>
                </a:pPr>
                <a:r>
                  <a:rPr lang="es-EC" sz="1800" b="1" dirty="0">
                    <a:solidFill>
                      <a:srgbClr val="FF0000"/>
                    </a:solidFill>
                  </a:rPr>
                  <a:t>Ejemplo: </a:t>
                </a:r>
                <a:r>
                  <a:rPr lang="es-MX" sz="1800" dirty="0"/>
                  <a:t>El número de combinaciones que se pueden hacer con las letras </a:t>
                </a:r>
                <a:r>
                  <a:rPr lang="es-MX" sz="1800" i="1" dirty="0"/>
                  <a:t>a</a:t>
                </a:r>
                <a:r>
                  <a:rPr lang="es-MX" sz="1800" dirty="0"/>
                  <a:t>, </a:t>
                </a:r>
                <a:r>
                  <a:rPr lang="es-MX" sz="1800" i="1" dirty="0"/>
                  <a:t>b</a:t>
                </a:r>
                <a:r>
                  <a:rPr lang="es-MX" sz="1800" dirty="0"/>
                  <a:t>, y </a:t>
                </a:r>
                <a:r>
                  <a:rPr lang="es-MX" sz="1800" i="1" dirty="0"/>
                  <a:t>c</a:t>
                </a:r>
                <a:r>
                  <a:rPr lang="es-MX" sz="1800" dirty="0"/>
                  <a:t>, tomadas de dos en dos   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800" i="1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s-MX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MX" sz="1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s-MX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s-MX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  <m:r>
                        <a:rPr lang="es-MX" sz="1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MX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es-MX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s-MX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!(</m:t>
                          </m:r>
                          <m:r>
                            <a:rPr lang="es-MX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s-MX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)!</m:t>
                          </m:r>
                        </m:den>
                      </m:f>
                      <m:r>
                        <a:rPr lang="es-MX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s-MX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MX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s-EC" sz="1800" dirty="0"/>
              </a:p>
              <a:p>
                <a:pPr marL="0" indent="0">
                  <a:buNone/>
                </a:pPr>
                <a:endParaRPr lang="es-EC" sz="1800" dirty="0"/>
              </a:p>
              <a:p>
                <a:r>
                  <a:rPr lang="es-MX" sz="1800" dirty="0"/>
                  <a:t>Estas combinaciones son </a:t>
                </a:r>
                <a:r>
                  <a:rPr lang="es-MX" sz="1800" i="1" dirty="0"/>
                  <a:t>ab</a:t>
                </a:r>
                <a:r>
                  <a:rPr lang="es-MX" sz="1800" dirty="0"/>
                  <a:t>, </a:t>
                </a:r>
                <a:r>
                  <a:rPr lang="es-MX" sz="1800" i="1" dirty="0"/>
                  <a:t>ac </a:t>
                </a:r>
                <a:r>
                  <a:rPr lang="es-MX" sz="1800" dirty="0"/>
                  <a:t>y </a:t>
                </a:r>
                <a:r>
                  <a:rPr lang="es-MX" sz="1800" i="1" dirty="0" err="1"/>
                  <a:t>bc</a:t>
                </a:r>
                <a:r>
                  <a:rPr lang="es-MX" sz="1800" dirty="0"/>
                  <a:t>. Obsérvese que </a:t>
                </a:r>
                <a:r>
                  <a:rPr lang="es-MX" sz="1800" i="1" dirty="0"/>
                  <a:t>ab </a:t>
                </a:r>
                <a:r>
                  <a:rPr lang="es-MX" sz="1800" dirty="0"/>
                  <a:t>es la misma combinación que </a:t>
                </a:r>
                <a:r>
                  <a:rPr lang="es-MX" sz="1800" i="1" dirty="0" err="1"/>
                  <a:t>ba</a:t>
                </a:r>
                <a:r>
                  <a:rPr lang="es-MX" sz="1800" dirty="0"/>
                  <a:t>,</a:t>
                </a:r>
                <a:endParaRPr lang="es-EC" sz="1800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DD4EF9D4-4EE1-4870-AC5A-9BA7291DE0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1941449"/>
                <a:ext cx="10178322" cy="4167803"/>
              </a:xfrm>
              <a:blipFill>
                <a:blip r:embed="rId2"/>
                <a:stretch>
                  <a:fillRect l="-479" t="-585" r="-1617" b="-1170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6590676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Distintivo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Distintivo</Template>
  <TotalTime>119</TotalTime>
  <Words>382</Words>
  <Application>Microsoft Office PowerPoint</Application>
  <PresentationFormat>Panorámica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Cambria Math</vt:lpstr>
      <vt:lpstr>Gill Sans MT</vt:lpstr>
      <vt:lpstr>Impact</vt:lpstr>
      <vt:lpstr>Distintivo</vt:lpstr>
      <vt:lpstr>Permutaciones y combinaciones</vt:lpstr>
      <vt:lpstr>PERMUTACIONES</vt:lpstr>
      <vt:lpstr>Permutaciones</vt:lpstr>
      <vt:lpstr>Permutaciones </vt:lpstr>
      <vt:lpstr>COMBINACIONES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Permutaciones y combinaciones</dc:title>
  <dc:creator>Mery Manzano</dc:creator>
  <cp:lastModifiedBy>Mery Manzano</cp:lastModifiedBy>
  <cp:revision>11</cp:revision>
  <dcterms:created xsi:type="dcterms:W3CDTF">2020-07-01T01:28:56Z</dcterms:created>
  <dcterms:modified xsi:type="dcterms:W3CDTF">2020-07-01T03:28:09Z</dcterms:modified>
</cp:coreProperties>
</file>