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8"/>
  </p:notesMasterIdLst>
  <p:sldIdLst>
    <p:sldId id="256" r:id="rId2"/>
    <p:sldId id="259" r:id="rId3"/>
    <p:sldId id="297" r:id="rId4"/>
    <p:sldId id="261" r:id="rId5"/>
    <p:sldId id="298" r:id="rId6"/>
    <p:sldId id="299" r:id="rId7"/>
    <p:sldId id="260" r:id="rId8"/>
    <p:sldId id="265" r:id="rId9"/>
    <p:sldId id="300" r:id="rId10"/>
    <p:sldId id="301" r:id="rId11"/>
    <p:sldId id="258" r:id="rId12"/>
    <p:sldId id="302" r:id="rId13"/>
    <p:sldId id="303" r:id="rId14"/>
    <p:sldId id="304" r:id="rId15"/>
    <p:sldId id="305" r:id="rId16"/>
    <p:sldId id="266" r:id="rId17"/>
  </p:sldIdLst>
  <p:sldSz cx="9144000" cy="5143500" type="screen16x9"/>
  <p:notesSz cx="6858000" cy="9144000"/>
  <p:embeddedFontLst>
    <p:embeddedFont>
      <p:font typeface="Inter" panose="020B0604020202020204" charset="0"/>
      <p:regular r:id="rId19"/>
      <p:bold r:id="rId20"/>
    </p:embeddedFont>
    <p:embeddedFont>
      <p:font typeface="Noto Sans"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9F3DE-ED81-451C-AF8F-85E60AD5B120}">
  <a:tblStyle styleId="{2EF9F3DE-ED81-451C-AF8F-85E60AD5B1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8AF706-0393-40AF-83C2-A603F2F6D20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84"/>
      </p:cViewPr>
      <p:guideLst/>
    </p:cSldViewPr>
  </p:slideViewPr>
  <p:notesTextViewPr>
    <p:cViewPr>
      <p:scale>
        <a:sx n="1" d="1"/>
        <a:sy n="1" d="1"/>
      </p:scale>
      <p:origin x="0" y="0"/>
    </p:cViewPr>
  </p:notesTextViewPr>
  <p:sorterViewPr>
    <p:cViewPr>
      <p:scale>
        <a:sx n="100" d="100"/>
        <a:sy n="100" d="100"/>
      </p:scale>
      <p:origin x="0" y="-13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9a7ef344f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9a7ef344f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eb2f54eb18_1_18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eb2f54eb18_1_18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eb2f54eb18_1_18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eb2f54eb18_1_18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eb2f54eb18_1_18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eb2f54eb18_1_18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eb2f54eb18_1_18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eb2f54eb18_1_18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94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eb2f54eb18_1_18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eb2f54eb18_1_18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eb2f54eb18_1_18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eb2f54eb18_1_18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46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eb2f54eb18_1_18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eb2f54eb18_1_18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04385" y="-6186775"/>
            <a:ext cx="16685586" cy="15071575"/>
            <a:chOff x="-3504385" y="-6186775"/>
            <a:chExt cx="16685586" cy="15071575"/>
          </a:xfrm>
        </p:grpSpPr>
        <p:sp>
          <p:nvSpPr>
            <p:cNvPr id="10" name="Google Shape;10;p2"/>
            <p:cNvSpPr/>
            <p:nvPr/>
          </p:nvSpPr>
          <p:spPr>
            <a:xfrm>
              <a:off x="6965763" y="-879312"/>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 name="Google Shape;11;p2"/>
            <p:cNvSpPr/>
            <p:nvPr/>
          </p:nvSpPr>
          <p:spPr>
            <a:xfrm>
              <a:off x="-792300" y="30745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2" name="Google Shape;12;p2"/>
            <p:cNvSpPr/>
            <p:nvPr/>
          </p:nvSpPr>
          <p:spPr>
            <a:xfrm rot="-2700000">
              <a:off x="8132446" y="-238298"/>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7896692" y="-2089434"/>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8317203" y="550477"/>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7965115" y="-1111491"/>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6727527" y="-6186775"/>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rot="-2700000">
              <a:off x="7449626" y="182659"/>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rot="-2700000">
              <a:off x="586649" y="3356385"/>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8457457" y="4124547"/>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604950" y="-98450"/>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073958" y="4603503"/>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3504385" y="2060828"/>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880001" y="5137174"/>
              <a:ext cx="140156"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rot="-2700000">
              <a:off x="175482" y="4445551"/>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121135" y="5151250"/>
              <a:ext cx="570306" cy="570306"/>
            </a:xfrm>
            <a:custGeom>
              <a:avLst/>
              <a:gdLst/>
              <a:ahLst/>
              <a:cxnLst/>
              <a:rect l="l" t="t" r="r" b="b"/>
              <a:pathLst>
                <a:path w="243981" h="243981" extrusionOk="0">
                  <a:moveTo>
                    <a:pt x="243982" y="121991"/>
                  </a:moveTo>
                  <a:cubicBezTo>
                    <a:pt x="243982" y="189365"/>
                    <a:pt x="189365" y="243982"/>
                    <a:pt x="121991" y="243982"/>
                  </a:cubicBezTo>
                  <a:cubicBezTo>
                    <a:pt x="54617" y="243982"/>
                    <a:pt x="0" y="189365"/>
                    <a:pt x="0" y="121991"/>
                  </a:cubicBezTo>
                  <a:cubicBezTo>
                    <a:pt x="0" y="54618"/>
                    <a:pt x="54617" y="0"/>
                    <a:pt x="121991" y="0"/>
                  </a:cubicBezTo>
                  <a:cubicBezTo>
                    <a:pt x="189365" y="0"/>
                    <a:pt x="243982" y="54618"/>
                    <a:pt x="243982" y="1219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503172" y="1273788"/>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70341" y="4189180"/>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Google Shape;28;p2"/>
          <p:cNvSpPr txBox="1">
            <a:spLocks noGrp="1"/>
          </p:cNvSpPr>
          <p:nvPr>
            <p:ph type="subTitle" idx="1"/>
          </p:nvPr>
        </p:nvSpPr>
        <p:spPr>
          <a:xfrm rot="-546">
            <a:off x="2683643" y="3126313"/>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9" name="Google Shape;29;p2"/>
          <p:cNvSpPr txBox="1">
            <a:spLocks noGrp="1"/>
          </p:cNvSpPr>
          <p:nvPr>
            <p:ph type="ctrTitle"/>
          </p:nvPr>
        </p:nvSpPr>
        <p:spPr>
          <a:xfrm>
            <a:off x="1890400" y="1417600"/>
            <a:ext cx="5363400" cy="1656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rgbClr val="191919"/>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23"/>
        <p:cNvGrpSpPr/>
        <p:nvPr/>
      </p:nvGrpSpPr>
      <p:grpSpPr>
        <a:xfrm>
          <a:off x="0" y="0"/>
          <a:ext cx="0" cy="0"/>
          <a:chOff x="0" y="0"/>
          <a:chExt cx="0" cy="0"/>
        </a:xfrm>
      </p:grpSpPr>
      <p:sp>
        <p:nvSpPr>
          <p:cNvPr id="424" name="Google Shape;424;p25"/>
          <p:cNvSpPr txBox="1">
            <a:spLocks noGrp="1"/>
          </p:cNvSpPr>
          <p:nvPr>
            <p:ph type="title" hasCustomPrompt="1"/>
          </p:nvPr>
        </p:nvSpPr>
        <p:spPr>
          <a:xfrm rot="-391">
            <a:off x="3254881" y="1463192"/>
            <a:ext cx="2634300" cy="760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0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5" name="Google Shape;425;p25"/>
          <p:cNvSpPr txBox="1">
            <a:spLocks noGrp="1"/>
          </p:cNvSpPr>
          <p:nvPr>
            <p:ph type="subTitle" idx="1"/>
          </p:nvPr>
        </p:nvSpPr>
        <p:spPr>
          <a:xfrm>
            <a:off x="3254910" y="2082728"/>
            <a:ext cx="2634300" cy="3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6" name="Google Shape;426;p25"/>
          <p:cNvSpPr txBox="1">
            <a:spLocks noGrp="1"/>
          </p:cNvSpPr>
          <p:nvPr>
            <p:ph type="title" idx="2" hasCustomPrompt="1"/>
          </p:nvPr>
        </p:nvSpPr>
        <p:spPr>
          <a:xfrm>
            <a:off x="4897862" y="2779580"/>
            <a:ext cx="2634300" cy="761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0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7" name="Google Shape;427;p25"/>
          <p:cNvSpPr txBox="1">
            <a:spLocks noGrp="1"/>
          </p:cNvSpPr>
          <p:nvPr>
            <p:ph type="subTitle" idx="3"/>
          </p:nvPr>
        </p:nvSpPr>
        <p:spPr>
          <a:xfrm>
            <a:off x="4897860" y="3399342"/>
            <a:ext cx="2634300" cy="3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8" name="Google Shape;428;p25"/>
          <p:cNvSpPr txBox="1">
            <a:spLocks noGrp="1"/>
          </p:cNvSpPr>
          <p:nvPr>
            <p:ph type="title" idx="4" hasCustomPrompt="1"/>
          </p:nvPr>
        </p:nvSpPr>
        <p:spPr>
          <a:xfrm rot="-391">
            <a:off x="1611863" y="2779730"/>
            <a:ext cx="2634300" cy="760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50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9" name="Google Shape;429;p25"/>
          <p:cNvSpPr txBox="1">
            <a:spLocks noGrp="1"/>
          </p:cNvSpPr>
          <p:nvPr>
            <p:ph type="subTitle" idx="5"/>
          </p:nvPr>
        </p:nvSpPr>
        <p:spPr>
          <a:xfrm>
            <a:off x="1611893" y="3399142"/>
            <a:ext cx="2634300" cy="3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30" name="Google Shape;430;p25"/>
          <p:cNvGrpSpPr/>
          <p:nvPr/>
        </p:nvGrpSpPr>
        <p:grpSpPr>
          <a:xfrm>
            <a:off x="-5714973" y="-3074747"/>
            <a:ext cx="17528622" cy="11487704"/>
            <a:chOff x="-5714973" y="-3074747"/>
            <a:chExt cx="17528622" cy="11487704"/>
          </a:xfrm>
        </p:grpSpPr>
        <p:sp>
          <p:nvSpPr>
            <p:cNvPr id="431" name="Google Shape;431;p25"/>
            <p:cNvSpPr/>
            <p:nvPr/>
          </p:nvSpPr>
          <p:spPr>
            <a:xfrm>
              <a:off x="7532367" y="-3074747"/>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5"/>
            <p:cNvSpPr/>
            <p:nvPr/>
          </p:nvSpPr>
          <p:spPr>
            <a:xfrm>
              <a:off x="7877475" y="164363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33" name="Google Shape;433;p25"/>
            <p:cNvSpPr/>
            <p:nvPr/>
          </p:nvSpPr>
          <p:spPr>
            <a:xfrm>
              <a:off x="-1070125" y="-8793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34" name="Google Shape;434;p25"/>
            <p:cNvSpPr/>
            <p:nvPr/>
          </p:nvSpPr>
          <p:spPr>
            <a:xfrm>
              <a:off x="-1910008" y="266353"/>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5"/>
            <p:cNvSpPr/>
            <p:nvPr/>
          </p:nvSpPr>
          <p:spPr>
            <a:xfrm>
              <a:off x="8499690" y="901352"/>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5"/>
            <p:cNvSpPr/>
            <p:nvPr/>
          </p:nvSpPr>
          <p:spPr>
            <a:xfrm>
              <a:off x="-5714973" y="1959288"/>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5"/>
            <p:cNvSpPr/>
            <p:nvPr/>
          </p:nvSpPr>
          <p:spPr>
            <a:xfrm rot="-2700000">
              <a:off x="8257036" y="306522"/>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25"/>
            <p:cNvSpPr/>
            <p:nvPr/>
          </p:nvSpPr>
          <p:spPr>
            <a:xfrm>
              <a:off x="7915732" y="4104022"/>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5"/>
            <p:cNvSpPr/>
            <p:nvPr/>
          </p:nvSpPr>
          <p:spPr>
            <a:xfrm>
              <a:off x="-82988" y="4055638"/>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5"/>
            <p:cNvSpPr/>
            <p:nvPr/>
          </p:nvSpPr>
          <p:spPr>
            <a:xfrm rot="-2700000">
              <a:off x="7327582" y="-295037"/>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5"/>
            <p:cNvSpPr/>
            <p:nvPr/>
          </p:nvSpPr>
          <p:spPr>
            <a:xfrm>
              <a:off x="-66603" y="254850"/>
              <a:ext cx="570306" cy="570306"/>
            </a:xfrm>
            <a:custGeom>
              <a:avLst/>
              <a:gdLst/>
              <a:ahLst/>
              <a:cxnLst/>
              <a:rect l="l" t="t" r="r" b="b"/>
              <a:pathLst>
                <a:path w="243981" h="243981" extrusionOk="0">
                  <a:moveTo>
                    <a:pt x="243982" y="121991"/>
                  </a:moveTo>
                  <a:cubicBezTo>
                    <a:pt x="243982" y="189365"/>
                    <a:pt x="189365" y="243982"/>
                    <a:pt x="121991" y="243982"/>
                  </a:cubicBezTo>
                  <a:cubicBezTo>
                    <a:pt x="54617" y="243982"/>
                    <a:pt x="0" y="189365"/>
                    <a:pt x="0" y="121991"/>
                  </a:cubicBezTo>
                  <a:cubicBezTo>
                    <a:pt x="0" y="54618"/>
                    <a:pt x="54617" y="0"/>
                    <a:pt x="121991" y="0"/>
                  </a:cubicBezTo>
                  <a:cubicBezTo>
                    <a:pt x="189365" y="0"/>
                    <a:pt x="243982" y="54618"/>
                    <a:pt x="243982" y="1219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5"/>
            <p:cNvSpPr/>
            <p:nvPr/>
          </p:nvSpPr>
          <p:spPr>
            <a:xfrm>
              <a:off x="2211528" y="-260999"/>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5"/>
            <p:cNvSpPr/>
            <p:nvPr/>
          </p:nvSpPr>
          <p:spPr>
            <a:xfrm>
              <a:off x="8405334" y="1311405"/>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5"/>
            <p:cNvSpPr/>
            <p:nvPr/>
          </p:nvSpPr>
          <p:spPr>
            <a:xfrm rot="-2700000">
              <a:off x="452139" y="3866947"/>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5"/>
            <p:cNvSpPr/>
            <p:nvPr/>
          </p:nvSpPr>
          <p:spPr>
            <a:xfrm>
              <a:off x="-1388185" y="2975902"/>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71"/>
        <p:cNvGrpSpPr/>
        <p:nvPr/>
      </p:nvGrpSpPr>
      <p:grpSpPr>
        <a:xfrm>
          <a:off x="0" y="0"/>
          <a:ext cx="0" cy="0"/>
          <a:chOff x="0" y="0"/>
          <a:chExt cx="0" cy="0"/>
        </a:xfrm>
      </p:grpSpPr>
      <p:grpSp>
        <p:nvGrpSpPr>
          <p:cNvPr id="472" name="Google Shape;472;p27"/>
          <p:cNvGrpSpPr/>
          <p:nvPr/>
        </p:nvGrpSpPr>
        <p:grpSpPr>
          <a:xfrm>
            <a:off x="-3936860" y="-3009100"/>
            <a:ext cx="18890874" cy="8730638"/>
            <a:chOff x="-3936860" y="-3009100"/>
            <a:chExt cx="18890874" cy="8730638"/>
          </a:xfrm>
        </p:grpSpPr>
        <p:sp>
          <p:nvSpPr>
            <p:cNvPr id="473" name="Google Shape;473;p27"/>
            <p:cNvSpPr/>
            <p:nvPr/>
          </p:nvSpPr>
          <p:spPr>
            <a:xfrm>
              <a:off x="-2239112" y="-451187"/>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74" name="Google Shape;474;p27"/>
            <p:cNvSpPr/>
            <p:nvPr/>
          </p:nvSpPr>
          <p:spPr>
            <a:xfrm>
              <a:off x="7946225" y="288293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75" name="Google Shape;475;p27"/>
            <p:cNvSpPr/>
            <p:nvPr/>
          </p:nvSpPr>
          <p:spPr>
            <a:xfrm rot="-2700000">
              <a:off x="8452446" y="965927"/>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7"/>
            <p:cNvSpPr/>
            <p:nvPr/>
          </p:nvSpPr>
          <p:spPr>
            <a:xfrm>
              <a:off x="8770215" y="2163439"/>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27"/>
            <p:cNvSpPr/>
            <p:nvPr/>
          </p:nvSpPr>
          <p:spPr>
            <a:xfrm>
              <a:off x="8773102" y="311409"/>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27"/>
            <p:cNvSpPr/>
            <p:nvPr/>
          </p:nvSpPr>
          <p:spPr>
            <a:xfrm>
              <a:off x="8500340" y="-3009100"/>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7"/>
            <p:cNvSpPr/>
            <p:nvPr/>
          </p:nvSpPr>
          <p:spPr>
            <a:xfrm rot="-2700000">
              <a:off x="746839" y="-103241"/>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7"/>
            <p:cNvSpPr/>
            <p:nvPr/>
          </p:nvSpPr>
          <p:spPr>
            <a:xfrm>
              <a:off x="-768879" y="2580141"/>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7"/>
            <p:cNvSpPr/>
            <p:nvPr/>
          </p:nvSpPr>
          <p:spPr>
            <a:xfrm>
              <a:off x="-3936860" y="1135953"/>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7"/>
            <p:cNvSpPr/>
            <p:nvPr/>
          </p:nvSpPr>
          <p:spPr>
            <a:xfrm>
              <a:off x="8353926" y="4094686"/>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7"/>
            <p:cNvSpPr/>
            <p:nvPr/>
          </p:nvSpPr>
          <p:spPr>
            <a:xfrm>
              <a:off x="7623003" y="4689613"/>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7"/>
            <p:cNvSpPr/>
            <p:nvPr/>
          </p:nvSpPr>
          <p:spPr>
            <a:xfrm>
              <a:off x="-1935841" y="141293"/>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7"/>
            <p:cNvSpPr/>
            <p:nvPr/>
          </p:nvSpPr>
          <p:spPr>
            <a:xfrm>
              <a:off x="8773767" y="1835003"/>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7"/>
            <p:cNvSpPr/>
            <p:nvPr/>
          </p:nvSpPr>
          <p:spPr>
            <a:xfrm>
              <a:off x="169501" y="2131411"/>
              <a:ext cx="140157" cy="140156"/>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87"/>
        <p:cNvGrpSpPr/>
        <p:nvPr/>
      </p:nvGrpSpPr>
      <p:grpSpPr>
        <a:xfrm>
          <a:off x="0" y="0"/>
          <a:ext cx="0" cy="0"/>
          <a:chOff x="0" y="0"/>
          <a:chExt cx="0" cy="0"/>
        </a:xfrm>
      </p:grpSpPr>
      <p:grpSp>
        <p:nvGrpSpPr>
          <p:cNvPr id="488" name="Google Shape;488;p28"/>
          <p:cNvGrpSpPr/>
          <p:nvPr/>
        </p:nvGrpSpPr>
        <p:grpSpPr>
          <a:xfrm>
            <a:off x="-5714973" y="-3074747"/>
            <a:ext cx="17528622" cy="11487704"/>
            <a:chOff x="-5714973" y="-3074747"/>
            <a:chExt cx="17528622" cy="11487704"/>
          </a:xfrm>
        </p:grpSpPr>
        <p:sp>
          <p:nvSpPr>
            <p:cNvPr id="489" name="Google Shape;489;p28"/>
            <p:cNvSpPr/>
            <p:nvPr/>
          </p:nvSpPr>
          <p:spPr>
            <a:xfrm>
              <a:off x="7532367" y="-3074747"/>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8"/>
            <p:cNvSpPr/>
            <p:nvPr/>
          </p:nvSpPr>
          <p:spPr>
            <a:xfrm>
              <a:off x="7877475" y="164363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91" name="Google Shape;491;p28"/>
            <p:cNvSpPr/>
            <p:nvPr/>
          </p:nvSpPr>
          <p:spPr>
            <a:xfrm>
              <a:off x="-1070125" y="-8793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492" name="Google Shape;492;p28"/>
            <p:cNvSpPr/>
            <p:nvPr/>
          </p:nvSpPr>
          <p:spPr>
            <a:xfrm>
              <a:off x="-1910008" y="266353"/>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8"/>
            <p:cNvSpPr/>
            <p:nvPr/>
          </p:nvSpPr>
          <p:spPr>
            <a:xfrm>
              <a:off x="8499690" y="901352"/>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8"/>
            <p:cNvSpPr/>
            <p:nvPr/>
          </p:nvSpPr>
          <p:spPr>
            <a:xfrm>
              <a:off x="-5714973" y="1959288"/>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8"/>
            <p:cNvSpPr/>
            <p:nvPr/>
          </p:nvSpPr>
          <p:spPr>
            <a:xfrm rot="-2700000">
              <a:off x="8257036" y="306522"/>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28"/>
            <p:cNvSpPr/>
            <p:nvPr/>
          </p:nvSpPr>
          <p:spPr>
            <a:xfrm>
              <a:off x="7915732" y="4104022"/>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28"/>
            <p:cNvSpPr/>
            <p:nvPr/>
          </p:nvSpPr>
          <p:spPr>
            <a:xfrm>
              <a:off x="-82988" y="4055638"/>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8"/>
            <p:cNvSpPr/>
            <p:nvPr/>
          </p:nvSpPr>
          <p:spPr>
            <a:xfrm rot="-2700000">
              <a:off x="7327582" y="-295037"/>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28"/>
            <p:cNvSpPr/>
            <p:nvPr/>
          </p:nvSpPr>
          <p:spPr>
            <a:xfrm>
              <a:off x="-66603" y="254850"/>
              <a:ext cx="570306" cy="570306"/>
            </a:xfrm>
            <a:custGeom>
              <a:avLst/>
              <a:gdLst/>
              <a:ahLst/>
              <a:cxnLst/>
              <a:rect l="l" t="t" r="r" b="b"/>
              <a:pathLst>
                <a:path w="243981" h="243981" extrusionOk="0">
                  <a:moveTo>
                    <a:pt x="243982" y="121991"/>
                  </a:moveTo>
                  <a:cubicBezTo>
                    <a:pt x="243982" y="189365"/>
                    <a:pt x="189365" y="243982"/>
                    <a:pt x="121991" y="243982"/>
                  </a:cubicBezTo>
                  <a:cubicBezTo>
                    <a:pt x="54617" y="243982"/>
                    <a:pt x="0" y="189365"/>
                    <a:pt x="0" y="121991"/>
                  </a:cubicBezTo>
                  <a:cubicBezTo>
                    <a:pt x="0" y="54618"/>
                    <a:pt x="54617" y="0"/>
                    <a:pt x="121991" y="0"/>
                  </a:cubicBezTo>
                  <a:cubicBezTo>
                    <a:pt x="189365" y="0"/>
                    <a:pt x="243982" y="54618"/>
                    <a:pt x="243982" y="1219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28"/>
            <p:cNvSpPr/>
            <p:nvPr/>
          </p:nvSpPr>
          <p:spPr>
            <a:xfrm>
              <a:off x="2211528" y="-260999"/>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8"/>
            <p:cNvSpPr/>
            <p:nvPr/>
          </p:nvSpPr>
          <p:spPr>
            <a:xfrm>
              <a:off x="8405334" y="1311405"/>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8"/>
            <p:cNvSpPr/>
            <p:nvPr/>
          </p:nvSpPr>
          <p:spPr>
            <a:xfrm rot="-2700000">
              <a:off x="452139" y="3866947"/>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8"/>
            <p:cNvSpPr/>
            <p:nvPr/>
          </p:nvSpPr>
          <p:spPr>
            <a:xfrm>
              <a:off x="-1388185" y="2975902"/>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grpSp>
        <p:nvGrpSpPr>
          <p:cNvPr id="31" name="Google Shape;31;p3"/>
          <p:cNvGrpSpPr/>
          <p:nvPr/>
        </p:nvGrpSpPr>
        <p:grpSpPr>
          <a:xfrm>
            <a:off x="-3469758" y="-4927150"/>
            <a:ext cx="18168447" cy="13374316"/>
            <a:chOff x="-3469758" y="-4927150"/>
            <a:chExt cx="18168447" cy="13374316"/>
          </a:xfrm>
        </p:grpSpPr>
        <p:sp>
          <p:nvSpPr>
            <p:cNvPr id="32" name="Google Shape;32;p3"/>
            <p:cNvSpPr/>
            <p:nvPr/>
          </p:nvSpPr>
          <p:spPr>
            <a:xfrm>
              <a:off x="7166038" y="312373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33" name="Google Shape;33;p3"/>
            <p:cNvSpPr/>
            <p:nvPr/>
          </p:nvSpPr>
          <p:spPr>
            <a:xfrm>
              <a:off x="-997800" y="-777787"/>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34" name="Google Shape;34;p3"/>
            <p:cNvSpPr/>
            <p:nvPr/>
          </p:nvSpPr>
          <p:spPr>
            <a:xfrm rot="-2700000">
              <a:off x="8920996" y="2148714"/>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8500205" y="1176603"/>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3"/>
            <p:cNvSpPr/>
            <p:nvPr/>
          </p:nvSpPr>
          <p:spPr>
            <a:xfrm>
              <a:off x="8245015" y="-4927150"/>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3"/>
            <p:cNvSpPr/>
            <p:nvPr/>
          </p:nvSpPr>
          <p:spPr>
            <a:xfrm>
              <a:off x="7911844" y="-779278"/>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607500" y="2694613"/>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3469758" y="1833453"/>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2269335" y="4188390"/>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rot="-2700000">
              <a:off x="170557" y="4460076"/>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7125310" y="4766825"/>
              <a:ext cx="570306" cy="570306"/>
            </a:xfrm>
            <a:custGeom>
              <a:avLst/>
              <a:gdLst/>
              <a:ahLst/>
              <a:cxnLst/>
              <a:rect l="l" t="t" r="r" b="b"/>
              <a:pathLst>
                <a:path w="243981" h="243981" extrusionOk="0">
                  <a:moveTo>
                    <a:pt x="243982" y="121991"/>
                  </a:moveTo>
                  <a:cubicBezTo>
                    <a:pt x="243982" y="189365"/>
                    <a:pt x="189365" y="243982"/>
                    <a:pt x="121991" y="243982"/>
                  </a:cubicBezTo>
                  <a:cubicBezTo>
                    <a:pt x="54617" y="243982"/>
                    <a:pt x="0" y="189365"/>
                    <a:pt x="0" y="121991"/>
                  </a:cubicBezTo>
                  <a:cubicBezTo>
                    <a:pt x="0" y="54618"/>
                    <a:pt x="54617" y="0"/>
                    <a:pt x="121991" y="0"/>
                  </a:cubicBezTo>
                  <a:cubicBezTo>
                    <a:pt x="189365" y="0"/>
                    <a:pt x="243982" y="54618"/>
                    <a:pt x="243982" y="1219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415997" y="371563"/>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8500196" y="2398380"/>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1662935" y="330409"/>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340389" y="701986"/>
              <a:ext cx="140157" cy="140156"/>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72389" y="3878599"/>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rot="-2700000">
              <a:off x="1345157" y="-209215"/>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 name="Google Shape;49;p3"/>
          <p:cNvSpPr txBox="1">
            <a:spLocks noGrp="1"/>
          </p:cNvSpPr>
          <p:nvPr>
            <p:ph type="title"/>
          </p:nvPr>
        </p:nvSpPr>
        <p:spPr>
          <a:xfrm>
            <a:off x="1818850" y="2111592"/>
            <a:ext cx="5521500" cy="176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86063" y="1025917"/>
            <a:ext cx="1587300" cy="1104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grpSp>
        <p:nvGrpSpPr>
          <p:cNvPr id="70" name="Google Shape;70;p5"/>
          <p:cNvGrpSpPr/>
          <p:nvPr/>
        </p:nvGrpSpPr>
        <p:grpSpPr>
          <a:xfrm>
            <a:off x="-3789883" y="-1085123"/>
            <a:ext cx="16599718" cy="8122285"/>
            <a:chOff x="-3789883" y="-1085123"/>
            <a:chExt cx="16599718" cy="8122285"/>
          </a:xfrm>
        </p:grpSpPr>
        <p:sp>
          <p:nvSpPr>
            <p:cNvPr id="71" name="Google Shape;71;p5"/>
            <p:cNvSpPr/>
            <p:nvPr/>
          </p:nvSpPr>
          <p:spPr>
            <a:xfrm>
              <a:off x="8284975" y="143458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2" name="Google Shape;72;p5"/>
            <p:cNvSpPr/>
            <p:nvPr/>
          </p:nvSpPr>
          <p:spPr>
            <a:xfrm>
              <a:off x="-2236375" y="-925762"/>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3" name="Google Shape;73;p5"/>
            <p:cNvSpPr/>
            <p:nvPr/>
          </p:nvSpPr>
          <p:spPr>
            <a:xfrm>
              <a:off x="8785742" y="447812"/>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5"/>
            <p:cNvSpPr/>
            <p:nvPr/>
          </p:nvSpPr>
          <p:spPr>
            <a:xfrm>
              <a:off x="8541778" y="-1085123"/>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5"/>
            <p:cNvSpPr/>
            <p:nvPr/>
          </p:nvSpPr>
          <p:spPr>
            <a:xfrm>
              <a:off x="-2236373" y="2911921"/>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5"/>
            <p:cNvSpPr/>
            <p:nvPr/>
          </p:nvSpPr>
          <p:spPr>
            <a:xfrm rot="-2700000">
              <a:off x="719565" y="-138458"/>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5"/>
            <p:cNvSpPr/>
            <p:nvPr/>
          </p:nvSpPr>
          <p:spPr>
            <a:xfrm rot="-2700000">
              <a:off x="8114324" y="4315085"/>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48175" y="1157750"/>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5"/>
            <p:cNvSpPr/>
            <p:nvPr/>
          </p:nvSpPr>
          <p:spPr>
            <a:xfrm>
              <a:off x="-3789883" y="310203"/>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5"/>
            <p:cNvSpPr/>
            <p:nvPr/>
          </p:nvSpPr>
          <p:spPr>
            <a:xfrm>
              <a:off x="8551078" y="-414172"/>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5"/>
            <p:cNvSpPr/>
            <p:nvPr/>
          </p:nvSpPr>
          <p:spPr>
            <a:xfrm>
              <a:off x="7559151" y="200049"/>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5"/>
            <p:cNvSpPr/>
            <p:nvPr/>
          </p:nvSpPr>
          <p:spPr>
            <a:xfrm rot="-2700000">
              <a:off x="184832" y="4529563"/>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5"/>
            <p:cNvSpPr/>
            <p:nvPr/>
          </p:nvSpPr>
          <p:spPr>
            <a:xfrm>
              <a:off x="8734378" y="1273788"/>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5"/>
            <p:cNvSpPr/>
            <p:nvPr/>
          </p:nvSpPr>
          <p:spPr>
            <a:xfrm>
              <a:off x="-1513391" y="4501793"/>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5"/>
            <p:cNvSpPr/>
            <p:nvPr/>
          </p:nvSpPr>
          <p:spPr>
            <a:xfrm>
              <a:off x="-1656097" y="3751452"/>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 name="Google Shape;86;p5"/>
          <p:cNvSpPr txBox="1">
            <a:spLocks noGrp="1"/>
          </p:cNvSpPr>
          <p:nvPr>
            <p:ph type="subTitle" idx="1"/>
          </p:nvPr>
        </p:nvSpPr>
        <p:spPr>
          <a:xfrm>
            <a:off x="1427300" y="1937400"/>
            <a:ext cx="6762300" cy="72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 name="Google Shape;87;p5"/>
          <p:cNvSpPr txBox="1">
            <a:spLocks noGrp="1"/>
          </p:cNvSpPr>
          <p:nvPr>
            <p:ph type="subTitle" idx="2"/>
          </p:nvPr>
        </p:nvSpPr>
        <p:spPr>
          <a:xfrm>
            <a:off x="1427300" y="3610800"/>
            <a:ext cx="6762300" cy="72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9" name="Google Shape;89;p5"/>
          <p:cNvSpPr txBox="1">
            <a:spLocks noGrp="1"/>
          </p:cNvSpPr>
          <p:nvPr>
            <p:ph type="title" idx="3"/>
          </p:nvPr>
        </p:nvSpPr>
        <p:spPr>
          <a:xfrm>
            <a:off x="1427556" y="1485900"/>
            <a:ext cx="67629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0" name="Google Shape;90;p5"/>
          <p:cNvSpPr txBox="1">
            <a:spLocks noGrp="1"/>
          </p:cNvSpPr>
          <p:nvPr>
            <p:ph type="title" idx="4"/>
          </p:nvPr>
        </p:nvSpPr>
        <p:spPr>
          <a:xfrm>
            <a:off x="1427556" y="3159300"/>
            <a:ext cx="67545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sp>
        <p:nvSpPr>
          <p:cNvPr id="110" name="Google Shape;110;p7"/>
          <p:cNvSpPr txBox="1">
            <a:spLocks noGrp="1"/>
          </p:cNvSpPr>
          <p:nvPr>
            <p:ph type="title"/>
          </p:nvPr>
        </p:nvSpPr>
        <p:spPr>
          <a:xfrm>
            <a:off x="4653888" y="1149900"/>
            <a:ext cx="3234900" cy="1029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1" name="Google Shape;111;p7"/>
          <p:cNvSpPr txBox="1">
            <a:spLocks noGrp="1"/>
          </p:cNvSpPr>
          <p:nvPr>
            <p:ph type="subTitle" idx="1"/>
          </p:nvPr>
        </p:nvSpPr>
        <p:spPr>
          <a:xfrm rot="-319">
            <a:off x="4653887" y="2179349"/>
            <a:ext cx="3234900" cy="1814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1600"/>
              </a:spcBef>
              <a:spcAft>
                <a:spcPts val="0"/>
              </a:spcAft>
              <a:buSzPts val="1200"/>
              <a:buChar char="■"/>
              <a:defRPr/>
            </a:lvl3pPr>
            <a:lvl4pPr lvl="3" algn="ctr" rtl="0">
              <a:lnSpc>
                <a:spcPct val="100000"/>
              </a:lnSpc>
              <a:spcBef>
                <a:spcPts val="1600"/>
              </a:spcBef>
              <a:spcAft>
                <a:spcPts val="0"/>
              </a:spcAft>
              <a:buSzPts val="1200"/>
              <a:buChar char="●"/>
              <a:defRPr/>
            </a:lvl4pPr>
            <a:lvl5pPr lvl="4" algn="ctr" rtl="0">
              <a:lnSpc>
                <a:spcPct val="100000"/>
              </a:lnSpc>
              <a:spcBef>
                <a:spcPts val="1600"/>
              </a:spcBef>
              <a:spcAft>
                <a:spcPts val="0"/>
              </a:spcAft>
              <a:buSzPts val="1200"/>
              <a:buChar char="○"/>
              <a:defRPr/>
            </a:lvl5pPr>
            <a:lvl6pPr lvl="5" algn="ctr" rtl="0">
              <a:lnSpc>
                <a:spcPct val="100000"/>
              </a:lnSpc>
              <a:spcBef>
                <a:spcPts val="1600"/>
              </a:spcBef>
              <a:spcAft>
                <a:spcPts val="0"/>
              </a:spcAft>
              <a:buSzPts val="1200"/>
              <a:buChar char="■"/>
              <a:defRPr/>
            </a:lvl6pPr>
            <a:lvl7pPr lvl="6" algn="ctr" rtl="0">
              <a:lnSpc>
                <a:spcPct val="100000"/>
              </a:lnSpc>
              <a:spcBef>
                <a:spcPts val="1600"/>
              </a:spcBef>
              <a:spcAft>
                <a:spcPts val="0"/>
              </a:spcAft>
              <a:buSzPts val="1200"/>
              <a:buChar char="●"/>
              <a:defRPr/>
            </a:lvl7pPr>
            <a:lvl8pPr lvl="7" algn="ctr" rtl="0">
              <a:lnSpc>
                <a:spcPct val="100000"/>
              </a:lnSpc>
              <a:spcBef>
                <a:spcPts val="1600"/>
              </a:spcBef>
              <a:spcAft>
                <a:spcPts val="0"/>
              </a:spcAft>
              <a:buSzPts val="1200"/>
              <a:buChar char="○"/>
              <a:defRPr/>
            </a:lvl8pPr>
            <a:lvl9pPr lvl="8" algn="ctr" rtl="0">
              <a:lnSpc>
                <a:spcPct val="100000"/>
              </a:lnSpc>
              <a:spcBef>
                <a:spcPts val="1600"/>
              </a:spcBef>
              <a:spcAft>
                <a:spcPts val="1600"/>
              </a:spcAft>
              <a:buSzPts val="1200"/>
              <a:buChar char="■"/>
              <a:defRPr/>
            </a:lvl9pPr>
          </a:lstStyle>
          <a:p>
            <a:endParaRPr/>
          </a:p>
        </p:txBody>
      </p:sp>
      <p:sp>
        <p:nvSpPr>
          <p:cNvPr id="112" name="Google Shape;112;p7"/>
          <p:cNvSpPr>
            <a:spLocks noGrp="1"/>
          </p:cNvSpPr>
          <p:nvPr>
            <p:ph type="pic" idx="2"/>
          </p:nvPr>
        </p:nvSpPr>
        <p:spPr>
          <a:xfrm>
            <a:off x="1255213" y="1149900"/>
            <a:ext cx="2681700" cy="2843700"/>
          </a:xfrm>
          <a:prstGeom prst="ellipse">
            <a:avLst/>
          </a:prstGeom>
          <a:noFill/>
          <a:ln>
            <a:noFill/>
          </a:ln>
        </p:spPr>
      </p:sp>
      <p:grpSp>
        <p:nvGrpSpPr>
          <p:cNvPr id="113" name="Google Shape;113;p7"/>
          <p:cNvGrpSpPr/>
          <p:nvPr/>
        </p:nvGrpSpPr>
        <p:grpSpPr>
          <a:xfrm>
            <a:off x="-3538760" y="-6219150"/>
            <a:ext cx="16338160" cy="13742870"/>
            <a:chOff x="-3538760" y="-6219150"/>
            <a:chExt cx="16338160" cy="13742870"/>
          </a:xfrm>
        </p:grpSpPr>
        <p:sp>
          <p:nvSpPr>
            <p:cNvPr id="114" name="Google Shape;114;p7"/>
            <p:cNvSpPr/>
            <p:nvPr/>
          </p:nvSpPr>
          <p:spPr>
            <a:xfrm>
              <a:off x="6473288" y="-19308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5" name="Google Shape;115;p7"/>
            <p:cNvSpPr/>
            <p:nvPr/>
          </p:nvSpPr>
          <p:spPr>
            <a:xfrm>
              <a:off x="-1301950" y="31842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6" name="Google Shape;116;p7"/>
            <p:cNvSpPr/>
            <p:nvPr/>
          </p:nvSpPr>
          <p:spPr>
            <a:xfrm rot="-2700000">
              <a:off x="8964296" y="1171152"/>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7"/>
            <p:cNvSpPr/>
            <p:nvPr/>
          </p:nvSpPr>
          <p:spPr>
            <a:xfrm>
              <a:off x="-1617286" y="4733437"/>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7"/>
            <p:cNvSpPr/>
            <p:nvPr/>
          </p:nvSpPr>
          <p:spPr>
            <a:xfrm>
              <a:off x="8746728" y="-825298"/>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7"/>
            <p:cNvSpPr/>
            <p:nvPr/>
          </p:nvSpPr>
          <p:spPr>
            <a:xfrm>
              <a:off x="-711360" y="4603496"/>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7"/>
            <p:cNvSpPr/>
            <p:nvPr/>
          </p:nvSpPr>
          <p:spPr>
            <a:xfrm rot="-2700000">
              <a:off x="174201" y="3035247"/>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7"/>
            <p:cNvSpPr/>
            <p:nvPr/>
          </p:nvSpPr>
          <p:spPr>
            <a:xfrm rot="-2700000">
              <a:off x="7114899" y="-208315"/>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7"/>
            <p:cNvSpPr/>
            <p:nvPr/>
          </p:nvSpPr>
          <p:spPr>
            <a:xfrm>
              <a:off x="-1149543" y="-177403"/>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7"/>
            <p:cNvSpPr/>
            <p:nvPr/>
          </p:nvSpPr>
          <p:spPr>
            <a:xfrm>
              <a:off x="8746725" y="2852813"/>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7"/>
            <p:cNvSpPr/>
            <p:nvPr/>
          </p:nvSpPr>
          <p:spPr>
            <a:xfrm>
              <a:off x="8518117" y="-1710035"/>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7"/>
            <p:cNvSpPr/>
            <p:nvPr/>
          </p:nvSpPr>
          <p:spPr>
            <a:xfrm>
              <a:off x="-3538760" y="1409799"/>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7"/>
            <p:cNvSpPr/>
            <p:nvPr/>
          </p:nvSpPr>
          <p:spPr>
            <a:xfrm>
              <a:off x="8070606" y="206524"/>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7"/>
            <p:cNvSpPr/>
            <p:nvPr/>
          </p:nvSpPr>
          <p:spPr>
            <a:xfrm>
              <a:off x="-368197" y="4069801"/>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7"/>
            <p:cNvSpPr/>
            <p:nvPr/>
          </p:nvSpPr>
          <p:spPr>
            <a:xfrm>
              <a:off x="859951" y="4193249"/>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7"/>
            <p:cNvSpPr/>
            <p:nvPr/>
          </p:nvSpPr>
          <p:spPr>
            <a:xfrm>
              <a:off x="6320890" y="-6219150"/>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1789200" y="919200"/>
            <a:ext cx="5565600" cy="136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1"/>
        <p:cNvGrpSpPr/>
        <p:nvPr/>
      </p:nvGrpSpPr>
      <p:grpSpPr>
        <a:xfrm>
          <a:off x="0" y="0"/>
          <a:ext cx="0" cy="0"/>
          <a:chOff x="0" y="0"/>
          <a:chExt cx="0" cy="0"/>
        </a:xfrm>
      </p:grpSpPr>
      <p:sp>
        <p:nvSpPr>
          <p:cNvPr id="152" name="Google Shape;152;p10"/>
          <p:cNvSpPr>
            <a:spLocks noGrp="1"/>
          </p:cNvSpPr>
          <p:nvPr>
            <p:ph type="pic" idx="2"/>
          </p:nvPr>
        </p:nvSpPr>
        <p:spPr>
          <a:xfrm>
            <a:off x="-7650" y="-7650"/>
            <a:ext cx="9159300" cy="5158800"/>
          </a:xfrm>
          <a:prstGeom prst="rect">
            <a:avLst/>
          </a:prstGeom>
          <a:noFill/>
          <a:ln>
            <a:noFill/>
          </a:ln>
        </p:spPr>
      </p:sp>
      <p:sp>
        <p:nvSpPr>
          <p:cNvPr id="153" name="Google Shape;153;p10"/>
          <p:cNvSpPr txBox="1">
            <a:spLocks noGrp="1"/>
          </p:cNvSpPr>
          <p:nvPr>
            <p:ph type="title"/>
          </p:nvPr>
        </p:nvSpPr>
        <p:spPr>
          <a:xfrm>
            <a:off x="720000" y="4000500"/>
            <a:ext cx="7704000" cy="603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4"/>
        <p:cNvGrpSpPr/>
        <p:nvPr/>
      </p:nvGrpSpPr>
      <p:grpSpPr>
        <a:xfrm>
          <a:off x="0" y="0"/>
          <a:ext cx="0" cy="0"/>
          <a:chOff x="0" y="0"/>
          <a:chExt cx="0" cy="0"/>
        </a:xfrm>
      </p:grpSpPr>
      <p:sp>
        <p:nvSpPr>
          <p:cNvPr id="155" name="Google Shape;155;p11"/>
          <p:cNvSpPr txBox="1">
            <a:spLocks noGrp="1"/>
          </p:cNvSpPr>
          <p:nvPr>
            <p:ph type="title" hasCustomPrompt="1"/>
          </p:nvPr>
        </p:nvSpPr>
        <p:spPr>
          <a:xfrm rot="460">
            <a:off x="2331137" y="1542225"/>
            <a:ext cx="4481700" cy="1155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7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6" name="Google Shape;156;p11"/>
          <p:cNvSpPr txBox="1">
            <a:spLocks noGrp="1"/>
          </p:cNvSpPr>
          <p:nvPr>
            <p:ph type="subTitle" idx="1"/>
          </p:nvPr>
        </p:nvSpPr>
        <p:spPr>
          <a:xfrm>
            <a:off x="2331160" y="2667975"/>
            <a:ext cx="4481700" cy="93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157" name="Google Shape;157;p11"/>
          <p:cNvGrpSpPr/>
          <p:nvPr/>
        </p:nvGrpSpPr>
        <p:grpSpPr>
          <a:xfrm>
            <a:off x="-2043941" y="-5823487"/>
            <a:ext cx="14517116" cy="12675487"/>
            <a:chOff x="-2043941" y="-5823487"/>
            <a:chExt cx="14517116" cy="12675487"/>
          </a:xfrm>
        </p:grpSpPr>
        <p:sp>
          <p:nvSpPr>
            <p:cNvPr id="158" name="Google Shape;158;p11"/>
            <p:cNvSpPr/>
            <p:nvPr/>
          </p:nvSpPr>
          <p:spPr>
            <a:xfrm>
              <a:off x="-699312" y="2770900"/>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59" name="Google Shape;159;p11"/>
            <p:cNvSpPr/>
            <p:nvPr/>
          </p:nvSpPr>
          <p:spPr>
            <a:xfrm>
              <a:off x="6473900" y="-1263125"/>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60" name="Google Shape;160;p11"/>
            <p:cNvSpPr/>
            <p:nvPr/>
          </p:nvSpPr>
          <p:spPr>
            <a:xfrm rot="-2700000">
              <a:off x="8296546" y="644627"/>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1"/>
            <p:cNvSpPr/>
            <p:nvPr/>
          </p:nvSpPr>
          <p:spPr>
            <a:xfrm>
              <a:off x="-1465558" y="4061716"/>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1"/>
            <p:cNvSpPr/>
            <p:nvPr/>
          </p:nvSpPr>
          <p:spPr>
            <a:xfrm>
              <a:off x="-596710" y="884127"/>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1"/>
            <p:cNvSpPr/>
            <p:nvPr/>
          </p:nvSpPr>
          <p:spPr>
            <a:xfrm>
              <a:off x="5831840" y="-5823487"/>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1"/>
            <p:cNvSpPr/>
            <p:nvPr/>
          </p:nvSpPr>
          <p:spPr>
            <a:xfrm rot="-2700000">
              <a:off x="7721451" y="1490009"/>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1"/>
            <p:cNvSpPr/>
            <p:nvPr/>
          </p:nvSpPr>
          <p:spPr>
            <a:xfrm rot="-2700000">
              <a:off x="128274" y="2425360"/>
              <a:ext cx="619356" cy="619356"/>
            </a:xfrm>
            <a:custGeom>
              <a:avLst/>
              <a:gdLst/>
              <a:ahLst/>
              <a:cxnLst/>
              <a:rect l="l" t="t" r="r" b="b"/>
              <a:pathLst>
                <a:path w="357511" h="357511" extrusionOk="0">
                  <a:moveTo>
                    <a:pt x="357512" y="178756"/>
                  </a:moveTo>
                  <a:cubicBezTo>
                    <a:pt x="357512" y="277480"/>
                    <a:pt x="277480" y="357512"/>
                    <a:pt x="178756" y="357512"/>
                  </a:cubicBezTo>
                  <a:cubicBezTo>
                    <a:pt x="80032" y="357512"/>
                    <a:pt x="0" y="277481"/>
                    <a:pt x="0" y="178756"/>
                  </a:cubicBezTo>
                  <a:cubicBezTo>
                    <a:pt x="0" y="80032"/>
                    <a:pt x="80032" y="0"/>
                    <a:pt x="178756" y="0"/>
                  </a:cubicBezTo>
                  <a:cubicBezTo>
                    <a:pt x="277480" y="0"/>
                    <a:pt x="357512" y="80032"/>
                    <a:pt x="357512" y="17875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1"/>
            <p:cNvSpPr/>
            <p:nvPr/>
          </p:nvSpPr>
          <p:spPr>
            <a:xfrm>
              <a:off x="-713675" y="1036525"/>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1"/>
            <p:cNvSpPr/>
            <p:nvPr/>
          </p:nvSpPr>
          <p:spPr>
            <a:xfrm>
              <a:off x="8191892" y="-1709560"/>
              <a:ext cx="4281283" cy="4281297"/>
            </a:xfrm>
            <a:custGeom>
              <a:avLst/>
              <a:gdLst/>
              <a:ahLst/>
              <a:cxnLst/>
              <a:rect l="l" t="t" r="r" b="b"/>
              <a:pathLst>
                <a:path w="1831565" h="1831571" extrusionOk="0">
                  <a:moveTo>
                    <a:pt x="1808343" y="135356"/>
                  </a:moveTo>
                  <a:lnTo>
                    <a:pt x="135355" y="1808352"/>
                  </a:lnTo>
                  <a:cubicBezTo>
                    <a:pt x="104391" y="1839312"/>
                    <a:pt x="54187" y="1839312"/>
                    <a:pt x="23223" y="1808352"/>
                  </a:cubicBezTo>
                  <a:lnTo>
                    <a:pt x="23223" y="1808352"/>
                  </a:lnTo>
                  <a:cubicBezTo>
                    <a:pt x="-7741" y="1777392"/>
                    <a:pt x="-7741" y="1727183"/>
                    <a:pt x="23223" y="1696224"/>
                  </a:cubicBezTo>
                  <a:lnTo>
                    <a:pt x="1696211" y="23223"/>
                  </a:lnTo>
                  <a:cubicBezTo>
                    <a:pt x="1727175" y="-7741"/>
                    <a:pt x="1777379" y="-7741"/>
                    <a:pt x="1808343" y="23223"/>
                  </a:cubicBezTo>
                  <a:lnTo>
                    <a:pt x="1808343" y="23223"/>
                  </a:lnTo>
                  <a:cubicBezTo>
                    <a:pt x="1839307" y="54187"/>
                    <a:pt x="1839307" y="104392"/>
                    <a:pt x="1808343" y="1353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1"/>
            <p:cNvSpPr/>
            <p:nvPr/>
          </p:nvSpPr>
          <p:spPr>
            <a:xfrm>
              <a:off x="7917915" y="605640"/>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1"/>
            <p:cNvSpPr/>
            <p:nvPr/>
          </p:nvSpPr>
          <p:spPr>
            <a:xfrm>
              <a:off x="7063901" y="597299"/>
              <a:ext cx="140157" cy="140156"/>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1"/>
            <p:cNvSpPr/>
            <p:nvPr/>
          </p:nvSpPr>
          <p:spPr>
            <a:xfrm rot="-2700000">
              <a:off x="107757" y="4537076"/>
              <a:ext cx="455538" cy="455538"/>
            </a:xfrm>
            <a:custGeom>
              <a:avLst/>
              <a:gdLst/>
              <a:ahLst/>
              <a:cxnLst/>
              <a:rect l="l" t="t" r="r" b="b"/>
              <a:pathLst>
                <a:path w="194631" h="194631" extrusionOk="0">
                  <a:moveTo>
                    <a:pt x="194632" y="97316"/>
                  </a:moveTo>
                  <a:cubicBezTo>
                    <a:pt x="194632" y="151062"/>
                    <a:pt x="151062" y="194632"/>
                    <a:pt x="97316" y="194632"/>
                  </a:cubicBezTo>
                  <a:cubicBezTo>
                    <a:pt x="43570" y="194632"/>
                    <a:pt x="0" y="151062"/>
                    <a:pt x="0" y="97316"/>
                  </a:cubicBezTo>
                  <a:cubicBezTo>
                    <a:pt x="0" y="43570"/>
                    <a:pt x="43570" y="0"/>
                    <a:pt x="97316" y="0"/>
                  </a:cubicBezTo>
                  <a:cubicBezTo>
                    <a:pt x="151062" y="0"/>
                    <a:pt x="194632" y="43570"/>
                    <a:pt x="194632" y="973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1"/>
            <p:cNvSpPr/>
            <p:nvPr/>
          </p:nvSpPr>
          <p:spPr>
            <a:xfrm>
              <a:off x="8138847" y="3377000"/>
              <a:ext cx="570306" cy="570306"/>
            </a:xfrm>
            <a:custGeom>
              <a:avLst/>
              <a:gdLst/>
              <a:ahLst/>
              <a:cxnLst/>
              <a:rect l="l" t="t" r="r" b="b"/>
              <a:pathLst>
                <a:path w="243981" h="243981" extrusionOk="0">
                  <a:moveTo>
                    <a:pt x="243982" y="121991"/>
                  </a:moveTo>
                  <a:cubicBezTo>
                    <a:pt x="243982" y="189365"/>
                    <a:pt x="189365" y="243982"/>
                    <a:pt x="121991" y="243982"/>
                  </a:cubicBezTo>
                  <a:cubicBezTo>
                    <a:pt x="54617" y="243982"/>
                    <a:pt x="0" y="189365"/>
                    <a:pt x="0" y="121991"/>
                  </a:cubicBezTo>
                  <a:cubicBezTo>
                    <a:pt x="0" y="54618"/>
                    <a:pt x="54617" y="0"/>
                    <a:pt x="121991" y="0"/>
                  </a:cubicBezTo>
                  <a:cubicBezTo>
                    <a:pt x="189365" y="0"/>
                    <a:pt x="243982" y="54618"/>
                    <a:pt x="243982" y="1219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1"/>
            <p:cNvSpPr/>
            <p:nvPr/>
          </p:nvSpPr>
          <p:spPr>
            <a:xfrm>
              <a:off x="1530153" y="4104013"/>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1"/>
            <p:cNvSpPr/>
            <p:nvPr/>
          </p:nvSpPr>
          <p:spPr>
            <a:xfrm>
              <a:off x="-2043941" y="76205"/>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1"/>
            <p:cNvSpPr/>
            <p:nvPr/>
          </p:nvSpPr>
          <p:spPr>
            <a:xfrm>
              <a:off x="8265082" y="630172"/>
              <a:ext cx="1587209" cy="1587209"/>
            </a:xfrm>
            <a:custGeom>
              <a:avLst/>
              <a:gdLst/>
              <a:ahLst/>
              <a:cxnLst/>
              <a:rect l="l" t="t" r="r" b="b"/>
              <a:pathLst>
                <a:path w="679020" h="679020" extrusionOk="0">
                  <a:moveTo>
                    <a:pt x="679020" y="339510"/>
                  </a:moveTo>
                  <a:cubicBezTo>
                    <a:pt x="679020" y="527016"/>
                    <a:pt x="527016" y="679020"/>
                    <a:pt x="339510" y="679020"/>
                  </a:cubicBezTo>
                  <a:cubicBezTo>
                    <a:pt x="152004" y="679020"/>
                    <a:pt x="0" y="527016"/>
                    <a:pt x="0" y="339510"/>
                  </a:cubicBezTo>
                  <a:cubicBezTo>
                    <a:pt x="0" y="152004"/>
                    <a:pt x="152004" y="0"/>
                    <a:pt x="339510" y="0"/>
                  </a:cubicBezTo>
                  <a:cubicBezTo>
                    <a:pt x="527016" y="0"/>
                    <a:pt x="679020" y="152004"/>
                    <a:pt x="679020" y="3395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1651191" y="1575787"/>
            <a:ext cx="2370300" cy="63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78" name="Google Shape;178;p13"/>
          <p:cNvSpPr txBox="1">
            <a:spLocks noGrp="1"/>
          </p:cNvSpPr>
          <p:nvPr>
            <p:ph type="title" idx="2" hasCustomPrompt="1"/>
          </p:nvPr>
        </p:nvSpPr>
        <p:spPr>
          <a:xfrm rot="2937">
            <a:off x="4572000" y="1576388"/>
            <a:ext cx="702300" cy="63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9" name="Google Shape;179;p13"/>
          <p:cNvSpPr txBox="1">
            <a:spLocks noGrp="1"/>
          </p:cNvSpPr>
          <p:nvPr>
            <p:ph type="title" idx="3" hasCustomPrompt="1"/>
          </p:nvPr>
        </p:nvSpPr>
        <p:spPr>
          <a:xfrm>
            <a:off x="4572150" y="3601175"/>
            <a:ext cx="702300" cy="63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0" name="Google Shape;180;p13"/>
          <p:cNvSpPr txBox="1">
            <a:spLocks noGrp="1"/>
          </p:cNvSpPr>
          <p:nvPr>
            <p:ph type="title" idx="4" hasCustomPrompt="1"/>
          </p:nvPr>
        </p:nvSpPr>
        <p:spPr>
          <a:xfrm>
            <a:off x="720000" y="3599075"/>
            <a:ext cx="702300" cy="63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1" name="Google Shape;181;p13"/>
          <p:cNvSpPr txBox="1">
            <a:spLocks noGrp="1"/>
          </p:cNvSpPr>
          <p:nvPr>
            <p:ph type="title" idx="5"/>
          </p:nvPr>
        </p:nvSpPr>
        <p:spPr>
          <a:xfrm>
            <a:off x="1651191" y="3596975"/>
            <a:ext cx="2370300" cy="635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82" name="Google Shape;182;p13"/>
          <p:cNvSpPr txBox="1">
            <a:spLocks noGrp="1"/>
          </p:cNvSpPr>
          <p:nvPr>
            <p:ph type="title" idx="6"/>
          </p:nvPr>
        </p:nvSpPr>
        <p:spPr>
          <a:xfrm>
            <a:off x="5503344" y="2588935"/>
            <a:ext cx="2369100" cy="630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83" name="Google Shape;183;p13"/>
          <p:cNvSpPr txBox="1">
            <a:spLocks noGrp="1"/>
          </p:cNvSpPr>
          <p:nvPr>
            <p:ph type="title" idx="7"/>
          </p:nvPr>
        </p:nvSpPr>
        <p:spPr>
          <a:xfrm>
            <a:off x="5503344" y="3601175"/>
            <a:ext cx="2369100" cy="630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4" name="Google Shape;184;p13"/>
          <p:cNvSpPr txBox="1">
            <a:spLocks noGrp="1"/>
          </p:cNvSpPr>
          <p:nvPr>
            <p:ph type="title" idx="8"/>
          </p:nvPr>
        </p:nvSpPr>
        <p:spPr>
          <a:xfrm>
            <a:off x="5503344" y="1576687"/>
            <a:ext cx="2369100" cy="630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3"/>
          <p:cNvSpPr txBox="1">
            <a:spLocks noGrp="1"/>
          </p:cNvSpPr>
          <p:nvPr>
            <p:ph type="title" idx="9"/>
          </p:nvPr>
        </p:nvSpPr>
        <p:spPr>
          <a:xfrm>
            <a:off x="1651191" y="2584735"/>
            <a:ext cx="2370300" cy="635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6" name="Google Shape;186;p13"/>
          <p:cNvSpPr txBox="1">
            <a:spLocks noGrp="1"/>
          </p:cNvSpPr>
          <p:nvPr>
            <p:ph type="title" idx="13" hasCustomPrompt="1"/>
          </p:nvPr>
        </p:nvSpPr>
        <p:spPr>
          <a:xfrm rot="2936">
            <a:off x="719850" y="2585035"/>
            <a:ext cx="702600" cy="63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7" name="Google Shape;187;p13"/>
          <p:cNvSpPr txBox="1">
            <a:spLocks noGrp="1"/>
          </p:cNvSpPr>
          <p:nvPr>
            <p:ph type="title" idx="14" hasCustomPrompt="1"/>
          </p:nvPr>
        </p:nvSpPr>
        <p:spPr>
          <a:xfrm rot="1468">
            <a:off x="720000" y="1575938"/>
            <a:ext cx="702300" cy="63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8" name="Google Shape;188;p13"/>
          <p:cNvSpPr txBox="1">
            <a:spLocks noGrp="1"/>
          </p:cNvSpPr>
          <p:nvPr>
            <p:ph type="title" idx="15" hasCustomPrompt="1"/>
          </p:nvPr>
        </p:nvSpPr>
        <p:spPr>
          <a:xfrm rot="1468">
            <a:off x="4572000" y="2588785"/>
            <a:ext cx="702600" cy="63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9" name="Google Shape;189;p13"/>
          <p:cNvSpPr txBox="1">
            <a:spLocks noGrp="1"/>
          </p:cNvSpPr>
          <p:nvPr>
            <p:ph type="title" idx="16"/>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190" name="Google Shape;190;p13"/>
          <p:cNvGrpSpPr/>
          <p:nvPr/>
        </p:nvGrpSpPr>
        <p:grpSpPr>
          <a:xfrm>
            <a:off x="-3936860" y="-3009100"/>
            <a:ext cx="18890874" cy="8730638"/>
            <a:chOff x="-3936860" y="-3009100"/>
            <a:chExt cx="18890874" cy="8730638"/>
          </a:xfrm>
        </p:grpSpPr>
        <p:sp>
          <p:nvSpPr>
            <p:cNvPr id="191" name="Google Shape;191;p13"/>
            <p:cNvSpPr/>
            <p:nvPr/>
          </p:nvSpPr>
          <p:spPr>
            <a:xfrm>
              <a:off x="-2239112" y="-451187"/>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2" name="Google Shape;192;p13"/>
            <p:cNvSpPr/>
            <p:nvPr/>
          </p:nvSpPr>
          <p:spPr>
            <a:xfrm>
              <a:off x="7946225" y="2882938"/>
              <a:ext cx="2838600" cy="2838600"/>
            </a:xfrm>
            <a:prstGeom prst="ellipse">
              <a:avLst/>
            </a:prstGeom>
            <a:solidFill>
              <a:srgbClr val="E6DB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3" name="Google Shape;193;p13"/>
            <p:cNvSpPr/>
            <p:nvPr/>
          </p:nvSpPr>
          <p:spPr>
            <a:xfrm rot="-2700000">
              <a:off x="8452446" y="965927"/>
              <a:ext cx="505235" cy="505235"/>
            </a:xfrm>
            <a:custGeom>
              <a:avLst/>
              <a:gdLst/>
              <a:ahLst/>
              <a:cxnLst/>
              <a:rect l="l" t="t" r="r" b="b"/>
              <a:pathLst>
                <a:path w="215864" h="215864" extrusionOk="0">
                  <a:moveTo>
                    <a:pt x="215865" y="107932"/>
                  </a:moveTo>
                  <a:cubicBezTo>
                    <a:pt x="215865" y="167542"/>
                    <a:pt x="167542" y="215865"/>
                    <a:pt x="107932" y="215865"/>
                  </a:cubicBezTo>
                  <a:cubicBezTo>
                    <a:pt x="48323" y="215865"/>
                    <a:pt x="0" y="167542"/>
                    <a:pt x="0" y="107932"/>
                  </a:cubicBezTo>
                  <a:cubicBezTo>
                    <a:pt x="0" y="48323"/>
                    <a:pt x="48323" y="0"/>
                    <a:pt x="107932" y="0"/>
                  </a:cubicBezTo>
                  <a:cubicBezTo>
                    <a:pt x="167542" y="0"/>
                    <a:pt x="215865" y="48323"/>
                    <a:pt x="215865" y="107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3"/>
            <p:cNvSpPr/>
            <p:nvPr/>
          </p:nvSpPr>
          <p:spPr>
            <a:xfrm>
              <a:off x="8770215" y="2163439"/>
              <a:ext cx="1746578" cy="1746599"/>
            </a:xfrm>
            <a:custGeom>
              <a:avLst/>
              <a:gdLst/>
              <a:ahLst/>
              <a:cxnLst/>
              <a:rect l="l" t="t" r="r" b="b"/>
              <a:pathLst>
                <a:path w="747199" h="747208" extrusionOk="0">
                  <a:moveTo>
                    <a:pt x="737714" y="55219"/>
                  </a:moveTo>
                  <a:lnTo>
                    <a:pt x="55219" y="737736"/>
                  </a:lnTo>
                  <a:cubicBezTo>
                    <a:pt x="42588" y="750366"/>
                    <a:pt x="22104" y="750366"/>
                    <a:pt x="9473" y="737736"/>
                  </a:cubicBezTo>
                  <a:lnTo>
                    <a:pt x="9473" y="737736"/>
                  </a:lnTo>
                  <a:cubicBezTo>
                    <a:pt x="-3158" y="725105"/>
                    <a:pt x="-3158" y="704621"/>
                    <a:pt x="9473" y="691990"/>
                  </a:cubicBezTo>
                  <a:lnTo>
                    <a:pt x="691977" y="9473"/>
                  </a:lnTo>
                  <a:cubicBezTo>
                    <a:pt x="704625" y="-3158"/>
                    <a:pt x="725109" y="-3158"/>
                    <a:pt x="737714" y="9473"/>
                  </a:cubicBezTo>
                  <a:lnTo>
                    <a:pt x="737714" y="9473"/>
                  </a:lnTo>
                  <a:cubicBezTo>
                    <a:pt x="750362" y="22108"/>
                    <a:pt x="750362" y="42588"/>
                    <a:pt x="737714" y="552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3"/>
            <p:cNvSpPr/>
            <p:nvPr/>
          </p:nvSpPr>
          <p:spPr>
            <a:xfrm>
              <a:off x="8773102" y="311409"/>
              <a:ext cx="2535334" cy="2535351"/>
            </a:xfrm>
            <a:custGeom>
              <a:avLst/>
              <a:gdLst/>
              <a:ahLst/>
              <a:cxnLst/>
              <a:rect l="l" t="t" r="r" b="b"/>
              <a:pathLst>
                <a:path w="1084635" h="1084642" extrusionOk="0">
                  <a:moveTo>
                    <a:pt x="1052728" y="186058"/>
                  </a:moveTo>
                  <a:lnTo>
                    <a:pt x="186062" y="1052719"/>
                  </a:lnTo>
                  <a:cubicBezTo>
                    <a:pt x="143498" y="1095284"/>
                    <a:pt x="74488" y="1095284"/>
                    <a:pt x="31923" y="1052719"/>
                  </a:cubicBezTo>
                  <a:lnTo>
                    <a:pt x="31923" y="1052719"/>
                  </a:lnTo>
                  <a:cubicBezTo>
                    <a:pt x="-10641" y="1010155"/>
                    <a:pt x="-10641" y="941145"/>
                    <a:pt x="31923" y="898581"/>
                  </a:cubicBezTo>
                  <a:lnTo>
                    <a:pt x="898568" y="31923"/>
                  </a:lnTo>
                  <a:cubicBezTo>
                    <a:pt x="941153" y="-10641"/>
                    <a:pt x="1010142" y="-10641"/>
                    <a:pt x="1052728" y="31923"/>
                  </a:cubicBezTo>
                  <a:lnTo>
                    <a:pt x="1052728" y="31923"/>
                  </a:lnTo>
                  <a:cubicBezTo>
                    <a:pt x="1095271" y="74483"/>
                    <a:pt x="1095271" y="143494"/>
                    <a:pt x="1052728" y="18605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3"/>
            <p:cNvSpPr/>
            <p:nvPr/>
          </p:nvSpPr>
          <p:spPr>
            <a:xfrm>
              <a:off x="8500340" y="-3009100"/>
              <a:ext cx="6453674" cy="6453669"/>
            </a:xfrm>
            <a:custGeom>
              <a:avLst/>
              <a:gdLst/>
              <a:ahLst/>
              <a:cxnLst/>
              <a:rect l="l" t="t" r="r" b="b"/>
              <a:pathLst>
                <a:path w="2760930" h="2760928" extrusionOk="0">
                  <a:moveTo>
                    <a:pt x="2740873" y="116938"/>
                  </a:moveTo>
                  <a:lnTo>
                    <a:pt x="116938" y="2740864"/>
                  </a:lnTo>
                  <a:cubicBezTo>
                    <a:pt x="90186" y="2767617"/>
                    <a:pt x="46817" y="2767617"/>
                    <a:pt x="20064" y="2740864"/>
                  </a:cubicBezTo>
                  <a:lnTo>
                    <a:pt x="20064" y="2740864"/>
                  </a:lnTo>
                  <a:cubicBezTo>
                    <a:pt x="-6688" y="2714112"/>
                    <a:pt x="-6688" y="2670743"/>
                    <a:pt x="20064" y="2643990"/>
                  </a:cubicBezTo>
                  <a:lnTo>
                    <a:pt x="2643990" y="20064"/>
                  </a:lnTo>
                  <a:cubicBezTo>
                    <a:pt x="2670734" y="-6688"/>
                    <a:pt x="2714129" y="-6688"/>
                    <a:pt x="2740873" y="20064"/>
                  </a:cubicBezTo>
                  <a:lnTo>
                    <a:pt x="2740873" y="20064"/>
                  </a:lnTo>
                  <a:cubicBezTo>
                    <a:pt x="2767617" y="46817"/>
                    <a:pt x="2767617" y="90190"/>
                    <a:pt x="2740873" y="11693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3"/>
            <p:cNvSpPr/>
            <p:nvPr/>
          </p:nvSpPr>
          <p:spPr>
            <a:xfrm rot="-2700000">
              <a:off x="746839" y="-103241"/>
              <a:ext cx="343507" cy="343507"/>
            </a:xfrm>
            <a:custGeom>
              <a:avLst/>
              <a:gdLst/>
              <a:ahLst/>
              <a:cxnLst/>
              <a:rect l="l" t="t" r="r" b="b"/>
              <a:pathLst>
                <a:path w="146765" h="146765" extrusionOk="0">
                  <a:moveTo>
                    <a:pt x="146766" y="73383"/>
                  </a:moveTo>
                  <a:cubicBezTo>
                    <a:pt x="146766" y="113911"/>
                    <a:pt x="113911" y="146766"/>
                    <a:pt x="73383" y="146766"/>
                  </a:cubicBezTo>
                  <a:cubicBezTo>
                    <a:pt x="32854" y="146766"/>
                    <a:pt x="0" y="113911"/>
                    <a:pt x="0" y="73383"/>
                  </a:cubicBezTo>
                  <a:cubicBezTo>
                    <a:pt x="0" y="32855"/>
                    <a:pt x="32854" y="0"/>
                    <a:pt x="73383" y="0"/>
                  </a:cubicBezTo>
                  <a:cubicBezTo>
                    <a:pt x="113911" y="0"/>
                    <a:pt x="146766" y="32855"/>
                    <a:pt x="146766" y="733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3"/>
            <p:cNvSpPr/>
            <p:nvPr/>
          </p:nvSpPr>
          <p:spPr>
            <a:xfrm>
              <a:off x="-768879" y="2580141"/>
              <a:ext cx="1183997" cy="1183997"/>
            </a:xfrm>
            <a:custGeom>
              <a:avLst/>
              <a:gdLst/>
              <a:ahLst/>
              <a:cxnLst/>
              <a:rect l="l" t="t" r="r" b="b"/>
              <a:pathLst>
                <a:path w="664234" h="664234" extrusionOk="0">
                  <a:moveTo>
                    <a:pt x="664235" y="332117"/>
                  </a:moveTo>
                  <a:cubicBezTo>
                    <a:pt x="664235" y="515541"/>
                    <a:pt x="515541" y="664235"/>
                    <a:pt x="332117" y="664235"/>
                  </a:cubicBezTo>
                  <a:cubicBezTo>
                    <a:pt x="148694" y="664235"/>
                    <a:pt x="0" y="515541"/>
                    <a:pt x="0" y="332117"/>
                  </a:cubicBezTo>
                  <a:cubicBezTo>
                    <a:pt x="0" y="148694"/>
                    <a:pt x="148694" y="0"/>
                    <a:pt x="332117" y="0"/>
                  </a:cubicBezTo>
                  <a:cubicBezTo>
                    <a:pt x="515541" y="0"/>
                    <a:pt x="664235" y="148694"/>
                    <a:pt x="664235" y="3321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3"/>
            <p:cNvSpPr/>
            <p:nvPr/>
          </p:nvSpPr>
          <p:spPr>
            <a:xfrm>
              <a:off x="-3936860" y="1135953"/>
              <a:ext cx="4258757" cy="4258775"/>
            </a:xfrm>
            <a:custGeom>
              <a:avLst/>
              <a:gdLst/>
              <a:ahLst/>
              <a:cxnLst/>
              <a:rect l="l" t="t" r="r" b="b"/>
              <a:pathLst>
                <a:path w="1821928" h="1821936" extrusionOk="0">
                  <a:moveTo>
                    <a:pt x="1803522" y="107287"/>
                  </a:moveTo>
                  <a:lnTo>
                    <a:pt x="107287" y="1803539"/>
                  </a:lnTo>
                  <a:cubicBezTo>
                    <a:pt x="82745" y="1828069"/>
                    <a:pt x="42949" y="1828069"/>
                    <a:pt x="18407" y="1803539"/>
                  </a:cubicBezTo>
                  <a:lnTo>
                    <a:pt x="18407" y="1803539"/>
                  </a:lnTo>
                  <a:cubicBezTo>
                    <a:pt x="-6136" y="1778968"/>
                    <a:pt x="-6136" y="1739192"/>
                    <a:pt x="18407" y="1714620"/>
                  </a:cubicBezTo>
                  <a:lnTo>
                    <a:pt x="1714642" y="18407"/>
                  </a:lnTo>
                  <a:cubicBezTo>
                    <a:pt x="1739184" y="-6136"/>
                    <a:pt x="1778980" y="-6136"/>
                    <a:pt x="1803522" y="18407"/>
                  </a:cubicBezTo>
                  <a:lnTo>
                    <a:pt x="1803522" y="18407"/>
                  </a:lnTo>
                  <a:cubicBezTo>
                    <a:pt x="1828064" y="42949"/>
                    <a:pt x="1828064" y="82741"/>
                    <a:pt x="1803522" y="10728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3"/>
            <p:cNvSpPr/>
            <p:nvPr/>
          </p:nvSpPr>
          <p:spPr>
            <a:xfrm>
              <a:off x="8353926" y="4094686"/>
              <a:ext cx="140157" cy="140157"/>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3"/>
            <p:cNvSpPr/>
            <p:nvPr/>
          </p:nvSpPr>
          <p:spPr>
            <a:xfrm>
              <a:off x="7623003" y="4689613"/>
              <a:ext cx="800991" cy="800991"/>
            </a:xfrm>
            <a:custGeom>
              <a:avLst/>
              <a:gdLst/>
              <a:ahLst/>
              <a:cxnLst/>
              <a:rect l="l" t="t" r="r" b="b"/>
              <a:pathLst>
                <a:path w="342670" h="342670" extrusionOk="0">
                  <a:moveTo>
                    <a:pt x="342670" y="171335"/>
                  </a:moveTo>
                  <a:cubicBezTo>
                    <a:pt x="342670" y="265961"/>
                    <a:pt x="265961" y="342670"/>
                    <a:pt x="171335" y="342670"/>
                  </a:cubicBezTo>
                  <a:cubicBezTo>
                    <a:pt x="76709" y="342670"/>
                    <a:pt x="0" y="265961"/>
                    <a:pt x="0" y="171335"/>
                  </a:cubicBezTo>
                  <a:cubicBezTo>
                    <a:pt x="0" y="76709"/>
                    <a:pt x="76709" y="0"/>
                    <a:pt x="171335" y="0"/>
                  </a:cubicBezTo>
                  <a:cubicBezTo>
                    <a:pt x="265961" y="0"/>
                    <a:pt x="342670" y="76709"/>
                    <a:pt x="342670" y="1713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3"/>
            <p:cNvSpPr/>
            <p:nvPr/>
          </p:nvSpPr>
          <p:spPr>
            <a:xfrm>
              <a:off x="-1935841" y="141293"/>
              <a:ext cx="2535351" cy="2535369"/>
            </a:xfrm>
            <a:custGeom>
              <a:avLst/>
              <a:gdLst/>
              <a:ahLst/>
              <a:cxnLst/>
              <a:rect l="l" t="t" r="r" b="b"/>
              <a:pathLst>
                <a:path w="1084642" h="1084650" extrusionOk="0">
                  <a:moveTo>
                    <a:pt x="1052719" y="186066"/>
                  </a:moveTo>
                  <a:lnTo>
                    <a:pt x="186062" y="1052711"/>
                  </a:lnTo>
                  <a:cubicBezTo>
                    <a:pt x="143498" y="1095297"/>
                    <a:pt x="74488" y="1095297"/>
                    <a:pt x="31923" y="1052711"/>
                  </a:cubicBezTo>
                  <a:lnTo>
                    <a:pt x="31923" y="1052711"/>
                  </a:lnTo>
                  <a:cubicBezTo>
                    <a:pt x="-10641" y="1010168"/>
                    <a:pt x="-10641" y="941136"/>
                    <a:pt x="31923" y="898593"/>
                  </a:cubicBezTo>
                  <a:lnTo>
                    <a:pt x="898580" y="31923"/>
                  </a:lnTo>
                  <a:cubicBezTo>
                    <a:pt x="941145" y="-10641"/>
                    <a:pt x="1010155" y="-10641"/>
                    <a:pt x="1052719" y="31923"/>
                  </a:cubicBezTo>
                  <a:lnTo>
                    <a:pt x="1052719" y="31923"/>
                  </a:lnTo>
                  <a:cubicBezTo>
                    <a:pt x="1095284" y="74492"/>
                    <a:pt x="1095284" y="143502"/>
                    <a:pt x="1052719" y="18606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3"/>
            <p:cNvSpPr/>
            <p:nvPr/>
          </p:nvSpPr>
          <p:spPr>
            <a:xfrm>
              <a:off x="8773767" y="1835003"/>
              <a:ext cx="2790255" cy="2790283"/>
            </a:xfrm>
            <a:custGeom>
              <a:avLst/>
              <a:gdLst/>
              <a:ahLst/>
              <a:cxnLst/>
              <a:rect l="l" t="t" r="r" b="b"/>
              <a:pathLst>
                <a:path w="1193692" h="1193704" extrusionOk="0">
                  <a:moveTo>
                    <a:pt x="1178585" y="88217"/>
                  </a:moveTo>
                  <a:lnTo>
                    <a:pt x="88217" y="1178569"/>
                  </a:lnTo>
                  <a:cubicBezTo>
                    <a:pt x="68036" y="1198750"/>
                    <a:pt x="35317" y="1198750"/>
                    <a:pt x="15136" y="1178569"/>
                  </a:cubicBezTo>
                  <a:lnTo>
                    <a:pt x="15136" y="1178569"/>
                  </a:lnTo>
                  <a:cubicBezTo>
                    <a:pt x="-5045" y="1158387"/>
                    <a:pt x="-5045" y="1125669"/>
                    <a:pt x="15136" y="1105487"/>
                  </a:cubicBezTo>
                  <a:lnTo>
                    <a:pt x="1105509" y="15136"/>
                  </a:lnTo>
                  <a:cubicBezTo>
                    <a:pt x="1125651" y="-5045"/>
                    <a:pt x="1158400" y="-5045"/>
                    <a:pt x="1178585" y="15136"/>
                  </a:cubicBezTo>
                  <a:lnTo>
                    <a:pt x="1178585" y="15136"/>
                  </a:lnTo>
                  <a:cubicBezTo>
                    <a:pt x="1198729" y="35317"/>
                    <a:pt x="1198729" y="68036"/>
                    <a:pt x="1178585" y="88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3"/>
            <p:cNvSpPr/>
            <p:nvPr/>
          </p:nvSpPr>
          <p:spPr>
            <a:xfrm>
              <a:off x="169501" y="2131411"/>
              <a:ext cx="140157" cy="140156"/>
            </a:xfrm>
            <a:custGeom>
              <a:avLst/>
              <a:gdLst/>
              <a:ahLst/>
              <a:cxnLst/>
              <a:rect l="l" t="t" r="r" b="b"/>
              <a:pathLst>
                <a:path w="59960" h="59960" extrusionOk="0">
                  <a:moveTo>
                    <a:pt x="59961" y="29980"/>
                  </a:moveTo>
                  <a:cubicBezTo>
                    <a:pt x="59961" y="46538"/>
                    <a:pt x="46538" y="59961"/>
                    <a:pt x="29980" y="59961"/>
                  </a:cubicBezTo>
                  <a:cubicBezTo>
                    <a:pt x="13423" y="59961"/>
                    <a:pt x="0" y="46538"/>
                    <a:pt x="0" y="29980"/>
                  </a:cubicBezTo>
                  <a:cubicBezTo>
                    <a:pt x="0" y="13423"/>
                    <a:pt x="13423" y="0"/>
                    <a:pt x="29980" y="0"/>
                  </a:cubicBezTo>
                  <a:cubicBezTo>
                    <a:pt x="46538" y="0"/>
                    <a:pt x="59961" y="13423"/>
                    <a:pt x="59961" y="299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1pPr>
            <a:lvl2pPr lvl="1"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2pPr>
            <a:lvl3pPr lvl="2"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3pPr>
            <a:lvl4pPr lvl="3"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4pPr>
            <a:lvl5pPr lvl="4"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5pPr>
            <a:lvl6pPr lvl="5"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6pPr>
            <a:lvl7pPr lvl="6"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7pPr>
            <a:lvl8pPr lvl="7"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8pPr>
            <a:lvl9pPr lvl="8" rtl="0">
              <a:spcBef>
                <a:spcPts val="0"/>
              </a:spcBef>
              <a:spcAft>
                <a:spcPts val="0"/>
              </a:spcAft>
              <a:buClr>
                <a:schemeClr val="dk1"/>
              </a:buClr>
              <a:buSzPts val="3100"/>
              <a:buFont typeface="Noto Sans"/>
              <a:buNone/>
              <a:defRPr sz="3100" b="1">
                <a:solidFill>
                  <a:schemeClr val="dk1"/>
                </a:solidFill>
                <a:latin typeface="Noto Sans"/>
                <a:ea typeface="Noto Sans"/>
                <a:cs typeface="Noto Sans"/>
                <a:sym typeface="Noto Sans"/>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marL="914400" lvl="1"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2pPr>
            <a:lvl3pPr marL="1371600" lvl="2"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marL="1828800" lvl="3"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marL="2286000" lvl="4"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marL="2743200" lvl="5"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marL="3200400" lvl="6"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marL="3657600" lvl="7" indent="-304800">
              <a:lnSpc>
                <a:spcPct val="100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marL="4114800" lvl="8" indent="-304800">
              <a:lnSpc>
                <a:spcPct val="100000"/>
              </a:lnSpc>
              <a:spcBef>
                <a:spcPts val="1600"/>
              </a:spcBef>
              <a:spcAft>
                <a:spcPts val="1600"/>
              </a:spcAft>
              <a:buClr>
                <a:schemeClr val="dk1"/>
              </a:buClr>
              <a:buSzPts val="1200"/>
              <a:buFont typeface="Inter"/>
              <a:buChar char="■"/>
              <a:defRPr sz="1200">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7" r:id="rId7"/>
    <p:sldLayoutId id="2147483658" r:id="rId8"/>
    <p:sldLayoutId id="2147483659" r:id="rId9"/>
    <p:sldLayoutId id="2147483671"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2"/>
          <p:cNvSpPr txBox="1">
            <a:spLocks noGrp="1"/>
          </p:cNvSpPr>
          <p:nvPr>
            <p:ph type="subTitle" idx="1"/>
          </p:nvPr>
        </p:nvSpPr>
        <p:spPr>
          <a:xfrm rot="-546">
            <a:off x="2683670" y="3126312"/>
            <a:ext cx="3776700" cy="7679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LIC ELISA CURAY Y</a:t>
            </a:r>
          </a:p>
          <a:p>
            <a:pPr marL="0" lvl="0" indent="0" algn="ctr" rtl="0">
              <a:spcBef>
                <a:spcPts val="0"/>
              </a:spcBef>
              <a:spcAft>
                <a:spcPts val="0"/>
              </a:spcAft>
              <a:buNone/>
            </a:pPr>
            <a:r>
              <a:rPr lang="en" sz="1800" b="1" dirty="0"/>
              <a:t>MsC</a:t>
            </a:r>
            <a:endParaRPr sz="1800" b="1" dirty="0"/>
          </a:p>
        </p:txBody>
      </p:sp>
      <p:sp>
        <p:nvSpPr>
          <p:cNvPr id="515" name="Google Shape;515;p32"/>
          <p:cNvSpPr txBox="1">
            <a:spLocks noGrp="1"/>
          </p:cNvSpPr>
          <p:nvPr>
            <p:ph type="ctrTitle"/>
          </p:nvPr>
        </p:nvSpPr>
        <p:spPr>
          <a:xfrm>
            <a:off x="1890300" y="1469113"/>
            <a:ext cx="5363400" cy="165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C" sz="4400" b="1" i="0" u="none" strike="noStrike" baseline="0" dirty="0">
                <a:solidFill>
                  <a:srgbClr val="FF33FF"/>
                </a:solidFill>
                <a:latin typeface="DaxPro-Bold"/>
              </a:rPr>
              <a:t>Filosofía de la administración</a:t>
            </a:r>
            <a:endParaRPr sz="4400" dirty="0">
              <a:solidFill>
                <a:schemeClr val="dk1"/>
              </a:solidFill>
            </a:endParaRPr>
          </a:p>
        </p:txBody>
      </p:sp>
      <p:sp>
        <p:nvSpPr>
          <p:cNvPr id="4" name="Rectángulo 3">
            <a:extLst>
              <a:ext uri="{FF2B5EF4-FFF2-40B4-BE49-F238E27FC236}">
                <a16:creationId xmlns:a16="http://schemas.microsoft.com/office/drawing/2014/main" id="{0A4D939A-6818-3DEB-8FE5-09A9F04F3E81}"/>
              </a:ext>
            </a:extLst>
          </p:cNvPr>
          <p:cNvSpPr/>
          <p:nvPr/>
        </p:nvSpPr>
        <p:spPr>
          <a:xfrm>
            <a:off x="2764715" y="3991087"/>
            <a:ext cx="3657600" cy="473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b="1" dirty="0"/>
              <a:t>DOCENTE UNACH</a:t>
            </a:r>
            <a:endParaRPr lang="es-EC"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706C0E2-81AD-BB7D-202E-984F404F8132}"/>
              </a:ext>
            </a:extLst>
          </p:cNvPr>
          <p:cNvPicPr>
            <a:picLocks noChangeAspect="1"/>
          </p:cNvPicPr>
          <p:nvPr/>
        </p:nvPicPr>
        <p:blipFill rotWithShape="1">
          <a:blip r:embed="rId2"/>
          <a:srcRect l="16381" t="32368" r="18086" b="12419"/>
          <a:stretch/>
        </p:blipFill>
        <p:spPr bwMode="auto">
          <a:xfrm>
            <a:off x="839096" y="451820"/>
            <a:ext cx="7250655" cy="4292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82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28" name="CuadroTexto 27">
            <a:extLst>
              <a:ext uri="{FF2B5EF4-FFF2-40B4-BE49-F238E27FC236}">
                <a16:creationId xmlns:a16="http://schemas.microsoft.com/office/drawing/2014/main" id="{7DBED2FA-5281-5B72-B0AC-CCFCA94094AC}"/>
              </a:ext>
            </a:extLst>
          </p:cNvPr>
          <p:cNvSpPr txBox="1"/>
          <p:nvPr/>
        </p:nvSpPr>
        <p:spPr>
          <a:xfrm>
            <a:off x="650837" y="1335293"/>
            <a:ext cx="7842325" cy="2677656"/>
          </a:xfrm>
          <a:prstGeom prst="rect">
            <a:avLst/>
          </a:prstGeom>
          <a:noFill/>
        </p:spPr>
        <p:txBody>
          <a:bodyPr wrap="square" rtlCol="0">
            <a:spAutoFit/>
          </a:bodyPr>
          <a:lstStyle/>
          <a:p>
            <a:pPr algn="l"/>
            <a:r>
              <a:rPr lang="es-EC" sz="2800" b="1" i="0" u="none" strike="noStrike" baseline="0" dirty="0">
                <a:solidFill>
                  <a:schemeClr val="accent1">
                    <a:lumMod val="75000"/>
                  </a:schemeClr>
                </a:solidFill>
                <a:latin typeface="Taz-Light"/>
              </a:rPr>
              <a:t>Objetivos de servicio</a:t>
            </a:r>
          </a:p>
          <a:p>
            <a:pPr algn="l"/>
            <a:r>
              <a:rPr lang="es-MX" sz="1800" b="0" i="0" u="none" strike="noStrike" baseline="0" dirty="0">
                <a:latin typeface="ScalaPro-Regular"/>
              </a:rPr>
              <a:t>Las organizaciones humanas que son motivo de estudio en la administración, producen “bienes” o “servicios” y </a:t>
            </a:r>
            <a:r>
              <a:rPr lang="es-EC" sz="1800" b="0" i="0" u="none" strike="noStrike" baseline="0" dirty="0">
                <a:latin typeface="ScalaPro-Regular"/>
              </a:rPr>
              <a:t>también pueden producir ambos.</a:t>
            </a:r>
          </a:p>
          <a:p>
            <a:pPr algn="l"/>
            <a:endParaRPr lang="es-MX" sz="1800" b="0" i="0" u="none" strike="noStrike" baseline="0" dirty="0">
              <a:latin typeface="ScalaPro-Regular"/>
            </a:endParaRPr>
          </a:p>
          <a:p>
            <a:pPr algn="l"/>
            <a:r>
              <a:rPr lang="es-MX" sz="1800" b="0" i="0" u="none" strike="noStrike" baseline="0" dirty="0">
                <a:latin typeface="ScalaPro-Regular"/>
              </a:rPr>
              <a:t>La calidad de los bienes o servicios que se ofrecen a la sociedad, es valorada por los usuarios, de modo que la demanda depende de la calidad que se oferta.</a:t>
            </a:r>
          </a:p>
          <a:p>
            <a:pPr algn="l"/>
            <a:endParaRPr lang="es-EC" dirty="0"/>
          </a:p>
          <a:p>
            <a:pPr algn="l"/>
            <a:r>
              <a:rPr lang="es-MX" sz="1800" b="0" i="0" u="none" strike="noStrike" baseline="0" dirty="0">
                <a:latin typeface="ScalaPro-Regular"/>
              </a:rPr>
              <a:t>Cuando la producción presenta características</a:t>
            </a:r>
            <a:r>
              <a:rPr lang="es-MX" sz="1800" dirty="0">
                <a:latin typeface="ScalaPro-Regular"/>
              </a:rPr>
              <a:t> </a:t>
            </a:r>
            <a:r>
              <a:rPr lang="es-MX" sz="1800" b="0" i="0" u="none" strike="noStrike" baseline="0" dirty="0">
                <a:latin typeface="ScalaPro-Regular"/>
              </a:rPr>
              <a:t>de calidad, aumenta la demanda, por consiguiente, la empresa se ubica en la preferencia de quien la utiliza.</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28" name="CuadroTexto 27">
            <a:extLst>
              <a:ext uri="{FF2B5EF4-FFF2-40B4-BE49-F238E27FC236}">
                <a16:creationId xmlns:a16="http://schemas.microsoft.com/office/drawing/2014/main" id="{7DBED2FA-5281-5B72-B0AC-CCFCA94094AC}"/>
              </a:ext>
            </a:extLst>
          </p:cNvPr>
          <p:cNvSpPr txBox="1"/>
          <p:nvPr/>
        </p:nvSpPr>
        <p:spPr>
          <a:xfrm>
            <a:off x="650837" y="1335293"/>
            <a:ext cx="7842325" cy="2677656"/>
          </a:xfrm>
          <a:prstGeom prst="rect">
            <a:avLst/>
          </a:prstGeom>
          <a:noFill/>
        </p:spPr>
        <p:txBody>
          <a:bodyPr wrap="square" rtlCol="0">
            <a:spAutoFit/>
          </a:bodyPr>
          <a:lstStyle/>
          <a:p>
            <a:pPr algn="l"/>
            <a:r>
              <a:rPr lang="es-MX" sz="2400" b="0" i="0" u="none" strike="noStrike" baseline="0" dirty="0">
                <a:latin typeface="ScalaPro-Regular"/>
              </a:rPr>
              <a:t>El objetivo de servicio solo se logra cuando efectivamente, los bienes o servicios que se producen tienen características de calidad; de esta forma, el objetivo de servicio queda definido por la calidad.</a:t>
            </a:r>
            <a:endParaRPr lang="es-MX" sz="2400" dirty="0">
              <a:latin typeface="ScalaPro-Regular"/>
            </a:endParaRPr>
          </a:p>
          <a:p>
            <a:pPr algn="l"/>
            <a:endParaRPr lang="es-MX" sz="2400" b="0" i="0" u="none" strike="noStrike" baseline="0" dirty="0">
              <a:latin typeface="ScalaPro-Regular"/>
            </a:endParaRPr>
          </a:p>
          <a:p>
            <a:pPr algn="l"/>
            <a:r>
              <a:rPr lang="es-MX" sz="2400" b="0" i="0" u="none" strike="noStrike" baseline="0" dirty="0">
                <a:latin typeface="ScalaPro-Regular"/>
              </a:rPr>
              <a:t>Es importante recordar que la calidad se expresa por el grado de satisfacción de los requerimientos que solicita </a:t>
            </a:r>
            <a:r>
              <a:rPr lang="es-EC" sz="2400" b="0" i="0" u="none" strike="noStrike" baseline="0" dirty="0">
                <a:latin typeface="ScalaPro-Regular"/>
              </a:rPr>
              <a:t>el cliente.</a:t>
            </a:r>
            <a:endParaRPr lang="es-EC" sz="2400" dirty="0"/>
          </a:p>
        </p:txBody>
      </p:sp>
    </p:spTree>
    <p:extLst>
      <p:ext uri="{BB962C8B-B14F-4D97-AF65-F5344CB8AC3E}">
        <p14:creationId xmlns:p14="http://schemas.microsoft.com/office/powerpoint/2010/main" val="265272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075EDB2-D79C-433A-CFAB-876C55FC075A}"/>
              </a:ext>
            </a:extLst>
          </p:cNvPr>
          <p:cNvPicPr>
            <a:picLocks noChangeAspect="1"/>
          </p:cNvPicPr>
          <p:nvPr/>
        </p:nvPicPr>
        <p:blipFill rotWithShape="1">
          <a:blip r:embed="rId2"/>
          <a:srcRect l="47318" t="38841" r="15131" b="27409"/>
          <a:stretch/>
        </p:blipFill>
        <p:spPr bwMode="auto">
          <a:xfrm>
            <a:off x="580914" y="473336"/>
            <a:ext cx="7982174" cy="4335332"/>
          </a:xfrm>
          <a:prstGeom prst="rect">
            <a:avLst/>
          </a:prstGeom>
          <a:ln>
            <a:noFill/>
          </a:ln>
          <a:extLst>
            <a:ext uri="{53640926-AAD7-44D8-BBD7-CCE9431645EC}">
              <a14:shadowObscured xmlns:a14="http://schemas.microsoft.com/office/drawing/2010/main"/>
            </a:ext>
          </a:extLst>
        </p:spPr>
      </p:pic>
      <p:sp>
        <p:nvSpPr>
          <p:cNvPr id="17" name="Flecha: a la derecha 16">
            <a:extLst>
              <a:ext uri="{FF2B5EF4-FFF2-40B4-BE49-F238E27FC236}">
                <a16:creationId xmlns:a16="http://schemas.microsoft.com/office/drawing/2014/main" id="{8A060918-142A-B894-B6A9-6D6DD1A12270}"/>
              </a:ext>
            </a:extLst>
          </p:cNvPr>
          <p:cNvSpPr/>
          <p:nvPr/>
        </p:nvSpPr>
        <p:spPr>
          <a:xfrm>
            <a:off x="1258645" y="1043493"/>
            <a:ext cx="1280160" cy="5701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26598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C11E1-F802-7E97-48B7-B246786D8149}"/>
              </a:ext>
            </a:extLst>
          </p:cNvPr>
          <p:cNvSpPr>
            <a:spLocks noGrp="1"/>
          </p:cNvSpPr>
          <p:nvPr>
            <p:ph type="title"/>
          </p:nvPr>
        </p:nvSpPr>
        <p:spPr/>
        <p:txBody>
          <a:bodyPr/>
          <a:lstStyle/>
          <a:p>
            <a:endParaRPr lang="es-EC" dirty="0"/>
          </a:p>
        </p:txBody>
      </p:sp>
      <p:sp>
        <p:nvSpPr>
          <p:cNvPr id="3" name="Título 2">
            <a:extLst>
              <a:ext uri="{FF2B5EF4-FFF2-40B4-BE49-F238E27FC236}">
                <a16:creationId xmlns:a16="http://schemas.microsoft.com/office/drawing/2014/main" id="{9D7EBF46-7AEE-EDBB-18A1-838F2561E997}"/>
              </a:ext>
            </a:extLst>
          </p:cNvPr>
          <p:cNvSpPr>
            <a:spLocks noGrp="1"/>
          </p:cNvSpPr>
          <p:nvPr>
            <p:ph type="title" idx="2"/>
          </p:nvPr>
        </p:nvSpPr>
        <p:spPr/>
        <p:txBody>
          <a:bodyPr/>
          <a:lstStyle/>
          <a:p>
            <a:endParaRPr lang="es-EC"/>
          </a:p>
        </p:txBody>
      </p:sp>
      <p:sp>
        <p:nvSpPr>
          <p:cNvPr id="4" name="Título 3">
            <a:extLst>
              <a:ext uri="{FF2B5EF4-FFF2-40B4-BE49-F238E27FC236}">
                <a16:creationId xmlns:a16="http://schemas.microsoft.com/office/drawing/2014/main" id="{C9DC8E52-D60D-72DC-0EAB-B75949A96A33}"/>
              </a:ext>
            </a:extLst>
          </p:cNvPr>
          <p:cNvSpPr>
            <a:spLocks noGrp="1"/>
          </p:cNvSpPr>
          <p:nvPr>
            <p:ph type="title" idx="3"/>
          </p:nvPr>
        </p:nvSpPr>
        <p:spPr/>
        <p:txBody>
          <a:bodyPr/>
          <a:lstStyle/>
          <a:p>
            <a:endParaRPr lang="es-EC"/>
          </a:p>
        </p:txBody>
      </p:sp>
      <p:sp>
        <p:nvSpPr>
          <p:cNvPr id="5" name="Título 4">
            <a:extLst>
              <a:ext uri="{FF2B5EF4-FFF2-40B4-BE49-F238E27FC236}">
                <a16:creationId xmlns:a16="http://schemas.microsoft.com/office/drawing/2014/main" id="{3D6709F0-0562-083C-CD24-A7FB14863BA3}"/>
              </a:ext>
            </a:extLst>
          </p:cNvPr>
          <p:cNvSpPr>
            <a:spLocks noGrp="1"/>
          </p:cNvSpPr>
          <p:nvPr>
            <p:ph type="title" idx="4"/>
          </p:nvPr>
        </p:nvSpPr>
        <p:spPr/>
        <p:txBody>
          <a:bodyPr/>
          <a:lstStyle/>
          <a:p>
            <a:endParaRPr lang="es-EC"/>
          </a:p>
        </p:txBody>
      </p:sp>
      <p:sp>
        <p:nvSpPr>
          <p:cNvPr id="6" name="Título 5">
            <a:extLst>
              <a:ext uri="{FF2B5EF4-FFF2-40B4-BE49-F238E27FC236}">
                <a16:creationId xmlns:a16="http://schemas.microsoft.com/office/drawing/2014/main" id="{C7E978AF-DADC-7F9C-A746-15252080F670}"/>
              </a:ext>
            </a:extLst>
          </p:cNvPr>
          <p:cNvSpPr>
            <a:spLocks noGrp="1"/>
          </p:cNvSpPr>
          <p:nvPr>
            <p:ph type="title" idx="5"/>
          </p:nvPr>
        </p:nvSpPr>
        <p:spPr/>
        <p:txBody>
          <a:bodyPr/>
          <a:lstStyle/>
          <a:p>
            <a:endParaRPr lang="es-EC"/>
          </a:p>
        </p:txBody>
      </p:sp>
      <p:sp>
        <p:nvSpPr>
          <p:cNvPr id="7" name="Título 6">
            <a:extLst>
              <a:ext uri="{FF2B5EF4-FFF2-40B4-BE49-F238E27FC236}">
                <a16:creationId xmlns:a16="http://schemas.microsoft.com/office/drawing/2014/main" id="{2A4B8191-022B-B4C8-0961-7CEF0233DFEA}"/>
              </a:ext>
            </a:extLst>
          </p:cNvPr>
          <p:cNvSpPr>
            <a:spLocks noGrp="1"/>
          </p:cNvSpPr>
          <p:nvPr>
            <p:ph type="title" idx="6"/>
          </p:nvPr>
        </p:nvSpPr>
        <p:spPr/>
        <p:txBody>
          <a:bodyPr/>
          <a:lstStyle/>
          <a:p>
            <a:endParaRPr lang="es-EC"/>
          </a:p>
        </p:txBody>
      </p:sp>
      <p:sp>
        <p:nvSpPr>
          <p:cNvPr id="8" name="Título 7">
            <a:extLst>
              <a:ext uri="{FF2B5EF4-FFF2-40B4-BE49-F238E27FC236}">
                <a16:creationId xmlns:a16="http://schemas.microsoft.com/office/drawing/2014/main" id="{27AEB7A7-DF71-B069-98C6-6BCC17ADB4FD}"/>
              </a:ext>
            </a:extLst>
          </p:cNvPr>
          <p:cNvSpPr>
            <a:spLocks noGrp="1"/>
          </p:cNvSpPr>
          <p:nvPr>
            <p:ph type="title" idx="7"/>
          </p:nvPr>
        </p:nvSpPr>
        <p:spPr/>
        <p:txBody>
          <a:bodyPr/>
          <a:lstStyle/>
          <a:p>
            <a:endParaRPr lang="es-EC"/>
          </a:p>
        </p:txBody>
      </p:sp>
      <p:sp>
        <p:nvSpPr>
          <p:cNvPr id="9" name="Título 8">
            <a:extLst>
              <a:ext uri="{FF2B5EF4-FFF2-40B4-BE49-F238E27FC236}">
                <a16:creationId xmlns:a16="http://schemas.microsoft.com/office/drawing/2014/main" id="{309167CE-5CDB-41B8-D3CE-ECD3B05C4C9E}"/>
              </a:ext>
            </a:extLst>
          </p:cNvPr>
          <p:cNvSpPr>
            <a:spLocks noGrp="1"/>
          </p:cNvSpPr>
          <p:nvPr>
            <p:ph type="title" idx="8"/>
          </p:nvPr>
        </p:nvSpPr>
        <p:spPr/>
        <p:txBody>
          <a:bodyPr/>
          <a:lstStyle/>
          <a:p>
            <a:endParaRPr lang="es-EC"/>
          </a:p>
        </p:txBody>
      </p:sp>
      <p:sp>
        <p:nvSpPr>
          <p:cNvPr id="10" name="Título 9">
            <a:extLst>
              <a:ext uri="{FF2B5EF4-FFF2-40B4-BE49-F238E27FC236}">
                <a16:creationId xmlns:a16="http://schemas.microsoft.com/office/drawing/2014/main" id="{DA37AD7F-E693-66D3-6B93-7248A30FFE07}"/>
              </a:ext>
            </a:extLst>
          </p:cNvPr>
          <p:cNvSpPr>
            <a:spLocks noGrp="1"/>
          </p:cNvSpPr>
          <p:nvPr>
            <p:ph type="title" idx="9"/>
          </p:nvPr>
        </p:nvSpPr>
        <p:spPr/>
        <p:txBody>
          <a:bodyPr/>
          <a:lstStyle/>
          <a:p>
            <a:endParaRPr lang="es-EC"/>
          </a:p>
        </p:txBody>
      </p:sp>
      <p:sp>
        <p:nvSpPr>
          <p:cNvPr id="11" name="Título 10">
            <a:extLst>
              <a:ext uri="{FF2B5EF4-FFF2-40B4-BE49-F238E27FC236}">
                <a16:creationId xmlns:a16="http://schemas.microsoft.com/office/drawing/2014/main" id="{F7A7E10B-D334-8D08-7A87-D9246831F6D2}"/>
              </a:ext>
            </a:extLst>
          </p:cNvPr>
          <p:cNvSpPr>
            <a:spLocks noGrp="1"/>
          </p:cNvSpPr>
          <p:nvPr>
            <p:ph type="title" idx="13"/>
          </p:nvPr>
        </p:nvSpPr>
        <p:spPr/>
        <p:txBody>
          <a:bodyPr/>
          <a:lstStyle/>
          <a:p>
            <a:endParaRPr lang="es-EC"/>
          </a:p>
        </p:txBody>
      </p:sp>
      <p:sp>
        <p:nvSpPr>
          <p:cNvPr id="12" name="Título 11">
            <a:extLst>
              <a:ext uri="{FF2B5EF4-FFF2-40B4-BE49-F238E27FC236}">
                <a16:creationId xmlns:a16="http://schemas.microsoft.com/office/drawing/2014/main" id="{DF9A58D0-6518-A6AB-D719-44DFDC8FC1A8}"/>
              </a:ext>
            </a:extLst>
          </p:cNvPr>
          <p:cNvSpPr>
            <a:spLocks noGrp="1"/>
          </p:cNvSpPr>
          <p:nvPr>
            <p:ph type="title" idx="14"/>
          </p:nvPr>
        </p:nvSpPr>
        <p:spPr/>
        <p:txBody>
          <a:bodyPr/>
          <a:lstStyle/>
          <a:p>
            <a:endParaRPr lang="es-EC"/>
          </a:p>
        </p:txBody>
      </p:sp>
      <p:sp>
        <p:nvSpPr>
          <p:cNvPr id="13" name="Título 12">
            <a:extLst>
              <a:ext uri="{FF2B5EF4-FFF2-40B4-BE49-F238E27FC236}">
                <a16:creationId xmlns:a16="http://schemas.microsoft.com/office/drawing/2014/main" id="{86E8718A-0851-D5AD-6086-F74E1CA899FE}"/>
              </a:ext>
            </a:extLst>
          </p:cNvPr>
          <p:cNvSpPr>
            <a:spLocks noGrp="1"/>
          </p:cNvSpPr>
          <p:nvPr>
            <p:ph type="title" idx="15"/>
          </p:nvPr>
        </p:nvSpPr>
        <p:spPr/>
        <p:txBody>
          <a:bodyPr/>
          <a:lstStyle/>
          <a:p>
            <a:endParaRPr lang="es-EC"/>
          </a:p>
        </p:txBody>
      </p:sp>
      <p:pic>
        <p:nvPicPr>
          <p:cNvPr id="15" name="Imagen 14">
            <a:extLst>
              <a:ext uri="{FF2B5EF4-FFF2-40B4-BE49-F238E27FC236}">
                <a16:creationId xmlns:a16="http://schemas.microsoft.com/office/drawing/2014/main" id="{13A5D639-0BFE-B513-FDB2-A72EDB3FD94C}"/>
              </a:ext>
            </a:extLst>
          </p:cNvPr>
          <p:cNvPicPr>
            <a:picLocks noChangeAspect="1"/>
          </p:cNvPicPr>
          <p:nvPr/>
        </p:nvPicPr>
        <p:blipFill rotWithShape="1">
          <a:blip r:embed="rId2"/>
          <a:srcRect l="48231" t="21124" r="12184"/>
          <a:stretch/>
        </p:blipFill>
        <p:spPr bwMode="auto">
          <a:xfrm>
            <a:off x="527126" y="602428"/>
            <a:ext cx="7756262" cy="4206239"/>
          </a:xfrm>
          <a:prstGeom prst="rect">
            <a:avLst/>
          </a:prstGeom>
          <a:ln>
            <a:noFill/>
          </a:ln>
          <a:extLst>
            <a:ext uri="{53640926-AAD7-44D8-BBD7-CCE9431645EC}">
              <a14:shadowObscured xmlns:a14="http://schemas.microsoft.com/office/drawing/2010/main"/>
            </a:ext>
          </a:extLst>
        </p:spPr>
      </p:pic>
      <p:sp>
        <p:nvSpPr>
          <p:cNvPr id="16" name="Flecha: a la derecha 15">
            <a:extLst>
              <a:ext uri="{FF2B5EF4-FFF2-40B4-BE49-F238E27FC236}">
                <a16:creationId xmlns:a16="http://schemas.microsoft.com/office/drawing/2014/main" id="{8E3B0765-FF39-269C-EB6F-0E5D2DBDCECC}"/>
              </a:ext>
            </a:extLst>
          </p:cNvPr>
          <p:cNvSpPr/>
          <p:nvPr/>
        </p:nvSpPr>
        <p:spPr>
          <a:xfrm>
            <a:off x="1422300" y="602428"/>
            <a:ext cx="1073474" cy="393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8951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2305C-4EDB-AC33-5F5F-2F3C79379CAA}"/>
              </a:ext>
            </a:extLst>
          </p:cNvPr>
          <p:cNvSpPr>
            <a:spLocks noGrp="1"/>
          </p:cNvSpPr>
          <p:nvPr>
            <p:ph type="title"/>
          </p:nvPr>
        </p:nvSpPr>
        <p:spPr/>
        <p:txBody>
          <a:bodyPr/>
          <a:lstStyle/>
          <a:p>
            <a:endParaRPr lang="es-EC"/>
          </a:p>
        </p:txBody>
      </p:sp>
      <p:sp>
        <p:nvSpPr>
          <p:cNvPr id="3" name="Título 2">
            <a:extLst>
              <a:ext uri="{FF2B5EF4-FFF2-40B4-BE49-F238E27FC236}">
                <a16:creationId xmlns:a16="http://schemas.microsoft.com/office/drawing/2014/main" id="{A4E9E64B-FC1F-70BD-1C2A-BF1169E52C37}"/>
              </a:ext>
            </a:extLst>
          </p:cNvPr>
          <p:cNvSpPr>
            <a:spLocks noGrp="1"/>
          </p:cNvSpPr>
          <p:nvPr>
            <p:ph type="title" idx="2"/>
          </p:nvPr>
        </p:nvSpPr>
        <p:spPr/>
        <p:txBody>
          <a:bodyPr/>
          <a:lstStyle/>
          <a:p>
            <a:endParaRPr lang="es-EC"/>
          </a:p>
        </p:txBody>
      </p:sp>
      <p:sp>
        <p:nvSpPr>
          <p:cNvPr id="4" name="Título 3">
            <a:extLst>
              <a:ext uri="{FF2B5EF4-FFF2-40B4-BE49-F238E27FC236}">
                <a16:creationId xmlns:a16="http://schemas.microsoft.com/office/drawing/2014/main" id="{D5C589CB-2642-1E82-4756-B69B28E402C3}"/>
              </a:ext>
            </a:extLst>
          </p:cNvPr>
          <p:cNvSpPr>
            <a:spLocks noGrp="1"/>
          </p:cNvSpPr>
          <p:nvPr>
            <p:ph type="title" idx="3"/>
          </p:nvPr>
        </p:nvSpPr>
        <p:spPr/>
        <p:txBody>
          <a:bodyPr/>
          <a:lstStyle/>
          <a:p>
            <a:endParaRPr lang="es-EC"/>
          </a:p>
        </p:txBody>
      </p:sp>
      <p:sp>
        <p:nvSpPr>
          <p:cNvPr id="5" name="Título 4">
            <a:extLst>
              <a:ext uri="{FF2B5EF4-FFF2-40B4-BE49-F238E27FC236}">
                <a16:creationId xmlns:a16="http://schemas.microsoft.com/office/drawing/2014/main" id="{20A4EB2C-704A-09FB-E3CB-C303C8219414}"/>
              </a:ext>
            </a:extLst>
          </p:cNvPr>
          <p:cNvSpPr>
            <a:spLocks noGrp="1"/>
          </p:cNvSpPr>
          <p:nvPr>
            <p:ph type="title" idx="4"/>
          </p:nvPr>
        </p:nvSpPr>
        <p:spPr/>
        <p:txBody>
          <a:bodyPr/>
          <a:lstStyle/>
          <a:p>
            <a:endParaRPr lang="es-EC"/>
          </a:p>
        </p:txBody>
      </p:sp>
      <p:sp>
        <p:nvSpPr>
          <p:cNvPr id="6" name="Título 5">
            <a:extLst>
              <a:ext uri="{FF2B5EF4-FFF2-40B4-BE49-F238E27FC236}">
                <a16:creationId xmlns:a16="http://schemas.microsoft.com/office/drawing/2014/main" id="{1E50893C-2904-A3C1-F9DA-05DD2BD2FE36}"/>
              </a:ext>
            </a:extLst>
          </p:cNvPr>
          <p:cNvSpPr>
            <a:spLocks noGrp="1"/>
          </p:cNvSpPr>
          <p:nvPr>
            <p:ph type="title" idx="5"/>
          </p:nvPr>
        </p:nvSpPr>
        <p:spPr/>
        <p:txBody>
          <a:bodyPr/>
          <a:lstStyle/>
          <a:p>
            <a:endParaRPr lang="es-EC"/>
          </a:p>
        </p:txBody>
      </p:sp>
      <p:sp>
        <p:nvSpPr>
          <p:cNvPr id="7" name="Título 6">
            <a:extLst>
              <a:ext uri="{FF2B5EF4-FFF2-40B4-BE49-F238E27FC236}">
                <a16:creationId xmlns:a16="http://schemas.microsoft.com/office/drawing/2014/main" id="{15B3D70D-7304-F980-1DDB-88F7231127B2}"/>
              </a:ext>
            </a:extLst>
          </p:cNvPr>
          <p:cNvSpPr>
            <a:spLocks noGrp="1"/>
          </p:cNvSpPr>
          <p:nvPr>
            <p:ph type="title" idx="6"/>
          </p:nvPr>
        </p:nvSpPr>
        <p:spPr/>
        <p:txBody>
          <a:bodyPr/>
          <a:lstStyle/>
          <a:p>
            <a:endParaRPr lang="es-EC"/>
          </a:p>
        </p:txBody>
      </p:sp>
      <p:sp>
        <p:nvSpPr>
          <p:cNvPr id="8" name="Título 7">
            <a:extLst>
              <a:ext uri="{FF2B5EF4-FFF2-40B4-BE49-F238E27FC236}">
                <a16:creationId xmlns:a16="http://schemas.microsoft.com/office/drawing/2014/main" id="{20946CBA-76AD-41C4-8C09-7A28ECC111CB}"/>
              </a:ext>
            </a:extLst>
          </p:cNvPr>
          <p:cNvSpPr>
            <a:spLocks noGrp="1"/>
          </p:cNvSpPr>
          <p:nvPr>
            <p:ph type="title" idx="7"/>
          </p:nvPr>
        </p:nvSpPr>
        <p:spPr/>
        <p:txBody>
          <a:bodyPr/>
          <a:lstStyle/>
          <a:p>
            <a:endParaRPr lang="es-EC"/>
          </a:p>
        </p:txBody>
      </p:sp>
      <p:sp>
        <p:nvSpPr>
          <p:cNvPr id="9" name="Título 8">
            <a:extLst>
              <a:ext uri="{FF2B5EF4-FFF2-40B4-BE49-F238E27FC236}">
                <a16:creationId xmlns:a16="http://schemas.microsoft.com/office/drawing/2014/main" id="{A307EB68-15E1-EDC6-AF09-E75287ACAEF0}"/>
              </a:ext>
            </a:extLst>
          </p:cNvPr>
          <p:cNvSpPr>
            <a:spLocks noGrp="1"/>
          </p:cNvSpPr>
          <p:nvPr>
            <p:ph type="title" idx="8"/>
          </p:nvPr>
        </p:nvSpPr>
        <p:spPr/>
        <p:txBody>
          <a:bodyPr/>
          <a:lstStyle/>
          <a:p>
            <a:endParaRPr lang="es-EC"/>
          </a:p>
        </p:txBody>
      </p:sp>
      <p:sp>
        <p:nvSpPr>
          <p:cNvPr id="10" name="Título 9">
            <a:extLst>
              <a:ext uri="{FF2B5EF4-FFF2-40B4-BE49-F238E27FC236}">
                <a16:creationId xmlns:a16="http://schemas.microsoft.com/office/drawing/2014/main" id="{D9E192DE-B45F-D59B-1397-5B07B086B064}"/>
              </a:ext>
            </a:extLst>
          </p:cNvPr>
          <p:cNvSpPr>
            <a:spLocks noGrp="1"/>
          </p:cNvSpPr>
          <p:nvPr>
            <p:ph type="title" idx="9"/>
          </p:nvPr>
        </p:nvSpPr>
        <p:spPr/>
        <p:txBody>
          <a:bodyPr/>
          <a:lstStyle/>
          <a:p>
            <a:endParaRPr lang="es-EC"/>
          </a:p>
        </p:txBody>
      </p:sp>
      <p:sp>
        <p:nvSpPr>
          <p:cNvPr id="11" name="Título 10">
            <a:extLst>
              <a:ext uri="{FF2B5EF4-FFF2-40B4-BE49-F238E27FC236}">
                <a16:creationId xmlns:a16="http://schemas.microsoft.com/office/drawing/2014/main" id="{FC57B417-CCE1-720B-2C9E-1CCA830D7F36}"/>
              </a:ext>
            </a:extLst>
          </p:cNvPr>
          <p:cNvSpPr>
            <a:spLocks noGrp="1"/>
          </p:cNvSpPr>
          <p:nvPr>
            <p:ph type="title" idx="13"/>
          </p:nvPr>
        </p:nvSpPr>
        <p:spPr/>
        <p:txBody>
          <a:bodyPr/>
          <a:lstStyle/>
          <a:p>
            <a:endParaRPr lang="es-EC"/>
          </a:p>
        </p:txBody>
      </p:sp>
      <p:sp>
        <p:nvSpPr>
          <p:cNvPr id="12" name="Título 11">
            <a:extLst>
              <a:ext uri="{FF2B5EF4-FFF2-40B4-BE49-F238E27FC236}">
                <a16:creationId xmlns:a16="http://schemas.microsoft.com/office/drawing/2014/main" id="{20918DE0-E48E-5088-DC8D-D0BED2141F5E}"/>
              </a:ext>
            </a:extLst>
          </p:cNvPr>
          <p:cNvSpPr>
            <a:spLocks noGrp="1"/>
          </p:cNvSpPr>
          <p:nvPr>
            <p:ph type="title" idx="14"/>
          </p:nvPr>
        </p:nvSpPr>
        <p:spPr/>
        <p:txBody>
          <a:bodyPr/>
          <a:lstStyle/>
          <a:p>
            <a:endParaRPr lang="es-EC"/>
          </a:p>
        </p:txBody>
      </p:sp>
      <p:sp>
        <p:nvSpPr>
          <p:cNvPr id="13" name="Título 12">
            <a:extLst>
              <a:ext uri="{FF2B5EF4-FFF2-40B4-BE49-F238E27FC236}">
                <a16:creationId xmlns:a16="http://schemas.microsoft.com/office/drawing/2014/main" id="{B9B41674-9AFC-CD56-2B9C-94CE1F4E538C}"/>
              </a:ext>
            </a:extLst>
          </p:cNvPr>
          <p:cNvSpPr>
            <a:spLocks noGrp="1"/>
          </p:cNvSpPr>
          <p:nvPr>
            <p:ph type="title" idx="15"/>
          </p:nvPr>
        </p:nvSpPr>
        <p:spPr/>
        <p:txBody>
          <a:bodyPr/>
          <a:lstStyle/>
          <a:p>
            <a:endParaRPr lang="es-EC"/>
          </a:p>
        </p:txBody>
      </p:sp>
      <p:pic>
        <p:nvPicPr>
          <p:cNvPr id="15" name="Imagen 14">
            <a:extLst>
              <a:ext uri="{FF2B5EF4-FFF2-40B4-BE49-F238E27FC236}">
                <a16:creationId xmlns:a16="http://schemas.microsoft.com/office/drawing/2014/main" id="{0E2EC0B4-4B60-6FBB-E9F0-E351CE0A67AD}"/>
              </a:ext>
            </a:extLst>
          </p:cNvPr>
          <p:cNvPicPr>
            <a:picLocks noChangeAspect="1"/>
          </p:cNvPicPr>
          <p:nvPr/>
        </p:nvPicPr>
        <p:blipFill rotWithShape="1">
          <a:blip r:embed="rId2"/>
          <a:srcRect l="9760" t="22828" r="51402" b="7662"/>
          <a:stretch/>
        </p:blipFill>
        <p:spPr bwMode="auto">
          <a:xfrm>
            <a:off x="494852" y="398033"/>
            <a:ext cx="7853082" cy="4432151"/>
          </a:xfrm>
          <a:prstGeom prst="rect">
            <a:avLst/>
          </a:prstGeom>
          <a:ln>
            <a:noFill/>
          </a:ln>
          <a:extLst>
            <a:ext uri="{53640926-AAD7-44D8-BBD7-CCE9431645EC}">
              <a14:shadowObscured xmlns:a14="http://schemas.microsoft.com/office/drawing/2010/main"/>
            </a:ext>
          </a:extLst>
        </p:spPr>
      </p:pic>
      <p:sp>
        <p:nvSpPr>
          <p:cNvPr id="16" name="Flecha: a la derecha 15">
            <a:extLst>
              <a:ext uri="{FF2B5EF4-FFF2-40B4-BE49-F238E27FC236}">
                <a16:creationId xmlns:a16="http://schemas.microsoft.com/office/drawing/2014/main" id="{962BC22A-1A24-11EE-2750-2064C5727EDF}"/>
              </a:ext>
            </a:extLst>
          </p:cNvPr>
          <p:cNvSpPr/>
          <p:nvPr/>
        </p:nvSpPr>
        <p:spPr>
          <a:xfrm>
            <a:off x="1151068" y="398034"/>
            <a:ext cx="1237130" cy="5133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6477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4" name="Imagen 3">
            <a:extLst>
              <a:ext uri="{FF2B5EF4-FFF2-40B4-BE49-F238E27FC236}">
                <a16:creationId xmlns:a16="http://schemas.microsoft.com/office/drawing/2014/main" id="{302DD1DC-3336-14F8-29DD-98E98730809E}"/>
              </a:ext>
            </a:extLst>
          </p:cNvPr>
          <p:cNvPicPr>
            <a:picLocks noChangeAspect="1"/>
          </p:cNvPicPr>
          <p:nvPr/>
        </p:nvPicPr>
        <p:blipFill rotWithShape="1">
          <a:blip r:embed="rId3"/>
          <a:srcRect t="7739" b="8810"/>
          <a:stretch/>
        </p:blipFill>
        <p:spPr>
          <a:xfrm>
            <a:off x="714375" y="398032"/>
            <a:ext cx="7715250" cy="42923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6" name="CuadroTexto 5">
            <a:extLst>
              <a:ext uri="{FF2B5EF4-FFF2-40B4-BE49-F238E27FC236}">
                <a16:creationId xmlns:a16="http://schemas.microsoft.com/office/drawing/2014/main" id="{2321FADB-0BD2-14E8-8C36-C497C05D5430}"/>
              </a:ext>
            </a:extLst>
          </p:cNvPr>
          <p:cNvSpPr txBox="1"/>
          <p:nvPr/>
        </p:nvSpPr>
        <p:spPr>
          <a:xfrm>
            <a:off x="355002" y="920451"/>
            <a:ext cx="8606117" cy="3108543"/>
          </a:xfrm>
          <a:prstGeom prst="rect">
            <a:avLst/>
          </a:prstGeom>
          <a:noFill/>
        </p:spPr>
        <p:txBody>
          <a:bodyPr wrap="square" rtlCol="0">
            <a:spAutoFit/>
          </a:bodyPr>
          <a:lstStyle/>
          <a:p>
            <a:pPr algn="l"/>
            <a:r>
              <a:rPr lang="es-MX" sz="2800" b="0" i="1" u="none" strike="noStrike" baseline="0" dirty="0">
                <a:solidFill>
                  <a:schemeClr val="accent1">
                    <a:lumMod val="75000"/>
                  </a:schemeClr>
                </a:solidFill>
                <a:latin typeface="ScalaPro-Italic"/>
              </a:rPr>
              <a:t>Los conocimientos tanto teóricos como prácticos de</a:t>
            </a:r>
          </a:p>
          <a:p>
            <a:pPr algn="l"/>
            <a:r>
              <a:rPr lang="es-MX" sz="2800" b="0" i="1" u="none" strike="noStrike" baseline="0" dirty="0">
                <a:solidFill>
                  <a:schemeClr val="accent1">
                    <a:lumMod val="75000"/>
                  </a:schemeClr>
                </a:solidFill>
                <a:latin typeface="ScalaPro-Italic"/>
              </a:rPr>
              <a:t>la administración se enfocarán al servicio de los Seres</a:t>
            </a:r>
          </a:p>
          <a:p>
            <a:pPr algn="l"/>
            <a:r>
              <a:rPr lang="es-MX" sz="2800" b="0" i="1" u="none" strike="noStrike" baseline="0" dirty="0">
                <a:solidFill>
                  <a:schemeClr val="bg1"/>
                </a:solidFill>
                <a:latin typeface="ScalaPro-Italic"/>
              </a:rPr>
              <a:t>Hu</a:t>
            </a:r>
            <a:r>
              <a:rPr lang="es-MX" sz="2800" b="0" i="1" u="none" strike="noStrike" baseline="0" dirty="0">
                <a:solidFill>
                  <a:schemeClr val="accent1">
                    <a:lumMod val="75000"/>
                  </a:schemeClr>
                </a:solidFill>
                <a:latin typeface="ScalaPro-Italic"/>
              </a:rPr>
              <a:t>manos para formar organizaciones que logren</a:t>
            </a:r>
          </a:p>
          <a:p>
            <a:pPr algn="l"/>
            <a:r>
              <a:rPr lang="es-EC" sz="2800" b="0" i="1" u="none" strike="noStrike" baseline="0" dirty="0">
                <a:solidFill>
                  <a:schemeClr val="accent1">
                    <a:lumMod val="75000"/>
                  </a:schemeClr>
                </a:solidFill>
                <a:latin typeface="ScalaPro-Italic"/>
              </a:rPr>
              <a:t>satisfacer necesidades tanto individuales como colectivas,</a:t>
            </a:r>
          </a:p>
          <a:p>
            <a:pPr algn="l"/>
            <a:r>
              <a:rPr lang="es-MX" sz="2800" b="0" i="1" u="none" strike="noStrike" baseline="0" dirty="0">
                <a:solidFill>
                  <a:schemeClr val="accent1">
                    <a:lumMod val="75000"/>
                  </a:schemeClr>
                </a:solidFill>
                <a:latin typeface="ScalaPro-Italic"/>
              </a:rPr>
              <a:t>para lograr el desarrollo social, compartir bienes y servicios, propiciar y ejercer conductas altamente </a:t>
            </a:r>
            <a:r>
              <a:rPr lang="es-EC" sz="2800" b="0" i="1" u="none" strike="noStrike" baseline="0" dirty="0">
                <a:solidFill>
                  <a:schemeClr val="accent1">
                    <a:lumMod val="75000"/>
                  </a:schemeClr>
                </a:solidFill>
                <a:latin typeface="ScalaPro-Italic"/>
              </a:rPr>
              <a:t>positivas.</a:t>
            </a:r>
            <a:endParaRPr lang="es-EC"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B05587B-2B6E-43D9-F634-A0CBEC6A6E84}"/>
              </a:ext>
            </a:extLst>
          </p:cNvPr>
          <p:cNvSpPr txBox="1"/>
          <p:nvPr/>
        </p:nvSpPr>
        <p:spPr>
          <a:xfrm>
            <a:off x="860612" y="774551"/>
            <a:ext cx="7100047" cy="3732903"/>
          </a:xfrm>
          <a:prstGeom prst="rect">
            <a:avLst/>
          </a:prstGeom>
          <a:noFill/>
        </p:spPr>
        <p:txBody>
          <a:bodyPr wrap="square" rtlCol="0">
            <a:spAutoFit/>
          </a:bodyPr>
          <a:lstStyle/>
          <a:p>
            <a:endParaRPr lang="es-EC" dirty="0"/>
          </a:p>
        </p:txBody>
      </p:sp>
      <p:pic>
        <p:nvPicPr>
          <p:cNvPr id="5" name="Imagen 4">
            <a:extLst>
              <a:ext uri="{FF2B5EF4-FFF2-40B4-BE49-F238E27FC236}">
                <a16:creationId xmlns:a16="http://schemas.microsoft.com/office/drawing/2014/main" id="{386AD479-A6B4-2026-896A-FD1D8BDE801B}"/>
              </a:ext>
            </a:extLst>
          </p:cNvPr>
          <p:cNvPicPr>
            <a:picLocks noChangeAspect="1"/>
          </p:cNvPicPr>
          <p:nvPr/>
        </p:nvPicPr>
        <p:blipFill>
          <a:blip r:embed="rId2"/>
          <a:stretch>
            <a:fillRect/>
          </a:stretch>
        </p:blipFill>
        <p:spPr>
          <a:xfrm>
            <a:off x="1280160" y="301214"/>
            <a:ext cx="6078071" cy="4485939"/>
          </a:xfrm>
          <a:prstGeom prst="rect">
            <a:avLst/>
          </a:prstGeom>
        </p:spPr>
      </p:pic>
    </p:spTree>
    <p:extLst>
      <p:ext uri="{BB962C8B-B14F-4D97-AF65-F5344CB8AC3E}">
        <p14:creationId xmlns:p14="http://schemas.microsoft.com/office/powerpoint/2010/main" val="183259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7"/>
          <p:cNvSpPr txBox="1">
            <a:spLocks noGrp="1"/>
          </p:cNvSpPr>
          <p:nvPr>
            <p:ph type="subTitle" idx="1"/>
          </p:nvPr>
        </p:nvSpPr>
        <p:spPr>
          <a:xfrm>
            <a:off x="1108894" y="1232695"/>
            <a:ext cx="7498637" cy="2331507"/>
          </a:xfrm>
          <a:prstGeom prst="rect">
            <a:avLst/>
          </a:prstGeom>
        </p:spPr>
        <p:txBody>
          <a:bodyPr spcFirstLastPara="1" wrap="square" lIns="91425" tIns="91425" rIns="91425" bIns="91425" anchor="t" anchorCtr="0">
            <a:noAutofit/>
          </a:bodyPr>
          <a:lstStyle/>
          <a:p>
            <a:pPr algn="l"/>
            <a:r>
              <a:rPr lang="es-EC" sz="2000" b="0" i="0" u="none" strike="noStrike" baseline="0" dirty="0">
                <a:latin typeface="BerkeleyStd-Medium"/>
              </a:rPr>
              <a:t>La filosofía orienta y determina </a:t>
            </a:r>
            <a:r>
              <a:rPr lang="es-MX" sz="2000" b="0" i="0" u="none" strike="noStrike" baseline="0" dirty="0">
                <a:latin typeface="BerkeleyStd-Medium"/>
              </a:rPr>
              <a:t>los fundamentos intelectuales,</a:t>
            </a:r>
          </a:p>
          <a:p>
            <a:pPr algn="l"/>
            <a:r>
              <a:rPr lang="es-MX" sz="2000" b="0" i="0" u="none" strike="noStrike" baseline="0" dirty="0">
                <a:latin typeface="BerkeleyStd-Medium"/>
              </a:rPr>
              <a:t>establece las razones más elevadas de todas las cosas. </a:t>
            </a:r>
            <a:r>
              <a:rPr lang="es-MX" sz="2000" dirty="0">
                <a:latin typeface="BerkeleyStd-Medium"/>
              </a:rPr>
              <a:t>L</a:t>
            </a:r>
            <a:r>
              <a:rPr lang="es-MX" sz="2000" b="0" i="0" u="none" strike="noStrike" baseline="0" dirty="0">
                <a:latin typeface="BerkeleyStd-Medium"/>
              </a:rPr>
              <a:t>os </a:t>
            </a:r>
          </a:p>
          <a:p>
            <a:pPr algn="l"/>
            <a:r>
              <a:rPr lang="es-MX" sz="2000" b="0" i="0" u="none" strike="noStrike" baseline="0" dirty="0">
                <a:latin typeface="BerkeleyStd-Medium"/>
              </a:rPr>
              <a:t>conocimientos y las acciones  del  hombre deben orientarse al </a:t>
            </a:r>
          </a:p>
          <a:p>
            <a:pPr algn="l"/>
            <a:r>
              <a:rPr lang="es-MX" sz="2000" b="0" i="0" u="none" strike="noStrike" baseline="0" dirty="0">
                <a:latin typeface="BerkeleyStd-Medium"/>
              </a:rPr>
              <a:t>perfeccionamiento de la sociedad. De igual  forma, la filosofía </a:t>
            </a:r>
          </a:p>
          <a:p>
            <a:pPr algn="l"/>
            <a:r>
              <a:rPr lang="es-MX" sz="2000" b="0" i="0" u="none" strike="noStrike" baseline="0" dirty="0">
                <a:latin typeface="BerkeleyStd-Medium"/>
              </a:rPr>
              <a:t>orienta los esfuerzos humanos a la búsqueda de la verdad,  al </a:t>
            </a:r>
            <a:endParaRPr lang="es-MX" sz="2000" dirty="0">
              <a:latin typeface="BerkeleyStd-Medium"/>
            </a:endParaRPr>
          </a:p>
          <a:p>
            <a:pPr algn="l"/>
            <a:r>
              <a:rPr lang="es-MX" sz="2000" dirty="0">
                <a:latin typeface="BerkeleyStd-Medium"/>
              </a:rPr>
              <a:t>d</a:t>
            </a:r>
            <a:r>
              <a:rPr lang="es-MX" sz="2000" b="0" i="0" u="none" strike="noStrike" baseline="0" dirty="0">
                <a:latin typeface="BerkeleyStd-Medium"/>
              </a:rPr>
              <a:t>ominio de la naturaleza, no para destruirla, sino para </a:t>
            </a:r>
            <a:r>
              <a:rPr lang="es-EC" sz="2000" b="0" i="0" u="none" strike="noStrike" baseline="0" dirty="0">
                <a:latin typeface="BerkeleyStd-Medium"/>
              </a:rPr>
              <a:t>armonizar con </a:t>
            </a:r>
          </a:p>
          <a:p>
            <a:pPr algn="l"/>
            <a:r>
              <a:rPr lang="es-EC" sz="2000" b="0" i="0" u="none" strike="noStrike" baseline="0" dirty="0">
                <a:latin typeface="BerkeleyStd-Medium"/>
              </a:rPr>
              <a:t>ella</a:t>
            </a:r>
            <a:r>
              <a:rPr lang="es-EC" sz="1800" b="0" i="0" u="none" strike="noStrike" baseline="0" dirty="0">
                <a:latin typeface="BerkeleyStd-Medium"/>
              </a:rPr>
              <a:t>.</a:t>
            </a:r>
            <a:endParaRPr dirty="0"/>
          </a:p>
        </p:txBody>
      </p:sp>
      <p:grpSp>
        <p:nvGrpSpPr>
          <p:cNvPr id="564" name="Google Shape;564;p37"/>
          <p:cNvGrpSpPr/>
          <p:nvPr/>
        </p:nvGrpSpPr>
        <p:grpSpPr>
          <a:xfrm>
            <a:off x="720002" y="3314292"/>
            <a:ext cx="478698" cy="478710"/>
            <a:chOff x="2670116" y="1958189"/>
            <a:chExt cx="579187" cy="579202"/>
          </a:xfrm>
        </p:grpSpPr>
        <p:sp>
          <p:nvSpPr>
            <p:cNvPr id="565" name="Google Shape;565;p37"/>
            <p:cNvSpPr/>
            <p:nvPr/>
          </p:nvSpPr>
          <p:spPr>
            <a:xfrm>
              <a:off x="2902214" y="2111908"/>
              <a:ext cx="139683" cy="139664"/>
            </a:xfrm>
            <a:custGeom>
              <a:avLst/>
              <a:gdLst/>
              <a:ahLst/>
              <a:cxnLst/>
              <a:rect l="l" t="t" r="r" b="b"/>
              <a:pathLst>
                <a:path w="139683" h="139664" extrusionOk="0">
                  <a:moveTo>
                    <a:pt x="90226" y="138307"/>
                  </a:moveTo>
                  <a:cubicBezTo>
                    <a:pt x="100063" y="140270"/>
                    <a:pt x="118320" y="141818"/>
                    <a:pt x="130080" y="130065"/>
                  </a:cubicBezTo>
                  <a:cubicBezTo>
                    <a:pt x="141840" y="118305"/>
                    <a:pt x="140291" y="100047"/>
                    <a:pt x="138321" y="90211"/>
                  </a:cubicBezTo>
                  <a:cubicBezTo>
                    <a:pt x="134427" y="70717"/>
                    <a:pt x="122941" y="50653"/>
                    <a:pt x="105989" y="33693"/>
                  </a:cubicBezTo>
                  <a:cubicBezTo>
                    <a:pt x="89038" y="16733"/>
                    <a:pt x="68966" y="5255"/>
                    <a:pt x="49473" y="1361"/>
                  </a:cubicBezTo>
                  <a:cubicBezTo>
                    <a:pt x="45939" y="657"/>
                    <a:pt x="41310" y="0"/>
                    <a:pt x="36290" y="0"/>
                  </a:cubicBezTo>
                  <a:cubicBezTo>
                    <a:pt x="7508" y="0"/>
                    <a:pt x="-4267" y="21237"/>
                    <a:pt x="1371" y="49457"/>
                  </a:cubicBezTo>
                  <a:cubicBezTo>
                    <a:pt x="9424" y="89663"/>
                    <a:pt x="49763" y="130206"/>
                    <a:pt x="90226" y="138307"/>
                  </a:cubicBezTo>
                  <a:close/>
                  <a:moveTo>
                    <a:pt x="57808" y="33693"/>
                  </a:moveTo>
                  <a:lnTo>
                    <a:pt x="105989" y="81875"/>
                  </a:lnTo>
                  <a:lnTo>
                    <a:pt x="81899" y="105966"/>
                  </a:lnTo>
                  <a:lnTo>
                    <a:pt x="33718" y="57784"/>
                  </a:lnTo>
                  <a:lnTo>
                    <a:pt x="57808" y="336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7"/>
            <p:cNvSpPr/>
            <p:nvPr/>
          </p:nvSpPr>
          <p:spPr>
            <a:xfrm>
              <a:off x="2834062" y="2201368"/>
              <a:ext cx="118384" cy="118386"/>
            </a:xfrm>
            <a:custGeom>
              <a:avLst/>
              <a:gdLst/>
              <a:ahLst/>
              <a:cxnLst/>
              <a:rect l="l" t="t" r="r" b="b"/>
              <a:pathLst>
                <a:path w="118384" h="118386" extrusionOk="0">
                  <a:moveTo>
                    <a:pt x="118384" y="70420"/>
                  </a:moveTo>
                  <a:cubicBezTo>
                    <a:pt x="108704" y="65471"/>
                    <a:pt x="99298" y="59301"/>
                    <a:pt x="90423" y="52045"/>
                  </a:cubicBezTo>
                  <a:lnTo>
                    <a:pt x="57818" y="84651"/>
                  </a:lnTo>
                  <a:lnTo>
                    <a:pt x="33727" y="60560"/>
                  </a:lnTo>
                  <a:lnTo>
                    <a:pt x="66333" y="27962"/>
                  </a:lnTo>
                  <a:cubicBezTo>
                    <a:pt x="59077" y="19087"/>
                    <a:pt x="52907" y="9680"/>
                    <a:pt x="47958" y="0"/>
                  </a:cubicBezTo>
                  <a:cubicBezTo>
                    <a:pt x="25916" y="16585"/>
                    <a:pt x="6759" y="42060"/>
                    <a:pt x="1395" y="68895"/>
                  </a:cubicBezTo>
                  <a:cubicBezTo>
                    <a:pt x="-5603" y="103886"/>
                    <a:pt x="14227" y="124029"/>
                    <a:pt x="49490" y="116991"/>
                  </a:cubicBezTo>
                  <a:cubicBezTo>
                    <a:pt x="76325" y="111620"/>
                    <a:pt x="101800" y="92463"/>
                    <a:pt x="118384" y="70420"/>
                  </a:cubicBezTo>
                  <a:lnTo>
                    <a:pt x="118384" y="704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7"/>
            <p:cNvSpPr/>
            <p:nvPr/>
          </p:nvSpPr>
          <p:spPr>
            <a:xfrm>
              <a:off x="2670116" y="1958189"/>
              <a:ext cx="579187" cy="579202"/>
            </a:xfrm>
            <a:custGeom>
              <a:avLst/>
              <a:gdLst/>
              <a:ahLst/>
              <a:cxnLst/>
              <a:rect l="l" t="t" r="r" b="b"/>
              <a:pathLst>
                <a:path w="579187" h="579202" extrusionOk="0">
                  <a:moveTo>
                    <a:pt x="289594" y="0"/>
                  </a:moveTo>
                  <a:cubicBezTo>
                    <a:pt x="129546" y="0"/>
                    <a:pt x="0" y="129526"/>
                    <a:pt x="0" y="289601"/>
                  </a:cubicBezTo>
                  <a:cubicBezTo>
                    <a:pt x="0" y="449653"/>
                    <a:pt x="129523" y="579203"/>
                    <a:pt x="289594" y="579203"/>
                  </a:cubicBezTo>
                  <a:cubicBezTo>
                    <a:pt x="449642" y="579203"/>
                    <a:pt x="579188" y="449677"/>
                    <a:pt x="579188" y="289601"/>
                  </a:cubicBezTo>
                  <a:cubicBezTo>
                    <a:pt x="579188" y="129549"/>
                    <a:pt x="449665" y="0"/>
                    <a:pt x="289594" y="0"/>
                  </a:cubicBezTo>
                  <a:close/>
                  <a:moveTo>
                    <a:pt x="101812" y="170819"/>
                  </a:moveTo>
                  <a:lnTo>
                    <a:pt x="135747" y="170819"/>
                  </a:lnTo>
                  <a:lnTo>
                    <a:pt x="135747" y="204755"/>
                  </a:lnTo>
                  <a:lnTo>
                    <a:pt x="101812" y="204755"/>
                  </a:lnTo>
                  <a:lnTo>
                    <a:pt x="101812" y="170819"/>
                  </a:lnTo>
                  <a:close/>
                  <a:moveTo>
                    <a:pt x="255659" y="477389"/>
                  </a:moveTo>
                  <a:lnTo>
                    <a:pt x="221725" y="477389"/>
                  </a:lnTo>
                  <a:lnTo>
                    <a:pt x="221725" y="443453"/>
                  </a:lnTo>
                  <a:lnTo>
                    <a:pt x="255659" y="443453"/>
                  </a:lnTo>
                  <a:lnTo>
                    <a:pt x="255659" y="477389"/>
                  </a:lnTo>
                  <a:close/>
                  <a:moveTo>
                    <a:pt x="440134" y="396318"/>
                  </a:moveTo>
                  <a:cubicBezTo>
                    <a:pt x="434434" y="424835"/>
                    <a:pt x="419030" y="445588"/>
                    <a:pt x="396762" y="454759"/>
                  </a:cubicBezTo>
                  <a:cubicBezTo>
                    <a:pt x="372515" y="464745"/>
                    <a:pt x="346689" y="458521"/>
                    <a:pt x="324819" y="443805"/>
                  </a:cubicBezTo>
                  <a:cubicBezTo>
                    <a:pt x="299915" y="427056"/>
                    <a:pt x="281181" y="400197"/>
                    <a:pt x="270500" y="371524"/>
                  </a:cubicBezTo>
                  <a:cubicBezTo>
                    <a:pt x="254526" y="382518"/>
                    <a:pt x="237277" y="390141"/>
                    <a:pt x="220122" y="393566"/>
                  </a:cubicBezTo>
                  <a:cubicBezTo>
                    <a:pt x="194256" y="398742"/>
                    <a:pt x="168047" y="394551"/>
                    <a:pt x="149500" y="376004"/>
                  </a:cubicBezTo>
                  <a:cubicBezTo>
                    <a:pt x="132470" y="358982"/>
                    <a:pt x="126238" y="333898"/>
                    <a:pt x="131939" y="305381"/>
                  </a:cubicBezTo>
                  <a:cubicBezTo>
                    <a:pt x="139578" y="267207"/>
                    <a:pt x="167077" y="231465"/>
                    <a:pt x="200089" y="209884"/>
                  </a:cubicBezTo>
                  <a:cubicBezTo>
                    <a:pt x="188275" y="151943"/>
                    <a:pt x="228308" y="109673"/>
                    <a:pt x="288265" y="121660"/>
                  </a:cubicBezTo>
                  <a:cubicBezTo>
                    <a:pt x="314279" y="126859"/>
                    <a:pt x="340527" y="141653"/>
                    <a:pt x="362186" y="163313"/>
                  </a:cubicBezTo>
                  <a:cubicBezTo>
                    <a:pt x="383845" y="184972"/>
                    <a:pt x="398638" y="211221"/>
                    <a:pt x="403838" y="237236"/>
                  </a:cubicBezTo>
                  <a:cubicBezTo>
                    <a:pt x="406152" y="248801"/>
                    <a:pt x="406497" y="259810"/>
                    <a:pt x="404964" y="269936"/>
                  </a:cubicBezTo>
                  <a:cubicBezTo>
                    <a:pt x="415121" y="282157"/>
                    <a:pt x="423745" y="296545"/>
                    <a:pt x="430133" y="312050"/>
                  </a:cubicBezTo>
                  <a:cubicBezTo>
                    <a:pt x="441784" y="340379"/>
                    <a:pt x="445341" y="370304"/>
                    <a:pt x="440134" y="396318"/>
                  </a:cubicBezTo>
                  <a:lnTo>
                    <a:pt x="440134" y="396318"/>
                  </a:lnTo>
                  <a:close/>
                  <a:moveTo>
                    <a:pt x="443442" y="221730"/>
                  </a:moveTo>
                  <a:lnTo>
                    <a:pt x="477376" y="221730"/>
                  </a:lnTo>
                  <a:lnTo>
                    <a:pt x="477376" y="255666"/>
                  </a:lnTo>
                  <a:lnTo>
                    <a:pt x="443442" y="255666"/>
                  </a:lnTo>
                  <a:lnTo>
                    <a:pt x="443442" y="221730"/>
                  </a:lnTo>
                  <a:close/>
                  <a:moveTo>
                    <a:pt x="477376" y="323537"/>
                  </a:moveTo>
                  <a:lnTo>
                    <a:pt x="477376" y="289601"/>
                  </a:lnTo>
                  <a:lnTo>
                    <a:pt x="511311" y="289601"/>
                  </a:lnTo>
                  <a:lnTo>
                    <a:pt x="511311" y="323537"/>
                  </a:lnTo>
                  <a:lnTo>
                    <a:pt x="477376" y="32353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7"/>
            <p:cNvSpPr/>
            <p:nvPr/>
          </p:nvSpPr>
          <p:spPr>
            <a:xfrm>
              <a:off x="2968600" y="2263601"/>
              <a:ext cx="109918" cy="120105"/>
            </a:xfrm>
            <a:custGeom>
              <a:avLst/>
              <a:gdLst/>
              <a:ahLst/>
              <a:cxnLst/>
              <a:rect l="l" t="t" r="r" b="b"/>
              <a:pathLst>
                <a:path w="109918" h="120105" extrusionOk="0">
                  <a:moveTo>
                    <a:pt x="90107" y="0"/>
                  </a:moveTo>
                  <a:cubicBezTo>
                    <a:pt x="82546" y="8398"/>
                    <a:pt x="73249" y="14403"/>
                    <a:pt x="62631" y="18031"/>
                  </a:cubicBezTo>
                  <a:lnTo>
                    <a:pt x="81600" y="64102"/>
                  </a:lnTo>
                  <a:lnTo>
                    <a:pt x="50097" y="77074"/>
                  </a:lnTo>
                  <a:lnTo>
                    <a:pt x="27234" y="21558"/>
                  </a:lnTo>
                  <a:cubicBezTo>
                    <a:pt x="23747" y="21198"/>
                    <a:pt x="20158" y="20635"/>
                    <a:pt x="17124" y="20017"/>
                  </a:cubicBezTo>
                  <a:cubicBezTo>
                    <a:pt x="12120" y="27672"/>
                    <a:pt x="6404" y="34999"/>
                    <a:pt x="0" y="41896"/>
                  </a:cubicBezTo>
                  <a:cubicBezTo>
                    <a:pt x="7037" y="68325"/>
                    <a:pt x="23019" y="95113"/>
                    <a:pt x="45350" y="110134"/>
                  </a:cubicBezTo>
                  <a:cubicBezTo>
                    <a:pt x="53678" y="115733"/>
                    <a:pt x="69934" y="124185"/>
                    <a:pt x="85306" y="117852"/>
                  </a:cubicBezTo>
                  <a:cubicBezTo>
                    <a:pt x="110921" y="107304"/>
                    <a:pt x="117708" y="62320"/>
                    <a:pt x="100131" y="19634"/>
                  </a:cubicBezTo>
                  <a:cubicBezTo>
                    <a:pt x="97292" y="12730"/>
                    <a:pt x="93915" y="6146"/>
                    <a:pt x="90107" y="0"/>
                  </a:cubicBezTo>
                  <a:lnTo>
                    <a:pt x="901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9" name="Google Shape;569;p37"/>
          <p:cNvGrpSpPr/>
          <p:nvPr/>
        </p:nvGrpSpPr>
        <p:grpSpPr>
          <a:xfrm>
            <a:off x="762170" y="1640891"/>
            <a:ext cx="394345" cy="478717"/>
            <a:chOff x="3981557" y="1037090"/>
            <a:chExt cx="477126" cy="579210"/>
          </a:xfrm>
        </p:grpSpPr>
        <p:sp>
          <p:nvSpPr>
            <p:cNvPr id="570" name="Google Shape;570;p37"/>
            <p:cNvSpPr/>
            <p:nvPr/>
          </p:nvSpPr>
          <p:spPr>
            <a:xfrm>
              <a:off x="4066761" y="1394773"/>
              <a:ext cx="136317" cy="136320"/>
            </a:xfrm>
            <a:custGeom>
              <a:avLst/>
              <a:gdLst/>
              <a:ahLst/>
              <a:cxnLst/>
              <a:rect l="l" t="t" r="r" b="b"/>
              <a:pathLst>
                <a:path w="136317" h="136320" extrusionOk="0">
                  <a:moveTo>
                    <a:pt x="136317" y="68160"/>
                  </a:moveTo>
                  <a:cubicBezTo>
                    <a:pt x="136317" y="105804"/>
                    <a:pt x="105802" y="136321"/>
                    <a:pt x="68159" y="136321"/>
                  </a:cubicBezTo>
                  <a:cubicBezTo>
                    <a:pt x="30516" y="136321"/>
                    <a:pt x="0" y="105804"/>
                    <a:pt x="0" y="68160"/>
                  </a:cubicBezTo>
                  <a:cubicBezTo>
                    <a:pt x="0" y="30516"/>
                    <a:pt x="30516" y="0"/>
                    <a:pt x="68159" y="0"/>
                  </a:cubicBezTo>
                  <a:cubicBezTo>
                    <a:pt x="105802" y="0"/>
                    <a:pt x="136317" y="30516"/>
                    <a:pt x="136317" y="681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7"/>
            <p:cNvSpPr/>
            <p:nvPr/>
          </p:nvSpPr>
          <p:spPr>
            <a:xfrm>
              <a:off x="3981557" y="1309567"/>
              <a:ext cx="306725" cy="306733"/>
            </a:xfrm>
            <a:custGeom>
              <a:avLst/>
              <a:gdLst/>
              <a:ahLst/>
              <a:cxnLst/>
              <a:rect l="l" t="t" r="r" b="b"/>
              <a:pathLst>
                <a:path w="306725" h="306733" extrusionOk="0">
                  <a:moveTo>
                    <a:pt x="153362" y="0"/>
                  </a:moveTo>
                  <a:cubicBezTo>
                    <a:pt x="68659" y="0"/>
                    <a:pt x="0" y="68661"/>
                    <a:pt x="0" y="153367"/>
                  </a:cubicBezTo>
                  <a:cubicBezTo>
                    <a:pt x="0" y="238073"/>
                    <a:pt x="68659" y="306733"/>
                    <a:pt x="153362" y="306733"/>
                  </a:cubicBezTo>
                  <a:cubicBezTo>
                    <a:pt x="238066" y="306733"/>
                    <a:pt x="306725" y="238073"/>
                    <a:pt x="306725" y="153367"/>
                  </a:cubicBezTo>
                  <a:cubicBezTo>
                    <a:pt x="306725" y="68661"/>
                    <a:pt x="238059" y="0"/>
                    <a:pt x="153362" y="0"/>
                  </a:cubicBezTo>
                  <a:lnTo>
                    <a:pt x="153362" y="0"/>
                  </a:lnTo>
                  <a:close/>
                  <a:moveTo>
                    <a:pt x="153362" y="255611"/>
                  </a:moveTo>
                  <a:cubicBezTo>
                    <a:pt x="96987" y="255611"/>
                    <a:pt x="51121" y="209743"/>
                    <a:pt x="51121" y="153367"/>
                  </a:cubicBezTo>
                  <a:cubicBezTo>
                    <a:pt x="51121" y="96990"/>
                    <a:pt x="96987" y="51122"/>
                    <a:pt x="153362" y="51122"/>
                  </a:cubicBezTo>
                  <a:cubicBezTo>
                    <a:pt x="209738" y="51122"/>
                    <a:pt x="255604" y="96990"/>
                    <a:pt x="255604" y="153367"/>
                  </a:cubicBezTo>
                  <a:cubicBezTo>
                    <a:pt x="255604" y="209743"/>
                    <a:pt x="209738" y="255611"/>
                    <a:pt x="153362" y="255611"/>
                  </a:cubicBezTo>
                  <a:lnTo>
                    <a:pt x="153362" y="25561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7"/>
            <p:cNvSpPr/>
            <p:nvPr/>
          </p:nvSpPr>
          <p:spPr>
            <a:xfrm>
              <a:off x="4175845" y="1130459"/>
              <a:ext cx="61316" cy="61318"/>
            </a:xfrm>
            <a:custGeom>
              <a:avLst/>
              <a:gdLst/>
              <a:ahLst/>
              <a:cxnLst/>
              <a:rect l="l" t="t" r="r" b="b"/>
              <a:pathLst>
                <a:path w="61316" h="61318" extrusionOk="0">
                  <a:moveTo>
                    <a:pt x="30658" y="61319"/>
                  </a:moveTo>
                  <a:cubicBezTo>
                    <a:pt x="47563" y="61319"/>
                    <a:pt x="61317" y="47564"/>
                    <a:pt x="61317" y="30659"/>
                  </a:cubicBezTo>
                  <a:cubicBezTo>
                    <a:pt x="61317" y="13754"/>
                    <a:pt x="47563" y="0"/>
                    <a:pt x="30658" y="0"/>
                  </a:cubicBezTo>
                  <a:cubicBezTo>
                    <a:pt x="13754" y="0"/>
                    <a:pt x="0" y="13754"/>
                    <a:pt x="0" y="30659"/>
                  </a:cubicBezTo>
                  <a:cubicBezTo>
                    <a:pt x="0" y="47564"/>
                    <a:pt x="13754" y="61319"/>
                    <a:pt x="30658" y="61319"/>
                  </a:cubicBezTo>
                  <a:lnTo>
                    <a:pt x="30658" y="613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7"/>
            <p:cNvSpPr/>
            <p:nvPr/>
          </p:nvSpPr>
          <p:spPr>
            <a:xfrm>
              <a:off x="4084878" y="1037090"/>
              <a:ext cx="248035" cy="248042"/>
            </a:xfrm>
            <a:custGeom>
              <a:avLst/>
              <a:gdLst/>
              <a:ahLst/>
              <a:cxnLst/>
              <a:rect l="l" t="t" r="r" b="b"/>
              <a:pathLst>
                <a:path w="248035" h="248042" extrusionOk="0">
                  <a:moveTo>
                    <a:pt x="124018" y="248042"/>
                  </a:moveTo>
                  <a:cubicBezTo>
                    <a:pt x="192513" y="248042"/>
                    <a:pt x="248036" y="192518"/>
                    <a:pt x="248036" y="124021"/>
                  </a:cubicBezTo>
                  <a:cubicBezTo>
                    <a:pt x="248036" y="55524"/>
                    <a:pt x="192513" y="0"/>
                    <a:pt x="124018" y="0"/>
                  </a:cubicBezTo>
                  <a:cubicBezTo>
                    <a:pt x="55523" y="0"/>
                    <a:pt x="0" y="55524"/>
                    <a:pt x="0" y="124021"/>
                  </a:cubicBezTo>
                  <a:cubicBezTo>
                    <a:pt x="0" y="192518"/>
                    <a:pt x="55523" y="248042"/>
                    <a:pt x="124018" y="248042"/>
                  </a:cubicBezTo>
                  <a:close/>
                  <a:moveTo>
                    <a:pt x="121625" y="59286"/>
                  </a:moveTo>
                  <a:cubicBezTo>
                    <a:pt x="157319" y="59286"/>
                    <a:pt x="186367" y="88326"/>
                    <a:pt x="186367" y="124021"/>
                  </a:cubicBezTo>
                  <a:cubicBezTo>
                    <a:pt x="186367" y="159724"/>
                    <a:pt x="157327" y="188764"/>
                    <a:pt x="121625" y="188764"/>
                  </a:cubicBezTo>
                  <a:cubicBezTo>
                    <a:pt x="85932" y="188764"/>
                    <a:pt x="56884" y="159724"/>
                    <a:pt x="56884" y="124021"/>
                  </a:cubicBezTo>
                  <a:cubicBezTo>
                    <a:pt x="56884" y="88326"/>
                    <a:pt x="85924" y="59286"/>
                    <a:pt x="121625" y="59286"/>
                  </a:cubicBezTo>
                  <a:lnTo>
                    <a:pt x="121625" y="592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7"/>
            <p:cNvSpPr/>
            <p:nvPr/>
          </p:nvSpPr>
          <p:spPr>
            <a:xfrm>
              <a:off x="4313671" y="1462934"/>
              <a:ext cx="59807" cy="68160"/>
            </a:xfrm>
            <a:custGeom>
              <a:avLst/>
              <a:gdLst/>
              <a:ahLst/>
              <a:cxnLst/>
              <a:rect l="l" t="t" r="r" b="b"/>
              <a:pathLst>
                <a:path w="59807" h="68160" extrusionOk="0">
                  <a:moveTo>
                    <a:pt x="59808" y="34084"/>
                  </a:moveTo>
                  <a:cubicBezTo>
                    <a:pt x="59808" y="15294"/>
                    <a:pt x="44522" y="0"/>
                    <a:pt x="25725" y="0"/>
                  </a:cubicBezTo>
                  <a:cubicBezTo>
                    <a:pt x="19493" y="0"/>
                    <a:pt x="13660" y="1689"/>
                    <a:pt x="8624" y="4621"/>
                  </a:cubicBezTo>
                  <a:cubicBezTo>
                    <a:pt x="8186" y="22621"/>
                    <a:pt x="5184" y="39995"/>
                    <a:pt x="0" y="56400"/>
                  </a:cubicBezTo>
                  <a:cubicBezTo>
                    <a:pt x="6255" y="63602"/>
                    <a:pt x="15466" y="68160"/>
                    <a:pt x="25725" y="68160"/>
                  </a:cubicBezTo>
                  <a:cubicBezTo>
                    <a:pt x="44522" y="68160"/>
                    <a:pt x="59808" y="52874"/>
                    <a:pt x="59808" y="34084"/>
                  </a:cubicBezTo>
                  <a:lnTo>
                    <a:pt x="59808" y="3408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7"/>
            <p:cNvSpPr/>
            <p:nvPr/>
          </p:nvSpPr>
          <p:spPr>
            <a:xfrm>
              <a:off x="4269275" y="1377727"/>
              <a:ext cx="189408" cy="238557"/>
            </a:xfrm>
            <a:custGeom>
              <a:avLst/>
              <a:gdLst/>
              <a:ahLst/>
              <a:cxnLst/>
              <a:rect l="l" t="t" r="r" b="b"/>
              <a:pathLst>
                <a:path w="189408" h="238557" extrusionOk="0">
                  <a:moveTo>
                    <a:pt x="70129" y="0"/>
                  </a:moveTo>
                  <a:cubicBezTo>
                    <a:pt x="57955" y="0"/>
                    <a:pt x="46203" y="1830"/>
                    <a:pt x="35139" y="5215"/>
                  </a:cubicBezTo>
                  <a:cubicBezTo>
                    <a:pt x="42364" y="20471"/>
                    <a:pt x="47595" y="36852"/>
                    <a:pt x="50488" y="54015"/>
                  </a:cubicBezTo>
                  <a:cubicBezTo>
                    <a:pt x="56712" y="52139"/>
                    <a:pt x="63303" y="51114"/>
                    <a:pt x="70129" y="51114"/>
                  </a:cubicBezTo>
                  <a:cubicBezTo>
                    <a:pt x="107715" y="51114"/>
                    <a:pt x="138288" y="81695"/>
                    <a:pt x="138288" y="119275"/>
                  </a:cubicBezTo>
                  <a:cubicBezTo>
                    <a:pt x="138288" y="156854"/>
                    <a:pt x="107707" y="187435"/>
                    <a:pt x="70129" y="187435"/>
                  </a:cubicBezTo>
                  <a:cubicBezTo>
                    <a:pt x="55288" y="187435"/>
                    <a:pt x="41558" y="182650"/>
                    <a:pt x="30354" y="174573"/>
                  </a:cubicBezTo>
                  <a:cubicBezTo>
                    <a:pt x="22128" y="189672"/>
                    <a:pt x="11893" y="203519"/>
                    <a:pt x="0" y="215757"/>
                  </a:cubicBezTo>
                  <a:cubicBezTo>
                    <a:pt x="19680" y="230089"/>
                    <a:pt x="43912" y="238557"/>
                    <a:pt x="70129" y="238557"/>
                  </a:cubicBezTo>
                  <a:cubicBezTo>
                    <a:pt x="136004" y="238557"/>
                    <a:pt x="189409" y="185152"/>
                    <a:pt x="189409" y="119275"/>
                  </a:cubicBezTo>
                  <a:cubicBezTo>
                    <a:pt x="189409" y="53405"/>
                    <a:pt x="136004" y="0"/>
                    <a:pt x="70129" y="0"/>
                  </a:cubicBezTo>
                  <a:lnTo>
                    <a:pt x="7012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A44C667-8F66-831D-3286-54F4177FF6B7}"/>
              </a:ext>
            </a:extLst>
          </p:cNvPr>
          <p:cNvSpPr>
            <a:spLocks noGrp="1"/>
          </p:cNvSpPr>
          <p:nvPr>
            <p:ph type="subTitle" idx="1"/>
          </p:nvPr>
        </p:nvSpPr>
        <p:spPr>
          <a:xfrm>
            <a:off x="398034" y="474359"/>
            <a:ext cx="7767020" cy="1311409"/>
          </a:xfrm>
        </p:spPr>
        <p:txBody>
          <a:bodyPr/>
          <a:lstStyle/>
          <a:p>
            <a:pPr algn="l"/>
            <a:r>
              <a:rPr lang="es-MX" sz="1800" b="0" i="0" u="none" strike="noStrike" baseline="0" dirty="0">
                <a:latin typeface="ScalaPro-Regular"/>
              </a:rPr>
              <a:t>Mediante la administración, es posible proporcionar a la sociedad un </a:t>
            </a:r>
            <a:endParaRPr lang="es-MX" sz="1800" b="0" i="0" u="none" strike="noStrike" baseline="0" dirty="0" smtClean="0">
              <a:latin typeface="ScalaPro-Regular"/>
            </a:endParaRPr>
          </a:p>
          <a:p>
            <a:pPr algn="l"/>
            <a:r>
              <a:rPr lang="es-MX" sz="1800" b="0" i="0" u="none" strike="noStrike" baseline="0" dirty="0" smtClean="0">
                <a:latin typeface="ScalaPro-Regular"/>
              </a:rPr>
              <a:t>servicio </a:t>
            </a:r>
            <a:r>
              <a:rPr lang="es-MX" sz="1800" b="0" i="0" u="none" strike="noStrike" baseline="0" dirty="0">
                <a:latin typeface="ScalaPro-Regular"/>
              </a:rPr>
              <a:t>o </a:t>
            </a:r>
            <a:r>
              <a:rPr lang="es-MX" sz="1800" b="0" i="0" u="none" strike="noStrike" baseline="0" dirty="0" smtClean="0">
                <a:latin typeface="ScalaPro-Regular"/>
              </a:rPr>
              <a:t>producto </a:t>
            </a:r>
            <a:r>
              <a:rPr lang="es-MX" sz="1800" b="0" i="0" u="none" strike="noStrike" baseline="0" dirty="0">
                <a:latin typeface="ScalaPro-Regular"/>
              </a:rPr>
              <a:t>de calidad. </a:t>
            </a:r>
            <a:r>
              <a:rPr lang="es-MX" sz="1800" b="0" i="0" u="none" strike="noStrike" baseline="0" dirty="0">
                <a:latin typeface="BerkeleyStd-Medium"/>
              </a:rPr>
              <a:t>La interpretación de los conocimientos </a:t>
            </a:r>
            <a:endParaRPr lang="es-MX" sz="1800" b="0" i="0" u="none" strike="noStrike" baseline="0" dirty="0" smtClean="0">
              <a:latin typeface="BerkeleyStd-Medium"/>
            </a:endParaRPr>
          </a:p>
          <a:p>
            <a:pPr algn="l"/>
            <a:r>
              <a:rPr lang="es-MX" sz="1800" b="0" i="0" u="none" strike="noStrike" baseline="0" dirty="0" smtClean="0">
                <a:latin typeface="BerkeleyStd-Medium"/>
              </a:rPr>
              <a:t>depende </a:t>
            </a:r>
            <a:r>
              <a:rPr lang="es-MX" sz="1800" b="0" i="0" u="none" strike="noStrike" baseline="0" dirty="0">
                <a:latin typeface="BerkeleyStd-Medium"/>
              </a:rPr>
              <a:t>de la </a:t>
            </a:r>
            <a:r>
              <a:rPr lang="es-MX" sz="1800" b="0" i="0" u="none" strike="noStrike" baseline="0" dirty="0" smtClean="0">
                <a:latin typeface="BerkeleyStd-Medium"/>
              </a:rPr>
              <a:t>orientación </a:t>
            </a:r>
            <a:r>
              <a:rPr lang="es-MX" sz="1800" b="0" i="0" u="none" strike="noStrike" baseline="0" dirty="0">
                <a:latin typeface="BerkeleyStd-Medium"/>
              </a:rPr>
              <a:t>filosófica que se les dé; por lo mismo, para </a:t>
            </a:r>
            <a:endParaRPr lang="es-MX" sz="1800" b="0" i="0" u="none" strike="noStrike" baseline="0" dirty="0" smtClean="0">
              <a:latin typeface="BerkeleyStd-Medium"/>
            </a:endParaRPr>
          </a:p>
          <a:p>
            <a:pPr algn="l"/>
            <a:r>
              <a:rPr lang="es-MX" sz="1800" b="0" i="0" u="none" strike="noStrike" baseline="0" dirty="0" smtClean="0">
                <a:latin typeface="BerkeleyStd-Medium"/>
              </a:rPr>
              <a:t>interpretar </a:t>
            </a:r>
            <a:r>
              <a:rPr lang="es-MX" sz="1800" b="0" i="0" u="none" strike="noStrike" baseline="0" dirty="0">
                <a:latin typeface="BerkeleyStd-Medium"/>
              </a:rPr>
              <a:t>la teoría de </a:t>
            </a:r>
            <a:r>
              <a:rPr lang="es-MX" sz="1800" b="0" i="0" u="none" strike="noStrike" baseline="0" dirty="0" smtClean="0">
                <a:latin typeface="BerkeleyStd-Medium"/>
              </a:rPr>
              <a:t>la </a:t>
            </a:r>
            <a:r>
              <a:rPr lang="es-MX" sz="1800" b="0" i="0" u="none" strike="noStrike" baseline="0" dirty="0">
                <a:latin typeface="BerkeleyStd-Medium"/>
              </a:rPr>
              <a:t>administración es menester conocer la filosofía que </a:t>
            </a:r>
            <a:r>
              <a:rPr lang="es-EC" sz="1800" b="0" i="0" u="none" strike="noStrike" baseline="0" dirty="0">
                <a:latin typeface="BerkeleyStd-Medium"/>
              </a:rPr>
              <a:t>los orienta.</a:t>
            </a:r>
            <a:endParaRPr lang="es-EC" dirty="0"/>
          </a:p>
        </p:txBody>
      </p:sp>
      <p:sp>
        <p:nvSpPr>
          <p:cNvPr id="7" name="Trapecio 6">
            <a:extLst>
              <a:ext uri="{FF2B5EF4-FFF2-40B4-BE49-F238E27FC236}">
                <a16:creationId xmlns:a16="http://schemas.microsoft.com/office/drawing/2014/main" id="{7A44C33B-7920-00BD-00C9-BCD80828C5A3}"/>
              </a:ext>
            </a:extLst>
          </p:cNvPr>
          <p:cNvSpPr/>
          <p:nvPr/>
        </p:nvSpPr>
        <p:spPr>
          <a:xfrm rot="5400000">
            <a:off x="96818" y="1871131"/>
            <a:ext cx="2926081" cy="2538804"/>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l"/>
            <a:r>
              <a:rPr lang="es-EC" sz="2000" b="1" i="0" u="none" strike="noStrike" baseline="0" dirty="0">
                <a:solidFill>
                  <a:srgbClr val="FFFF00"/>
                </a:solidFill>
                <a:latin typeface="DaxPro-Medium"/>
              </a:rPr>
              <a:t>Modelo</a:t>
            </a:r>
          </a:p>
          <a:p>
            <a:pPr algn="l"/>
            <a:r>
              <a:rPr lang="es-EC" sz="1800" b="0" i="0" u="none" strike="noStrike" baseline="0" dirty="0">
                <a:latin typeface="DaxPro-Regular"/>
              </a:rPr>
              <a:t>• Clásico</a:t>
            </a:r>
          </a:p>
          <a:p>
            <a:pPr algn="l"/>
            <a:r>
              <a:rPr lang="es-EC" sz="1800" b="0" i="0" u="none" strike="noStrike" baseline="0" dirty="0">
                <a:latin typeface="DaxPro-Regular"/>
              </a:rPr>
              <a:t>• Neoclásico</a:t>
            </a:r>
          </a:p>
          <a:p>
            <a:pPr algn="l"/>
            <a:r>
              <a:rPr lang="es-EC" sz="1800" b="0" i="0" u="none" strike="noStrike" baseline="0" dirty="0">
                <a:latin typeface="DaxPro-Regular"/>
              </a:rPr>
              <a:t>• Burocrático</a:t>
            </a:r>
          </a:p>
          <a:p>
            <a:pPr algn="l"/>
            <a:r>
              <a:rPr lang="es-EC" sz="1800" b="0" i="0" u="none" strike="noStrike" baseline="0" dirty="0">
                <a:latin typeface="DaxPro-Regular"/>
              </a:rPr>
              <a:t>• Sistémico</a:t>
            </a:r>
          </a:p>
          <a:p>
            <a:pPr algn="l"/>
            <a:r>
              <a:rPr lang="es-EC" sz="1800" b="0" i="0" u="none" strike="noStrike" baseline="0" dirty="0">
                <a:latin typeface="DaxPro-Regular"/>
              </a:rPr>
              <a:t>• Calidad</a:t>
            </a:r>
          </a:p>
          <a:p>
            <a:pPr algn="l"/>
            <a:r>
              <a:rPr lang="es-EC" sz="1800" b="0" i="0" u="none" strike="noStrike" baseline="0" dirty="0">
                <a:latin typeface="DaxPro-Regular"/>
              </a:rPr>
              <a:t>• Contemporáneos</a:t>
            </a:r>
            <a:endParaRPr lang="es-EC" dirty="0"/>
          </a:p>
        </p:txBody>
      </p:sp>
      <p:sp>
        <p:nvSpPr>
          <p:cNvPr id="9" name="Trapecio 8">
            <a:extLst>
              <a:ext uri="{FF2B5EF4-FFF2-40B4-BE49-F238E27FC236}">
                <a16:creationId xmlns:a16="http://schemas.microsoft.com/office/drawing/2014/main" id="{C47DA9F8-4E66-1374-AA3A-9E128A96BBBE}"/>
              </a:ext>
            </a:extLst>
          </p:cNvPr>
          <p:cNvSpPr/>
          <p:nvPr/>
        </p:nvSpPr>
        <p:spPr>
          <a:xfrm rot="5400000">
            <a:off x="3098041" y="1893506"/>
            <a:ext cx="2754280" cy="2538804"/>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l"/>
            <a:r>
              <a:rPr lang="es-EC" sz="2000" b="1" i="0" u="none" strike="noStrike" baseline="0" dirty="0">
                <a:solidFill>
                  <a:srgbClr val="FFFF00"/>
                </a:solidFill>
                <a:latin typeface="DaxPro-Medium"/>
              </a:rPr>
              <a:t>Variable</a:t>
            </a:r>
          </a:p>
          <a:p>
            <a:pPr algn="l"/>
            <a:r>
              <a:rPr lang="es-EC" sz="1800" b="0" i="0" u="none" strike="noStrike" baseline="0" dirty="0">
                <a:latin typeface="DaxPro-Regular"/>
              </a:rPr>
              <a:t>• Organización</a:t>
            </a:r>
          </a:p>
          <a:p>
            <a:pPr algn="l"/>
            <a:r>
              <a:rPr lang="es-EC" sz="1800" b="0" i="0" u="none" strike="noStrike" baseline="0" dirty="0">
                <a:latin typeface="DaxPro-Regular"/>
              </a:rPr>
              <a:t>• División de trabajo</a:t>
            </a:r>
          </a:p>
          <a:p>
            <a:pPr algn="l"/>
            <a:r>
              <a:rPr lang="es-EC" sz="1800" b="0" i="0" u="none" strike="noStrike" baseline="0" dirty="0">
                <a:latin typeface="DaxPro-Regular"/>
              </a:rPr>
              <a:t>• Productividad</a:t>
            </a:r>
          </a:p>
          <a:p>
            <a:pPr algn="l"/>
            <a:r>
              <a:rPr lang="es-EC" sz="1800" b="0" i="0" u="none" strike="noStrike" baseline="0" dirty="0">
                <a:latin typeface="DaxPro-Regular"/>
              </a:rPr>
              <a:t>• Ambiente</a:t>
            </a:r>
          </a:p>
          <a:p>
            <a:pPr algn="l"/>
            <a:r>
              <a:rPr lang="es-EC" sz="1800" b="0" i="0" u="none" strike="noStrike" baseline="0" dirty="0">
                <a:latin typeface="DaxPro-Regular"/>
              </a:rPr>
              <a:t>• Tecnología</a:t>
            </a:r>
            <a:endParaRPr lang="es-EC" dirty="0"/>
          </a:p>
        </p:txBody>
      </p:sp>
      <p:sp>
        <p:nvSpPr>
          <p:cNvPr id="10" name="Trapecio 9">
            <a:extLst>
              <a:ext uri="{FF2B5EF4-FFF2-40B4-BE49-F238E27FC236}">
                <a16:creationId xmlns:a16="http://schemas.microsoft.com/office/drawing/2014/main" id="{064251E7-F297-435F-F839-A063D53167F3}"/>
              </a:ext>
            </a:extLst>
          </p:cNvPr>
          <p:cNvSpPr/>
          <p:nvPr/>
        </p:nvSpPr>
        <p:spPr>
          <a:xfrm rot="5400000">
            <a:off x="6250030" y="1904262"/>
            <a:ext cx="2614430" cy="2377442"/>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l"/>
            <a:r>
              <a:rPr lang="es-EC" sz="2000" b="1" i="0" u="none" strike="noStrike" baseline="0" dirty="0">
                <a:solidFill>
                  <a:srgbClr val="FFFF00"/>
                </a:solidFill>
                <a:latin typeface="DaxPro-Medium"/>
              </a:rPr>
              <a:t>Concepto</a:t>
            </a:r>
          </a:p>
          <a:p>
            <a:pPr algn="l"/>
            <a:r>
              <a:rPr lang="es-EC" sz="1800" b="0" i="0" u="none" strike="noStrike" baseline="0" dirty="0">
                <a:latin typeface="DaxPro-Regular"/>
              </a:rPr>
              <a:t>• Hombre-rutina</a:t>
            </a:r>
          </a:p>
          <a:p>
            <a:pPr algn="l"/>
            <a:r>
              <a:rPr lang="es-EC" sz="1800" b="0" i="0" u="none" strike="noStrike" baseline="0" dirty="0">
                <a:latin typeface="DaxPro-Regular"/>
              </a:rPr>
              <a:t>• Hombre-núcleo</a:t>
            </a:r>
          </a:p>
          <a:p>
            <a:pPr algn="l"/>
            <a:r>
              <a:rPr lang="es-EC" sz="1800" b="0" i="0" u="none" strike="noStrike" baseline="0" dirty="0">
                <a:latin typeface="DaxPro-Regular"/>
              </a:rPr>
              <a:t>• Hombre-social</a:t>
            </a:r>
          </a:p>
          <a:p>
            <a:pPr algn="l"/>
            <a:r>
              <a:rPr lang="es-EC" sz="1800" b="0" i="0" u="none" strike="noStrike" baseline="0" dirty="0">
                <a:latin typeface="DaxPro-Regular"/>
              </a:rPr>
              <a:t>• Hombre-elemento</a:t>
            </a:r>
          </a:p>
          <a:p>
            <a:pPr algn="l"/>
            <a:r>
              <a:rPr lang="es-EC" sz="1800" b="0" i="0" u="none" strike="noStrike" baseline="0" dirty="0">
                <a:latin typeface="DaxPro-Regular"/>
              </a:rPr>
              <a:t>• Hombre-racional</a:t>
            </a:r>
            <a:endParaRPr lang="es-EC" dirty="0"/>
          </a:p>
        </p:txBody>
      </p:sp>
      <p:sp>
        <p:nvSpPr>
          <p:cNvPr id="11" name="CuadroTexto 10">
            <a:extLst>
              <a:ext uri="{FF2B5EF4-FFF2-40B4-BE49-F238E27FC236}">
                <a16:creationId xmlns:a16="http://schemas.microsoft.com/office/drawing/2014/main" id="{508C2D72-8BD9-465E-A6FA-B8F4B04D22F7}"/>
              </a:ext>
            </a:extLst>
          </p:cNvPr>
          <p:cNvSpPr txBox="1"/>
          <p:nvPr/>
        </p:nvSpPr>
        <p:spPr>
          <a:xfrm>
            <a:off x="1398494" y="4603574"/>
            <a:ext cx="6282466" cy="369332"/>
          </a:xfrm>
          <a:prstGeom prst="rect">
            <a:avLst/>
          </a:prstGeom>
          <a:noFill/>
        </p:spPr>
        <p:txBody>
          <a:bodyPr wrap="square" rtlCol="0">
            <a:spAutoFit/>
          </a:bodyPr>
          <a:lstStyle/>
          <a:p>
            <a:pPr algn="l"/>
            <a:r>
              <a:rPr lang="es-MX" sz="1800" dirty="0">
                <a:latin typeface="BerkeleyStd-Medium"/>
              </a:rPr>
              <a:t>T</a:t>
            </a:r>
            <a:r>
              <a:rPr lang="es-MX" sz="1800" b="0" i="0" u="none" strike="noStrike" baseline="0" dirty="0">
                <a:latin typeface="BerkeleyStd-Medium"/>
              </a:rPr>
              <a:t>res elementos importantes en la fi</a:t>
            </a:r>
            <a:r>
              <a:rPr lang="es-MX" sz="1800" dirty="0">
                <a:latin typeface="BerkeleyStd-Medium"/>
              </a:rPr>
              <a:t>l</a:t>
            </a:r>
            <a:r>
              <a:rPr lang="es-MX" sz="1800" b="0" i="0" u="none" strike="noStrike" baseline="0" dirty="0">
                <a:latin typeface="BerkeleyStd-Medium"/>
              </a:rPr>
              <a:t>osofía de la administración</a:t>
            </a:r>
            <a:endParaRPr lang="es-EC" dirty="0"/>
          </a:p>
        </p:txBody>
      </p:sp>
    </p:spTree>
    <p:extLst>
      <p:ext uri="{BB962C8B-B14F-4D97-AF65-F5344CB8AC3E}">
        <p14:creationId xmlns:p14="http://schemas.microsoft.com/office/powerpoint/2010/main" val="363728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CA3872E-7A1A-250E-E644-04E50A092A3A}"/>
              </a:ext>
            </a:extLst>
          </p:cNvPr>
          <p:cNvSpPr>
            <a:spLocks noGrp="1"/>
          </p:cNvSpPr>
          <p:nvPr>
            <p:ph type="subTitle" idx="1"/>
          </p:nvPr>
        </p:nvSpPr>
        <p:spPr>
          <a:xfrm>
            <a:off x="473335" y="732542"/>
            <a:ext cx="8272632" cy="3914761"/>
          </a:xfrm>
        </p:spPr>
        <p:txBody>
          <a:bodyPr/>
          <a:lstStyle/>
          <a:p>
            <a:pPr algn="l"/>
            <a:r>
              <a:rPr lang="es-MX" sz="2800" b="0" i="0" u="none" strike="noStrike" baseline="0" dirty="0" smtClean="0">
                <a:latin typeface="ScalaPro-Regular"/>
              </a:rPr>
              <a:t>Las </a:t>
            </a:r>
            <a:r>
              <a:rPr lang="es-MX" sz="2800" b="0" i="0" u="none" strike="noStrike" baseline="0" dirty="0">
                <a:latin typeface="ScalaPro-Regular"/>
              </a:rPr>
              <a:t>funciones del administrador, y las influencias </a:t>
            </a:r>
          </a:p>
          <a:p>
            <a:pPr algn="l"/>
            <a:r>
              <a:rPr lang="es-MX" sz="2800" b="0" i="0" u="none" strike="noStrike" baseline="0" dirty="0">
                <a:latin typeface="ScalaPro-Regular"/>
              </a:rPr>
              <a:t>ambientales </a:t>
            </a:r>
            <a:r>
              <a:rPr lang="es-MX" sz="2800" dirty="0">
                <a:latin typeface="ScalaPro-Regular"/>
              </a:rPr>
              <a:t> </a:t>
            </a:r>
            <a:r>
              <a:rPr lang="es-MX" sz="2800" b="0" i="0" u="none" strike="noStrike" baseline="0" dirty="0">
                <a:latin typeface="ScalaPro-Regular"/>
              </a:rPr>
              <a:t>de  las empresas entre otros  factores, </a:t>
            </a:r>
          </a:p>
          <a:p>
            <a:pPr algn="l"/>
            <a:r>
              <a:rPr lang="es-MX" sz="2800" b="0" i="0" u="none" strike="noStrike" baseline="0" dirty="0">
                <a:latin typeface="ScalaPro-Regular"/>
              </a:rPr>
              <a:t>son volubles que </a:t>
            </a:r>
            <a:r>
              <a:rPr lang="es-MX" sz="2800" dirty="0">
                <a:latin typeface="ScalaPro-Regular"/>
              </a:rPr>
              <a:t>poseer </a:t>
            </a:r>
            <a:r>
              <a:rPr lang="es-MX" sz="2800" b="0" i="0" u="none" strike="noStrike" baseline="0" dirty="0">
                <a:latin typeface="ScalaPro-Regular"/>
              </a:rPr>
              <a:t>completo conocimiento  es  </a:t>
            </a:r>
          </a:p>
          <a:p>
            <a:pPr algn="l"/>
            <a:r>
              <a:rPr lang="es-MX" sz="2800" b="0" i="0" u="none" strike="noStrike" baseline="0" dirty="0">
                <a:latin typeface="ScalaPro-Regular"/>
              </a:rPr>
              <a:t>tarea </a:t>
            </a:r>
            <a:r>
              <a:rPr lang="es-MX" sz="2800" dirty="0">
                <a:latin typeface="ScalaPro-Regular"/>
              </a:rPr>
              <a:t> </a:t>
            </a:r>
            <a:r>
              <a:rPr lang="es-MX" sz="2800" b="0" i="0" u="none" strike="noStrike" baseline="0" dirty="0">
                <a:latin typeface="ScalaPro-Regular"/>
              </a:rPr>
              <a:t>imposible. Las investigaciones  realizadas por   </a:t>
            </a:r>
          </a:p>
          <a:p>
            <a:pPr algn="l"/>
            <a:r>
              <a:rPr lang="es-MX" sz="2800" b="0" i="0" u="none" strike="noStrike" baseline="0" dirty="0">
                <a:latin typeface="ScalaPro-Regular"/>
              </a:rPr>
              <a:t>importantes empresarios,  su expansión y su  difusión, </a:t>
            </a:r>
          </a:p>
          <a:p>
            <a:pPr algn="l"/>
            <a:r>
              <a:rPr lang="es-MX" sz="2800" b="0" i="0" u="none" strike="noStrike" baseline="0" dirty="0">
                <a:latin typeface="ScalaPro-Regular"/>
              </a:rPr>
              <a:t>nos  inducen a reconocer que la administración es  </a:t>
            </a:r>
          </a:p>
          <a:p>
            <a:pPr algn="l"/>
            <a:r>
              <a:rPr lang="es-MX" sz="2800" b="0" i="0" u="none" strike="noStrike" baseline="0" dirty="0">
                <a:latin typeface="ScalaPro-Regular"/>
              </a:rPr>
              <a:t>cada  día</a:t>
            </a:r>
            <a:r>
              <a:rPr lang="es-MX" sz="2800" dirty="0">
                <a:latin typeface="ScalaPro-Regular"/>
              </a:rPr>
              <a:t> </a:t>
            </a:r>
            <a:r>
              <a:rPr lang="es-EC" sz="2800" b="0" i="0" u="none" strike="noStrike" baseline="0" dirty="0">
                <a:latin typeface="ScalaPro-Regular"/>
              </a:rPr>
              <a:t>mas complicada.</a:t>
            </a:r>
            <a:endParaRPr lang="es-EC" sz="2800" dirty="0"/>
          </a:p>
        </p:txBody>
      </p:sp>
    </p:spTree>
    <p:extLst>
      <p:ext uri="{BB962C8B-B14F-4D97-AF65-F5344CB8AC3E}">
        <p14:creationId xmlns:p14="http://schemas.microsoft.com/office/powerpoint/2010/main" val="4144923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A4990236-58B6-7D18-B5BD-63F0B362F495}"/>
              </a:ext>
            </a:extLst>
          </p:cNvPr>
          <p:cNvPicPr>
            <a:picLocks noGrp="1" noChangeAspect="1"/>
          </p:cNvPicPr>
          <p:nvPr>
            <p:ph type="pic" idx="2"/>
          </p:nvPr>
        </p:nvPicPr>
        <p:blipFill>
          <a:blip r:embed="rId3"/>
          <a:srcRect l="23609" r="23609"/>
          <a:stretch>
            <a:fillRect/>
          </a:stretch>
        </p:blipFill>
        <p:spPr>
          <a:xfrm>
            <a:off x="329994" y="955005"/>
            <a:ext cx="2681700" cy="2843700"/>
          </a:xfrm>
          <a:prstGeom prst="rect">
            <a:avLst/>
          </a:prstGeom>
          <a:ln>
            <a:noFill/>
          </a:ln>
        </p:spPr>
      </p:pic>
      <p:sp>
        <p:nvSpPr>
          <p:cNvPr id="7" name="CuadroTexto 6">
            <a:extLst>
              <a:ext uri="{FF2B5EF4-FFF2-40B4-BE49-F238E27FC236}">
                <a16:creationId xmlns:a16="http://schemas.microsoft.com/office/drawing/2014/main" id="{7A440045-8848-AC23-2EBE-EB4612C1F99C}"/>
              </a:ext>
            </a:extLst>
          </p:cNvPr>
          <p:cNvSpPr txBox="1"/>
          <p:nvPr/>
        </p:nvSpPr>
        <p:spPr>
          <a:xfrm>
            <a:off x="3517752" y="1010050"/>
            <a:ext cx="4313816" cy="523220"/>
          </a:xfrm>
          <a:prstGeom prst="rect">
            <a:avLst/>
          </a:prstGeom>
          <a:noFill/>
        </p:spPr>
        <p:txBody>
          <a:bodyPr wrap="square" rtlCol="0">
            <a:spAutoFit/>
          </a:bodyPr>
          <a:lstStyle/>
          <a:p>
            <a:r>
              <a:rPr lang="es-EC" sz="2800" dirty="0">
                <a:solidFill>
                  <a:srgbClr val="FF00FF"/>
                </a:solidFill>
                <a:latin typeface="DaxPro-Regular"/>
              </a:rPr>
              <a:t>O</a:t>
            </a:r>
            <a:r>
              <a:rPr lang="es-EC" sz="2800" b="0" i="0" u="none" strike="noStrike" baseline="0" dirty="0">
                <a:solidFill>
                  <a:srgbClr val="FF00FF"/>
                </a:solidFill>
                <a:latin typeface="DaxPro-Regular"/>
              </a:rPr>
              <a:t>rganizaciones humanas</a:t>
            </a:r>
            <a:endParaRPr lang="es-EC" sz="2800" dirty="0"/>
          </a:p>
        </p:txBody>
      </p:sp>
      <p:sp>
        <p:nvSpPr>
          <p:cNvPr id="8" name="CuadroTexto 7">
            <a:extLst>
              <a:ext uri="{FF2B5EF4-FFF2-40B4-BE49-F238E27FC236}">
                <a16:creationId xmlns:a16="http://schemas.microsoft.com/office/drawing/2014/main" id="{02D4B183-F696-A448-980B-0C019F0D10EE}"/>
              </a:ext>
            </a:extLst>
          </p:cNvPr>
          <p:cNvSpPr txBox="1"/>
          <p:nvPr/>
        </p:nvSpPr>
        <p:spPr>
          <a:xfrm>
            <a:off x="3312909" y="1764254"/>
            <a:ext cx="5626696" cy="2308324"/>
          </a:xfrm>
          <a:prstGeom prst="rect">
            <a:avLst/>
          </a:prstGeom>
          <a:noFill/>
        </p:spPr>
        <p:txBody>
          <a:bodyPr wrap="square" rtlCol="0">
            <a:spAutoFit/>
          </a:bodyPr>
          <a:lstStyle/>
          <a:p>
            <a:pPr algn="l"/>
            <a:r>
              <a:rPr lang="es-MX" sz="2400" b="0" i="0" u="none" strike="noStrike" baseline="0" dirty="0">
                <a:latin typeface="BerkeleyStd-Medium"/>
              </a:rPr>
              <a:t>El hombre es un ser social por naturaleza, lo que explica la formación de grupos humanos para satisfacer diversas necesidades humanas. Por otra parte, sólo el trabajo en equipo permite el logro de los objetivos organizacionales.</a:t>
            </a:r>
            <a:endParaRPr lang="es-EC" sz="2400" dirty="0"/>
          </a:p>
        </p:txBody>
      </p:sp>
      <p:sp>
        <p:nvSpPr>
          <p:cNvPr id="9" name="Elipse 8">
            <a:extLst>
              <a:ext uri="{FF2B5EF4-FFF2-40B4-BE49-F238E27FC236}">
                <a16:creationId xmlns:a16="http://schemas.microsoft.com/office/drawing/2014/main" id="{202B35CC-C4FD-C00F-8290-731066DB2C32}"/>
              </a:ext>
            </a:extLst>
          </p:cNvPr>
          <p:cNvSpPr/>
          <p:nvPr/>
        </p:nvSpPr>
        <p:spPr>
          <a:xfrm>
            <a:off x="329994" y="955005"/>
            <a:ext cx="2681700" cy="27336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4" name="Google Shape;714;p41"/>
          <p:cNvSpPr txBox="1">
            <a:spLocks noGrp="1"/>
          </p:cNvSpPr>
          <p:nvPr>
            <p:ph type="subTitle" idx="1"/>
          </p:nvPr>
        </p:nvSpPr>
        <p:spPr>
          <a:xfrm>
            <a:off x="516368" y="548640"/>
            <a:ext cx="7175350" cy="1635162"/>
          </a:xfrm>
          <a:prstGeom prst="rect">
            <a:avLst/>
          </a:prstGeom>
        </p:spPr>
        <p:txBody>
          <a:bodyPr spcFirstLastPara="1" wrap="square" lIns="91425" tIns="91425" rIns="91425" bIns="91425" anchor="t" anchorCtr="0">
            <a:noAutofit/>
          </a:bodyPr>
          <a:lstStyle/>
          <a:p>
            <a:pPr algn="l"/>
            <a:r>
              <a:rPr lang="es-MX" sz="1800" b="0" i="0" u="none" strike="noStrike" baseline="0" dirty="0">
                <a:latin typeface="BerkeleyStd-Medium"/>
              </a:rPr>
              <a:t>Se requiere el conocimiento de variadas técnicas e instrumentos para </a:t>
            </a:r>
          </a:p>
          <a:p>
            <a:pPr algn="l"/>
            <a:r>
              <a:rPr lang="es-MX" sz="1800" b="0" i="0" u="none" strike="noStrike" baseline="0" dirty="0">
                <a:latin typeface="BerkeleyStd-Medium"/>
              </a:rPr>
              <a:t>obtener la cooperación de las personas dentro de los grupos humanos, </a:t>
            </a:r>
          </a:p>
          <a:p>
            <a:pPr algn="l"/>
            <a:r>
              <a:rPr lang="es-MX" sz="1800" b="0" i="0" u="none" strike="noStrike" baseline="0" dirty="0">
                <a:latin typeface="BerkeleyStd-Medium"/>
              </a:rPr>
              <a:t>por ello, entre otros, se identifican como fines de</a:t>
            </a:r>
            <a:r>
              <a:rPr lang="es-EC" sz="1800" b="0" i="0" u="none" strike="noStrike" baseline="0" dirty="0">
                <a:latin typeface="BerkeleyStd-Medium"/>
              </a:rPr>
              <a:t>las organizaciones los </a:t>
            </a:r>
          </a:p>
          <a:p>
            <a:pPr algn="l"/>
            <a:r>
              <a:rPr lang="es-EC" sz="1800" b="0" i="0" u="none" strike="noStrike" baseline="0" dirty="0">
                <a:latin typeface="BerkeleyStd-Medium"/>
              </a:rPr>
              <a:t>siguientes:</a:t>
            </a:r>
            <a:endParaRPr dirty="0"/>
          </a:p>
        </p:txBody>
      </p:sp>
      <p:sp>
        <p:nvSpPr>
          <p:cNvPr id="716" name="Google Shape;716;p41"/>
          <p:cNvSpPr txBox="1">
            <a:spLocks noGrp="1"/>
          </p:cNvSpPr>
          <p:nvPr>
            <p:ph type="subTitle" idx="3"/>
          </p:nvPr>
        </p:nvSpPr>
        <p:spPr>
          <a:xfrm>
            <a:off x="4327703" y="2278885"/>
            <a:ext cx="4278414" cy="913913"/>
          </a:xfrm>
          <a:prstGeom prst="rect">
            <a:avLst/>
          </a:prstGeom>
        </p:spPr>
        <p:txBody>
          <a:bodyPr spcFirstLastPara="1" wrap="square" lIns="91425" tIns="91425" rIns="91425" bIns="91425" anchor="t" anchorCtr="0">
            <a:noAutofit/>
          </a:bodyPr>
          <a:lstStyle/>
          <a:p>
            <a:pPr algn="l"/>
            <a:r>
              <a:rPr lang="es-EC" sz="1800" b="1" i="0" u="none" strike="noStrike" baseline="0" dirty="0">
                <a:latin typeface="BerkeleyStd-Bold"/>
              </a:rPr>
              <a:t>Sociales: </a:t>
            </a:r>
            <a:r>
              <a:rPr lang="es-MX" sz="1800" dirty="0">
                <a:latin typeface="BerkeleyStd-Medium"/>
              </a:rPr>
              <a:t>L</a:t>
            </a:r>
            <a:r>
              <a:rPr lang="es-MX" sz="1800" b="0" i="0" u="none" strike="noStrike" baseline="0" dirty="0">
                <a:latin typeface="BerkeleyStd-Medium"/>
              </a:rPr>
              <a:t>as funciones y productos, los </a:t>
            </a:r>
          </a:p>
          <a:p>
            <a:pPr algn="l"/>
            <a:r>
              <a:rPr lang="es-MX" sz="1800" b="0" i="0" u="none" strike="noStrike" baseline="0" dirty="0">
                <a:latin typeface="BerkeleyStd-Medium"/>
              </a:rPr>
              <a:t>bienes y  servicios de la organización </a:t>
            </a:r>
          </a:p>
          <a:p>
            <a:pPr algn="l"/>
            <a:r>
              <a:rPr lang="es-MX" sz="1800" b="0" i="0" u="none" strike="noStrike" baseline="0" dirty="0">
                <a:latin typeface="BerkeleyStd-Medium"/>
              </a:rPr>
              <a:t>buscan el  beneficio social.</a:t>
            </a:r>
            <a:endParaRPr dirty="0"/>
          </a:p>
        </p:txBody>
      </p:sp>
      <p:sp>
        <p:nvSpPr>
          <p:cNvPr id="718" name="Google Shape;718;p41"/>
          <p:cNvSpPr txBox="1">
            <a:spLocks noGrp="1"/>
          </p:cNvSpPr>
          <p:nvPr>
            <p:ph type="subTitle" idx="5"/>
          </p:nvPr>
        </p:nvSpPr>
        <p:spPr>
          <a:xfrm>
            <a:off x="376518" y="2317405"/>
            <a:ext cx="3593053" cy="10067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800" b="1" i="0" u="none" strike="noStrike" baseline="0" dirty="0">
                <a:latin typeface="BerkeleyStd-Bold"/>
              </a:rPr>
              <a:t>Económicos: </a:t>
            </a:r>
            <a:r>
              <a:rPr lang="es-MX" sz="1800" b="0" i="0" u="none" strike="noStrike" baseline="0" dirty="0">
                <a:latin typeface="BerkeleyStd-Medium"/>
              </a:rPr>
              <a:t>entre ellos el lucro y la eficiencia con los recursos que tiene la organización</a:t>
            </a:r>
            <a:endParaRPr dirty="0"/>
          </a:p>
        </p:txBody>
      </p:sp>
      <p:sp>
        <p:nvSpPr>
          <p:cNvPr id="8" name="CuadroTexto 7">
            <a:extLst>
              <a:ext uri="{FF2B5EF4-FFF2-40B4-BE49-F238E27FC236}">
                <a16:creationId xmlns:a16="http://schemas.microsoft.com/office/drawing/2014/main" id="{9B059758-0EE9-6A54-1690-8651BC3A8C35}"/>
              </a:ext>
            </a:extLst>
          </p:cNvPr>
          <p:cNvSpPr txBox="1"/>
          <p:nvPr/>
        </p:nvSpPr>
        <p:spPr>
          <a:xfrm>
            <a:off x="376517" y="3539266"/>
            <a:ext cx="4034117" cy="1200329"/>
          </a:xfrm>
          <a:prstGeom prst="rect">
            <a:avLst/>
          </a:prstGeom>
          <a:noFill/>
        </p:spPr>
        <p:txBody>
          <a:bodyPr wrap="square" rtlCol="0">
            <a:spAutoFit/>
          </a:bodyPr>
          <a:lstStyle/>
          <a:p>
            <a:pPr algn="l"/>
            <a:r>
              <a:rPr lang="es-EC" sz="1800" b="1" i="0" u="none" strike="noStrike" baseline="0" dirty="0">
                <a:latin typeface="BerkeleyStd-Bold"/>
              </a:rPr>
              <a:t>Culturales: </a:t>
            </a:r>
            <a:r>
              <a:rPr lang="es-MX" sz="1800" b="0" i="0" u="none" strike="noStrike" baseline="0" dirty="0">
                <a:latin typeface="BerkeleyStd-Medium"/>
              </a:rPr>
              <a:t>La educación integral, la cultura del trabajo, la educación para el trabajo es un objetivo prioritario de las organizaciones sociales.</a:t>
            </a:r>
            <a:endParaRPr lang="es-EC" dirty="0"/>
          </a:p>
        </p:txBody>
      </p:sp>
      <p:sp>
        <p:nvSpPr>
          <p:cNvPr id="9" name="CuadroTexto 8">
            <a:extLst>
              <a:ext uri="{FF2B5EF4-FFF2-40B4-BE49-F238E27FC236}">
                <a16:creationId xmlns:a16="http://schemas.microsoft.com/office/drawing/2014/main" id="{855B5744-A3A8-D15C-98EB-99C5EABD33F9}"/>
              </a:ext>
            </a:extLst>
          </p:cNvPr>
          <p:cNvSpPr txBox="1"/>
          <p:nvPr/>
        </p:nvSpPr>
        <p:spPr>
          <a:xfrm>
            <a:off x="4571999" y="3539266"/>
            <a:ext cx="3851239" cy="1200329"/>
          </a:xfrm>
          <a:prstGeom prst="rect">
            <a:avLst/>
          </a:prstGeom>
          <a:noFill/>
        </p:spPr>
        <p:txBody>
          <a:bodyPr wrap="square" rtlCol="0">
            <a:spAutoFit/>
          </a:bodyPr>
          <a:lstStyle/>
          <a:p>
            <a:pPr algn="l"/>
            <a:r>
              <a:rPr lang="es-EC" sz="1800" b="1" i="0" u="none" strike="noStrike" baseline="0" dirty="0">
                <a:latin typeface="BerkeleyStd-Bold"/>
              </a:rPr>
              <a:t>Psicológicos: </a:t>
            </a:r>
            <a:r>
              <a:rPr lang="es-MX" sz="1800" b="0" i="0" u="none" strike="noStrike" baseline="0" dirty="0">
                <a:latin typeface="BerkeleyStd-Medium"/>
              </a:rPr>
              <a:t>el logro y la satisfacción de una gran parte de las necesidades básicas normales de los individuos se logran en el trabajo.</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6" name="Google Shape;716;p41"/>
          <p:cNvSpPr txBox="1">
            <a:spLocks noGrp="1"/>
          </p:cNvSpPr>
          <p:nvPr>
            <p:ph type="subTitle" idx="3"/>
          </p:nvPr>
        </p:nvSpPr>
        <p:spPr>
          <a:xfrm>
            <a:off x="3539266" y="3299919"/>
            <a:ext cx="4905487" cy="913913"/>
          </a:xfrm>
          <a:prstGeom prst="rect">
            <a:avLst/>
          </a:prstGeom>
        </p:spPr>
        <p:txBody>
          <a:bodyPr spcFirstLastPara="1" wrap="square" lIns="91425" tIns="91425" rIns="91425" bIns="91425" anchor="t" anchorCtr="0">
            <a:noAutofit/>
          </a:bodyPr>
          <a:lstStyle/>
          <a:p>
            <a:pPr algn="l"/>
            <a:r>
              <a:rPr lang="es-MX" sz="1800" b="1" i="0" u="none" strike="noStrike" baseline="0" dirty="0">
                <a:latin typeface="BerkeleyStd-Bold"/>
              </a:rPr>
              <a:t>Biológicos: </a:t>
            </a:r>
            <a:r>
              <a:rPr lang="es-MX" sz="1800" b="0" i="0" u="none" strike="noStrike" baseline="0" dirty="0">
                <a:latin typeface="BerkeleyStd-Medium"/>
              </a:rPr>
              <a:t>los individuos requieren las</a:t>
            </a:r>
          </a:p>
          <a:p>
            <a:pPr algn="l"/>
            <a:r>
              <a:rPr lang="es-MX" sz="1800" b="0" i="0" u="none" strike="noStrike" baseline="0" dirty="0">
                <a:latin typeface="BerkeleyStd-Medium"/>
              </a:rPr>
              <a:t>organizaciones para cubrir sus necesidades </a:t>
            </a:r>
          </a:p>
          <a:p>
            <a:pPr algn="l"/>
            <a:r>
              <a:rPr lang="es-MX" sz="1800" b="0" i="0" u="none" strike="noStrike" baseline="0" dirty="0">
                <a:latin typeface="BerkeleyStd-Medium"/>
              </a:rPr>
              <a:t>biológicas </a:t>
            </a:r>
            <a:r>
              <a:rPr lang="es-EC" sz="1800" b="0" i="0" u="none" strike="noStrike" baseline="0" dirty="0">
                <a:latin typeface="BerkeleyStd-Medium"/>
              </a:rPr>
              <a:t>esenciales.</a:t>
            </a:r>
            <a:endParaRPr dirty="0"/>
          </a:p>
        </p:txBody>
      </p:sp>
      <p:sp>
        <p:nvSpPr>
          <p:cNvPr id="718" name="Google Shape;718;p41"/>
          <p:cNvSpPr txBox="1">
            <a:spLocks noGrp="1"/>
          </p:cNvSpPr>
          <p:nvPr>
            <p:ph type="subTitle" idx="5"/>
          </p:nvPr>
        </p:nvSpPr>
        <p:spPr>
          <a:xfrm>
            <a:off x="451822" y="929668"/>
            <a:ext cx="4604272" cy="1006708"/>
          </a:xfrm>
          <a:prstGeom prst="rect">
            <a:avLst/>
          </a:prstGeom>
        </p:spPr>
        <p:txBody>
          <a:bodyPr spcFirstLastPara="1" wrap="square" lIns="91425" tIns="91425" rIns="91425" bIns="91425" anchor="t" anchorCtr="0">
            <a:noAutofit/>
          </a:bodyPr>
          <a:lstStyle/>
          <a:p>
            <a:pPr algn="l"/>
            <a:r>
              <a:rPr lang="es-MX" sz="1800" b="1" i="0" u="none" strike="noStrike" baseline="0" dirty="0">
                <a:latin typeface="BerkeleyStd-Bold"/>
              </a:rPr>
              <a:t>Políticos: </a:t>
            </a:r>
            <a:r>
              <a:rPr lang="es-MX" sz="1800" b="0" i="0" u="none" strike="noStrike" baseline="0" dirty="0">
                <a:latin typeface="BerkeleyStd-Medium"/>
              </a:rPr>
              <a:t>las organizaciones humanas</a:t>
            </a:r>
          </a:p>
          <a:p>
            <a:pPr algn="l"/>
            <a:r>
              <a:rPr lang="es-MX" sz="1800" b="0" i="0" u="none" strike="noStrike" baseline="0" dirty="0">
                <a:latin typeface="BerkeleyStd-Medium"/>
              </a:rPr>
              <a:t>también requieren líderes que les </a:t>
            </a:r>
          </a:p>
          <a:p>
            <a:pPr algn="l"/>
            <a:r>
              <a:rPr lang="es-MX" sz="1800" b="0" i="0" u="none" strike="noStrike" baseline="0" dirty="0">
                <a:latin typeface="BerkeleyStd-Medium"/>
              </a:rPr>
              <a:t>impulsen a lograr los objetivos y a </a:t>
            </a:r>
          </a:p>
          <a:p>
            <a:pPr algn="l"/>
            <a:r>
              <a:rPr lang="es-MX" sz="1800" b="0" i="0" u="none" strike="noStrike" baseline="0" dirty="0">
                <a:latin typeface="BerkeleyStd-Medium"/>
              </a:rPr>
              <a:t>manejar sus recursos para el beneficio </a:t>
            </a:r>
          </a:p>
          <a:p>
            <a:pPr algn="l"/>
            <a:r>
              <a:rPr lang="es-MX" sz="1800" b="0" i="0" u="none" strike="noStrike" baseline="0" dirty="0">
                <a:latin typeface="BerkeleyStd-Medium"/>
              </a:rPr>
              <a:t>social.</a:t>
            </a:r>
            <a:endParaRPr dirty="0"/>
          </a:p>
        </p:txBody>
      </p:sp>
      <p:pic>
        <p:nvPicPr>
          <p:cNvPr id="4" name="Imagen 3">
            <a:extLst>
              <a:ext uri="{FF2B5EF4-FFF2-40B4-BE49-F238E27FC236}">
                <a16:creationId xmlns:a16="http://schemas.microsoft.com/office/drawing/2014/main" id="{6AD3413A-BAA6-AE46-B186-9BE418CC9352}"/>
              </a:ext>
            </a:extLst>
          </p:cNvPr>
          <p:cNvPicPr>
            <a:picLocks noChangeAspect="1"/>
          </p:cNvPicPr>
          <p:nvPr/>
        </p:nvPicPr>
        <p:blipFill>
          <a:blip r:embed="rId3"/>
          <a:stretch>
            <a:fillRect/>
          </a:stretch>
        </p:blipFill>
        <p:spPr>
          <a:xfrm>
            <a:off x="4919158" y="341051"/>
            <a:ext cx="2705100" cy="1685925"/>
          </a:xfrm>
          <a:prstGeom prst="rect">
            <a:avLst/>
          </a:prstGeom>
        </p:spPr>
      </p:pic>
      <p:pic>
        <p:nvPicPr>
          <p:cNvPr id="5" name="Imagen 4">
            <a:extLst>
              <a:ext uri="{FF2B5EF4-FFF2-40B4-BE49-F238E27FC236}">
                <a16:creationId xmlns:a16="http://schemas.microsoft.com/office/drawing/2014/main" id="{DED17D2B-8BB3-9881-56F2-5DEAEAF4FC27}"/>
              </a:ext>
            </a:extLst>
          </p:cNvPr>
          <p:cNvPicPr>
            <a:picLocks noChangeAspect="1"/>
          </p:cNvPicPr>
          <p:nvPr/>
        </p:nvPicPr>
        <p:blipFill>
          <a:blip r:embed="rId4"/>
          <a:stretch>
            <a:fillRect/>
          </a:stretch>
        </p:blipFill>
        <p:spPr>
          <a:xfrm>
            <a:off x="451822" y="2713887"/>
            <a:ext cx="2990625" cy="2085975"/>
          </a:xfrm>
          <a:prstGeom prst="rect">
            <a:avLst/>
          </a:prstGeom>
        </p:spPr>
      </p:pic>
    </p:spTree>
    <p:extLst>
      <p:ext uri="{BB962C8B-B14F-4D97-AF65-F5344CB8AC3E}">
        <p14:creationId xmlns:p14="http://schemas.microsoft.com/office/powerpoint/2010/main" val="94327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 Blood Cell Disorder: Polycythemia by Slidesgo">
  <a:themeElements>
    <a:clrScheme name="Simple Light">
      <a:dk1>
        <a:srgbClr val="252224"/>
      </a:dk1>
      <a:lt1>
        <a:srgbClr val="F1E6DE"/>
      </a:lt1>
      <a:dk2>
        <a:srgbClr val="DA6B87"/>
      </a:dk2>
      <a:lt2>
        <a:srgbClr val="C04462"/>
      </a:lt2>
      <a:accent1>
        <a:srgbClr val="7D233C"/>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625</Words>
  <Application>Microsoft Office PowerPoint</Application>
  <PresentationFormat>Presentación en pantalla (16:9)</PresentationFormat>
  <Paragraphs>76</Paragraphs>
  <Slides>16</Slides>
  <Notes>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16</vt:i4>
      </vt:variant>
    </vt:vector>
  </HeadingPairs>
  <TitlesOfParts>
    <vt:vector size="29" baseType="lpstr">
      <vt:lpstr>DaxPro-Regular</vt:lpstr>
      <vt:lpstr>BerkeleyStd-Bold</vt:lpstr>
      <vt:lpstr>Inter</vt:lpstr>
      <vt:lpstr>Arial</vt:lpstr>
      <vt:lpstr>Taz-Light</vt:lpstr>
      <vt:lpstr>DaxPro-Bold</vt:lpstr>
      <vt:lpstr>Noto Sans</vt:lpstr>
      <vt:lpstr>BerkeleyStd-Medium</vt:lpstr>
      <vt:lpstr>DaxPro-Medium</vt:lpstr>
      <vt:lpstr>ScalaPro-Regular</vt:lpstr>
      <vt:lpstr>ScalaPro-Italic</vt:lpstr>
      <vt:lpstr>Calibri</vt:lpstr>
      <vt:lpstr>Red Blood Cell Disorder: Polycythemia by Slidesgo</vt:lpstr>
      <vt:lpstr>Filosofía de la administración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de la administración</dc:title>
  <dc:creator>ACER</dc:creator>
  <cp:lastModifiedBy>UNACH</cp:lastModifiedBy>
  <cp:revision>3</cp:revision>
  <dcterms:modified xsi:type="dcterms:W3CDTF">2024-05-13T23:22:04Z</dcterms:modified>
</cp:coreProperties>
</file>