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B7B07-1EDB-ED67-E12D-17290038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267F11-B97B-5710-3C3B-C25A4379B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5C4C67-4126-9706-35F7-4E88B7AC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696A81-77CE-9110-3F99-DD6B3A77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A47FB-627B-8768-C276-98717816F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491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90DD9B-FF2A-C1A5-18E6-D5D424520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26B512-9C2D-18CA-008D-5CF4920B6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BC4795-36CA-39E6-0EA4-B0AADCC3E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C2FB6B-3468-0706-4DAD-A7C8176B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CE2A8C-2B24-1D15-23EA-A8019E5FF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7291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C155862-88B3-183B-9ECB-A315E9992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A81949-9259-C44A-D3D7-1A33A0110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C65644-E47C-2ADF-A945-F68F25DD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472543-248E-8D58-F8A4-A51C3005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38F02A-E748-8763-8897-FBC4C255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231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543B9A-84CE-209E-CE59-1DE1CE7F7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E6CFD6-ACF6-2742-FF1A-60CF5A7EC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132E49-99F9-DAC1-374F-227ECCDB7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FBF48A-6388-796F-267E-7C0C3048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675449-7BC7-98C3-F46D-87FC398A2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186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F82C8-89EE-21A6-A544-54C96DC4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D86D3A-3195-FB2A-FCDC-E4E02B0ED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A81EBC-154C-C300-9971-873D745CF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B573CD-30EA-D6B7-C70E-EC199812E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6F8F97-0108-B781-D151-F9C9CCD6F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6287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4ED277-9C20-B220-0A34-4AE5F8383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5C238E-C028-7EA8-F45C-D1B43CDB16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E38833-5C9D-840E-C725-C40081B80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DA4D93-9E39-ABAE-D481-31827AF3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1E04A7-9F7C-83F0-AB9A-A4E3876D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2CEF78-7353-733A-3511-031CA944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770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2DCC4-73F3-4926-6250-797AFBA6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6DF020-BF71-EB4B-C8CE-A2DF50491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C02698-5C63-07AD-60FB-7D0E4A2A5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59B34A9-E6BE-80C0-7B94-75513B6F2B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B5270E-1774-F4D4-4162-3D33AE6D7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E6F1D0-8A4B-AEAB-3406-1D8EF4A6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BA0980D-670F-9A7B-9B22-927FB1D4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343ED2-F980-7F05-0D4E-5154D6C4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50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1B010-D060-332D-C78D-CBB954D1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44DC0D-52A6-AD91-1C40-F3A07CE3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9084305-1FF7-A530-42B8-6644B8F5B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13E8F1B-6745-7EA0-BF43-3CAF8E19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863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BB4CB0C-AD91-5664-014C-EEDC6EC7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0DF746-B7C9-A5D3-2358-12171956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C7F6F4-A24E-A11D-05DA-1F8DBABB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3815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A8A44-A225-380F-5BFC-ABB8CC50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F2B54C-34F0-8448-E8ED-7A3B0348E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D93709-3636-EC6C-7470-1B327D51F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78166B-6545-DDF3-DB47-DC0A00583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5F3E92-E602-8890-52E2-1646A233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1DE5F2-9ACC-9A5E-42CB-A24C5ED3F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5106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2DA514-E4F1-621B-17E6-6DC7CF06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A58B8E-7353-4C72-1D74-A00AD7E72B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B1FBA5-E721-C2FA-6696-44252D360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E723DB-4E02-BCBC-26FC-DF48D63EF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E4C3FB-6E50-6C37-A850-72553B56A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C2B07C-AFD6-C373-A2F2-87F09C4D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7415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450A315-B361-04CC-8138-8B387F294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C87CFA-BF3B-29AE-BE76-E18AF9484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3EA4EC-61A1-BD87-1980-F2FF25947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0DA0B-637D-495B-8E51-08B1360F3303}" type="datetimeFigureOut">
              <a:rPr lang="es-EC" smtClean="0"/>
              <a:t>20/11/2024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8F9CF-982B-8B5F-D5F3-0C3F7F373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9FB481-468F-BB61-FF1A-E0A2CFB482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65EB2-6714-4DDA-A382-91E5D6F338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8217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2C0466E-4E15-AEF7-20A5-B92C911DAA2D}"/>
              </a:ext>
            </a:extLst>
          </p:cNvPr>
          <p:cNvSpPr txBox="1"/>
          <p:nvPr/>
        </p:nvSpPr>
        <p:spPr>
          <a:xfrm>
            <a:off x="3048000" y="2248974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3200" dirty="0"/>
              <a:t>ALIMENTOS INNOVADORES: USO DE LAS REDES SOCIALES PARA INCREMENTAR LAS VENTAS 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350782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1F8F31C-C16C-DB84-A27D-542DD8D2CC2A}"/>
              </a:ext>
            </a:extLst>
          </p:cNvPr>
          <p:cNvSpPr txBox="1"/>
          <p:nvPr/>
        </p:nvSpPr>
        <p:spPr>
          <a:xfrm>
            <a:off x="2817845" y="1080423"/>
            <a:ext cx="6257731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Snacks de quinua y chocho</a:t>
            </a:r>
          </a:p>
          <a:p>
            <a:r>
              <a:rPr lang="es-ES" sz="2800" b="1" dirty="0"/>
              <a:t>Uso en redes sociales: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Mostrar recetas rápidas y saludables utilizando los snacks como ingredientes.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Publicar videos educativos sobre los beneficios nutricionales de la quinua y el chocho.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Lanzar promociones exclusivas para seguidores en Instagram.</a:t>
            </a:r>
          </a:p>
        </p:txBody>
      </p:sp>
    </p:spTree>
    <p:extLst>
      <p:ext uri="{BB962C8B-B14F-4D97-AF65-F5344CB8AC3E}">
        <p14:creationId xmlns:p14="http://schemas.microsoft.com/office/powerpoint/2010/main" val="329606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02CF4C3-5599-5378-B60F-E0F429879A4A}"/>
              </a:ext>
            </a:extLst>
          </p:cNvPr>
          <p:cNvSpPr txBox="1"/>
          <p:nvPr/>
        </p:nvSpPr>
        <p:spPr>
          <a:xfrm>
            <a:off x="3122645" y="727130"/>
            <a:ext cx="6096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b="1" dirty="0"/>
              <a:t>Productos veganos a base de plátano verde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400" b="1" dirty="0"/>
              <a:t>Innovación:</a:t>
            </a:r>
            <a:r>
              <a:rPr lang="es-ES" sz="2400" dirty="0"/>
              <a:t> Hamburguesas, </a:t>
            </a:r>
            <a:r>
              <a:rPr lang="es-ES" sz="2400" dirty="0" err="1"/>
              <a:t>nuggets</a:t>
            </a:r>
            <a:r>
              <a:rPr lang="es-ES" sz="2400" dirty="0"/>
              <a:t> o chips elaborados con plátano verde, un ingrediente abundante y versátil en Ecuador.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400" b="1" dirty="0"/>
              <a:t>Uso en redes sociales:</a:t>
            </a:r>
            <a:endParaRPr lang="es-E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Publicar recetas veganas fáciles y sabrosas usando los productos.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Colaborar con </a:t>
            </a:r>
            <a:r>
              <a:rPr lang="es-ES" sz="2400" dirty="0" err="1"/>
              <a:t>influencers</a:t>
            </a:r>
            <a:r>
              <a:rPr lang="es-ES" sz="2400" dirty="0"/>
              <a:t> veganos para promocionar el producto.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Crear contenido educativo sobre la sostenibilidad de los alimentos a base de plantas.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400" b="1" dirty="0"/>
              <a:t>Ejemplo en Ecuador:</a:t>
            </a:r>
            <a:r>
              <a:rPr lang="es-ES" sz="2400" dirty="0"/>
              <a:t> Captura el interés del creciente mercado vegano en ciudades como Cuenca y Loja.</a:t>
            </a:r>
          </a:p>
        </p:txBody>
      </p:sp>
    </p:spTree>
    <p:extLst>
      <p:ext uri="{BB962C8B-B14F-4D97-AF65-F5344CB8AC3E}">
        <p14:creationId xmlns:p14="http://schemas.microsoft.com/office/powerpoint/2010/main" val="8202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B37BA47-B9C0-FF30-AF14-9D62BB55A1BC}"/>
              </a:ext>
            </a:extLst>
          </p:cNvPr>
          <p:cNvSpPr txBox="1"/>
          <p:nvPr/>
        </p:nvSpPr>
        <p:spPr>
          <a:xfrm>
            <a:off x="2948473" y="612844"/>
            <a:ext cx="619552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b="1" dirty="0"/>
              <a:t>Postres sin azúcar y bajos en calorías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400" b="1" dirty="0"/>
              <a:t>Innovación:</a:t>
            </a:r>
            <a:r>
              <a:rPr lang="es-ES" sz="2400" dirty="0"/>
              <a:t> Pasteles, brownies o galletas elaborados sin azúcar refinada y con ingredientes saludables como almendras, coco o </a:t>
            </a:r>
            <a:r>
              <a:rPr lang="es-ES" sz="2400" dirty="0" err="1"/>
              <a:t>stevia</a:t>
            </a:r>
            <a:r>
              <a:rPr lang="es-ES" sz="24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400" b="1" dirty="0"/>
              <a:t>Uso en redes sociales:</a:t>
            </a:r>
            <a:endParaRPr lang="es-E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Comparte fotos y videos de los postres con un estilo “</a:t>
            </a:r>
            <a:r>
              <a:rPr lang="es-ES" sz="2400" dirty="0" err="1"/>
              <a:t>food</a:t>
            </a:r>
            <a:r>
              <a:rPr lang="es-ES" sz="2400" dirty="0"/>
              <a:t> </a:t>
            </a:r>
            <a:r>
              <a:rPr lang="es-ES" sz="2400" dirty="0" err="1"/>
              <a:t>porn</a:t>
            </a:r>
            <a:r>
              <a:rPr lang="es-ES" sz="2400" dirty="0"/>
              <a:t>” en Instagram.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Crea tutoriales de recetas rápidas con los postres como base.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Hacer concursos para regalar kits de postres a seguidores activos.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400" b="1" dirty="0"/>
              <a:t>Ejemplo en Ecuador:</a:t>
            </a:r>
            <a:r>
              <a:rPr lang="es-ES" sz="2400" dirty="0"/>
              <a:t> Ideal para el segmento de personas con restricciones alimenticias o que buscan alternativas más saludables.</a:t>
            </a:r>
          </a:p>
        </p:txBody>
      </p:sp>
    </p:spTree>
    <p:extLst>
      <p:ext uri="{BB962C8B-B14F-4D97-AF65-F5344CB8AC3E}">
        <p14:creationId xmlns:p14="http://schemas.microsoft.com/office/powerpoint/2010/main" val="368940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5FE4825-6434-E090-6521-A3A2D8773A3F}"/>
              </a:ext>
            </a:extLst>
          </p:cNvPr>
          <p:cNvSpPr txBox="1"/>
          <p:nvPr/>
        </p:nvSpPr>
        <p:spPr>
          <a:xfrm>
            <a:off x="3048000" y="1997839"/>
            <a:ext cx="639458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400" b="1" dirty="0"/>
              <a:t>EJEMPLO: JUGOS FUNCIONALES</a:t>
            </a:r>
          </a:p>
          <a:p>
            <a:r>
              <a:rPr lang="es-ES" b="1" dirty="0"/>
              <a:t>Contenido educativo en Instagram y Facebook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err="1"/>
              <a:t>Estrategia:</a:t>
            </a:r>
            <a:r>
              <a:rPr lang="es-ES" dirty="0" err="1"/>
              <a:t>Publicar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Ejemplo: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Crear publicaciones con títulos como: "¿Sabías que la cúrcuma ayuda a reducir las inflamaciones……..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Publicar historias destacadas mostrando cómo los jugos aportan energía para la rutina diaria.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Beneficio:</a:t>
            </a:r>
            <a:r>
              <a:rPr lang="es-ES" dirty="0"/>
              <a:t> Educación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1701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2F1B78A-19DB-3A98-8CD5-9FFDD6A14FF7}"/>
              </a:ext>
            </a:extLst>
          </p:cNvPr>
          <p:cNvSpPr txBox="1"/>
          <p:nvPr/>
        </p:nvSpPr>
        <p:spPr>
          <a:xfrm>
            <a:off x="2774301" y="1368490"/>
            <a:ext cx="6805127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400" b="1" dirty="0"/>
              <a:t>EJEMPLO: JUGOS FUNCIONALES</a:t>
            </a:r>
            <a:endParaRPr lang="es-ES" sz="2400" b="1" dirty="0"/>
          </a:p>
          <a:p>
            <a:r>
              <a:rPr lang="es-ES" b="1" dirty="0"/>
              <a:t>Promociones exclusivas y cupones en WhatsApp Business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Estrategia:</a:t>
            </a:r>
            <a:r>
              <a:rPr lang="es-ES" dirty="0"/>
              <a:t> Usar WhatsApp Business para enviar promociones especiales y responder rápidamente a consultas de clientes.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Ejemplo: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Enviar mensajes como: “¡Oferta del día! 10% de descuento en tu combo de </a:t>
            </a:r>
            <a:r>
              <a:rPr lang="es-ES" dirty="0" err="1"/>
              <a:t>tox</a:t>
            </a:r>
            <a:r>
              <a:rPr lang="es-ES" dirty="0"/>
              <a:t>. Responde a este mensaje para comprar.”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Compartir códigos de descuento únicos para clientes recurrentes.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/>
              <a:t>Beneficio:</a:t>
            </a:r>
            <a:r>
              <a:rPr lang="es-ES" dirty="0"/>
              <a:t> Facilitar la comunicación directa </a:t>
            </a:r>
          </a:p>
        </p:txBody>
      </p:sp>
    </p:spTree>
    <p:extLst>
      <p:ext uri="{BB962C8B-B14F-4D97-AF65-F5344CB8AC3E}">
        <p14:creationId xmlns:p14="http://schemas.microsoft.com/office/powerpoint/2010/main" val="316937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166808C-78AA-C6D7-2500-95E8A5F27966}"/>
              </a:ext>
            </a:extLst>
          </p:cNvPr>
          <p:cNvSpPr txBox="1"/>
          <p:nvPr/>
        </p:nvSpPr>
        <p:spPr>
          <a:xfrm>
            <a:off x="3048000" y="1614587"/>
            <a:ext cx="60960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b="1" dirty="0"/>
              <a:t>EJEMPLO: </a:t>
            </a:r>
            <a:r>
              <a:rPr lang="es-ES" b="1" dirty="0"/>
              <a:t>Helados artesanales con sabores locales </a:t>
            </a:r>
          </a:p>
          <a:p>
            <a:pPr algn="just"/>
            <a:r>
              <a:rPr lang="es-ES" sz="2400" b="1" dirty="0"/>
              <a:t>Historias interactivas en Instagram y Facebook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"¿Qué sabor ecuatoriano te gustaría probar en nuestros helados? Uvilla 🍇, Cacao fino 🍫 o Maracuyá 🍋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2400" dirty="0"/>
              <a:t>Comparte resultados y crea expectativa anunciando nuevos sabores basados ​​en las respuestas.</a:t>
            </a:r>
          </a:p>
          <a:p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133785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93C355B-9BD8-535E-27B3-0982957DE24C}"/>
              </a:ext>
            </a:extLst>
          </p:cNvPr>
          <p:cNvSpPr txBox="1"/>
          <p:nvPr/>
        </p:nvSpPr>
        <p:spPr>
          <a:xfrm>
            <a:off x="3047999" y="1212980"/>
            <a:ext cx="678646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dirty="0"/>
              <a:t>COSTO:</a:t>
            </a:r>
          </a:p>
          <a:p>
            <a:pPr algn="just"/>
            <a:r>
              <a:rPr lang="es-ES" sz="2000" dirty="0"/>
              <a:t>El costo de utilizar las redes sociales como estrategia para incrementar las ventas en Ecuador puede variar considerablemente dependiendo de los objetivos, la plataforma utilizada y los recursos requeridos. Aquí hay una estimación de los costos en el corto plazo: </a:t>
            </a:r>
          </a:p>
          <a:p>
            <a:pPr algn="just"/>
            <a:r>
              <a:rPr lang="es-ES" sz="2000" dirty="0"/>
              <a:t>- Creación de contenido (orgánico) - **Incluye:** Diseño de posts, videos, </a:t>
            </a:r>
            <a:r>
              <a:rPr lang="es-ES" sz="2000" dirty="0" err="1"/>
              <a:t>reels</a:t>
            </a:r>
            <a:r>
              <a:rPr lang="es-ES" sz="2000" dirty="0"/>
              <a:t>, historias y gestión de redes. </a:t>
            </a:r>
          </a:p>
          <a:p>
            <a:pPr algn="just"/>
            <a:r>
              <a:rPr lang="es-ES" sz="2000" dirty="0"/>
              <a:t>**Costo aproximado:** - Contratar un **</a:t>
            </a:r>
            <a:r>
              <a:rPr lang="es-ES" sz="2000" dirty="0" err="1"/>
              <a:t>Community</a:t>
            </a:r>
            <a:r>
              <a:rPr lang="es-ES" sz="2000" dirty="0"/>
              <a:t> Manager**: $300 - $600 mensuales (dependiendo de la experiencia y las horas de trabajo). </a:t>
            </a:r>
          </a:p>
          <a:p>
            <a:pPr marL="342900" indent="-342900" algn="just">
              <a:buFontTx/>
              <a:buChar char="-"/>
            </a:pPr>
            <a:r>
              <a:rPr lang="es-ES" sz="2000" dirty="0"/>
              <a:t>Diseñador gráfico/fotógrafo: $20 - $50 por pieza gráfica o $200 - $500 por paquete mensual. </a:t>
            </a:r>
          </a:p>
          <a:p>
            <a:pPr algn="just"/>
            <a:r>
              <a:rPr lang="es-ES" sz="2000" dirty="0"/>
              <a:t>- Software de diseño (si lo haces internamente): $10 - $30/mes (</a:t>
            </a:r>
            <a:r>
              <a:rPr lang="es-ES" sz="2000" dirty="0" err="1"/>
              <a:t>Canva</a:t>
            </a:r>
            <a:r>
              <a:rPr lang="es-ES" sz="2000" dirty="0"/>
              <a:t> Pro, Adobe Express).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1479518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543</Words>
  <Application>Microsoft Office PowerPoint</Application>
  <PresentationFormat>Panorámica</PresentationFormat>
  <Paragraphs>44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Wladimir Izurieta Recalde</dc:creator>
  <cp:lastModifiedBy>Carlos Wladimir Izurieta Recalde</cp:lastModifiedBy>
  <cp:revision>1</cp:revision>
  <dcterms:created xsi:type="dcterms:W3CDTF">2024-11-20T12:49:29Z</dcterms:created>
  <dcterms:modified xsi:type="dcterms:W3CDTF">2024-11-20T13:08:58Z</dcterms:modified>
</cp:coreProperties>
</file>