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6" r:id="rId3"/>
    <p:sldId id="258" r:id="rId4"/>
    <p:sldId id="259" r:id="rId5"/>
    <p:sldId id="275" r:id="rId6"/>
    <p:sldId id="277" r:id="rId7"/>
    <p:sldId id="260" r:id="rId8"/>
    <p:sldId id="278" r:id="rId9"/>
    <p:sldId id="279" r:id="rId10"/>
    <p:sldId id="28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43" y="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8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3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8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6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0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9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2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3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8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7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t>Física: Estándares, Unidades, Notación Científica y Conversión de Unidades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750" y="506161"/>
            <a:ext cx="6693031" cy="37490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6100" tIns="0" rIns="0" bIns="2380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-apple-system"/>
              </a:rPr>
              <a:t>Propiedad de los números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rgbClr val="2C59A6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Los números son adimensionales. De manera práctica, la dimensión de un número es igual a 1. Incluimos en los números a: ángulos, funciones trigonométricas, funciones logarítmicas, constantes numéricas. Ejemplos:</a:t>
            </a:r>
            <a:endParaRPr kumimoji="0" lang="en-US" alt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[5]=1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[-8]=1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[log25]=1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[π]=1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[30°]=1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[sen60°]=1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También, se cumple para las raíces:</a:t>
            </a:r>
            <a:endParaRPr kumimoji="0" lang="en-US" alt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s://matemovil.com/wp-content/uploads/2019/02/an%C3%A1lisis-dimensional-ejercicios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09" y="3902764"/>
            <a:ext cx="697191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664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1.1.3 Sistema Internacional de Unidades (SI)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Sistema más usado globalmente.</a:t>
            </a:r>
          </a:p>
          <a:p>
            <a:r>
              <a:t>Unidades fundamentales y derivadas.</a:t>
            </a:r>
          </a:p>
          <a:p>
            <a:r>
              <a:t>Prefijos comunes: kilo (10³), mili (10⁻³), micro (10⁻⁶), etc.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1.1.4 Sistema Inglés y Otros Sistemas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Usado en EE.UU.: pulgadas, pies, millas, libras, galones.</a:t>
            </a:r>
          </a:p>
          <a:p>
            <a:r>
              <a:t>Conversiones típicas:</a:t>
            </a:r>
          </a:p>
          <a:p>
            <a:r>
              <a:t>1 pulgada = 2.54 cm, 1 libra = 0.4536 kg, 1 galón = 3.785 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1.1.5 Análisis Dimensional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Verifica la validez de fórmulas.</a:t>
            </a:r>
          </a:p>
          <a:p>
            <a:r>
              <a:t>Dimensiones básicas: [L], [M], [T], etc.</a:t>
            </a:r>
          </a:p>
          <a:p>
            <a:r>
              <a:t>Ej: E = mc² → [ML²T⁻²] ✓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1.2.1 Cifras Significativas y Redondeo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t>Cifras significativas: dígitos confiables de una medición.</a:t>
            </a:r>
          </a:p>
          <a:p>
            <a:r>
              <a:t>Normas:</a:t>
            </a:r>
          </a:p>
          <a:p>
            <a:r>
              <a:t>• Todos los dígitos distintos de cero son significativos.</a:t>
            </a:r>
          </a:p>
          <a:p>
            <a:r>
              <a:t>• Ceros entre dígitos significativos también lo son.</a:t>
            </a:r>
          </a:p>
          <a:p>
            <a:r>
              <a:t>Redondeo depende de la cifra siguiente al último dígito significativo.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1.2.1 Ejercicios (Resueltos)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304.50 → 5 cifras</a:t>
            </a:r>
          </a:p>
          <a:p>
            <a:r>
              <a:t>2. 0.00230 → 3 cifras</a:t>
            </a:r>
          </a:p>
          <a:p>
            <a:r>
              <a:t>3. Redondear 6.827 a 3 cifras → 6.83</a:t>
            </a:r>
          </a:p>
          <a:p>
            <a:r>
              <a:t>4. Redondear 0.006849 a 2 cifras → 0.0068</a:t>
            </a:r>
          </a:p>
          <a:p>
            <a:r>
              <a:t>5. 12.0 + 0.35 = 12.4 (1 decimal)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1.2.2 Notación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Forma de expresar números muy grandes o pequeños.</a:t>
            </a:r>
          </a:p>
          <a:p>
            <a:r>
              <a:t>Formato: a × 10ⁿ, donde 1 ≤ a &lt; 10 y n es un entero.</a:t>
            </a:r>
          </a:p>
          <a:p>
            <a:r>
              <a:t>Ej: 45000 → 4.5 × 10⁴, 0.00032 → 3.2 × 10⁻⁴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1.2.2 Ejercicios (Resueltos)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53200 → 5.32 × 10⁴</a:t>
            </a:r>
          </a:p>
          <a:p>
            <a:r>
              <a:t>2. 0.00071 → 7.1 × 10⁻⁴</a:t>
            </a:r>
          </a:p>
          <a:p>
            <a:r>
              <a:t>3. 6.02 × 10²³ (ya en notación científica)</a:t>
            </a:r>
          </a:p>
          <a:p>
            <a:r>
              <a:t>4. 1.5 × 10³ = 1500</a:t>
            </a:r>
          </a:p>
          <a:p>
            <a:r>
              <a:t>5. 3.4 × 10⁻² = 0.034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1.2.3 Operaciones con Notación Científica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Multiplicación: multiplicar los coeficientes y sumar exponentes.</a:t>
            </a:r>
          </a:p>
          <a:p>
            <a:r>
              <a:t>División: dividir coeficientes y restar exponentes.</a:t>
            </a:r>
          </a:p>
          <a:p>
            <a:r>
              <a:t>Suma/resta: igualar exponentes antes de operar los coeficientes.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1.2.3 Ejercicios (Resueltos)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(3×10³) × (2×10²) = 6×10⁵</a:t>
            </a:r>
          </a:p>
          <a:p>
            <a:r>
              <a:t>2. (8×10⁶) / (4×10²) = 2×10⁴</a:t>
            </a:r>
          </a:p>
          <a:p>
            <a:r>
              <a:t>3. (5.6×10⁻³) + (2.4×10⁻³) = 8.0×10⁻³</a:t>
            </a:r>
          </a:p>
          <a:p>
            <a:r>
              <a:t>4. (1.2×10²) - (8×10¹) = 4×10¹</a:t>
            </a:r>
          </a:p>
          <a:p>
            <a:r>
              <a:t>5. (7×10⁻²) × (3×10¹) = 2.1×10⁰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955580"/>
              </p:ext>
            </p:extLst>
          </p:nvPr>
        </p:nvGraphicFramePr>
        <p:xfrm>
          <a:off x="655302" y="972128"/>
          <a:ext cx="7833396" cy="4525963"/>
        </p:xfrm>
        <a:graphic>
          <a:graphicData uri="http://schemas.openxmlformats.org/drawingml/2006/table">
            <a:tbl>
              <a:tblPr/>
              <a:tblGrid>
                <a:gridCol w="2611132">
                  <a:extLst>
                    <a:ext uri="{9D8B030D-6E8A-4147-A177-3AD203B41FA5}">
                      <a16:colId xmlns:a16="http://schemas.microsoft.com/office/drawing/2014/main" val="409121821"/>
                    </a:ext>
                  </a:extLst>
                </a:gridCol>
                <a:gridCol w="2611132">
                  <a:extLst>
                    <a:ext uri="{9D8B030D-6E8A-4147-A177-3AD203B41FA5}">
                      <a16:colId xmlns:a16="http://schemas.microsoft.com/office/drawing/2014/main" val="1920540663"/>
                    </a:ext>
                  </a:extLst>
                </a:gridCol>
                <a:gridCol w="2611132">
                  <a:extLst>
                    <a:ext uri="{9D8B030D-6E8A-4147-A177-3AD203B41FA5}">
                      <a16:colId xmlns:a16="http://schemas.microsoft.com/office/drawing/2014/main" val="964585780"/>
                    </a:ext>
                  </a:extLst>
                </a:gridCol>
              </a:tblGrid>
              <a:tr h="348151">
                <a:tc>
                  <a:txBody>
                    <a:bodyPr/>
                    <a:lstStyle/>
                    <a:p>
                      <a:r>
                        <a:rPr lang="en-US" sz="1700" b="1"/>
                        <a:t>Concepto</a:t>
                      </a:r>
                      <a:endParaRPr lang="en-US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/>
                        <a:t>Definición</a:t>
                      </a:r>
                      <a:endParaRPr lang="en-US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1"/>
                        <a:t>Ejemplo</a:t>
                      </a:r>
                      <a:endParaRPr lang="en-US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467519"/>
                  </a:ext>
                </a:extLst>
              </a:tr>
              <a:tr h="1131491">
                <a:tc>
                  <a:txBody>
                    <a:bodyPr/>
                    <a:lstStyle/>
                    <a:p>
                      <a:r>
                        <a:rPr lang="en-US" sz="1700" b="1"/>
                        <a:t>Magnitud</a:t>
                      </a:r>
                      <a:endParaRPr lang="en-US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700"/>
                        <a:t>Es toda propiedad de un cuerpo o fenómeno que puede ser medida y expresada numéricamente.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Longitud, masa, tiempo, temperatura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958024"/>
                  </a:ext>
                </a:extLst>
              </a:tr>
              <a:tr h="1392604">
                <a:tc>
                  <a:txBody>
                    <a:bodyPr/>
                    <a:lstStyle/>
                    <a:p>
                      <a:r>
                        <a:rPr lang="en-US" sz="1700" b="1"/>
                        <a:t>Medir</a:t>
                      </a:r>
                      <a:endParaRPr lang="en-US" sz="170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700"/>
                        <a:t>Es comparar una magnitud con otra de la misma especie que se toma como unidad, para saber cuántas veces la contiene.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Medir la altura de una persona con una cinta métrica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585322"/>
                  </a:ext>
                </a:extLst>
              </a:tr>
              <a:tr h="1653717">
                <a:tc>
                  <a:txBody>
                    <a:bodyPr/>
                    <a:lstStyle/>
                    <a:p>
                      <a:r>
                        <a:rPr lang="en-US" sz="1700" b="1" dirty="0" err="1"/>
                        <a:t>Unidad</a:t>
                      </a:r>
                      <a:r>
                        <a:rPr lang="en-US" sz="1700" b="1" dirty="0"/>
                        <a:t> de </a:t>
                      </a:r>
                      <a:r>
                        <a:rPr lang="en-US" sz="1700" b="1" dirty="0" err="1"/>
                        <a:t>medida</a:t>
                      </a:r>
                      <a:endParaRPr lang="en-US" sz="1700" dirty="0"/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700"/>
                        <a:t>Es una cantidad estandarizada de una magnitud física, adoptada como referencia para medir otras cantidades de esa misma magnitud.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Metro (m), </a:t>
                      </a:r>
                      <a:r>
                        <a:rPr lang="en-US" sz="1700" dirty="0" err="1"/>
                        <a:t>kilogramo</a:t>
                      </a:r>
                      <a:r>
                        <a:rPr lang="en-US" sz="1700" dirty="0"/>
                        <a:t> (kg), </a:t>
                      </a:r>
                      <a:r>
                        <a:rPr lang="en-US" sz="1700" dirty="0" err="1"/>
                        <a:t>segundo</a:t>
                      </a:r>
                      <a:r>
                        <a:rPr lang="en-US" sz="1700" dirty="0"/>
                        <a:t> (s)</a:t>
                      </a:r>
                    </a:p>
                  </a:txBody>
                  <a:tcPr marL="87038" marR="87038" marT="43519" marB="435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33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02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1.3.1 Tablas de Conversión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Herramientas que permiten convertir entre unidades equivalentes.</a:t>
            </a:r>
          </a:p>
          <a:p>
            <a:r>
              <a:t>Ejemplos: 1 in = 2.54 cm, 1 kg = 1000 g, 1 hr = 3600 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1.3.2 Factores de Conversión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Expresan equivalencias de unidades en forma fraccionaria.</a:t>
            </a:r>
          </a:p>
          <a:p>
            <a:r>
              <a:t>Ej: 1 in / 2.54 cm o 2.54 cm / 1 in según la dirección de conversión.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1.3.3 Técnicas para Convertir Unidades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Multiplicar por factores de conversión adecuados.</a:t>
            </a:r>
          </a:p>
          <a:p>
            <a:r>
              <a:t>• Cancelar unidades hasta obtener la deseada.</a:t>
            </a:r>
          </a:p>
          <a:p>
            <a:r>
              <a:t>• Asegurar consistencia dimensional.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1.3 Ejercicios de Conversión (Resueltos)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10 km a m = 10 × 1000 = 10000 m</a:t>
            </a:r>
          </a:p>
          <a:p>
            <a:r>
              <a:t>2. 5000 g a kg = 5000 / 1000 = 5 kg</a:t>
            </a:r>
          </a:p>
          <a:p>
            <a:r>
              <a:t>3. 2 hr a s = 2 × 3600 = 7200 s</a:t>
            </a:r>
          </a:p>
          <a:p>
            <a:r>
              <a:t>4. 100 cm a m = 100 / 100 = 1 m</a:t>
            </a:r>
          </a:p>
          <a:p>
            <a:r>
              <a:t>5. 3.5 L a mL = 3.5 × 1000 = 3500 mL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1.3 Más Ejercicios (Resueltos)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6. 60 km/h a m/s = (60×1000)/3600 = 16.67 m/s</a:t>
            </a:r>
          </a:p>
          <a:p>
            <a:r>
              <a:t>7. 0.25 m³ a L = 0.25 × 1000 = 250 L</a:t>
            </a:r>
          </a:p>
          <a:p>
            <a:r>
              <a:t>8. 1.5 ft a cm = 1.5 × 30.48 = 45.72 cm</a:t>
            </a:r>
          </a:p>
          <a:p>
            <a:r>
              <a:t>9. 20 m/s a km/h = (20×3600)/1000 = 72 km/h</a:t>
            </a:r>
          </a:p>
          <a:p>
            <a:r>
              <a:t>10. 250 mL a L = 250 / 1000 = 0.25 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4000" b="1" dirty="0"/>
              <a:t>1.1.1 </a:t>
            </a:r>
            <a:r>
              <a:rPr lang="es-EC" sz="4000" b="1" dirty="0" smtClean="0"/>
              <a:t>Ejercicios </a:t>
            </a:r>
            <a:endParaRPr lang="es-EC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C" sz="2400" dirty="0" smtClean="0"/>
              <a:t>1. Masa de una caja → Unidad: kg | Instrumento: Balanza</a:t>
            </a:r>
          </a:p>
          <a:p>
            <a:pPr marL="0" indent="0" algn="just">
              <a:buNone/>
            </a:pPr>
            <a:r>
              <a:rPr lang="es-EC" sz="2400" dirty="0" smtClean="0"/>
              <a:t>2. Tiempo de una carrera → Unidad: s | Instrumento: Cronómetro</a:t>
            </a:r>
          </a:p>
          <a:p>
            <a:pPr marL="0" indent="0" algn="just">
              <a:buNone/>
            </a:pPr>
            <a:r>
              <a:rPr lang="es-EC" sz="2400" dirty="0" smtClean="0"/>
              <a:t>3. Longitud de un campo → Unidad: m | Instrumento: Cinta métrica</a:t>
            </a:r>
          </a:p>
          <a:p>
            <a:pPr marL="0" indent="0" algn="just">
              <a:buNone/>
            </a:pPr>
            <a:r>
              <a:rPr lang="es-EC" sz="2400" dirty="0" smtClean="0"/>
              <a:t>4. Temperatura del agua → Unidad: °C | Instrumento: Termómetro</a:t>
            </a:r>
          </a:p>
          <a:p>
            <a:pPr marL="0" indent="0" algn="just">
              <a:buNone/>
            </a:pPr>
            <a:r>
              <a:rPr lang="es-EC" sz="2400" dirty="0" smtClean="0"/>
              <a:t>5. Corriente eléctrica → Unidad: A | Instrumento: Amperímetro</a:t>
            </a:r>
            <a:endParaRPr lang="es-EC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1.1.2 Magnitudes </a:t>
            </a:r>
            <a:r>
              <a:rPr dirty="0" err="1"/>
              <a:t>Fundamentales</a:t>
            </a:r>
            <a:r>
              <a:rPr dirty="0"/>
              <a:t> y </a:t>
            </a:r>
            <a:r>
              <a:rPr dirty="0" err="1"/>
              <a:t>Derivadas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Fundamentales: longitud, masa, tiempo, temperatura, corriente, sustancia, luminosa.</a:t>
            </a:r>
          </a:p>
          <a:p>
            <a:r>
              <a:t>Derivadas: combinación matemática de fundamentales.</a:t>
            </a:r>
          </a:p>
          <a:p>
            <a:r>
              <a:t>Ej: velocidad = distancia / tiempo → m/s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37" y="440747"/>
            <a:ext cx="747712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1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57" y="762866"/>
            <a:ext cx="7572375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51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1.1.2 </a:t>
            </a:r>
            <a:r>
              <a:rPr dirty="0" err="1" smtClean="0"/>
              <a:t>Ejercicios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1. </a:t>
            </a:r>
            <a:r>
              <a:rPr dirty="0" err="1"/>
              <a:t>Velocidad</a:t>
            </a:r>
            <a:r>
              <a:rPr dirty="0"/>
              <a:t> → </a:t>
            </a:r>
            <a:r>
              <a:rPr dirty="0" err="1"/>
              <a:t>Derivada</a:t>
            </a:r>
            <a:r>
              <a:rPr dirty="0"/>
              <a:t> (m/s)</a:t>
            </a:r>
          </a:p>
          <a:p>
            <a:r>
              <a:rPr dirty="0"/>
              <a:t>2. </a:t>
            </a:r>
            <a:r>
              <a:rPr dirty="0" err="1"/>
              <a:t>Aceleración</a:t>
            </a:r>
            <a:r>
              <a:rPr dirty="0"/>
              <a:t> → </a:t>
            </a:r>
            <a:r>
              <a:rPr dirty="0" err="1"/>
              <a:t>Derivada</a:t>
            </a:r>
            <a:r>
              <a:rPr dirty="0"/>
              <a:t> (m/s²)</a:t>
            </a:r>
          </a:p>
          <a:p>
            <a:r>
              <a:rPr dirty="0"/>
              <a:t>3. </a:t>
            </a:r>
            <a:r>
              <a:rPr dirty="0" err="1"/>
              <a:t>Tiempo</a:t>
            </a:r>
            <a:r>
              <a:rPr dirty="0"/>
              <a:t> → Fundamental (s)</a:t>
            </a:r>
          </a:p>
          <a:p>
            <a:r>
              <a:rPr dirty="0"/>
              <a:t>4. </a:t>
            </a:r>
            <a:r>
              <a:rPr dirty="0" err="1"/>
              <a:t>Temperatura</a:t>
            </a:r>
            <a:r>
              <a:rPr dirty="0"/>
              <a:t> → Fundamental (K)</a:t>
            </a:r>
          </a:p>
          <a:p>
            <a:r>
              <a:rPr dirty="0"/>
              <a:t>5. Masa → Fundamental (kg)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6911" y="3746745"/>
            <a:ext cx="4830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Ejercicio en clase</a:t>
            </a:r>
          </a:p>
          <a:p>
            <a:endParaRPr lang="es-ES" b="1" dirty="0"/>
          </a:p>
          <a:p>
            <a:r>
              <a:rPr lang="es-ES" dirty="0"/>
              <a:t>Encontrar la ecuación dimensional del potencial eléctrico V</a:t>
            </a:r>
            <a:r>
              <a:rPr lang="es-ES" b="1" dirty="0" smtClean="0"/>
              <a:t>  </a:t>
            </a:r>
            <a:endParaRPr lang="en-US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0836" y="400466"/>
            <a:ext cx="8682182" cy="275968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n-US" sz="24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Propiedad de la suma y resta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n-US" sz="15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Solo se puede sumar o restar magnitudes de la misma especie, y el resultado de dicha operación será igual a la misma magnitud:</a:t>
            </a:r>
            <a:endParaRPr kumimoji="0" lang="es-EC" altLang="en-US" sz="6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n-US" sz="15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L + L + L = L</a:t>
            </a:r>
            <a:endParaRPr kumimoji="0" lang="es-EC" altLang="en-US" sz="6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n-US" sz="15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M – M = M</a:t>
            </a:r>
            <a:endParaRPr kumimoji="0" lang="es-EC" altLang="en-US" sz="6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n-US" sz="15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Por otro lado, </a:t>
            </a:r>
            <a:r>
              <a:rPr kumimoji="0" lang="es-EC" altLang="en-US" sz="15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las reglas de multiplicación y división si se cumplen</a:t>
            </a:r>
            <a:r>
              <a:rPr kumimoji="0" lang="es-EC" altLang="en-US" sz="15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:</a:t>
            </a:r>
            <a:endParaRPr kumimoji="0" lang="es-EC" altLang="en-US" sz="6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n-US" sz="15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L‧L‧M = L</a:t>
            </a:r>
            <a:r>
              <a:rPr kumimoji="0" lang="es-EC" altLang="en-US" sz="1100" b="1" i="0" u="none" strike="noStrike" cap="none" normalizeH="0" baseline="30000" dirty="0" smtClean="0">
                <a:ln>
                  <a:noFill/>
                </a:ln>
                <a:effectLst/>
                <a:latin typeface="+mn-lt"/>
              </a:rPr>
              <a:t>2</a:t>
            </a:r>
            <a:r>
              <a:rPr kumimoji="0" lang="es-EC" altLang="en-US" sz="15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M</a:t>
            </a:r>
            <a:endParaRPr kumimoji="0" lang="es-EC" altLang="en-US" sz="600" b="0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  </a:t>
            </a:r>
            <a:r>
              <a:rPr kumimoji="0" lang="en-US" altLang="en-US" sz="53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 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                                            </a:t>
            </a:r>
          </a:p>
        </p:txBody>
      </p:sp>
      <p:pic>
        <p:nvPicPr>
          <p:cNvPr id="3074" name="Picture 2" descr="análisis-dimensional-ejercicios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552" y="2669309"/>
            <a:ext cx="23812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análisis dimensional ejercicios resuel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02" y="5428998"/>
            <a:ext cx="21431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870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nálisis dimensional ejercicios resuel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540" y="1874980"/>
            <a:ext cx="2486594" cy="260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77262" y="434277"/>
            <a:ext cx="2977139" cy="144070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6100" tIns="0" rIns="0" bIns="2380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Solución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: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Sabemos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 que: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</a:t>
            </a:r>
            <a:r>
              <a:rPr kumimoji="0" lang="en-US" altLang="en-US" sz="15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trabajo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] = ML</a:t>
            </a:r>
            <a:r>
              <a:rPr kumimoji="0" lang="en-US" altLang="en-US" sz="1100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2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T</a:t>
            </a:r>
            <a:r>
              <a:rPr kumimoji="0" lang="en-US" altLang="en-US" sz="1100" b="0" i="0" u="none" strike="noStrike" cap="none" normalizeH="0" baseline="3000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-2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[</a:t>
            </a:r>
            <a:r>
              <a:rPr kumimoji="0" lang="en-US" altLang="en-US" sz="15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carga</a:t>
            </a: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-apple-system"/>
              </a:rPr>
              <a:t>] = 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164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1102</Words>
  <Application>Microsoft Office PowerPoint</Application>
  <PresentationFormat>Presentación en pantalla (4:3)</PresentationFormat>
  <Paragraphs>119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-apple-system</vt:lpstr>
      <vt:lpstr>Arial</vt:lpstr>
      <vt:lpstr>Calibri</vt:lpstr>
      <vt:lpstr>Calibri Light</vt:lpstr>
      <vt:lpstr>Tema de Office</vt:lpstr>
      <vt:lpstr>Física: Estándares, Unidades, Notación Científica y Conversión de Unidades</vt:lpstr>
      <vt:lpstr>Presentación de PowerPoint</vt:lpstr>
      <vt:lpstr>1.1.1 Ejercicios </vt:lpstr>
      <vt:lpstr>1.1.2 Magnitudes Fundamentales y Derivadas</vt:lpstr>
      <vt:lpstr>Presentación de PowerPoint</vt:lpstr>
      <vt:lpstr>Presentación de PowerPoint</vt:lpstr>
      <vt:lpstr>1.1.2 Ejercicios</vt:lpstr>
      <vt:lpstr>Presentación de PowerPoint</vt:lpstr>
      <vt:lpstr>Presentación de PowerPoint</vt:lpstr>
      <vt:lpstr>Presentación de PowerPoint</vt:lpstr>
      <vt:lpstr>1.1.3 Sistema Internacional de Unidades (SI)</vt:lpstr>
      <vt:lpstr>1.1.4 Sistema Inglés y Otros Sistemas</vt:lpstr>
      <vt:lpstr>1.1.5 Análisis Dimensional</vt:lpstr>
      <vt:lpstr>1.2.1 Cifras Significativas y Redondeo</vt:lpstr>
      <vt:lpstr>1.2.1 Ejercicios (Resueltos)</vt:lpstr>
      <vt:lpstr>1.2.2 Notación Científica</vt:lpstr>
      <vt:lpstr>1.2.2 Ejercicios (Resueltos)</vt:lpstr>
      <vt:lpstr>1.2.3 Operaciones con Notación Científica</vt:lpstr>
      <vt:lpstr>1.2.3 Ejercicios (Resueltos)</vt:lpstr>
      <vt:lpstr>1.3.1 Tablas de Conversión</vt:lpstr>
      <vt:lpstr>1.3.2 Factores de Conversión</vt:lpstr>
      <vt:lpstr>1.3.3 Técnicas para Convertir Unidades</vt:lpstr>
      <vt:lpstr>1.3 Ejercicios de Conversión (Resueltos)</vt:lpstr>
      <vt:lpstr>1.3 Más Ejercicios (Resueltos)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Física: Estándares, Unidades, Notación Científica y Conversión de Unidades</dc:title>
  <dc:subject/>
  <dc:creator>Felipe</dc:creator>
  <cp:keywords/>
  <dc:description>generated using python-pptx</dc:description>
  <cp:lastModifiedBy>Felipe</cp:lastModifiedBy>
  <cp:revision>10</cp:revision>
  <dcterms:created xsi:type="dcterms:W3CDTF">2013-01-27T09:14:16Z</dcterms:created>
  <dcterms:modified xsi:type="dcterms:W3CDTF">2025-04-25T18:53:53Z</dcterms:modified>
  <cp:category/>
</cp:coreProperties>
</file>