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0" r:id="rId3"/>
    <p:sldId id="276" r:id="rId4"/>
    <p:sldId id="257" r:id="rId5"/>
    <p:sldId id="277" r:id="rId6"/>
    <p:sldId id="271" r:id="rId7"/>
    <p:sldId id="272" r:id="rId8"/>
    <p:sldId id="278" r:id="rId9"/>
    <p:sldId id="258" r:id="rId10"/>
    <p:sldId id="259" r:id="rId11"/>
    <p:sldId id="273" r:id="rId12"/>
    <p:sldId id="260" r:id="rId13"/>
    <p:sldId id="261" r:id="rId14"/>
    <p:sldId id="262" r:id="rId15"/>
    <p:sldId id="264" r:id="rId16"/>
    <p:sldId id="263" r:id="rId17"/>
    <p:sldId id="265" r:id="rId18"/>
    <p:sldId id="266" r:id="rId19"/>
    <p:sldId id="274" r:id="rId20"/>
    <p:sldId id="267" r:id="rId21"/>
    <p:sldId id="268" r:id="rId22"/>
    <p:sldId id="269" r:id="rId23"/>
    <p:sldId id="270" r:id="rId24"/>
    <p:sldId id="275"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4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90F5D-6914-4D0D-A690-D3BA143CB0B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MX"/>
        </a:p>
      </dgm:t>
    </dgm:pt>
    <dgm:pt modelId="{E27C8283-50A3-417B-A9E4-18319B67D07A}">
      <dgm:prSet phldrT="[Texto]" custT="1"/>
      <dgm:spPr/>
      <dgm:t>
        <a:bodyPr/>
        <a:lstStyle/>
        <a:p>
          <a:r>
            <a:rPr lang="es-ES" sz="1800" dirty="0"/>
            <a:t>La motivación: Allport hace hincapié en los propósitos humanos. El adulto logra adelantar los motivos humanos de los infantes y, sirve, por tal razón como punto de partida para una teoría de motivación.</a:t>
          </a:r>
          <a:endParaRPr lang="es-MX" sz="1800" dirty="0"/>
        </a:p>
      </dgm:t>
    </dgm:pt>
    <dgm:pt modelId="{11BA531B-E13F-4290-AE07-DEE5D54015E6}" type="parTrans" cxnId="{3AD93F87-2D4B-4C6F-8CBC-71894EAC9072}">
      <dgm:prSet/>
      <dgm:spPr/>
      <dgm:t>
        <a:bodyPr/>
        <a:lstStyle/>
        <a:p>
          <a:endParaRPr lang="es-MX"/>
        </a:p>
      </dgm:t>
    </dgm:pt>
    <dgm:pt modelId="{D5387A1B-6CEC-43D6-BF2A-0CAC65E299B8}" type="sibTrans" cxnId="{3AD93F87-2D4B-4C6F-8CBC-71894EAC9072}">
      <dgm:prSet/>
      <dgm:spPr/>
      <dgm:t>
        <a:bodyPr/>
        <a:lstStyle/>
        <a:p>
          <a:endParaRPr lang="es-MX"/>
        </a:p>
      </dgm:t>
    </dgm:pt>
    <dgm:pt modelId="{F2895F19-8744-43A2-8F4F-5823098E6FC1}">
      <dgm:prSet custT="1"/>
      <dgm:spPr/>
      <dgm:t>
        <a:bodyPr/>
        <a:lstStyle/>
        <a:p>
          <a:r>
            <a:rPr lang="es-ES" sz="1600" dirty="0"/>
            <a:t>La maduración: Puede ser definida como un proceso por el cual tendencias innatas de la conducta alcanzan su forma acabada y activa sin intervención de la educación o la experiencia.</a:t>
          </a:r>
        </a:p>
      </dgm:t>
    </dgm:pt>
    <dgm:pt modelId="{F7383C86-A5BD-43A8-8C51-16ABB35ABAE0}" type="parTrans" cxnId="{8C166B5C-D13C-4C23-BADA-0E9E09C9E3F6}">
      <dgm:prSet/>
      <dgm:spPr/>
      <dgm:t>
        <a:bodyPr/>
        <a:lstStyle/>
        <a:p>
          <a:endParaRPr lang="es-MX"/>
        </a:p>
      </dgm:t>
    </dgm:pt>
    <dgm:pt modelId="{A6A3702E-888B-42AD-9AF3-74B49C7C0C1A}" type="sibTrans" cxnId="{8C166B5C-D13C-4C23-BADA-0E9E09C9E3F6}">
      <dgm:prSet/>
      <dgm:spPr/>
      <dgm:t>
        <a:bodyPr/>
        <a:lstStyle/>
        <a:p>
          <a:endParaRPr lang="es-MX"/>
        </a:p>
      </dgm:t>
    </dgm:pt>
    <dgm:pt modelId="{162F7B51-6131-4EDA-B57A-72EA121B38DD}">
      <dgm:prSet custT="1"/>
      <dgm:spPr/>
      <dgm:t>
        <a:bodyPr/>
        <a:lstStyle/>
        <a:p>
          <a:r>
            <a:rPr lang="es-ES" sz="1600" dirty="0"/>
            <a:t>1-Extencion del sentido del yo.</a:t>
          </a:r>
        </a:p>
      </dgm:t>
    </dgm:pt>
    <dgm:pt modelId="{C7C2237A-A874-430E-90BB-04EA18B6A9FA}" type="parTrans" cxnId="{AE98532D-8F19-4580-9525-952A699FF9CF}">
      <dgm:prSet/>
      <dgm:spPr/>
      <dgm:t>
        <a:bodyPr/>
        <a:lstStyle/>
        <a:p>
          <a:endParaRPr lang="es-MX"/>
        </a:p>
      </dgm:t>
    </dgm:pt>
    <dgm:pt modelId="{5835ACC7-5B6E-479D-BDD6-A41C7A4E8B94}" type="sibTrans" cxnId="{AE98532D-8F19-4580-9525-952A699FF9CF}">
      <dgm:prSet/>
      <dgm:spPr/>
      <dgm:t>
        <a:bodyPr/>
        <a:lstStyle/>
        <a:p>
          <a:endParaRPr lang="es-MX"/>
        </a:p>
      </dgm:t>
    </dgm:pt>
    <dgm:pt modelId="{FEA98952-E6AF-4E91-B776-005ABBA77FC9}">
      <dgm:prSet custT="1"/>
      <dgm:spPr/>
      <dgm:t>
        <a:bodyPr/>
        <a:lstStyle/>
        <a:p>
          <a:r>
            <a:rPr lang="es-ES" sz="1600" dirty="0"/>
            <a:t>2-Relacion afectuosa del yo con los demás.</a:t>
          </a:r>
        </a:p>
      </dgm:t>
    </dgm:pt>
    <dgm:pt modelId="{A98D7628-969A-444C-99A7-B4653C5C843A}" type="parTrans" cxnId="{3D54CD6B-C528-4A7C-99B8-97A08EF20EF3}">
      <dgm:prSet/>
      <dgm:spPr/>
      <dgm:t>
        <a:bodyPr/>
        <a:lstStyle/>
        <a:p>
          <a:endParaRPr lang="es-MX"/>
        </a:p>
      </dgm:t>
    </dgm:pt>
    <dgm:pt modelId="{C85BA984-994C-459E-91EC-F56697342025}" type="sibTrans" cxnId="{3D54CD6B-C528-4A7C-99B8-97A08EF20EF3}">
      <dgm:prSet/>
      <dgm:spPr/>
      <dgm:t>
        <a:bodyPr/>
        <a:lstStyle/>
        <a:p>
          <a:endParaRPr lang="es-MX"/>
        </a:p>
      </dgm:t>
    </dgm:pt>
    <dgm:pt modelId="{0EEFE714-D85B-4390-8C06-675E647B5191}">
      <dgm:prSet custT="1"/>
      <dgm:spPr/>
      <dgm:t>
        <a:bodyPr/>
        <a:lstStyle/>
        <a:p>
          <a:r>
            <a:rPr lang="es-ES" sz="1600" dirty="0"/>
            <a:t>3-Seguridad emocional.</a:t>
          </a:r>
        </a:p>
      </dgm:t>
    </dgm:pt>
    <dgm:pt modelId="{228C38DC-92BD-46DD-BCFD-59DE9D3730FC}" type="parTrans" cxnId="{5502B0E2-0586-4438-9F43-D174B0C183F8}">
      <dgm:prSet/>
      <dgm:spPr/>
      <dgm:t>
        <a:bodyPr/>
        <a:lstStyle/>
        <a:p>
          <a:endParaRPr lang="es-MX"/>
        </a:p>
      </dgm:t>
    </dgm:pt>
    <dgm:pt modelId="{2335A2F8-5551-4746-AB1F-03276A0D7BA6}" type="sibTrans" cxnId="{5502B0E2-0586-4438-9F43-D174B0C183F8}">
      <dgm:prSet/>
      <dgm:spPr/>
      <dgm:t>
        <a:bodyPr/>
        <a:lstStyle/>
        <a:p>
          <a:endParaRPr lang="es-MX"/>
        </a:p>
      </dgm:t>
    </dgm:pt>
    <dgm:pt modelId="{647CFB45-1C0C-4A3E-B1D5-CB19C4DC6ED9}">
      <dgm:prSet custT="1"/>
      <dgm:spPr/>
      <dgm:t>
        <a:bodyPr/>
        <a:lstStyle/>
        <a:p>
          <a:r>
            <a:rPr lang="es-ES" sz="1600" dirty="0"/>
            <a:t>4-Percepcion, habilidades y asignaciones realistas</a:t>
          </a:r>
        </a:p>
      </dgm:t>
    </dgm:pt>
    <dgm:pt modelId="{0A502D04-8D10-4CE6-A6E7-0080326DB5FF}" type="parTrans" cxnId="{0C4964C8-1973-45BF-B380-8DC422C648F9}">
      <dgm:prSet/>
      <dgm:spPr/>
      <dgm:t>
        <a:bodyPr/>
        <a:lstStyle/>
        <a:p>
          <a:endParaRPr lang="es-MX"/>
        </a:p>
      </dgm:t>
    </dgm:pt>
    <dgm:pt modelId="{7DA3ADD4-2999-4BED-977A-5C20839EC4DD}" type="sibTrans" cxnId="{0C4964C8-1973-45BF-B380-8DC422C648F9}">
      <dgm:prSet/>
      <dgm:spPr/>
      <dgm:t>
        <a:bodyPr/>
        <a:lstStyle/>
        <a:p>
          <a:endParaRPr lang="es-MX"/>
        </a:p>
      </dgm:t>
    </dgm:pt>
    <dgm:pt modelId="{6087CA35-1040-457D-BE03-FF276ADE8E41}">
      <dgm:prSet custT="1"/>
      <dgm:spPr/>
      <dgm:t>
        <a:bodyPr/>
        <a:lstStyle/>
        <a:p>
          <a:r>
            <a:rPr lang="es-ES" sz="1600" dirty="0"/>
            <a:t>5-Autoobjetivacion</a:t>
          </a:r>
          <a:r>
            <a:rPr lang="es-ES" sz="700" dirty="0"/>
            <a:t>.</a:t>
          </a:r>
        </a:p>
      </dgm:t>
    </dgm:pt>
    <dgm:pt modelId="{AE7D250E-8373-4073-853B-5FDCDBBF20B8}" type="parTrans" cxnId="{55845553-912D-4311-A027-06225958FE7E}">
      <dgm:prSet/>
      <dgm:spPr/>
      <dgm:t>
        <a:bodyPr/>
        <a:lstStyle/>
        <a:p>
          <a:endParaRPr lang="es-MX"/>
        </a:p>
      </dgm:t>
    </dgm:pt>
    <dgm:pt modelId="{410FF8F1-07F8-4656-A1DF-7A1DA7CC83A0}" type="sibTrans" cxnId="{55845553-912D-4311-A027-06225958FE7E}">
      <dgm:prSet/>
      <dgm:spPr/>
      <dgm:t>
        <a:bodyPr/>
        <a:lstStyle/>
        <a:p>
          <a:endParaRPr lang="es-MX"/>
        </a:p>
      </dgm:t>
    </dgm:pt>
    <dgm:pt modelId="{2043EB57-BD7F-44B2-B5CB-D4F890302238}">
      <dgm:prSet custT="1"/>
      <dgm:spPr/>
      <dgm:t>
        <a:bodyPr/>
        <a:lstStyle/>
        <a:p>
          <a:r>
            <a:rPr lang="es-ES" sz="1600" dirty="0"/>
            <a:t>6-Filosofia unificada de la vida.</a:t>
          </a:r>
        </a:p>
      </dgm:t>
    </dgm:pt>
    <dgm:pt modelId="{606700FB-4415-4940-B366-BB771C35D86D}" type="parTrans" cxnId="{7D4D6A3D-E95C-417B-A5B1-1CD1D2335B11}">
      <dgm:prSet/>
      <dgm:spPr/>
      <dgm:t>
        <a:bodyPr/>
        <a:lstStyle/>
        <a:p>
          <a:endParaRPr lang="es-MX"/>
        </a:p>
      </dgm:t>
    </dgm:pt>
    <dgm:pt modelId="{EEBCE2AA-AE89-4A88-B68C-70596304C058}" type="sibTrans" cxnId="{7D4D6A3D-E95C-417B-A5B1-1CD1D2335B11}">
      <dgm:prSet/>
      <dgm:spPr/>
      <dgm:t>
        <a:bodyPr/>
        <a:lstStyle/>
        <a:p>
          <a:endParaRPr lang="es-MX"/>
        </a:p>
      </dgm:t>
    </dgm:pt>
    <dgm:pt modelId="{7BC8626D-7D3A-4A76-A67A-00B39274E15A}">
      <dgm:prSet custT="1"/>
      <dgm:spPr/>
      <dgm:t>
        <a:bodyPr/>
        <a:lstStyle/>
        <a:p>
          <a:r>
            <a:rPr lang="es-ES" sz="1600" dirty="0"/>
            <a:t>7-El aprendizaje.</a:t>
          </a:r>
        </a:p>
      </dgm:t>
    </dgm:pt>
    <dgm:pt modelId="{F81B21A2-85D7-4BCC-83C6-00E4ADDCE380}" type="parTrans" cxnId="{10EC4184-64DA-44CE-A466-F95D479FCA32}">
      <dgm:prSet/>
      <dgm:spPr/>
      <dgm:t>
        <a:bodyPr/>
        <a:lstStyle/>
        <a:p>
          <a:endParaRPr lang="es-MX"/>
        </a:p>
      </dgm:t>
    </dgm:pt>
    <dgm:pt modelId="{81DDCF9A-9A0C-4B32-8955-AB3BA5EC1FF8}" type="sibTrans" cxnId="{10EC4184-64DA-44CE-A466-F95D479FCA32}">
      <dgm:prSet/>
      <dgm:spPr/>
      <dgm:t>
        <a:bodyPr/>
        <a:lstStyle/>
        <a:p>
          <a:endParaRPr lang="es-MX"/>
        </a:p>
      </dgm:t>
    </dgm:pt>
    <dgm:pt modelId="{FE2C2FC1-D36F-44EB-A5A2-68D0D0699CC4}" type="pres">
      <dgm:prSet presAssocID="{98B90F5D-6914-4D0D-A690-D3BA143CB0B3}" presName="diagram" presStyleCnt="0">
        <dgm:presLayoutVars>
          <dgm:chPref val="1"/>
          <dgm:dir/>
          <dgm:animOne val="branch"/>
          <dgm:animLvl val="lvl"/>
          <dgm:resizeHandles/>
        </dgm:presLayoutVars>
      </dgm:prSet>
      <dgm:spPr/>
    </dgm:pt>
    <dgm:pt modelId="{FEF915BA-F754-4F78-B186-F24176AFED32}" type="pres">
      <dgm:prSet presAssocID="{E27C8283-50A3-417B-A9E4-18319B67D07A}" presName="root" presStyleCnt="0"/>
      <dgm:spPr/>
    </dgm:pt>
    <dgm:pt modelId="{E0BADBA3-54E9-42DF-A348-2CB9BFA124F1}" type="pres">
      <dgm:prSet presAssocID="{E27C8283-50A3-417B-A9E4-18319B67D07A}" presName="rootComposite" presStyleCnt="0"/>
      <dgm:spPr/>
    </dgm:pt>
    <dgm:pt modelId="{507F2CCF-32CA-4E22-9980-6842EB395DC5}" type="pres">
      <dgm:prSet presAssocID="{E27C8283-50A3-417B-A9E4-18319B67D07A}" presName="rootText" presStyleLbl="node1" presStyleIdx="0" presStyleCnt="2" custScaleX="322230" custScaleY="390181" custLinFactX="-28572" custLinFactNeighborX="-100000" custLinFactNeighborY="-508"/>
      <dgm:spPr/>
    </dgm:pt>
    <dgm:pt modelId="{FFF4AA0C-89C1-4644-8363-CD282E562FD6}" type="pres">
      <dgm:prSet presAssocID="{E27C8283-50A3-417B-A9E4-18319B67D07A}" presName="rootConnector" presStyleLbl="node1" presStyleIdx="0" presStyleCnt="2"/>
      <dgm:spPr/>
    </dgm:pt>
    <dgm:pt modelId="{DDAD640C-EE8E-49C5-81F8-753E69B834B6}" type="pres">
      <dgm:prSet presAssocID="{E27C8283-50A3-417B-A9E4-18319B67D07A}" presName="childShape" presStyleCnt="0"/>
      <dgm:spPr/>
    </dgm:pt>
    <dgm:pt modelId="{F1D6B3EB-D5D2-4B2F-8F09-F5ACB4E910D4}" type="pres">
      <dgm:prSet presAssocID="{F2895F19-8744-43A2-8F4F-5823098E6FC1}" presName="root" presStyleCnt="0"/>
      <dgm:spPr/>
    </dgm:pt>
    <dgm:pt modelId="{825A3CB6-FCE4-419A-8E00-5B4E9E85F979}" type="pres">
      <dgm:prSet presAssocID="{F2895F19-8744-43A2-8F4F-5823098E6FC1}" presName="rootComposite" presStyleCnt="0"/>
      <dgm:spPr/>
    </dgm:pt>
    <dgm:pt modelId="{A6462FD1-1F43-4F5B-8DBC-1551369CF1B7}" type="pres">
      <dgm:prSet presAssocID="{F2895F19-8744-43A2-8F4F-5823098E6FC1}" presName="rootText" presStyleLbl="node1" presStyleIdx="1" presStyleCnt="2" custScaleX="333607" custScaleY="371290"/>
      <dgm:spPr/>
    </dgm:pt>
    <dgm:pt modelId="{13C38136-3658-4750-BF40-E2C2DC2C9A14}" type="pres">
      <dgm:prSet presAssocID="{F2895F19-8744-43A2-8F4F-5823098E6FC1}" presName="rootConnector" presStyleLbl="node1" presStyleIdx="1" presStyleCnt="2"/>
      <dgm:spPr/>
    </dgm:pt>
    <dgm:pt modelId="{6F751126-F734-4E5F-BDAA-F1F01138C6D9}" type="pres">
      <dgm:prSet presAssocID="{F2895F19-8744-43A2-8F4F-5823098E6FC1}" presName="childShape" presStyleCnt="0"/>
      <dgm:spPr/>
    </dgm:pt>
    <dgm:pt modelId="{708A8698-E154-4A01-8592-6D85A4703EC5}" type="pres">
      <dgm:prSet presAssocID="{C7C2237A-A874-430E-90BB-04EA18B6A9FA}" presName="Name13" presStyleLbl="parChTrans1D2" presStyleIdx="0" presStyleCnt="7"/>
      <dgm:spPr/>
    </dgm:pt>
    <dgm:pt modelId="{829DA4D8-DA29-4563-B79E-A2F07A2B860B}" type="pres">
      <dgm:prSet presAssocID="{162F7B51-6131-4EDA-B57A-72EA121B38DD}" presName="childText" presStyleLbl="bgAcc1" presStyleIdx="0" presStyleCnt="7" custScaleX="386173" custScaleY="61333">
        <dgm:presLayoutVars>
          <dgm:bulletEnabled val="1"/>
        </dgm:presLayoutVars>
      </dgm:prSet>
      <dgm:spPr/>
    </dgm:pt>
    <dgm:pt modelId="{A63BCA14-43C7-4E00-9025-1F38F1B55C31}" type="pres">
      <dgm:prSet presAssocID="{A98D7628-969A-444C-99A7-B4653C5C843A}" presName="Name13" presStyleLbl="parChTrans1D2" presStyleIdx="1" presStyleCnt="7"/>
      <dgm:spPr/>
    </dgm:pt>
    <dgm:pt modelId="{1927D6CB-04B7-4481-B9A3-61909BDF28D0}" type="pres">
      <dgm:prSet presAssocID="{FEA98952-E6AF-4E91-B776-005ABBA77FC9}" presName="childText" presStyleLbl="bgAcc1" presStyleIdx="1" presStyleCnt="7" custScaleX="375578">
        <dgm:presLayoutVars>
          <dgm:bulletEnabled val="1"/>
        </dgm:presLayoutVars>
      </dgm:prSet>
      <dgm:spPr/>
    </dgm:pt>
    <dgm:pt modelId="{2A61072B-8FAE-464B-8A6C-2A9EAC3616F4}" type="pres">
      <dgm:prSet presAssocID="{228C38DC-92BD-46DD-BCFD-59DE9D3730FC}" presName="Name13" presStyleLbl="parChTrans1D2" presStyleIdx="2" presStyleCnt="7"/>
      <dgm:spPr/>
    </dgm:pt>
    <dgm:pt modelId="{9432769C-D5C7-4334-83CF-BC797350431D}" type="pres">
      <dgm:prSet presAssocID="{0EEFE714-D85B-4390-8C06-675E647B5191}" presName="childText" presStyleLbl="bgAcc1" presStyleIdx="2" presStyleCnt="7" custScaleX="303274" custScaleY="65935">
        <dgm:presLayoutVars>
          <dgm:bulletEnabled val="1"/>
        </dgm:presLayoutVars>
      </dgm:prSet>
      <dgm:spPr/>
    </dgm:pt>
    <dgm:pt modelId="{E35EE154-CDFB-45A2-9068-83F9AEE0FAB1}" type="pres">
      <dgm:prSet presAssocID="{0A502D04-8D10-4CE6-A6E7-0080326DB5FF}" presName="Name13" presStyleLbl="parChTrans1D2" presStyleIdx="3" presStyleCnt="7"/>
      <dgm:spPr/>
    </dgm:pt>
    <dgm:pt modelId="{88E7DDC3-71C0-46A0-B0F2-EFF97EA1897E}" type="pres">
      <dgm:prSet presAssocID="{647CFB45-1C0C-4A3E-B1D5-CB19C4DC6ED9}" presName="childText" presStyleLbl="bgAcc1" presStyleIdx="3" presStyleCnt="7" custScaleX="321340">
        <dgm:presLayoutVars>
          <dgm:bulletEnabled val="1"/>
        </dgm:presLayoutVars>
      </dgm:prSet>
      <dgm:spPr/>
    </dgm:pt>
    <dgm:pt modelId="{D36FBA87-A65C-4732-BEB5-D7B74C763E6E}" type="pres">
      <dgm:prSet presAssocID="{AE7D250E-8373-4073-853B-5FDCDBBF20B8}" presName="Name13" presStyleLbl="parChTrans1D2" presStyleIdx="4" presStyleCnt="7"/>
      <dgm:spPr/>
    </dgm:pt>
    <dgm:pt modelId="{842FD314-C606-4E2A-ABBB-5F463390F1F5}" type="pres">
      <dgm:prSet presAssocID="{6087CA35-1040-457D-BE03-FF276ADE8E41}" presName="childText" presStyleLbl="bgAcc1" presStyleIdx="4" presStyleCnt="7" custScaleX="323142" custScaleY="51128">
        <dgm:presLayoutVars>
          <dgm:bulletEnabled val="1"/>
        </dgm:presLayoutVars>
      </dgm:prSet>
      <dgm:spPr/>
    </dgm:pt>
    <dgm:pt modelId="{C3985016-792D-44FF-AA1E-10AB2DDB65C9}" type="pres">
      <dgm:prSet presAssocID="{606700FB-4415-4940-B366-BB771C35D86D}" presName="Name13" presStyleLbl="parChTrans1D2" presStyleIdx="5" presStyleCnt="7"/>
      <dgm:spPr/>
    </dgm:pt>
    <dgm:pt modelId="{309F2A28-B0CD-4264-89D0-4F9E28A25946}" type="pres">
      <dgm:prSet presAssocID="{2043EB57-BD7F-44B2-B5CB-D4F890302238}" presName="childText" presStyleLbl="bgAcc1" presStyleIdx="5" presStyleCnt="7" custScaleX="338856" custScaleY="52371">
        <dgm:presLayoutVars>
          <dgm:bulletEnabled val="1"/>
        </dgm:presLayoutVars>
      </dgm:prSet>
      <dgm:spPr/>
    </dgm:pt>
    <dgm:pt modelId="{15787773-80BC-4E47-87B1-BD4A8E117BDC}" type="pres">
      <dgm:prSet presAssocID="{F81B21A2-85D7-4BCC-83C6-00E4ADDCE380}" presName="Name13" presStyleLbl="parChTrans1D2" presStyleIdx="6" presStyleCnt="7"/>
      <dgm:spPr/>
    </dgm:pt>
    <dgm:pt modelId="{4B7CDB3A-399C-4258-B9EA-88F85F73EC38}" type="pres">
      <dgm:prSet presAssocID="{7BC8626D-7D3A-4A76-A67A-00B39274E15A}" presName="childText" presStyleLbl="bgAcc1" presStyleIdx="6" presStyleCnt="7" custScaleX="293246" custScaleY="68927">
        <dgm:presLayoutVars>
          <dgm:bulletEnabled val="1"/>
        </dgm:presLayoutVars>
      </dgm:prSet>
      <dgm:spPr/>
    </dgm:pt>
  </dgm:ptLst>
  <dgm:cxnLst>
    <dgm:cxn modelId="{F2C03606-8136-4F6C-8682-DA663F382664}" type="presOf" srcId="{C7C2237A-A874-430E-90BB-04EA18B6A9FA}" destId="{708A8698-E154-4A01-8592-6D85A4703EC5}" srcOrd="0" destOrd="0" presId="urn:microsoft.com/office/officeart/2005/8/layout/hierarchy3"/>
    <dgm:cxn modelId="{C612730B-658B-4B1D-A98E-F8F65D2D436E}" type="presOf" srcId="{0EEFE714-D85B-4390-8C06-675E647B5191}" destId="{9432769C-D5C7-4334-83CF-BC797350431D}" srcOrd="0" destOrd="0" presId="urn:microsoft.com/office/officeart/2005/8/layout/hierarchy3"/>
    <dgm:cxn modelId="{750B190E-C221-4341-B37A-3E92662C2D9E}" type="presOf" srcId="{A98D7628-969A-444C-99A7-B4653C5C843A}" destId="{A63BCA14-43C7-4E00-9025-1F38F1B55C31}" srcOrd="0" destOrd="0" presId="urn:microsoft.com/office/officeart/2005/8/layout/hierarchy3"/>
    <dgm:cxn modelId="{31B50926-B6A0-45C3-B405-BFD588B11E65}" type="presOf" srcId="{162F7B51-6131-4EDA-B57A-72EA121B38DD}" destId="{829DA4D8-DA29-4563-B79E-A2F07A2B860B}" srcOrd="0" destOrd="0" presId="urn:microsoft.com/office/officeart/2005/8/layout/hierarchy3"/>
    <dgm:cxn modelId="{AE98532D-8F19-4580-9525-952A699FF9CF}" srcId="{F2895F19-8744-43A2-8F4F-5823098E6FC1}" destId="{162F7B51-6131-4EDA-B57A-72EA121B38DD}" srcOrd="0" destOrd="0" parTransId="{C7C2237A-A874-430E-90BB-04EA18B6A9FA}" sibTransId="{5835ACC7-5B6E-479D-BDD6-A41C7A4E8B94}"/>
    <dgm:cxn modelId="{26751033-8080-4F2B-8AD2-379A4320C0C2}" type="presOf" srcId="{98B90F5D-6914-4D0D-A690-D3BA143CB0B3}" destId="{FE2C2FC1-D36F-44EB-A5A2-68D0D0699CC4}" srcOrd="0" destOrd="0" presId="urn:microsoft.com/office/officeart/2005/8/layout/hierarchy3"/>
    <dgm:cxn modelId="{7D4D6A3D-E95C-417B-A5B1-1CD1D2335B11}" srcId="{F2895F19-8744-43A2-8F4F-5823098E6FC1}" destId="{2043EB57-BD7F-44B2-B5CB-D4F890302238}" srcOrd="5" destOrd="0" parTransId="{606700FB-4415-4940-B366-BB771C35D86D}" sibTransId="{EEBCE2AA-AE89-4A88-B68C-70596304C058}"/>
    <dgm:cxn modelId="{8C166B5C-D13C-4C23-BADA-0E9E09C9E3F6}" srcId="{98B90F5D-6914-4D0D-A690-D3BA143CB0B3}" destId="{F2895F19-8744-43A2-8F4F-5823098E6FC1}" srcOrd="1" destOrd="0" parTransId="{F7383C86-A5BD-43A8-8C51-16ABB35ABAE0}" sibTransId="{A6A3702E-888B-42AD-9AF3-74B49C7C0C1A}"/>
    <dgm:cxn modelId="{D4D34662-7800-4E35-86ED-F463D54D465C}" type="presOf" srcId="{AE7D250E-8373-4073-853B-5FDCDBBF20B8}" destId="{D36FBA87-A65C-4732-BEB5-D7B74C763E6E}" srcOrd="0" destOrd="0" presId="urn:microsoft.com/office/officeart/2005/8/layout/hierarchy3"/>
    <dgm:cxn modelId="{3D54CD6B-C528-4A7C-99B8-97A08EF20EF3}" srcId="{F2895F19-8744-43A2-8F4F-5823098E6FC1}" destId="{FEA98952-E6AF-4E91-B776-005ABBA77FC9}" srcOrd="1" destOrd="0" parTransId="{A98D7628-969A-444C-99A7-B4653C5C843A}" sibTransId="{C85BA984-994C-459E-91EC-F56697342025}"/>
    <dgm:cxn modelId="{55845553-912D-4311-A027-06225958FE7E}" srcId="{F2895F19-8744-43A2-8F4F-5823098E6FC1}" destId="{6087CA35-1040-457D-BE03-FF276ADE8E41}" srcOrd="4" destOrd="0" parTransId="{AE7D250E-8373-4073-853B-5FDCDBBF20B8}" sibTransId="{410FF8F1-07F8-4656-A1DF-7A1DA7CC83A0}"/>
    <dgm:cxn modelId="{BB611D75-651C-47C9-84A2-BF269EEF254A}" type="presOf" srcId="{E27C8283-50A3-417B-A9E4-18319B67D07A}" destId="{FFF4AA0C-89C1-4644-8363-CD282E562FD6}" srcOrd="1" destOrd="0" presId="urn:microsoft.com/office/officeart/2005/8/layout/hierarchy3"/>
    <dgm:cxn modelId="{34DBD55A-6426-4BEE-8E2F-5D65F107BCA4}" type="presOf" srcId="{E27C8283-50A3-417B-A9E4-18319B67D07A}" destId="{507F2CCF-32CA-4E22-9980-6842EB395DC5}" srcOrd="0" destOrd="0" presId="urn:microsoft.com/office/officeart/2005/8/layout/hierarchy3"/>
    <dgm:cxn modelId="{3E6A127E-A1CE-4078-B478-686C7EB55CF6}" type="presOf" srcId="{F2895F19-8744-43A2-8F4F-5823098E6FC1}" destId="{A6462FD1-1F43-4F5B-8DBC-1551369CF1B7}" srcOrd="0" destOrd="0" presId="urn:microsoft.com/office/officeart/2005/8/layout/hierarchy3"/>
    <dgm:cxn modelId="{D0661D80-0063-4DA7-89FA-5E976285D893}" type="presOf" srcId="{2043EB57-BD7F-44B2-B5CB-D4F890302238}" destId="{309F2A28-B0CD-4264-89D0-4F9E28A25946}" srcOrd="0" destOrd="0" presId="urn:microsoft.com/office/officeart/2005/8/layout/hierarchy3"/>
    <dgm:cxn modelId="{10EC4184-64DA-44CE-A466-F95D479FCA32}" srcId="{F2895F19-8744-43A2-8F4F-5823098E6FC1}" destId="{7BC8626D-7D3A-4A76-A67A-00B39274E15A}" srcOrd="6" destOrd="0" parTransId="{F81B21A2-85D7-4BCC-83C6-00E4ADDCE380}" sibTransId="{81DDCF9A-9A0C-4B32-8955-AB3BA5EC1FF8}"/>
    <dgm:cxn modelId="{3AD93F87-2D4B-4C6F-8CBC-71894EAC9072}" srcId="{98B90F5D-6914-4D0D-A690-D3BA143CB0B3}" destId="{E27C8283-50A3-417B-A9E4-18319B67D07A}" srcOrd="0" destOrd="0" parTransId="{11BA531B-E13F-4290-AE07-DEE5D54015E6}" sibTransId="{D5387A1B-6CEC-43D6-BF2A-0CAC65E299B8}"/>
    <dgm:cxn modelId="{9843AC8D-6E87-41D7-9C6D-A3AB89BFD84D}" type="presOf" srcId="{0A502D04-8D10-4CE6-A6E7-0080326DB5FF}" destId="{E35EE154-CDFB-45A2-9068-83F9AEE0FAB1}" srcOrd="0" destOrd="0" presId="urn:microsoft.com/office/officeart/2005/8/layout/hierarchy3"/>
    <dgm:cxn modelId="{EC06E693-7E80-42B6-A41C-DA18DE794E1B}" type="presOf" srcId="{7BC8626D-7D3A-4A76-A67A-00B39274E15A}" destId="{4B7CDB3A-399C-4258-B9EA-88F85F73EC38}" srcOrd="0" destOrd="0" presId="urn:microsoft.com/office/officeart/2005/8/layout/hierarchy3"/>
    <dgm:cxn modelId="{05A94DAA-EF4C-4775-9426-4C8F26D5530C}" type="presOf" srcId="{606700FB-4415-4940-B366-BB771C35D86D}" destId="{C3985016-792D-44FF-AA1E-10AB2DDB65C9}" srcOrd="0" destOrd="0" presId="urn:microsoft.com/office/officeart/2005/8/layout/hierarchy3"/>
    <dgm:cxn modelId="{59D989BA-D782-45BE-A65B-4F0EE6BB489B}" type="presOf" srcId="{F81B21A2-85D7-4BCC-83C6-00E4ADDCE380}" destId="{15787773-80BC-4E47-87B1-BD4A8E117BDC}" srcOrd="0" destOrd="0" presId="urn:microsoft.com/office/officeart/2005/8/layout/hierarchy3"/>
    <dgm:cxn modelId="{79C694BE-53D8-43C4-9CC9-B281D7BB7FEF}" type="presOf" srcId="{6087CA35-1040-457D-BE03-FF276ADE8E41}" destId="{842FD314-C606-4E2A-ABBB-5F463390F1F5}" srcOrd="0" destOrd="0" presId="urn:microsoft.com/office/officeart/2005/8/layout/hierarchy3"/>
    <dgm:cxn modelId="{0C4964C8-1973-45BF-B380-8DC422C648F9}" srcId="{F2895F19-8744-43A2-8F4F-5823098E6FC1}" destId="{647CFB45-1C0C-4A3E-B1D5-CB19C4DC6ED9}" srcOrd="3" destOrd="0" parTransId="{0A502D04-8D10-4CE6-A6E7-0080326DB5FF}" sibTransId="{7DA3ADD4-2999-4BED-977A-5C20839EC4DD}"/>
    <dgm:cxn modelId="{5205CCDB-9087-434F-B6CE-379747241B1E}" type="presOf" srcId="{228C38DC-92BD-46DD-BCFD-59DE9D3730FC}" destId="{2A61072B-8FAE-464B-8A6C-2A9EAC3616F4}" srcOrd="0" destOrd="0" presId="urn:microsoft.com/office/officeart/2005/8/layout/hierarchy3"/>
    <dgm:cxn modelId="{5502B0E2-0586-4438-9F43-D174B0C183F8}" srcId="{F2895F19-8744-43A2-8F4F-5823098E6FC1}" destId="{0EEFE714-D85B-4390-8C06-675E647B5191}" srcOrd="2" destOrd="0" parTransId="{228C38DC-92BD-46DD-BCFD-59DE9D3730FC}" sibTransId="{2335A2F8-5551-4746-AB1F-03276A0D7BA6}"/>
    <dgm:cxn modelId="{673AD0E5-DACF-42C5-B2B9-32B1902F8450}" type="presOf" srcId="{647CFB45-1C0C-4A3E-B1D5-CB19C4DC6ED9}" destId="{88E7DDC3-71C0-46A0-B0F2-EFF97EA1897E}" srcOrd="0" destOrd="0" presId="urn:microsoft.com/office/officeart/2005/8/layout/hierarchy3"/>
    <dgm:cxn modelId="{CD805CEC-D9C2-4691-AAA4-3EB49698E564}" type="presOf" srcId="{FEA98952-E6AF-4E91-B776-005ABBA77FC9}" destId="{1927D6CB-04B7-4481-B9A3-61909BDF28D0}" srcOrd="0" destOrd="0" presId="urn:microsoft.com/office/officeart/2005/8/layout/hierarchy3"/>
    <dgm:cxn modelId="{E6CEB0F9-6F87-46E5-85DA-F8F3B4BBD1EB}" type="presOf" srcId="{F2895F19-8744-43A2-8F4F-5823098E6FC1}" destId="{13C38136-3658-4750-BF40-E2C2DC2C9A14}" srcOrd="1" destOrd="0" presId="urn:microsoft.com/office/officeart/2005/8/layout/hierarchy3"/>
    <dgm:cxn modelId="{6EF5786E-2F13-4131-97CD-CC4B4DED32A9}" type="presParOf" srcId="{FE2C2FC1-D36F-44EB-A5A2-68D0D0699CC4}" destId="{FEF915BA-F754-4F78-B186-F24176AFED32}" srcOrd="0" destOrd="0" presId="urn:microsoft.com/office/officeart/2005/8/layout/hierarchy3"/>
    <dgm:cxn modelId="{F30EFE67-9A50-4330-B9BB-96B83AE4EBB0}" type="presParOf" srcId="{FEF915BA-F754-4F78-B186-F24176AFED32}" destId="{E0BADBA3-54E9-42DF-A348-2CB9BFA124F1}" srcOrd="0" destOrd="0" presId="urn:microsoft.com/office/officeart/2005/8/layout/hierarchy3"/>
    <dgm:cxn modelId="{6A9D53FE-E4C4-43DD-8437-6988921C8549}" type="presParOf" srcId="{E0BADBA3-54E9-42DF-A348-2CB9BFA124F1}" destId="{507F2CCF-32CA-4E22-9980-6842EB395DC5}" srcOrd="0" destOrd="0" presId="urn:microsoft.com/office/officeart/2005/8/layout/hierarchy3"/>
    <dgm:cxn modelId="{47F72A88-D415-48C7-84D1-650952FAA9F7}" type="presParOf" srcId="{E0BADBA3-54E9-42DF-A348-2CB9BFA124F1}" destId="{FFF4AA0C-89C1-4644-8363-CD282E562FD6}" srcOrd="1" destOrd="0" presId="urn:microsoft.com/office/officeart/2005/8/layout/hierarchy3"/>
    <dgm:cxn modelId="{A9A9D17A-25C2-49A1-81DF-597C5D3B62EA}" type="presParOf" srcId="{FEF915BA-F754-4F78-B186-F24176AFED32}" destId="{DDAD640C-EE8E-49C5-81F8-753E69B834B6}" srcOrd="1" destOrd="0" presId="urn:microsoft.com/office/officeart/2005/8/layout/hierarchy3"/>
    <dgm:cxn modelId="{4CFB8576-B112-4EF3-83E0-9AD6DC974CA8}" type="presParOf" srcId="{FE2C2FC1-D36F-44EB-A5A2-68D0D0699CC4}" destId="{F1D6B3EB-D5D2-4B2F-8F09-F5ACB4E910D4}" srcOrd="1" destOrd="0" presId="urn:microsoft.com/office/officeart/2005/8/layout/hierarchy3"/>
    <dgm:cxn modelId="{A2A1B963-4E1B-43E6-8E83-9C7CB45A01E8}" type="presParOf" srcId="{F1D6B3EB-D5D2-4B2F-8F09-F5ACB4E910D4}" destId="{825A3CB6-FCE4-419A-8E00-5B4E9E85F979}" srcOrd="0" destOrd="0" presId="urn:microsoft.com/office/officeart/2005/8/layout/hierarchy3"/>
    <dgm:cxn modelId="{7955A168-97DD-4484-9AE5-6E7C220E3B4F}" type="presParOf" srcId="{825A3CB6-FCE4-419A-8E00-5B4E9E85F979}" destId="{A6462FD1-1F43-4F5B-8DBC-1551369CF1B7}" srcOrd="0" destOrd="0" presId="urn:microsoft.com/office/officeart/2005/8/layout/hierarchy3"/>
    <dgm:cxn modelId="{BDCF0750-DC85-408D-9743-89F0C0E2FF1A}" type="presParOf" srcId="{825A3CB6-FCE4-419A-8E00-5B4E9E85F979}" destId="{13C38136-3658-4750-BF40-E2C2DC2C9A14}" srcOrd="1" destOrd="0" presId="urn:microsoft.com/office/officeart/2005/8/layout/hierarchy3"/>
    <dgm:cxn modelId="{1A264541-CE67-4A92-BCAC-53CEFF1DB622}" type="presParOf" srcId="{F1D6B3EB-D5D2-4B2F-8F09-F5ACB4E910D4}" destId="{6F751126-F734-4E5F-BDAA-F1F01138C6D9}" srcOrd="1" destOrd="0" presId="urn:microsoft.com/office/officeart/2005/8/layout/hierarchy3"/>
    <dgm:cxn modelId="{D2815797-9692-484B-879D-8C2F47706BB4}" type="presParOf" srcId="{6F751126-F734-4E5F-BDAA-F1F01138C6D9}" destId="{708A8698-E154-4A01-8592-6D85A4703EC5}" srcOrd="0" destOrd="0" presId="urn:microsoft.com/office/officeart/2005/8/layout/hierarchy3"/>
    <dgm:cxn modelId="{0B86CB80-2950-4FDC-AE68-01BD46FD2D0E}" type="presParOf" srcId="{6F751126-F734-4E5F-BDAA-F1F01138C6D9}" destId="{829DA4D8-DA29-4563-B79E-A2F07A2B860B}" srcOrd="1" destOrd="0" presId="urn:microsoft.com/office/officeart/2005/8/layout/hierarchy3"/>
    <dgm:cxn modelId="{CFE715C0-2A48-4C1C-B0CF-78573174A3EE}" type="presParOf" srcId="{6F751126-F734-4E5F-BDAA-F1F01138C6D9}" destId="{A63BCA14-43C7-4E00-9025-1F38F1B55C31}" srcOrd="2" destOrd="0" presId="urn:microsoft.com/office/officeart/2005/8/layout/hierarchy3"/>
    <dgm:cxn modelId="{9C7E6E22-7293-439B-9906-C90D48F88B7E}" type="presParOf" srcId="{6F751126-F734-4E5F-BDAA-F1F01138C6D9}" destId="{1927D6CB-04B7-4481-B9A3-61909BDF28D0}" srcOrd="3" destOrd="0" presId="urn:microsoft.com/office/officeart/2005/8/layout/hierarchy3"/>
    <dgm:cxn modelId="{94293388-EA52-4A4E-8C94-751F9FBA8259}" type="presParOf" srcId="{6F751126-F734-4E5F-BDAA-F1F01138C6D9}" destId="{2A61072B-8FAE-464B-8A6C-2A9EAC3616F4}" srcOrd="4" destOrd="0" presId="urn:microsoft.com/office/officeart/2005/8/layout/hierarchy3"/>
    <dgm:cxn modelId="{E1513BBF-CCCA-43C7-A55B-84C62F86CB3A}" type="presParOf" srcId="{6F751126-F734-4E5F-BDAA-F1F01138C6D9}" destId="{9432769C-D5C7-4334-83CF-BC797350431D}" srcOrd="5" destOrd="0" presId="urn:microsoft.com/office/officeart/2005/8/layout/hierarchy3"/>
    <dgm:cxn modelId="{A1C392F9-8075-4FED-8355-674B3309FB60}" type="presParOf" srcId="{6F751126-F734-4E5F-BDAA-F1F01138C6D9}" destId="{E35EE154-CDFB-45A2-9068-83F9AEE0FAB1}" srcOrd="6" destOrd="0" presId="urn:microsoft.com/office/officeart/2005/8/layout/hierarchy3"/>
    <dgm:cxn modelId="{5B99DD2D-929A-4ABA-B5B1-B45FDE84E146}" type="presParOf" srcId="{6F751126-F734-4E5F-BDAA-F1F01138C6D9}" destId="{88E7DDC3-71C0-46A0-B0F2-EFF97EA1897E}" srcOrd="7" destOrd="0" presId="urn:microsoft.com/office/officeart/2005/8/layout/hierarchy3"/>
    <dgm:cxn modelId="{D8F43229-846C-4610-885B-7C6DC3B98BB8}" type="presParOf" srcId="{6F751126-F734-4E5F-BDAA-F1F01138C6D9}" destId="{D36FBA87-A65C-4732-BEB5-D7B74C763E6E}" srcOrd="8" destOrd="0" presId="urn:microsoft.com/office/officeart/2005/8/layout/hierarchy3"/>
    <dgm:cxn modelId="{17DEDD42-6E70-425B-981E-8B3747226593}" type="presParOf" srcId="{6F751126-F734-4E5F-BDAA-F1F01138C6D9}" destId="{842FD314-C606-4E2A-ABBB-5F463390F1F5}" srcOrd="9" destOrd="0" presId="urn:microsoft.com/office/officeart/2005/8/layout/hierarchy3"/>
    <dgm:cxn modelId="{932045DF-1ABF-4210-B1D7-A7A27B057A6C}" type="presParOf" srcId="{6F751126-F734-4E5F-BDAA-F1F01138C6D9}" destId="{C3985016-792D-44FF-AA1E-10AB2DDB65C9}" srcOrd="10" destOrd="0" presId="urn:microsoft.com/office/officeart/2005/8/layout/hierarchy3"/>
    <dgm:cxn modelId="{37E30B4C-A6D8-4829-BC3B-AE1A754E2481}" type="presParOf" srcId="{6F751126-F734-4E5F-BDAA-F1F01138C6D9}" destId="{309F2A28-B0CD-4264-89D0-4F9E28A25946}" srcOrd="11" destOrd="0" presId="urn:microsoft.com/office/officeart/2005/8/layout/hierarchy3"/>
    <dgm:cxn modelId="{8FB1DFF1-6449-4758-BF40-F32D2E25AB43}" type="presParOf" srcId="{6F751126-F734-4E5F-BDAA-F1F01138C6D9}" destId="{15787773-80BC-4E47-87B1-BD4A8E117BDC}" srcOrd="12" destOrd="0" presId="urn:microsoft.com/office/officeart/2005/8/layout/hierarchy3"/>
    <dgm:cxn modelId="{E8B963E5-8E40-42EA-B288-346434D27E62}" type="presParOf" srcId="{6F751126-F734-4E5F-BDAA-F1F01138C6D9}" destId="{4B7CDB3A-399C-4258-B9EA-88F85F73EC38}"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6E92E8-379F-4308-8493-73D47BA7B3D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04AB6755-F3CA-4ECC-9965-96FC7B3C3790}">
      <dgm:prSet phldrT="[Texto]"/>
      <dgm:spPr/>
      <dgm:t>
        <a:bodyPr/>
        <a:lstStyle/>
        <a:p>
          <a:r>
            <a:rPr lang="es-ES" dirty="0"/>
            <a:t>El aprendizaje:</a:t>
          </a:r>
          <a:endParaRPr lang="es-MX" dirty="0"/>
        </a:p>
      </dgm:t>
    </dgm:pt>
    <dgm:pt modelId="{4E885579-DBB0-472C-9BEE-4E855259C210}" type="parTrans" cxnId="{489429E2-2743-4EDA-B1ED-5A7B89E88544}">
      <dgm:prSet/>
      <dgm:spPr/>
      <dgm:t>
        <a:bodyPr/>
        <a:lstStyle/>
        <a:p>
          <a:endParaRPr lang="es-MX"/>
        </a:p>
      </dgm:t>
    </dgm:pt>
    <dgm:pt modelId="{A95F7469-0D1A-4ECA-A661-1B1CF6E808E7}" type="sibTrans" cxnId="{489429E2-2743-4EDA-B1ED-5A7B89E88544}">
      <dgm:prSet/>
      <dgm:spPr/>
      <dgm:t>
        <a:bodyPr/>
        <a:lstStyle/>
        <a:p>
          <a:endParaRPr lang="es-MX"/>
        </a:p>
      </dgm:t>
    </dgm:pt>
    <dgm:pt modelId="{C4C6624C-FEA2-4DF8-ABDB-D7D7A0CE1D0D}">
      <dgm:prSet/>
      <dgm:spPr/>
      <dgm:t>
        <a:bodyPr/>
        <a:lstStyle/>
        <a:p>
          <a:r>
            <a:rPr lang="es-ES" dirty="0"/>
            <a:t>La autonomía funcional:</a:t>
          </a:r>
        </a:p>
      </dgm:t>
    </dgm:pt>
    <dgm:pt modelId="{35A04214-97F9-4C20-934C-5E26056766ED}" type="parTrans" cxnId="{4E718BB3-0FFA-4F24-88A5-40D7AB6D2D6E}">
      <dgm:prSet/>
      <dgm:spPr/>
      <dgm:t>
        <a:bodyPr/>
        <a:lstStyle/>
        <a:p>
          <a:endParaRPr lang="es-MX"/>
        </a:p>
      </dgm:t>
    </dgm:pt>
    <dgm:pt modelId="{3B98C548-1554-4B3B-AB2A-80449FC9A664}" type="sibTrans" cxnId="{4E718BB3-0FFA-4F24-88A5-40D7AB6D2D6E}">
      <dgm:prSet/>
      <dgm:spPr/>
      <dgm:t>
        <a:bodyPr/>
        <a:lstStyle/>
        <a:p>
          <a:endParaRPr lang="es-MX"/>
        </a:p>
      </dgm:t>
    </dgm:pt>
    <dgm:pt modelId="{A960D2C3-BDFE-47F1-B4F9-834FC97267E5}">
      <dgm:prSet phldrT="[Texto]"/>
      <dgm:spPr/>
      <dgm:t>
        <a:bodyPr/>
        <a:lstStyle/>
        <a:p>
          <a:r>
            <a:rPr lang="es-ES" dirty="0"/>
            <a:t>Allport (1965), incluye toda forma de adquisición y modificación que ocurre en el curso del crecimiento.</a:t>
          </a:r>
          <a:endParaRPr lang="es-MX" dirty="0"/>
        </a:p>
      </dgm:t>
    </dgm:pt>
    <dgm:pt modelId="{63C662FA-401C-4099-8A8C-6C82BEF429E0}" type="parTrans" cxnId="{D583A95C-B8E3-4987-8212-0642D46BA5EB}">
      <dgm:prSet/>
      <dgm:spPr/>
      <dgm:t>
        <a:bodyPr/>
        <a:lstStyle/>
        <a:p>
          <a:endParaRPr lang="es-MX"/>
        </a:p>
      </dgm:t>
    </dgm:pt>
    <dgm:pt modelId="{2A965B31-7424-4438-AEF0-28C5D73575D0}" type="sibTrans" cxnId="{D583A95C-B8E3-4987-8212-0642D46BA5EB}">
      <dgm:prSet/>
      <dgm:spPr/>
      <dgm:t>
        <a:bodyPr/>
        <a:lstStyle/>
        <a:p>
          <a:endParaRPr lang="es-MX"/>
        </a:p>
      </dgm:t>
    </dgm:pt>
    <dgm:pt modelId="{3B19045A-0C4B-4324-BE8D-15F7F4911F4D}">
      <dgm:prSet/>
      <dgm:spPr/>
      <dgm:t>
        <a:bodyPr/>
        <a:lstStyle/>
        <a:p>
          <a:r>
            <a:rPr lang="es-ES" dirty="0"/>
            <a:t>Allport (1965), para comprender a la personalidad madura es necesario hablar de la autonomía funcional de los motivos.</a:t>
          </a:r>
        </a:p>
      </dgm:t>
    </dgm:pt>
    <dgm:pt modelId="{2491EE70-C5D8-46FE-8863-0C584A5BE56E}" type="parTrans" cxnId="{D9B4ED6C-E163-44F0-8B60-32E1289A4DFE}">
      <dgm:prSet/>
      <dgm:spPr/>
      <dgm:t>
        <a:bodyPr/>
        <a:lstStyle/>
        <a:p>
          <a:endParaRPr lang="es-MX"/>
        </a:p>
      </dgm:t>
    </dgm:pt>
    <dgm:pt modelId="{CE72016D-9862-4FFC-AF70-DA512E7E0388}" type="sibTrans" cxnId="{D9B4ED6C-E163-44F0-8B60-32E1289A4DFE}">
      <dgm:prSet/>
      <dgm:spPr/>
      <dgm:t>
        <a:bodyPr/>
        <a:lstStyle/>
        <a:p>
          <a:endParaRPr lang="es-MX"/>
        </a:p>
      </dgm:t>
    </dgm:pt>
    <dgm:pt modelId="{8B5E1975-8CF8-4D17-953C-C02E8AA6A0CE}" type="pres">
      <dgm:prSet presAssocID="{E76E92E8-379F-4308-8493-73D47BA7B3D6}" presName="Name0" presStyleCnt="0">
        <dgm:presLayoutVars>
          <dgm:dir/>
          <dgm:animLvl val="lvl"/>
          <dgm:resizeHandles val="exact"/>
        </dgm:presLayoutVars>
      </dgm:prSet>
      <dgm:spPr/>
    </dgm:pt>
    <dgm:pt modelId="{26571492-31D2-42E9-ABEF-3F65F91CA779}" type="pres">
      <dgm:prSet presAssocID="{04AB6755-F3CA-4ECC-9965-96FC7B3C3790}" presName="composite" presStyleCnt="0"/>
      <dgm:spPr/>
    </dgm:pt>
    <dgm:pt modelId="{19E938DA-E886-4057-9AC5-B7B28083B208}" type="pres">
      <dgm:prSet presAssocID="{04AB6755-F3CA-4ECC-9965-96FC7B3C3790}" presName="parTx" presStyleLbl="alignNode1" presStyleIdx="0" presStyleCnt="2">
        <dgm:presLayoutVars>
          <dgm:chMax val="0"/>
          <dgm:chPref val="0"/>
          <dgm:bulletEnabled val="1"/>
        </dgm:presLayoutVars>
      </dgm:prSet>
      <dgm:spPr/>
    </dgm:pt>
    <dgm:pt modelId="{E65903C8-8A8F-4449-9D58-B931FD99EE92}" type="pres">
      <dgm:prSet presAssocID="{04AB6755-F3CA-4ECC-9965-96FC7B3C3790}" presName="desTx" presStyleLbl="alignAccFollowNode1" presStyleIdx="0" presStyleCnt="2">
        <dgm:presLayoutVars>
          <dgm:bulletEnabled val="1"/>
        </dgm:presLayoutVars>
      </dgm:prSet>
      <dgm:spPr/>
    </dgm:pt>
    <dgm:pt modelId="{D8423762-F0D9-413C-8B87-6CA98A3C8B95}" type="pres">
      <dgm:prSet presAssocID="{A95F7469-0D1A-4ECA-A661-1B1CF6E808E7}" presName="space" presStyleCnt="0"/>
      <dgm:spPr/>
    </dgm:pt>
    <dgm:pt modelId="{44EDAA4D-2D45-4A09-8040-F03FC6555B59}" type="pres">
      <dgm:prSet presAssocID="{C4C6624C-FEA2-4DF8-ABDB-D7D7A0CE1D0D}" presName="composite" presStyleCnt="0"/>
      <dgm:spPr/>
    </dgm:pt>
    <dgm:pt modelId="{F305B8F2-6942-4777-94D5-46F4A2E6CD92}" type="pres">
      <dgm:prSet presAssocID="{C4C6624C-FEA2-4DF8-ABDB-D7D7A0CE1D0D}" presName="parTx" presStyleLbl="alignNode1" presStyleIdx="1" presStyleCnt="2">
        <dgm:presLayoutVars>
          <dgm:chMax val="0"/>
          <dgm:chPref val="0"/>
          <dgm:bulletEnabled val="1"/>
        </dgm:presLayoutVars>
      </dgm:prSet>
      <dgm:spPr/>
    </dgm:pt>
    <dgm:pt modelId="{E8CE9650-AC1B-41F7-844A-5DE13685AA6B}" type="pres">
      <dgm:prSet presAssocID="{C4C6624C-FEA2-4DF8-ABDB-D7D7A0CE1D0D}" presName="desTx" presStyleLbl="alignAccFollowNode1" presStyleIdx="1" presStyleCnt="2">
        <dgm:presLayoutVars>
          <dgm:bulletEnabled val="1"/>
        </dgm:presLayoutVars>
      </dgm:prSet>
      <dgm:spPr/>
    </dgm:pt>
  </dgm:ptLst>
  <dgm:cxnLst>
    <dgm:cxn modelId="{DF6ED507-8EDB-42F0-977C-0A7B79733B6E}" type="presOf" srcId="{3B19045A-0C4B-4324-BE8D-15F7F4911F4D}" destId="{E8CE9650-AC1B-41F7-844A-5DE13685AA6B}" srcOrd="0" destOrd="0" presId="urn:microsoft.com/office/officeart/2005/8/layout/hList1"/>
    <dgm:cxn modelId="{D583A95C-B8E3-4987-8212-0642D46BA5EB}" srcId="{04AB6755-F3CA-4ECC-9965-96FC7B3C3790}" destId="{A960D2C3-BDFE-47F1-B4F9-834FC97267E5}" srcOrd="0" destOrd="0" parTransId="{63C662FA-401C-4099-8A8C-6C82BEF429E0}" sibTransId="{2A965B31-7424-4438-AEF0-28C5D73575D0}"/>
    <dgm:cxn modelId="{D9B4ED6C-E163-44F0-8B60-32E1289A4DFE}" srcId="{C4C6624C-FEA2-4DF8-ABDB-D7D7A0CE1D0D}" destId="{3B19045A-0C4B-4324-BE8D-15F7F4911F4D}" srcOrd="0" destOrd="0" parTransId="{2491EE70-C5D8-46FE-8863-0C584A5BE56E}" sibTransId="{CE72016D-9862-4FFC-AF70-DA512E7E0388}"/>
    <dgm:cxn modelId="{CF8D496D-8D57-4CB3-B01E-27E8549B6D7E}" type="presOf" srcId="{04AB6755-F3CA-4ECC-9965-96FC7B3C3790}" destId="{19E938DA-E886-4057-9AC5-B7B28083B208}" srcOrd="0" destOrd="0" presId="urn:microsoft.com/office/officeart/2005/8/layout/hList1"/>
    <dgm:cxn modelId="{D721899E-B78F-4252-BCC3-7C3C753688F4}" type="presOf" srcId="{A960D2C3-BDFE-47F1-B4F9-834FC97267E5}" destId="{E65903C8-8A8F-4449-9D58-B931FD99EE92}" srcOrd="0" destOrd="0" presId="urn:microsoft.com/office/officeart/2005/8/layout/hList1"/>
    <dgm:cxn modelId="{46D1EF9E-D8F0-4C46-8073-A51EBC5E4124}" type="presOf" srcId="{E76E92E8-379F-4308-8493-73D47BA7B3D6}" destId="{8B5E1975-8CF8-4D17-953C-C02E8AA6A0CE}" srcOrd="0" destOrd="0" presId="urn:microsoft.com/office/officeart/2005/8/layout/hList1"/>
    <dgm:cxn modelId="{FCB175A5-A725-4EA4-8263-63D14E7EC69E}" type="presOf" srcId="{C4C6624C-FEA2-4DF8-ABDB-D7D7A0CE1D0D}" destId="{F305B8F2-6942-4777-94D5-46F4A2E6CD92}" srcOrd="0" destOrd="0" presId="urn:microsoft.com/office/officeart/2005/8/layout/hList1"/>
    <dgm:cxn modelId="{4E718BB3-0FFA-4F24-88A5-40D7AB6D2D6E}" srcId="{E76E92E8-379F-4308-8493-73D47BA7B3D6}" destId="{C4C6624C-FEA2-4DF8-ABDB-D7D7A0CE1D0D}" srcOrd="1" destOrd="0" parTransId="{35A04214-97F9-4C20-934C-5E26056766ED}" sibTransId="{3B98C548-1554-4B3B-AB2A-80449FC9A664}"/>
    <dgm:cxn modelId="{489429E2-2743-4EDA-B1ED-5A7B89E88544}" srcId="{E76E92E8-379F-4308-8493-73D47BA7B3D6}" destId="{04AB6755-F3CA-4ECC-9965-96FC7B3C3790}" srcOrd="0" destOrd="0" parTransId="{4E885579-DBB0-472C-9BEE-4E855259C210}" sibTransId="{A95F7469-0D1A-4ECA-A661-1B1CF6E808E7}"/>
    <dgm:cxn modelId="{0080C6A0-03BC-4F6C-873C-B597D238AD20}" type="presParOf" srcId="{8B5E1975-8CF8-4D17-953C-C02E8AA6A0CE}" destId="{26571492-31D2-42E9-ABEF-3F65F91CA779}" srcOrd="0" destOrd="0" presId="urn:microsoft.com/office/officeart/2005/8/layout/hList1"/>
    <dgm:cxn modelId="{26BC14AE-A9D4-4764-BF86-A4A3B42CDF0E}" type="presParOf" srcId="{26571492-31D2-42E9-ABEF-3F65F91CA779}" destId="{19E938DA-E886-4057-9AC5-B7B28083B208}" srcOrd="0" destOrd="0" presId="urn:microsoft.com/office/officeart/2005/8/layout/hList1"/>
    <dgm:cxn modelId="{04A7EA07-A16D-441E-A299-7B22BE079164}" type="presParOf" srcId="{26571492-31D2-42E9-ABEF-3F65F91CA779}" destId="{E65903C8-8A8F-4449-9D58-B931FD99EE92}" srcOrd="1" destOrd="0" presId="urn:microsoft.com/office/officeart/2005/8/layout/hList1"/>
    <dgm:cxn modelId="{16F1F04E-7F3B-4542-B403-B5FCC051E1F1}" type="presParOf" srcId="{8B5E1975-8CF8-4D17-953C-C02E8AA6A0CE}" destId="{D8423762-F0D9-413C-8B87-6CA98A3C8B95}" srcOrd="1" destOrd="0" presId="urn:microsoft.com/office/officeart/2005/8/layout/hList1"/>
    <dgm:cxn modelId="{87FD05B9-6AF1-44D1-92C6-D5C124C53F19}" type="presParOf" srcId="{8B5E1975-8CF8-4D17-953C-C02E8AA6A0CE}" destId="{44EDAA4D-2D45-4A09-8040-F03FC6555B59}" srcOrd="2" destOrd="0" presId="urn:microsoft.com/office/officeart/2005/8/layout/hList1"/>
    <dgm:cxn modelId="{FCE82601-9FCA-4955-86BE-9B737239B360}" type="presParOf" srcId="{44EDAA4D-2D45-4A09-8040-F03FC6555B59}" destId="{F305B8F2-6942-4777-94D5-46F4A2E6CD92}" srcOrd="0" destOrd="0" presId="urn:microsoft.com/office/officeart/2005/8/layout/hList1"/>
    <dgm:cxn modelId="{5AB71E74-2FB1-4F7D-9701-B2B1F3C19F82}" type="presParOf" srcId="{44EDAA4D-2D45-4A09-8040-F03FC6555B59}" destId="{E8CE9650-AC1B-41F7-844A-5DE13685AA6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4BE365-A46B-409C-85CE-391B2D6871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9CCEAA3-432E-484A-87B6-730F94735027}">
      <dgm:prSet phldrT="[Texto]"/>
      <dgm:spPr/>
      <dgm:t>
        <a:bodyPr/>
        <a:lstStyle/>
        <a:p>
          <a:r>
            <a:rPr lang="es-ES" dirty="0"/>
            <a:t>Rasgos comunes: es un constructo hipotético que permite comparar a los individuos dentro de una cultura, permite comparar las predisposiciones que tienen dos personas.</a:t>
          </a:r>
          <a:endParaRPr lang="es-MX" dirty="0"/>
        </a:p>
      </dgm:t>
    </dgm:pt>
    <dgm:pt modelId="{6E2BFB30-C405-4DA1-95D9-E19FA400A87A}" type="parTrans" cxnId="{097BD91D-5AF0-4A80-BF5D-C6FD7C491D7D}">
      <dgm:prSet/>
      <dgm:spPr/>
      <dgm:t>
        <a:bodyPr/>
        <a:lstStyle/>
        <a:p>
          <a:endParaRPr lang="es-MX"/>
        </a:p>
      </dgm:t>
    </dgm:pt>
    <dgm:pt modelId="{2F0013EE-11AB-470B-8B4B-5FB99C21982C}" type="sibTrans" cxnId="{097BD91D-5AF0-4A80-BF5D-C6FD7C491D7D}">
      <dgm:prSet/>
      <dgm:spPr/>
      <dgm:t>
        <a:bodyPr/>
        <a:lstStyle/>
        <a:p>
          <a:endParaRPr lang="es-MX"/>
        </a:p>
      </dgm:t>
    </dgm:pt>
    <dgm:pt modelId="{3623564C-4387-4B08-B251-AB489838FDD9}">
      <dgm:prSet/>
      <dgm:spPr/>
      <dgm:t>
        <a:bodyPr/>
        <a:lstStyle/>
        <a:p>
          <a:r>
            <a:rPr lang="es-ES"/>
            <a:t>Rasgos individuales: es una característica determínate general pero es única para el individuo que la tiene. </a:t>
          </a:r>
          <a:endParaRPr lang="es-ES" dirty="0"/>
        </a:p>
      </dgm:t>
    </dgm:pt>
    <dgm:pt modelId="{479E6999-BD15-4A11-9287-8E9F8F634D00}" type="parTrans" cxnId="{1C168519-A825-40D6-A3D4-DAF7DEB2A1C0}">
      <dgm:prSet/>
      <dgm:spPr/>
      <dgm:t>
        <a:bodyPr/>
        <a:lstStyle/>
        <a:p>
          <a:endParaRPr lang="es-MX"/>
        </a:p>
      </dgm:t>
    </dgm:pt>
    <dgm:pt modelId="{6836FBD4-C0B3-4C3B-8FB6-87C49A900AC7}" type="sibTrans" cxnId="{1C168519-A825-40D6-A3D4-DAF7DEB2A1C0}">
      <dgm:prSet/>
      <dgm:spPr/>
      <dgm:t>
        <a:bodyPr/>
        <a:lstStyle/>
        <a:p>
          <a:endParaRPr lang="es-MX"/>
        </a:p>
      </dgm:t>
    </dgm:pt>
    <dgm:pt modelId="{6F8F3A5B-A844-4066-9167-5981A17B6181}" type="pres">
      <dgm:prSet presAssocID="{144BE365-A46B-409C-85CE-391B2D687163}" presName="linear" presStyleCnt="0">
        <dgm:presLayoutVars>
          <dgm:animLvl val="lvl"/>
          <dgm:resizeHandles val="exact"/>
        </dgm:presLayoutVars>
      </dgm:prSet>
      <dgm:spPr/>
    </dgm:pt>
    <dgm:pt modelId="{4B98A7AB-A7A0-494B-A59A-944112B164F8}" type="pres">
      <dgm:prSet presAssocID="{D9CCEAA3-432E-484A-87B6-730F94735027}" presName="parentText" presStyleLbl="node1" presStyleIdx="0" presStyleCnt="2">
        <dgm:presLayoutVars>
          <dgm:chMax val="0"/>
          <dgm:bulletEnabled val="1"/>
        </dgm:presLayoutVars>
      </dgm:prSet>
      <dgm:spPr/>
    </dgm:pt>
    <dgm:pt modelId="{566F23CF-07EC-4BA8-8C0E-346FEACCC2E2}" type="pres">
      <dgm:prSet presAssocID="{2F0013EE-11AB-470B-8B4B-5FB99C21982C}" presName="spacer" presStyleCnt="0"/>
      <dgm:spPr/>
    </dgm:pt>
    <dgm:pt modelId="{E4924FA0-11DC-403B-8C39-3EA317EEB189}" type="pres">
      <dgm:prSet presAssocID="{3623564C-4387-4B08-B251-AB489838FDD9}" presName="parentText" presStyleLbl="node1" presStyleIdx="1" presStyleCnt="2">
        <dgm:presLayoutVars>
          <dgm:chMax val="0"/>
          <dgm:bulletEnabled val="1"/>
        </dgm:presLayoutVars>
      </dgm:prSet>
      <dgm:spPr/>
    </dgm:pt>
  </dgm:ptLst>
  <dgm:cxnLst>
    <dgm:cxn modelId="{1C168519-A825-40D6-A3D4-DAF7DEB2A1C0}" srcId="{144BE365-A46B-409C-85CE-391B2D687163}" destId="{3623564C-4387-4B08-B251-AB489838FDD9}" srcOrd="1" destOrd="0" parTransId="{479E6999-BD15-4A11-9287-8E9F8F634D00}" sibTransId="{6836FBD4-C0B3-4C3B-8FB6-87C49A900AC7}"/>
    <dgm:cxn modelId="{097BD91D-5AF0-4A80-BF5D-C6FD7C491D7D}" srcId="{144BE365-A46B-409C-85CE-391B2D687163}" destId="{D9CCEAA3-432E-484A-87B6-730F94735027}" srcOrd="0" destOrd="0" parTransId="{6E2BFB30-C405-4DA1-95D9-E19FA400A87A}" sibTransId="{2F0013EE-11AB-470B-8B4B-5FB99C21982C}"/>
    <dgm:cxn modelId="{F8D61A54-AF5B-4C79-9D92-21EC34434EC9}" type="presOf" srcId="{144BE365-A46B-409C-85CE-391B2D687163}" destId="{6F8F3A5B-A844-4066-9167-5981A17B6181}" srcOrd="0" destOrd="0" presId="urn:microsoft.com/office/officeart/2005/8/layout/vList2"/>
    <dgm:cxn modelId="{4BA45258-D665-4B26-B56F-584F15F92867}" type="presOf" srcId="{3623564C-4387-4B08-B251-AB489838FDD9}" destId="{E4924FA0-11DC-403B-8C39-3EA317EEB189}" srcOrd="0" destOrd="0" presId="urn:microsoft.com/office/officeart/2005/8/layout/vList2"/>
    <dgm:cxn modelId="{C0DC6F7D-771A-40FE-B7E6-E90FDD7D36DE}" type="presOf" srcId="{D9CCEAA3-432E-484A-87B6-730F94735027}" destId="{4B98A7AB-A7A0-494B-A59A-944112B164F8}" srcOrd="0" destOrd="0" presId="urn:microsoft.com/office/officeart/2005/8/layout/vList2"/>
    <dgm:cxn modelId="{D381EA82-B100-4951-B2D5-78791493132E}" type="presParOf" srcId="{6F8F3A5B-A844-4066-9167-5981A17B6181}" destId="{4B98A7AB-A7A0-494B-A59A-944112B164F8}" srcOrd="0" destOrd="0" presId="urn:microsoft.com/office/officeart/2005/8/layout/vList2"/>
    <dgm:cxn modelId="{E092ECF0-4BB6-438B-97BF-22F60E45CC9A}" type="presParOf" srcId="{6F8F3A5B-A844-4066-9167-5981A17B6181}" destId="{566F23CF-07EC-4BA8-8C0E-346FEACCC2E2}" srcOrd="1" destOrd="0" presId="urn:microsoft.com/office/officeart/2005/8/layout/vList2"/>
    <dgm:cxn modelId="{F9C3C9EE-D1D9-43CC-B1EB-4E68AA473453}" type="presParOf" srcId="{6F8F3A5B-A844-4066-9167-5981A17B6181}" destId="{E4924FA0-11DC-403B-8C39-3EA317EEB18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61ADEE-04D6-4A40-AA44-0973CF400FE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A5E88C9C-6EE4-4726-ADE4-AE2FC98B88FE}">
      <dgm:prSet phldrT="[Texto]"/>
      <dgm:spPr/>
      <dgm:t>
        <a:bodyPr/>
        <a:lstStyle/>
        <a:p>
          <a:r>
            <a:rPr lang="es-ES" dirty="0"/>
            <a:t>Rasgos cardinales</a:t>
          </a:r>
        </a:p>
      </dgm:t>
    </dgm:pt>
    <dgm:pt modelId="{78489AE5-395B-41B8-9B80-AF4BDDA2256B}" type="parTrans" cxnId="{E7096C8E-44CB-4CDF-974F-173F40C84B0A}">
      <dgm:prSet/>
      <dgm:spPr/>
      <dgm:t>
        <a:bodyPr/>
        <a:lstStyle/>
        <a:p>
          <a:endParaRPr lang="es-ES"/>
        </a:p>
      </dgm:t>
    </dgm:pt>
    <dgm:pt modelId="{7B140D92-35F3-40B3-AEE7-7B92E2AB3018}" type="sibTrans" cxnId="{E7096C8E-44CB-4CDF-974F-173F40C84B0A}">
      <dgm:prSet/>
      <dgm:spPr/>
      <dgm:t>
        <a:bodyPr/>
        <a:lstStyle/>
        <a:p>
          <a:endParaRPr lang="es-ES"/>
        </a:p>
      </dgm:t>
    </dgm:pt>
    <dgm:pt modelId="{C56834B6-26C7-4956-8E9C-B04ED010ACAA}">
      <dgm:prSet phldrT="[Texto]"/>
      <dgm:spPr/>
      <dgm:t>
        <a:bodyPr/>
        <a:lstStyle/>
        <a:p>
          <a:r>
            <a:rPr lang="es-ES" dirty="0"/>
            <a:t>Rasgos comunes </a:t>
          </a:r>
        </a:p>
      </dgm:t>
    </dgm:pt>
    <dgm:pt modelId="{DFC65DD1-B953-4E92-8E41-46C01E03D2BA}" type="parTrans" cxnId="{A1510C3B-E2B6-41BB-ACC5-1EEA53F1FB3E}">
      <dgm:prSet/>
      <dgm:spPr/>
      <dgm:t>
        <a:bodyPr/>
        <a:lstStyle/>
        <a:p>
          <a:endParaRPr lang="es-ES"/>
        </a:p>
      </dgm:t>
    </dgm:pt>
    <dgm:pt modelId="{44BD26C2-4D27-43E0-AD2B-B0A7248711D5}" type="sibTrans" cxnId="{A1510C3B-E2B6-41BB-ACC5-1EEA53F1FB3E}">
      <dgm:prSet/>
      <dgm:spPr/>
      <dgm:t>
        <a:bodyPr/>
        <a:lstStyle/>
        <a:p>
          <a:endParaRPr lang="es-ES"/>
        </a:p>
      </dgm:t>
    </dgm:pt>
    <dgm:pt modelId="{EE1AE9F4-4913-4A82-8FF3-741AA1627BEE}">
      <dgm:prSet phldrT="[Texto]"/>
      <dgm:spPr/>
      <dgm:t>
        <a:bodyPr/>
        <a:lstStyle/>
        <a:p>
          <a:r>
            <a:rPr lang="es-ES" dirty="0"/>
            <a:t>Como la honradez o la agresividad, en ausencia de rasgos cardinales estos rasgos configuran la personalidad</a:t>
          </a:r>
        </a:p>
      </dgm:t>
    </dgm:pt>
    <dgm:pt modelId="{8F42E188-D695-4665-8322-8E9C07215124}" type="parTrans" cxnId="{A4A48B9A-65F5-44AC-9539-415708A4B012}">
      <dgm:prSet/>
      <dgm:spPr/>
      <dgm:t>
        <a:bodyPr/>
        <a:lstStyle/>
        <a:p>
          <a:endParaRPr lang="es-ES"/>
        </a:p>
      </dgm:t>
    </dgm:pt>
    <dgm:pt modelId="{27338FA0-97EA-4FEA-BFF9-AF6FCDE6DC65}" type="sibTrans" cxnId="{A4A48B9A-65F5-44AC-9539-415708A4B012}">
      <dgm:prSet/>
      <dgm:spPr/>
      <dgm:t>
        <a:bodyPr/>
        <a:lstStyle/>
        <a:p>
          <a:endParaRPr lang="es-ES"/>
        </a:p>
      </dgm:t>
    </dgm:pt>
    <dgm:pt modelId="{4BB01BB6-EC81-4ED1-B716-1BA35152FC51}">
      <dgm:prSet phldrT="[Texto]"/>
      <dgm:spPr/>
      <dgm:t>
        <a:bodyPr/>
        <a:lstStyle/>
        <a:p>
          <a:r>
            <a:rPr lang="es-ES" dirty="0"/>
            <a:t>Rasgos secundarios </a:t>
          </a:r>
        </a:p>
      </dgm:t>
    </dgm:pt>
    <dgm:pt modelId="{A6C18616-AC79-4A2B-8D35-DF4FFE8EE1F4}" type="parTrans" cxnId="{DBEF9729-1500-48D6-B525-C29DBE4757BC}">
      <dgm:prSet/>
      <dgm:spPr/>
      <dgm:t>
        <a:bodyPr/>
        <a:lstStyle/>
        <a:p>
          <a:endParaRPr lang="es-ES"/>
        </a:p>
      </dgm:t>
    </dgm:pt>
    <dgm:pt modelId="{9E4A4EB1-D9D0-4DF2-BC7F-AEB328889B95}" type="sibTrans" cxnId="{DBEF9729-1500-48D6-B525-C29DBE4757BC}">
      <dgm:prSet/>
      <dgm:spPr/>
      <dgm:t>
        <a:bodyPr/>
        <a:lstStyle/>
        <a:p>
          <a:endParaRPr lang="es-ES"/>
        </a:p>
      </dgm:t>
    </dgm:pt>
    <dgm:pt modelId="{98698C03-06D4-4A9E-BBB3-10F90E257940}">
      <dgm:prSet phldrT="[Texto]"/>
      <dgm:spPr/>
      <dgm:t>
        <a:bodyPr/>
        <a:lstStyle/>
        <a:p>
          <a:r>
            <a:rPr lang="es-ES" dirty="0"/>
            <a:t>Como el nerviosismo ante desconocidos o el reír en momentos inoportunos</a:t>
          </a:r>
        </a:p>
      </dgm:t>
    </dgm:pt>
    <dgm:pt modelId="{A2813B9C-794F-4705-AA10-B18FF5BFA3CA}" type="parTrans" cxnId="{5540D163-2CD4-49D5-9197-3627CF9A17AE}">
      <dgm:prSet/>
      <dgm:spPr/>
      <dgm:t>
        <a:bodyPr/>
        <a:lstStyle/>
        <a:p>
          <a:endParaRPr lang="es-ES"/>
        </a:p>
      </dgm:t>
    </dgm:pt>
    <dgm:pt modelId="{AFF49E46-4351-43E9-B0A5-2F008E9EEB23}" type="sibTrans" cxnId="{5540D163-2CD4-49D5-9197-3627CF9A17AE}">
      <dgm:prSet/>
      <dgm:spPr/>
      <dgm:t>
        <a:bodyPr/>
        <a:lstStyle/>
        <a:p>
          <a:endParaRPr lang="es-ES"/>
        </a:p>
      </dgm:t>
    </dgm:pt>
    <dgm:pt modelId="{C28C6DE7-37A0-494B-BB7A-825617BC14B5}">
      <dgm:prSet phldrT="[Texto]"/>
      <dgm:spPr/>
      <dgm:t>
        <a:bodyPr/>
        <a:lstStyle/>
        <a:p>
          <a:r>
            <a:rPr lang="es-ES" dirty="0"/>
            <a:t>(pasiones dominantes)como el altruismo. No todos tenemos una rasgo cardinal</a:t>
          </a:r>
        </a:p>
      </dgm:t>
    </dgm:pt>
    <dgm:pt modelId="{C95B5EC4-8C6D-4991-AF47-195EDA026FE8}" type="sibTrans" cxnId="{220C2079-445A-4930-8817-84C87DF7FC10}">
      <dgm:prSet/>
      <dgm:spPr/>
      <dgm:t>
        <a:bodyPr/>
        <a:lstStyle/>
        <a:p>
          <a:endParaRPr lang="es-ES"/>
        </a:p>
      </dgm:t>
    </dgm:pt>
    <dgm:pt modelId="{3AE2D9F2-6AC0-4CC3-B57C-6FCC35854943}" type="parTrans" cxnId="{220C2079-445A-4930-8817-84C87DF7FC10}">
      <dgm:prSet/>
      <dgm:spPr/>
      <dgm:t>
        <a:bodyPr/>
        <a:lstStyle/>
        <a:p>
          <a:endParaRPr lang="es-ES"/>
        </a:p>
      </dgm:t>
    </dgm:pt>
    <dgm:pt modelId="{A2305A56-8AE5-45EF-B0FC-ED15DDBDEAE1}" type="pres">
      <dgm:prSet presAssocID="{C861ADEE-04D6-4A40-AA44-0973CF400FE2}" presName="Name0" presStyleCnt="0">
        <dgm:presLayoutVars>
          <dgm:dir/>
          <dgm:animLvl val="lvl"/>
          <dgm:resizeHandles val="exact"/>
        </dgm:presLayoutVars>
      </dgm:prSet>
      <dgm:spPr/>
    </dgm:pt>
    <dgm:pt modelId="{A273556C-81FC-4D9C-8402-5C680F7F7AB3}" type="pres">
      <dgm:prSet presAssocID="{A5E88C9C-6EE4-4726-ADE4-AE2FC98B88FE}" presName="composite" presStyleCnt="0"/>
      <dgm:spPr/>
    </dgm:pt>
    <dgm:pt modelId="{5FCFD4C2-0E81-4FAC-952C-65702E6F04B5}" type="pres">
      <dgm:prSet presAssocID="{A5E88C9C-6EE4-4726-ADE4-AE2FC98B88FE}" presName="parTx" presStyleLbl="alignNode1" presStyleIdx="0" presStyleCnt="3" custLinFactNeighborX="1171" custLinFactNeighborY="14521">
        <dgm:presLayoutVars>
          <dgm:chMax val="0"/>
          <dgm:chPref val="0"/>
          <dgm:bulletEnabled val="1"/>
        </dgm:presLayoutVars>
      </dgm:prSet>
      <dgm:spPr/>
    </dgm:pt>
    <dgm:pt modelId="{27AB692A-3959-4ED5-AEDF-BF645E7E177C}" type="pres">
      <dgm:prSet presAssocID="{A5E88C9C-6EE4-4726-ADE4-AE2FC98B88FE}" presName="desTx" presStyleLbl="alignAccFollowNode1" presStyleIdx="0" presStyleCnt="3">
        <dgm:presLayoutVars>
          <dgm:bulletEnabled val="1"/>
        </dgm:presLayoutVars>
      </dgm:prSet>
      <dgm:spPr/>
    </dgm:pt>
    <dgm:pt modelId="{C129C647-7CB9-4B8F-8295-1466D5DDCB9E}" type="pres">
      <dgm:prSet presAssocID="{7B140D92-35F3-40B3-AEE7-7B92E2AB3018}" presName="space" presStyleCnt="0"/>
      <dgm:spPr/>
    </dgm:pt>
    <dgm:pt modelId="{1FC6C256-D419-4852-B091-2DF995CF573A}" type="pres">
      <dgm:prSet presAssocID="{C56834B6-26C7-4956-8E9C-B04ED010ACAA}" presName="composite" presStyleCnt="0"/>
      <dgm:spPr/>
    </dgm:pt>
    <dgm:pt modelId="{8985C27D-5892-42F2-8EE6-91FC4B784E78}" type="pres">
      <dgm:prSet presAssocID="{C56834B6-26C7-4956-8E9C-B04ED010ACAA}" presName="parTx" presStyleLbl="alignNode1" presStyleIdx="1" presStyleCnt="3">
        <dgm:presLayoutVars>
          <dgm:chMax val="0"/>
          <dgm:chPref val="0"/>
          <dgm:bulletEnabled val="1"/>
        </dgm:presLayoutVars>
      </dgm:prSet>
      <dgm:spPr/>
    </dgm:pt>
    <dgm:pt modelId="{DC8E3A84-63B9-4FE1-B5CC-2F0188E23189}" type="pres">
      <dgm:prSet presAssocID="{C56834B6-26C7-4956-8E9C-B04ED010ACAA}" presName="desTx" presStyleLbl="alignAccFollowNode1" presStyleIdx="1" presStyleCnt="3">
        <dgm:presLayoutVars>
          <dgm:bulletEnabled val="1"/>
        </dgm:presLayoutVars>
      </dgm:prSet>
      <dgm:spPr/>
    </dgm:pt>
    <dgm:pt modelId="{B17FD5DD-896D-4D8A-B2E6-D54404A8DA85}" type="pres">
      <dgm:prSet presAssocID="{44BD26C2-4D27-43E0-AD2B-B0A7248711D5}" presName="space" presStyleCnt="0"/>
      <dgm:spPr/>
    </dgm:pt>
    <dgm:pt modelId="{B9E00D0B-C8D6-4B50-825B-8FFD0348EE7B}" type="pres">
      <dgm:prSet presAssocID="{4BB01BB6-EC81-4ED1-B716-1BA35152FC51}" presName="composite" presStyleCnt="0"/>
      <dgm:spPr/>
    </dgm:pt>
    <dgm:pt modelId="{E110A4FB-6F7E-4119-AE5B-EEA4875B846D}" type="pres">
      <dgm:prSet presAssocID="{4BB01BB6-EC81-4ED1-B716-1BA35152FC51}" presName="parTx" presStyleLbl="alignNode1" presStyleIdx="2" presStyleCnt="3">
        <dgm:presLayoutVars>
          <dgm:chMax val="0"/>
          <dgm:chPref val="0"/>
          <dgm:bulletEnabled val="1"/>
        </dgm:presLayoutVars>
      </dgm:prSet>
      <dgm:spPr/>
    </dgm:pt>
    <dgm:pt modelId="{C9B31863-6236-4619-A5E9-F89B828C0CF1}" type="pres">
      <dgm:prSet presAssocID="{4BB01BB6-EC81-4ED1-B716-1BA35152FC51}" presName="desTx" presStyleLbl="alignAccFollowNode1" presStyleIdx="2" presStyleCnt="3">
        <dgm:presLayoutVars>
          <dgm:bulletEnabled val="1"/>
        </dgm:presLayoutVars>
      </dgm:prSet>
      <dgm:spPr/>
    </dgm:pt>
  </dgm:ptLst>
  <dgm:cxnLst>
    <dgm:cxn modelId="{DBEF9729-1500-48D6-B525-C29DBE4757BC}" srcId="{C861ADEE-04D6-4A40-AA44-0973CF400FE2}" destId="{4BB01BB6-EC81-4ED1-B716-1BA35152FC51}" srcOrd="2" destOrd="0" parTransId="{A6C18616-AC79-4A2B-8D35-DF4FFE8EE1F4}" sibTransId="{9E4A4EB1-D9D0-4DF2-BC7F-AEB328889B95}"/>
    <dgm:cxn modelId="{A1510C3B-E2B6-41BB-ACC5-1EEA53F1FB3E}" srcId="{C861ADEE-04D6-4A40-AA44-0973CF400FE2}" destId="{C56834B6-26C7-4956-8E9C-B04ED010ACAA}" srcOrd="1" destOrd="0" parTransId="{DFC65DD1-B953-4E92-8E41-46C01E03D2BA}" sibTransId="{44BD26C2-4D27-43E0-AD2B-B0A7248711D5}"/>
    <dgm:cxn modelId="{5540D163-2CD4-49D5-9197-3627CF9A17AE}" srcId="{4BB01BB6-EC81-4ED1-B716-1BA35152FC51}" destId="{98698C03-06D4-4A9E-BBB3-10F90E257940}" srcOrd="0" destOrd="0" parTransId="{A2813B9C-794F-4705-AA10-B18FF5BFA3CA}" sibTransId="{AFF49E46-4351-43E9-B0A5-2F008E9EEB23}"/>
    <dgm:cxn modelId="{59792E66-E034-41AE-ADEA-1FB75A93FDE8}" type="presOf" srcId="{4BB01BB6-EC81-4ED1-B716-1BA35152FC51}" destId="{E110A4FB-6F7E-4119-AE5B-EEA4875B846D}" srcOrd="0" destOrd="0" presId="urn:microsoft.com/office/officeart/2005/8/layout/hList1"/>
    <dgm:cxn modelId="{08F87547-1A78-457A-818D-E70F64E53E7C}" type="presOf" srcId="{C861ADEE-04D6-4A40-AA44-0973CF400FE2}" destId="{A2305A56-8AE5-45EF-B0FC-ED15DDBDEAE1}" srcOrd="0" destOrd="0" presId="urn:microsoft.com/office/officeart/2005/8/layout/hList1"/>
    <dgm:cxn modelId="{220C2079-445A-4930-8817-84C87DF7FC10}" srcId="{A5E88C9C-6EE4-4726-ADE4-AE2FC98B88FE}" destId="{C28C6DE7-37A0-494B-BB7A-825617BC14B5}" srcOrd="0" destOrd="0" parTransId="{3AE2D9F2-6AC0-4CC3-B57C-6FCC35854943}" sibTransId="{C95B5EC4-8C6D-4991-AF47-195EDA026FE8}"/>
    <dgm:cxn modelId="{E7096C8E-44CB-4CDF-974F-173F40C84B0A}" srcId="{C861ADEE-04D6-4A40-AA44-0973CF400FE2}" destId="{A5E88C9C-6EE4-4726-ADE4-AE2FC98B88FE}" srcOrd="0" destOrd="0" parTransId="{78489AE5-395B-41B8-9B80-AF4BDDA2256B}" sibTransId="{7B140D92-35F3-40B3-AEE7-7B92E2AB3018}"/>
    <dgm:cxn modelId="{A801CF93-566E-45CA-9A83-5A35EEE101A2}" type="presOf" srcId="{A5E88C9C-6EE4-4726-ADE4-AE2FC98B88FE}" destId="{5FCFD4C2-0E81-4FAC-952C-65702E6F04B5}" srcOrd="0" destOrd="0" presId="urn:microsoft.com/office/officeart/2005/8/layout/hList1"/>
    <dgm:cxn modelId="{A4A48B9A-65F5-44AC-9539-415708A4B012}" srcId="{C56834B6-26C7-4956-8E9C-B04ED010ACAA}" destId="{EE1AE9F4-4913-4A82-8FF3-741AA1627BEE}" srcOrd="0" destOrd="0" parTransId="{8F42E188-D695-4665-8322-8E9C07215124}" sibTransId="{27338FA0-97EA-4FEA-BFF9-AF6FCDE6DC65}"/>
    <dgm:cxn modelId="{26B123AE-CB48-48F4-828A-3E2EDCCBDF44}" type="presOf" srcId="{C56834B6-26C7-4956-8E9C-B04ED010ACAA}" destId="{8985C27D-5892-42F2-8EE6-91FC4B784E78}" srcOrd="0" destOrd="0" presId="urn:microsoft.com/office/officeart/2005/8/layout/hList1"/>
    <dgm:cxn modelId="{BB9DD5AF-C935-49FD-8B2C-4CBC1BB99D3F}" type="presOf" srcId="{C28C6DE7-37A0-494B-BB7A-825617BC14B5}" destId="{27AB692A-3959-4ED5-AEDF-BF645E7E177C}" srcOrd="0" destOrd="0" presId="urn:microsoft.com/office/officeart/2005/8/layout/hList1"/>
    <dgm:cxn modelId="{1F5512E2-1659-457E-9C62-A55706B8551F}" type="presOf" srcId="{EE1AE9F4-4913-4A82-8FF3-741AA1627BEE}" destId="{DC8E3A84-63B9-4FE1-B5CC-2F0188E23189}" srcOrd="0" destOrd="0" presId="urn:microsoft.com/office/officeart/2005/8/layout/hList1"/>
    <dgm:cxn modelId="{AB26D0F1-7298-4AB3-8797-74B57FBC216C}" type="presOf" srcId="{98698C03-06D4-4A9E-BBB3-10F90E257940}" destId="{C9B31863-6236-4619-A5E9-F89B828C0CF1}" srcOrd="0" destOrd="0" presId="urn:microsoft.com/office/officeart/2005/8/layout/hList1"/>
    <dgm:cxn modelId="{4B7EC6AB-2D0F-4F46-A2E5-0B8154E5555E}" type="presParOf" srcId="{A2305A56-8AE5-45EF-B0FC-ED15DDBDEAE1}" destId="{A273556C-81FC-4D9C-8402-5C680F7F7AB3}" srcOrd="0" destOrd="0" presId="urn:microsoft.com/office/officeart/2005/8/layout/hList1"/>
    <dgm:cxn modelId="{0D4ABD1F-28AC-43FB-B2A3-6E5BFB5BC150}" type="presParOf" srcId="{A273556C-81FC-4D9C-8402-5C680F7F7AB3}" destId="{5FCFD4C2-0E81-4FAC-952C-65702E6F04B5}" srcOrd="0" destOrd="0" presId="urn:microsoft.com/office/officeart/2005/8/layout/hList1"/>
    <dgm:cxn modelId="{0440836A-4483-42D6-94BC-7A0F0CDFF4EA}" type="presParOf" srcId="{A273556C-81FC-4D9C-8402-5C680F7F7AB3}" destId="{27AB692A-3959-4ED5-AEDF-BF645E7E177C}" srcOrd="1" destOrd="0" presId="urn:microsoft.com/office/officeart/2005/8/layout/hList1"/>
    <dgm:cxn modelId="{6529F234-0A80-4B6E-BFAA-276C14887D52}" type="presParOf" srcId="{A2305A56-8AE5-45EF-B0FC-ED15DDBDEAE1}" destId="{C129C647-7CB9-4B8F-8295-1466D5DDCB9E}" srcOrd="1" destOrd="0" presId="urn:microsoft.com/office/officeart/2005/8/layout/hList1"/>
    <dgm:cxn modelId="{FF57BD27-8E26-4DF7-A6B4-F7058FE5A5AF}" type="presParOf" srcId="{A2305A56-8AE5-45EF-B0FC-ED15DDBDEAE1}" destId="{1FC6C256-D419-4852-B091-2DF995CF573A}" srcOrd="2" destOrd="0" presId="urn:microsoft.com/office/officeart/2005/8/layout/hList1"/>
    <dgm:cxn modelId="{D8C88282-A8F6-4A97-BF4E-776FD0E4109C}" type="presParOf" srcId="{1FC6C256-D419-4852-B091-2DF995CF573A}" destId="{8985C27D-5892-42F2-8EE6-91FC4B784E78}" srcOrd="0" destOrd="0" presId="urn:microsoft.com/office/officeart/2005/8/layout/hList1"/>
    <dgm:cxn modelId="{8B7B86B6-7594-4F69-B5F5-1C1C49E4DF3E}" type="presParOf" srcId="{1FC6C256-D419-4852-B091-2DF995CF573A}" destId="{DC8E3A84-63B9-4FE1-B5CC-2F0188E23189}" srcOrd="1" destOrd="0" presId="urn:microsoft.com/office/officeart/2005/8/layout/hList1"/>
    <dgm:cxn modelId="{C5B45D6E-7C81-48A9-A0BF-D5BE72551880}" type="presParOf" srcId="{A2305A56-8AE5-45EF-B0FC-ED15DDBDEAE1}" destId="{B17FD5DD-896D-4D8A-B2E6-D54404A8DA85}" srcOrd="3" destOrd="0" presId="urn:microsoft.com/office/officeart/2005/8/layout/hList1"/>
    <dgm:cxn modelId="{9CB9C096-0237-4744-9D70-FED50C4CA78B}" type="presParOf" srcId="{A2305A56-8AE5-45EF-B0FC-ED15DDBDEAE1}" destId="{B9E00D0B-C8D6-4B50-825B-8FFD0348EE7B}" srcOrd="4" destOrd="0" presId="urn:microsoft.com/office/officeart/2005/8/layout/hList1"/>
    <dgm:cxn modelId="{5FCC694E-3C29-4178-8830-E8106490EF01}" type="presParOf" srcId="{B9E00D0B-C8D6-4B50-825B-8FFD0348EE7B}" destId="{E110A4FB-6F7E-4119-AE5B-EEA4875B846D}" srcOrd="0" destOrd="0" presId="urn:microsoft.com/office/officeart/2005/8/layout/hList1"/>
    <dgm:cxn modelId="{B0C289AD-0B65-4CCE-8954-D78FB138C456}" type="presParOf" srcId="{B9E00D0B-C8D6-4B50-825B-8FFD0348EE7B}" destId="{C9B31863-6236-4619-A5E9-F89B828C0CF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224131-1645-4BB1-A337-110029048FE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98CE0734-12F9-4C87-8B80-0B6CD11F3067}">
      <dgm:prSet phldrT="[Texto]" custT="1"/>
      <dgm:spPr/>
      <dgm:t>
        <a:bodyPr/>
        <a:lstStyle/>
        <a:p>
          <a:r>
            <a:rPr lang="es-ES" sz="1600" dirty="0"/>
            <a:t>El ego es el que conoce</a:t>
          </a:r>
          <a:endParaRPr lang="es-MX" sz="1600" dirty="0"/>
        </a:p>
      </dgm:t>
    </dgm:pt>
    <dgm:pt modelId="{C98698AF-59B5-40A7-B712-5D7C37CA31B2}" type="parTrans" cxnId="{71816DF2-033A-44A6-8600-A990F4FE5BC8}">
      <dgm:prSet/>
      <dgm:spPr/>
      <dgm:t>
        <a:bodyPr/>
        <a:lstStyle/>
        <a:p>
          <a:endParaRPr lang="es-MX"/>
        </a:p>
      </dgm:t>
    </dgm:pt>
    <dgm:pt modelId="{B0C63B05-6879-45B1-AF21-77FDAC6D5E13}" type="sibTrans" cxnId="{71816DF2-033A-44A6-8600-A990F4FE5BC8}">
      <dgm:prSet/>
      <dgm:spPr/>
      <dgm:t>
        <a:bodyPr/>
        <a:lstStyle/>
        <a:p>
          <a:endParaRPr lang="es-MX"/>
        </a:p>
      </dgm:t>
    </dgm:pt>
    <dgm:pt modelId="{8E151691-BFC6-43DD-9B65-F58D15F4EA38}">
      <dgm:prSet custT="1"/>
      <dgm:spPr/>
      <dgm:t>
        <a:bodyPr/>
        <a:lstStyle/>
        <a:p>
          <a:r>
            <a:rPr lang="es-ES" sz="1600" dirty="0"/>
            <a:t>El ego es el objeto de conocimiento</a:t>
          </a:r>
        </a:p>
      </dgm:t>
    </dgm:pt>
    <dgm:pt modelId="{3F1BD469-EB29-42A8-BC66-B9F3F211C0BE}" type="parTrans" cxnId="{D862A084-ED75-4A64-9401-390F4425C6CB}">
      <dgm:prSet/>
      <dgm:spPr/>
      <dgm:t>
        <a:bodyPr/>
        <a:lstStyle/>
        <a:p>
          <a:endParaRPr lang="es-MX"/>
        </a:p>
      </dgm:t>
    </dgm:pt>
    <dgm:pt modelId="{69AD209A-347D-4F46-B9E7-140D55CB26C9}" type="sibTrans" cxnId="{D862A084-ED75-4A64-9401-390F4425C6CB}">
      <dgm:prSet/>
      <dgm:spPr/>
      <dgm:t>
        <a:bodyPr/>
        <a:lstStyle/>
        <a:p>
          <a:endParaRPr lang="es-MX"/>
        </a:p>
      </dgm:t>
    </dgm:pt>
    <dgm:pt modelId="{9E01EE24-AA68-46B8-8FAA-DB306507559E}">
      <dgm:prSet custT="1"/>
      <dgm:spPr/>
      <dgm:t>
        <a:bodyPr/>
        <a:lstStyle/>
        <a:p>
          <a:r>
            <a:rPr lang="es-ES" sz="1600" dirty="0"/>
            <a:t>El ego es la fuente de egoísmo primitivo</a:t>
          </a:r>
        </a:p>
      </dgm:t>
    </dgm:pt>
    <dgm:pt modelId="{BE78AC3A-1C7F-45A3-91EF-5DC3F2256971}" type="parTrans" cxnId="{A122F6A3-ECC9-4FC7-8A2A-112602E4065A}">
      <dgm:prSet/>
      <dgm:spPr/>
      <dgm:t>
        <a:bodyPr/>
        <a:lstStyle/>
        <a:p>
          <a:endParaRPr lang="es-MX"/>
        </a:p>
      </dgm:t>
    </dgm:pt>
    <dgm:pt modelId="{6875AE4F-313A-4976-A8F8-992B0553C773}" type="sibTrans" cxnId="{A122F6A3-ECC9-4FC7-8A2A-112602E4065A}">
      <dgm:prSet/>
      <dgm:spPr/>
      <dgm:t>
        <a:bodyPr/>
        <a:lstStyle/>
        <a:p>
          <a:endParaRPr lang="es-MX"/>
        </a:p>
      </dgm:t>
    </dgm:pt>
    <dgm:pt modelId="{2B149109-9C72-48FB-80A3-D160F783017E}">
      <dgm:prSet custT="1"/>
      <dgm:spPr/>
      <dgm:t>
        <a:bodyPr/>
        <a:lstStyle/>
        <a:p>
          <a:r>
            <a:rPr lang="es-ES" sz="1600" dirty="0"/>
            <a:t>El ego es la pulsión primaria dominante </a:t>
          </a:r>
        </a:p>
      </dgm:t>
    </dgm:pt>
    <dgm:pt modelId="{E966E1D9-3E00-4B57-98B1-2A525D9AB661}" type="parTrans" cxnId="{35EB783B-7F93-4158-B166-621F5A235752}">
      <dgm:prSet/>
      <dgm:spPr/>
      <dgm:t>
        <a:bodyPr/>
        <a:lstStyle/>
        <a:p>
          <a:endParaRPr lang="es-MX"/>
        </a:p>
      </dgm:t>
    </dgm:pt>
    <dgm:pt modelId="{0C8BCFE2-CE1D-4D91-85A1-AA78E8DC6598}" type="sibTrans" cxnId="{35EB783B-7F93-4158-B166-621F5A235752}">
      <dgm:prSet/>
      <dgm:spPr/>
      <dgm:t>
        <a:bodyPr/>
        <a:lstStyle/>
        <a:p>
          <a:endParaRPr lang="es-MX"/>
        </a:p>
      </dgm:t>
    </dgm:pt>
    <dgm:pt modelId="{82464DF1-0B8E-4119-A087-25AA0272E97B}">
      <dgm:prSet custT="1"/>
      <dgm:spPr/>
      <dgm:t>
        <a:bodyPr/>
        <a:lstStyle/>
        <a:p>
          <a:r>
            <a:rPr lang="es-ES" sz="1600" dirty="0"/>
            <a:t>El ego es el organizador pasivo de los procesos mentales</a:t>
          </a:r>
        </a:p>
      </dgm:t>
    </dgm:pt>
    <dgm:pt modelId="{7FF725D5-1F6B-49AE-9CB0-C64404771CAA}" type="parTrans" cxnId="{B34B4279-B1C8-4BDC-A9C7-28BE3D9DD8FE}">
      <dgm:prSet/>
      <dgm:spPr/>
      <dgm:t>
        <a:bodyPr/>
        <a:lstStyle/>
        <a:p>
          <a:endParaRPr lang="es-MX"/>
        </a:p>
      </dgm:t>
    </dgm:pt>
    <dgm:pt modelId="{F59D8A9F-543D-4E10-8814-241C5B8CF91F}" type="sibTrans" cxnId="{B34B4279-B1C8-4BDC-A9C7-28BE3D9DD8FE}">
      <dgm:prSet/>
      <dgm:spPr/>
      <dgm:t>
        <a:bodyPr/>
        <a:lstStyle/>
        <a:p>
          <a:endParaRPr lang="es-MX"/>
        </a:p>
      </dgm:t>
    </dgm:pt>
    <dgm:pt modelId="{0E60F62C-5765-4E00-8B99-12A900C5C465}">
      <dgm:prSet custT="1"/>
      <dgm:spPr/>
      <dgm:t>
        <a:bodyPr/>
        <a:lstStyle/>
        <a:p>
          <a:r>
            <a:rPr lang="es-ES" sz="1600" dirty="0"/>
            <a:t>El ego es un «buscador de los fines»</a:t>
          </a:r>
        </a:p>
      </dgm:t>
    </dgm:pt>
    <dgm:pt modelId="{CB887948-6F18-4492-9930-F41B7D0F04DA}" type="parTrans" cxnId="{304587A5-7D84-485B-8ACC-A85F97DE34F6}">
      <dgm:prSet/>
      <dgm:spPr/>
      <dgm:t>
        <a:bodyPr/>
        <a:lstStyle/>
        <a:p>
          <a:endParaRPr lang="es-MX"/>
        </a:p>
      </dgm:t>
    </dgm:pt>
    <dgm:pt modelId="{299B77CE-F47E-4BDF-A0D8-7C537817301E}" type="sibTrans" cxnId="{304587A5-7D84-485B-8ACC-A85F97DE34F6}">
      <dgm:prSet/>
      <dgm:spPr/>
      <dgm:t>
        <a:bodyPr/>
        <a:lstStyle/>
        <a:p>
          <a:endParaRPr lang="es-MX"/>
        </a:p>
      </dgm:t>
    </dgm:pt>
    <dgm:pt modelId="{BC54B41A-91A7-45BA-9188-F19C7B12546D}">
      <dgm:prSet custT="1"/>
      <dgm:spPr/>
      <dgm:t>
        <a:bodyPr/>
        <a:lstStyle/>
        <a:p>
          <a:r>
            <a:rPr lang="es-ES" sz="1600" dirty="0"/>
            <a:t>El ego es una serie variable de fuerzas que producen un sistema conductual</a:t>
          </a:r>
        </a:p>
      </dgm:t>
    </dgm:pt>
    <dgm:pt modelId="{609040A0-85BC-49D5-9CE5-727A7A20CB16}" type="parTrans" cxnId="{3A1F764D-3C2E-41CE-A0E4-7F2D0F04193E}">
      <dgm:prSet/>
      <dgm:spPr/>
      <dgm:t>
        <a:bodyPr/>
        <a:lstStyle/>
        <a:p>
          <a:endParaRPr lang="es-MX"/>
        </a:p>
      </dgm:t>
    </dgm:pt>
    <dgm:pt modelId="{18556275-479C-4656-8B4F-00791EA42668}" type="sibTrans" cxnId="{3A1F764D-3C2E-41CE-A0E4-7F2D0F04193E}">
      <dgm:prSet/>
      <dgm:spPr/>
      <dgm:t>
        <a:bodyPr/>
        <a:lstStyle/>
        <a:p>
          <a:endParaRPr lang="es-MX"/>
        </a:p>
      </dgm:t>
    </dgm:pt>
    <dgm:pt modelId="{B736BDB6-1846-4396-B721-4CCB06872AE3}">
      <dgm:prSet custT="1"/>
      <dgm:spPr/>
      <dgm:t>
        <a:bodyPr/>
        <a:lstStyle/>
        <a:p>
          <a:r>
            <a:rPr lang="es-ES" sz="1600" dirty="0"/>
            <a:t>El ego es el organizador subjetivo de la cultura</a:t>
          </a:r>
        </a:p>
      </dgm:t>
    </dgm:pt>
    <dgm:pt modelId="{9EE38561-F616-4293-AADB-CF90109F9848}" type="parTrans" cxnId="{34E7289F-27CF-47A7-AF77-D885CF0FFEDF}">
      <dgm:prSet/>
      <dgm:spPr/>
      <dgm:t>
        <a:bodyPr/>
        <a:lstStyle/>
        <a:p>
          <a:endParaRPr lang="es-MX"/>
        </a:p>
      </dgm:t>
    </dgm:pt>
    <dgm:pt modelId="{71EE65C4-A0E8-408D-BDA4-3D324A053E8C}" type="sibTrans" cxnId="{34E7289F-27CF-47A7-AF77-D885CF0FFEDF}">
      <dgm:prSet/>
      <dgm:spPr/>
      <dgm:t>
        <a:bodyPr/>
        <a:lstStyle/>
        <a:p>
          <a:endParaRPr lang="es-MX"/>
        </a:p>
      </dgm:t>
    </dgm:pt>
    <dgm:pt modelId="{FE783411-1D17-49C9-84D5-BD0B6F943662}" type="pres">
      <dgm:prSet presAssocID="{25224131-1645-4BB1-A337-110029048FEB}" presName="cycle" presStyleCnt="0">
        <dgm:presLayoutVars>
          <dgm:dir/>
          <dgm:resizeHandles val="exact"/>
        </dgm:presLayoutVars>
      </dgm:prSet>
      <dgm:spPr/>
    </dgm:pt>
    <dgm:pt modelId="{FC045F54-CCF0-4F3E-BBD7-337C9363198F}" type="pres">
      <dgm:prSet presAssocID="{98CE0734-12F9-4C87-8B80-0B6CD11F3067}" presName="node" presStyleLbl="node1" presStyleIdx="0" presStyleCnt="8" custScaleX="131094" custScaleY="126183" custRadScaleRad="102888" custRadScaleInc="1826">
        <dgm:presLayoutVars>
          <dgm:bulletEnabled val="1"/>
        </dgm:presLayoutVars>
      </dgm:prSet>
      <dgm:spPr/>
    </dgm:pt>
    <dgm:pt modelId="{6C616617-7E9B-40DE-99F2-BC1AB5005D02}" type="pres">
      <dgm:prSet presAssocID="{B0C63B05-6879-45B1-AF21-77FDAC6D5E13}" presName="sibTrans" presStyleLbl="sibTrans2D1" presStyleIdx="0" presStyleCnt="8"/>
      <dgm:spPr/>
    </dgm:pt>
    <dgm:pt modelId="{B8545009-842B-4412-A374-9231C3CEC1E6}" type="pres">
      <dgm:prSet presAssocID="{B0C63B05-6879-45B1-AF21-77FDAC6D5E13}" presName="connectorText" presStyleLbl="sibTrans2D1" presStyleIdx="0" presStyleCnt="8"/>
      <dgm:spPr/>
    </dgm:pt>
    <dgm:pt modelId="{3FA25E6F-59BB-405D-8031-FB2D31D163C7}" type="pres">
      <dgm:prSet presAssocID="{8E151691-BFC6-43DD-9B65-F58D15F4EA38}" presName="node" presStyleLbl="node1" presStyleIdx="1" presStyleCnt="8" custScaleX="138913" custScaleY="127544" custRadScaleRad="129927" custRadScaleInc="14569">
        <dgm:presLayoutVars>
          <dgm:bulletEnabled val="1"/>
        </dgm:presLayoutVars>
      </dgm:prSet>
      <dgm:spPr/>
    </dgm:pt>
    <dgm:pt modelId="{9C1D0366-D1EE-49DD-B96E-11FB59627307}" type="pres">
      <dgm:prSet presAssocID="{69AD209A-347D-4F46-B9E7-140D55CB26C9}" presName="sibTrans" presStyleLbl="sibTrans2D1" presStyleIdx="1" presStyleCnt="8"/>
      <dgm:spPr/>
    </dgm:pt>
    <dgm:pt modelId="{23046DFF-0532-45BD-8FFF-431C7A5FAD68}" type="pres">
      <dgm:prSet presAssocID="{69AD209A-347D-4F46-B9E7-140D55CB26C9}" presName="connectorText" presStyleLbl="sibTrans2D1" presStyleIdx="1" presStyleCnt="8"/>
      <dgm:spPr/>
    </dgm:pt>
    <dgm:pt modelId="{27B76C8B-EEF5-4E4C-A9CB-193D1B741987}" type="pres">
      <dgm:prSet presAssocID="{9E01EE24-AA68-46B8-8FAA-DB306507559E}" presName="node" presStyleLbl="node1" presStyleIdx="2" presStyleCnt="8" custScaleX="129019" custScaleY="135363" custRadScaleRad="130817" custRadScaleInc="-3609">
        <dgm:presLayoutVars>
          <dgm:bulletEnabled val="1"/>
        </dgm:presLayoutVars>
      </dgm:prSet>
      <dgm:spPr/>
    </dgm:pt>
    <dgm:pt modelId="{BDC597A7-27D5-4356-A01F-D6722092B897}" type="pres">
      <dgm:prSet presAssocID="{6875AE4F-313A-4976-A8F8-992B0553C773}" presName="sibTrans" presStyleLbl="sibTrans2D1" presStyleIdx="2" presStyleCnt="8"/>
      <dgm:spPr/>
    </dgm:pt>
    <dgm:pt modelId="{F16CF211-C19F-4480-84CC-6530568EE498}" type="pres">
      <dgm:prSet presAssocID="{6875AE4F-313A-4976-A8F8-992B0553C773}" presName="connectorText" presStyleLbl="sibTrans2D1" presStyleIdx="2" presStyleCnt="8"/>
      <dgm:spPr/>
    </dgm:pt>
    <dgm:pt modelId="{07DA6036-930F-412E-B901-28BAE842B29E}" type="pres">
      <dgm:prSet presAssocID="{2B149109-9C72-48FB-80A3-D160F783017E}" presName="node" presStyleLbl="node1" presStyleIdx="3" presStyleCnt="8" custScaleX="137358" custScaleY="124404" custRadScaleRad="148153" custRadScaleInc="-30168">
        <dgm:presLayoutVars>
          <dgm:bulletEnabled val="1"/>
        </dgm:presLayoutVars>
      </dgm:prSet>
      <dgm:spPr/>
    </dgm:pt>
    <dgm:pt modelId="{F0BBDC2D-8ADE-45E5-A926-4B7464DB6143}" type="pres">
      <dgm:prSet presAssocID="{0C8BCFE2-CE1D-4D91-85A1-AA78E8DC6598}" presName="sibTrans" presStyleLbl="sibTrans2D1" presStyleIdx="3" presStyleCnt="8"/>
      <dgm:spPr/>
    </dgm:pt>
    <dgm:pt modelId="{2561A4DC-B268-407B-B21C-44663CD30B4F}" type="pres">
      <dgm:prSet presAssocID="{0C8BCFE2-CE1D-4D91-85A1-AA78E8DC6598}" presName="connectorText" presStyleLbl="sibTrans2D1" presStyleIdx="3" presStyleCnt="8"/>
      <dgm:spPr/>
    </dgm:pt>
    <dgm:pt modelId="{8A2EA03E-D3B5-494F-965E-60332B5FA422}" type="pres">
      <dgm:prSet presAssocID="{82464DF1-0B8E-4119-A087-25AA0272E97B}" presName="node" presStyleLbl="node1" presStyleIdx="4" presStyleCnt="8" custScaleX="150525" custScaleY="155377" custRadScaleRad="99886" custRadScaleInc="-35843">
        <dgm:presLayoutVars>
          <dgm:bulletEnabled val="1"/>
        </dgm:presLayoutVars>
      </dgm:prSet>
      <dgm:spPr/>
    </dgm:pt>
    <dgm:pt modelId="{E9326938-AA83-4967-8BED-E665B622FF0A}" type="pres">
      <dgm:prSet presAssocID="{F59D8A9F-543D-4E10-8814-241C5B8CF91F}" presName="sibTrans" presStyleLbl="sibTrans2D1" presStyleIdx="4" presStyleCnt="8"/>
      <dgm:spPr/>
    </dgm:pt>
    <dgm:pt modelId="{4CE841A1-59BC-4E42-8258-85E041151805}" type="pres">
      <dgm:prSet presAssocID="{F59D8A9F-543D-4E10-8814-241C5B8CF91F}" presName="connectorText" presStyleLbl="sibTrans2D1" presStyleIdx="4" presStyleCnt="8"/>
      <dgm:spPr/>
    </dgm:pt>
    <dgm:pt modelId="{9B7EC6C5-5B70-4323-BB8C-0E8068115A03}" type="pres">
      <dgm:prSet presAssocID="{0E60F62C-5765-4E00-8B99-12A900C5C465}" presName="node" presStyleLbl="node1" presStyleIdx="5" presStyleCnt="8" custScaleX="142278" custScaleY="154483" custRadScaleRad="123829" custRadScaleInc="-10351">
        <dgm:presLayoutVars>
          <dgm:bulletEnabled val="1"/>
        </dgm:presLayoutVars>
      </dgm:prSet>
      <dgm:spPr/>
    </dgm:pt>
    <dgm:pt modelId="{701C63CE-DCE2-40E1-9394-AEC2CA7B97F2}" type="pres">
      <dgm:prSet presAssocID="{299B77CE-F47E-4BDF-A0D8-7C537817301E}" presName="sibTrans" presStyleLbl="sibTrans2D1" presStyleIdx="5" presStyleCnt="8"/>
      <dgm:spPr/>
    </dgm:pt>
    <dgm:pt modelId="{044E4CBC-296A-42B6-97AF-1F65A8263CB9}" type="pres">
      <dgm:prSet presAssocID="{299B77CE-F47E-4BDF-A0D8-7C537817301E}" presName="connectorText" presStyleLbl="sibTrans2D1" presStyleIdx="5" presStyleCnt="8"/>
      <dgm:spPr/>
    </dgm:pt>
    <dgm:pt modelId="{488B3235-046F-45FC-8BB8-96C70AB57011}" type="pres">
      <dgm:prSet presAssocID="{BC54B41A-91A7-45BA-9188-F19C7B12546D}" presName="node" presStyleLbl="node1" presStyleIdx="6" presStyleCnt="8" custScaleX="164768" custScaleY="164770" custRadScaleRad="132725" custRadScaleInc="1844">
        <dgm:presLayoutVars>
          <dgm:bulletEnabled val="1"/>
        </dgm:presLayoutVars>
      </dgm:prSet>
      <dgm:spPr/>
    </dgm:pt>
    <dgm:pt modelId="{17952C8B-5927-4D0B-8AE7-B28C7C1BC32F}" type="pres">
      <dgm:prSet presAssocID="{18556275-479C-4656-8B4F-00791EA42668}" presName="sibTrans" presStyleLbl="sibTrans2D1" presStyleIdx="6" presStyleCnt="8"/>
      <dgm:spPr/>
    </dgm:pt>
    <dgm:pt modelId="{67F8ADD4-AE87-4E02-B56E-C8BA34704151}" type="pres">
      <dgm:prSet presAssocID="{18556275-479C-4656-8B4F-00791EA42668}" presName="connectorText" presStyleLbl="sibTrans2D1" presStyleIdx="6" presStyleCnt="8"/>
      <dgm:spPr/>
    </dgm:pt>
    <dgm:pt modelId="{B88125B7-EEF9-47A3-B9F9-5263BE755FB3}" type="pres">
      <dgm:prSet presAssocID="{B736BDB6-1846-4396-B721-4CCB06872AE3}" presName="node" presStyleLbl="node1" presStyleIdx="7" presStyleCnt="8" custScaleX="148756" custScaleY="150449" custRadScaleRad="129342" custRadScaleInc="-11505">
        <dgm:presLayoutVars>
          <dgm:bulletEnabled val="1"/>
        </dgm:presLayoutVars>
      </dgm:prSet>
      <dgm:spPr/>
    </dgm:pt>
    <dgm:pt modelId="{CE77E7A9-BD51-4FEF-A0FA-F930BAE5654C}" type="pres">
      <dgm:prSet presAssocID="{71EE65C4-A0E8-408D-BDA4-3D324A053E8C}" presName="sibTrans" presStyleLbl="sibTrans2D1" presStyleIdx="7" presStyleCnt="8"/>
      <dgm:spPr/>
    </dgm:pt>
    <dgm:pt modelId="{56628CA6-0917-4E4E-87EA-5D8373B6A4D9}" type="pres">
      <dgm:prSet presAssocID="{71EE65C4-A0E8-408D-BDA4-3D324A053E8C}" presName="connectorText" presStyleLbl="sibTrans2D1" presStyleIdx="7" presStyleCnt="8"/>
      <dgm:spPr/>
    </dgm:pt>
  </dgm:ptLst>
  <dgm:cxnLst>
    <dgm:cxn modelId="{7B4E3605-71D7-4803-A11A-ABEFAFEF11C0}" type="presOf" srcId="{18556275-479C-4656-8B4F-00791EA42668}" destId="{17952C8B-5927-4D0B-8AE7-B28C7C1BC32F}" srcOrd="0" destOrd="0" presId="urn:microsoft.com/office/officeart/2005/8/layout/cycle2"/>
    <dgm:cxn modelId="{7B3E430A-70B0-4746-8D8E-6F0DA6AC2EB5}" type="presOf" srcId="{0E60F62C-5765-4E00-8B99-12A900C5C465}" destId="{9B7EC6C5-5B70-4323-BB8C-0E8068115A03}" srcOrd="0" destOrd="0" presId="urn:microsoft.com/office/officeart/2005/8/layout/cycle2"/>
    <dgm:cxn modelId="{B9DB4111-406D-4770-8964-740CC1BD4981}" type="presOf" srcId="{0C8BCFE2-CE1D-4D91-85A1-AA78E8DC6598}" destId="{F0BBDC2D-8ADE-45E5-A926-4B7464DB6143}" srcOrd="0" destOrd="0" presId="urn:microsoft.com/office/officeart/2005/8/layout/cycle2"/>
    <dgm:cxn modelId="{96EE6435-7FA4-4DDB-87FC-2A19022180F7}" type="presOf" srcId="{71EE65C4-A0E8-408D-BDA4-3D324A053E8C}" destId="{56628CA6-0917-4E4E-87EA-5D8373B6A4D9}" srcOrd="1" destOrd="0" presId="urn:microsoft.com/office/officeart/2005/8/layout/cycle2"/>
    <dgm:cxn modelId="{35EB783B-7F93-4158-B166-621F5A235752}" srcId="{25224131-1645-4BB1-A337-110029048FEB}" destId="{2B149109-9C72-48FB-80A3-D160F783017E}" srcOrd="3" destOrd="0" parTransId="{E966E1D9-3E00-4B57-98B1-2A525D9AB661}" sibTransId="{0C8BCFE2-CE1D-4D91-85A1-AA78E8DC6598}"/>
    <dgm:cxn modelId="{5016CC62-6A83-47B3-824B-1CE628AC6164}" type="presOf" srcId="{71EE65C4-A0E8-408D-BDA4-3D324A053E8C}" destId="{CE77E7A9-BD51-4FEF-A0FA-F930BAE5654C}" srcOrd="0" destOrd="0" presId="urn:microsoft.com/office/officeart/2005/8/layout/cycle2"/>
    <dgm:cxn modelId="{5E805E45-38B8-4778-9926-7B41A1B4739B}" type="presOf" srcId="{25224131-1645-4BB1-A337-110029048FEB}" destId="{FE783411-1D17-49C9-84D5-BD0B6F943662}" srcOrd="0" destOrd="0" presId="urn:microsoft.com/office/officeart/2005/8/layout/cycle2"/>
    <dgm:cxn modelId="{F0F56D68-3F3F-4EC5-9F95-92DDDB00EA7E}" type="presOf" srcId="{BC54B41A-91A7-45BA-9188-F19C7B12546D}" destId="{488B3235-046F-45FC-8BB8-96C70AB57011}" srcOrd="0" destOrd="0" presId="urn:microsoft.com/office/officeart/2005/8/layout/cycle2"/>
    <dgm:cxn modelId="{3A1F764D-3C2E-41CE-A0E4-7F2D0F04193E}" srcId="{25224131-1645-4BB1-A337-110029048FEB}" destId="{BC54B41A-91A7-45BA-9188-F19C7B12546D}" srcOrd="6" destOrd="0" parTransId="{609040A0-85BC-49D5-9CE5-727A7A20CB16}" sibTransId="{18556275-479C-4656-8B4F-00791EA42668}"/>
    <dgm:cxn modelId="{863A146E-C682-4F01-9EA8-DF20E9CF1E02}" type="presOf" srcId="{B736BDB6-1846-4396-B721-4CCB06872AE3}" destId="{B88125B7-EEF9-47A3-B9F9-5263BE755FB3}" srcOrd="0" destOrd="0" presId="urn:microsoft.com/office/officeart/2005/8/layout/cycle2"/>
    <dgm:cxn modelId="{2AB1676E-9A7D-4D59-878B-7C0921C15B34}" type="presOf" srcId="{9E01EE24-AA68-46B8-8FAA-DB306507559E}" destId="{27B76C8B-EEF5-4E4C-A9CB-193D1B741987}" srcOrd="0" destOrd="0" presId="urn:microsoft.com/office/officeart/2005/8/layout/cycle2"/>
    <dgm:cxn modelId="{B34B4279-B1C8-4BDC-A9C7-28BE3D9DD8FE}" srcId="{25224131-1645-4BB1-A337-110029048FEB}" destId="{82464DF1-0B8E-4119-A087-25AA0272E97B}" srcOrd="4" destOrd="0" parTransId="{7FF725D5-1F6B-49AE-9CB0-C64404771CAA}" sibTransId="{F59D8A9F-543D-4E10-8814-241C5B8CF91F}"/>
    <dgm:cxn modelId="{48CA6C81-0A97-4625-9D78-A42B6001FC6D}" type="presOf" srcId="{2B149109-9C72-48FB-80A3-D160F783017E}" destId="{07DA6036-930F-412E-B901-28BAE842B29E}" srcOrd="0" destOrd="0" presId="urn:microsoft.com/office/officeart/2005/8/layout/cycle2"/>
    <dgm:cxn modelId="{24BF0C82-A6B4-46DB-B8C1-1490A686202D}" type="presOf" srcId="{69AD209A-347D-4F46-B9E7-140D55CB26C9}" destId="{23046DFF-0532-45BD-8FFF-431C7A5FAD68}" srcOrd="1" destOrd="0" presId="urn:microsoft.com/office/officeart/2005/8/layout/cycle2"/>
    <dgm:cxn modelId="{D862A084-ED75-4A64-9401-390F4425C6CB}" srcId="{25224131-1645-4BB1-A337-110029048FEB}" destId="{8E151691-BFC6-43DD-9B65-F58D15F4EA38}" srcOrd="1" destOrd="0" parTransId="{3F1BD469-EB29-42A8-BC66-B9F3F211C0BE}" sibTransId="{69AD209A-347D-4F46-B9E7-140D55CB26C9}"/>
    <dgm:cxn modelId="{ED801591-F2D0-4B55-8479-F6A2AC02EEF8}" type="presOf" srcId="{82464DF1-0B8E-4119-A087-25AA0272E97B}" destId="{8A2EA03E-D3B5-494F-965E-60332B5FA422}" srcOrd="0" destOrd="0" presId="urn:microsoft.com/office/officeart/2005/8/layout/cycle2"/>
    <dgm:cxn modelId="{F22D9196-7EBB-42EE-A9E5-D98A164F4FC1}" type="presOf" srcId="{6875AE4F-313A-4976-A8F8-992B0553C773}" destId="{BDC597A7-27D5-4356-A01F-D6722092B897}" srcOrd="0" destOrd="0" presId="urn:microsoft.com/office/officeart/2005/8/layout/cycle2"/>
    <dgm:cxn modelId="{34E7289F-27CF-47A7-AF77-D885CF0FFEDF}" srcId="{25224131-1645-4BB1-A337-110029048FEB}" destId="{B736BDB6-1846-4396-B721-4CCB06872AE3}" srcOrd="7" destOrd="0" parTransId="{9EE38561-F616-4293-AADB-CF90109F9848}" sibTransId="{71EE65C4-A0E8-408D-BDA4-3D324A053E8C}"/>
    <dgm:cxn modelId="{3CCF2FA2-864C-4272-B628-AF37889D154F}" type="presOf" srcId="{299B77CE-F47E-4BDF-A0D8-7C537817301E}" destId="{701C63CE-DCE2-40E1-9394-AEC2CA7B97F2}" srcOrd="0" destOrd="0" presId="urn:microsoft.com/office/officeart/2005/8/layout/cycle2"/>
    <dgm:cxn modelId="{7E6C67A2-19AE-4405-8737-4DBC268EF26E}" type="presOf" srcId="{8E151691-BFC6-43DD-9B65-F58D15F4EA38}" destId="{3FA25E6F-59BB-405D-8031-FB2D31D163C7}" srcOrd="0" destOrd="0" presId="urn:microsoft.com/office/officeart/2005/8/layout/cycle2"/>
    <dgm:cxn modelId="{A122F6A3-ECC9-4FC7-8A2A-112602E4065A}" srcId="{25224131-1645-4BB1-A337-110029048FEB}" destId="{9E01EE24-AA68-46B8-8FAA-DB306507559E}" srcOrd="2" destOrd="0" parTransId="{BE78AC3A-1C7F-45A3-91EF-5DC3F2256971}" sibTransId="{6875AE4F-313A-4976-A8F8-992B0553C773}"/>
    <dgm:cxn modelId="{304587A5-7D84-485B-8ACC-A85F97DE34F6}" srcId="{25224131-1645-4BB1-A337-110029048FEB}" destId="{0E60F62C-5765-4E00-8B99-12A900C5C465}" srcOrd="5" destOrd="0" parTransId="{CB887948-6F18-4492-9930-F41B7D0F04DA}" sibTransId="{299B77CE-F47E-4BDF-A0D8-7C537817301E}"/>
    <dgm:cxn modelId="{6846E3B0-F2A8-411F-9C3E-6F25BB8F5CE1}" type="presOf" srcId="{B0C63B05-6879-45B1-AF21-77FDAC6D5E13}" destId="{6C616617-7E9B-40DE-99F2-BC1AB5005D02}" srcOrd="0" destOrd="0" presId="urn:microsoft.com/office/officeart/2005/8/layout/cycle2"/>
    <dgm:cxn modelId="{BBA9F0B1-3ABB-4D6D-9187-5572F3FB3016}" type="presOf" srcId="{0C8BCFE2-CE1D-4D91-85A1-AA78E8DC6598}" destId="{2561A4DC-B268-407B-B21C-44663CD30B4F}" srcOrd="1" destOrd="0" presId="urn:microsoft.com/office/officeart/2005/8/layout/cycle2"/>
    <dgm:cxn modelId="{D33147B7-734E-46A4-ABB7-CA544D58D896}" type="presOf" srcId="{18556275-479C-4656-8B4F-00791EA42668}" destId="{67F8ADD4-AE87-4E02-B56E-C8BA34704151}" srcOrd="1" destOrd="0" presId="urn:microsoft.com/office/officeart/2005/8/layout/cycle2"/>
    <dgm:cxn modelId="{603D52BE-A088-4751-9FA2-0CE927080361}" type="presOf" srcId="{6875AE4F-313A-4976-A8F8-992B0553C773}" destId="{F16CF211-C19F-4480-84CC-6530568EE498}" srcOrd="1" destOrd="0" presId="urn:microsoft.com/office/officeart/2005/8/layout/cycle2"/>
    <dgm:cxn modelId="{53AE18CA-7F2A-4DD4-A758-06DE341A8A2B}" type="presOf" srcId="{F59D8A9F-543D-4E10-8814-241C5B8CF91F}" destId="{4CE841A1-59BC-4E42-8258-85E041151805}" srcOrd="1" destOrd="0" presId="urn:microsoft.com/office/officeart/2005/8/layout/cycle2"/>
    <dgm:cxn modelId="{CB5FF4D2-FF9B-483F-A3E7-BDA03D070A0F}" type="presOf" srcId="{98CE0734-12F9-4C87-8B80-0B6CD11F3067}" destId="{FC045F54-CCF0-4F3E-BBD7-337C9363198F}" srcOrd="0" destOrd="0" presId="urn:microsoft.com/office/officeart/2005/8/layout/cycle2"/>
    <dgm:cxn modelId="{A2677EE5-A67B-494F-9014-BE906B7AAE02}" type="presOf" srcId="{B0C63B05-6879-45B1-AF21-77FDAC6D5E13}" destId="{B8545009-842B-4412-A374-9231C3CEC1E6}" srcOrd="1" destOrd="0" presId="urn:microsoft.com/office/officeart/2005/8/layout/cycle2"/>
    <dgm:cxn modelId="{71816DF2-033A-44A6-8600-A990F4FE5BC8}" srcId="{25224131-1645-4BB1-A337-110029048FEB}" destId="{98CE0734-12F9-4C87-8B80-0B6CD11F3067}" srcOrd="0" destOrd="0" parTransId="{C98698AF-59B5-40A7-B712-5D7C37CA31B2}" sibTransId="{B0C63B05-6879-45B1-AF21-77FDAC6D5E13}"/>
    <dgm:cxn modelId="{3EE033F3-EDD9-479A-B5B1-BA4BF34B49A1}" type="presOf" srcId="{F59D8A9F-543D-4E10-8814-241C5B8CF91F}" destId="{E9326938-AA83-4967-8BED-E665B622FF0A}" srcOrd="0" destOrd="0" presId="urn:microsoft.com/office/officeart/2005/8/layout/cycle2"/>
    <dgm:cxn modelId="{4607B2F4-BD87-436F-A3EB-3EE62C0A20BD}" type="presOf" srcId="{69AD209A-347D-4F46-B9E7-140D55CB26C9}" destId="{9C1D0366-D1EE-49DD-B96E-11FB59627307}" srcOrd="0" destOrd="0" presId="urn:microsoft.com/office/officeart/2005/8/layout/cycle2"/>
    <dgm:cxn modelId="{5F02DAF7-CD17-466D-A2AD-DD40D0678D43}" type="presOf" srcId="{299B77CE-F47E-4BDF-A0D8-7C537817301E}" destId="{044E4CBC-296A-42B6-97AF-1F65A8263CB9}" srcOrd="1" destOrd="0" presId="urn:microsoft.com/office/officeart/2005/8/layout/cycle2"/>
    <dgm:cxn modelId="{DFFDF31F-0B65-4162-9244-EA20E76CE605}" type="presParOf" srcId="{FE783411-1D17-49C9-84D5-BD0B6F943662}" destId="{FC045F54-CCF0-4F3E-BBD7-337C9363198F}" srcOrd="0" destOrd="0" presId="urn:microsoft.com/office/officeart/2005/8/layout/cycle2"/>
    <dgm:cxn modelId="{5D7BD247-7F73-4E4F-93A7-0DA583B4514E}" type="presParOf" srcId="{FE783411-1D17-49C9-84D5-BD0B6F943662}" destId="{6C616617-7E9B-40DE-99F2-BC1AB5005D02}" srcOrd="1" destOrd="0" presId="urn:microsoft.com/office/officeart/2005/8/layout/cycle2"/>
    <dgm:cxn modelId="{13183ED0-2A60-481E-8B45-ECC7257C43B9}" type="presParOf" srcId="{6C616617-7E9B-40DE-99F2-BC1AB5005D02}" destId="{B8545009-842B-4412-A374-9231C3CEC1E6}" srcOrd="0" destOrd="0" presId="urn:microsoft.com/office/officeart/2005/8/layout/cycle2"/>
    <dgm:cxn modelId="{C2952D9B-2EE1-4D94-A214-BD2243208720}" type="presParOf" srcId="{FE783411-1D17-49C9-84D5-BD0B6F943662}" destId="{3FA25E6F-59BB-405D-8031-FB2D31D163C7}" srcOrd="2" destOrd="0" presId="urn:microsoft.com/office/officeart/2005/8/layout/cycle2"/>
    <dgm:cxn modelId="{80007F81-8F7A-479B-8B7B-B06DA7698771}" type="presParOf" srcId="{FE783411-1D17-49C9-84D5-BD0B6F943662}" destId="{9C1D0366-D1EE-49DD-B96E-11FB59627307}" srcOrd="3" destOrd="0" presId="urn:microsoft.com/office/officeart/2005/8/layout/cycle2"/>
    <dgm:cxn modelId="{5EE9C4E1-F39B-4559-97F7-E5361E6F3850}" type="presParOf" srcId="{9C1D0366-D1EE-49DD-B96E-11FB59627307}" destId="{23046DFF-0532-45BD-8FFF-431C7A5FAD68}" srcOrd="0" destOrd="0" presId="urn:microsoft.com/office/officeart/2005/8/layout/cycle2"/>
    <dgm:cxn modelId="{E70D163A-A203-4C07-AE32-427B968364B7}" type="presParOf" srcId="{FE783411-1D17-49C9-84D5-BD0B6F943662}" destId="{27B76C8B-EEF5-4E4C-A9CB-193D1B741987}" srcOrd="4" destOrd="0" presId="urn:microsoft.com/office/officeart/2005/8/layout/cycle2"/>
    <dgm:cxn modelId="{568BECD6-DDE3-4253-A4DB-A4F0210D605A}" type="presParOf" srcId="{FE783411-1D17-49C9-84D5-BD0B6F943662}" destId="{BDC597A7-27D5-4356-A01F-D6722092B897}" srcOrd="5" destOrd="0" presId="urn:microsoft.com/office/officeart/2005/8/layout/cycle2"/>
    <dgm:cxn modelId="{81DEAFE7-AF82-4A9A-8B32-A2B94A7BD6F1}" type="presParOf" srcId="{BDC597A7-27D5-4356-A01F-D6722092B897}" destId="{F16CF211-C19F-4480-84CC-6530568EE498}" srcOrd="0" destOrd="0" presId="urn:microsoft.com/office/officeart/2005/8/layout/cycle2"/>
    <dgm:cxn modelId="{A40C942E-7C1C-4F36-A457-5E7E39EC3C90}" type="presParOf" srcId="{FE783411-1D17-49C9-84D5-BD0B6F943662}" destId="{07DA6036-930F-412E-B901-28BAE842B29E}" srcOrd="6" destOrd="0" presId="urn:microsoft.com/office/officeart/2005/8/layout/cycle2"/>
    <dgm:cxn modelId="{301959D5-7D14-4867-BEF4-5A237402F450}" type="presParOf" srcId="{FE783411-1D17-49C9-84D5-BD0B6F943662}" destId="{F0BBDC2D-8ADE-45E5-A926-4B7464DB6143}" srcOrd="7" destOrd="0" presId="urn:microsoft.com/office/officeart/2005/8/layout/cycle2"/>
    <dgm:cxn modelId="{8F178A35-1DB0-4001-BDE9-2B859FF1BF5D}" type="presParOf" srcId="{F0BBDC2D-8ADE-45E5-A926-4B7464DB6143}" destId="{2561A4DC-B268-407B-B21C-44663CD30B4F}" srcOrd="0" destOrd="0" presId="urn:microsoft.com/office/officeart/2005/8/layout/cycle2"/>
    <dgm:cxn modelId="{CA5B7F21-8AAA-47F4-977F-10F275C28EC1}" type="presParOf" srcId="{FE783411-1D17-49C9-84D5-BD0B6F943662}" destId="{8A2EA03E-D3B5-494F-965E-60332B5FA422}" srcOrd="8" destOrd="0" presId="urn:microsoft.com/office/officeart/2005/8/layout/cycle2"/>
    <dgm:cxn modelId="{5E9F444F-3D95-4B41-9326-C4DD7D5A062F}" type="presParOf" srcId="{FE783411-1D17-49C9-84D5-BD0B6F943662}" destId="{E9326938-AA83-4967-8BED-E665B622FF0A}" srcOrd="9" destOrd="0" presId="urn:microsoft.com/office/officeart/2005/8/layout/cycle2"/>
    <dgm:cxn modelId="{8D3DAE2F-7AF1-49B6-98C4-93454427C3BC}" type="presParOf" srcId="{E9326938-AA83-4967-8BED-E665B622FF0A}" destId="{4CE841A1-59BC-4E42-8258-85E041151805}" srcOrd="0" destOrd="0" presId="urn:microsoft.com/office/officeart/2005/8/layout/cycle2"/>
    <dgm:cxn modelId="{CAFCA7A5-DFF3-49F4-BD13-1549912905CF}" type="presParOf" srcId="{FE783411-1D17-49C9-84D5-BD0B6F943662}" destId="{9B7EC6C5-5B70-4323-BB8C-0E8068115A03}" srcOrd="10" destOrd="0" presId="urn:microsoft.com/office/officeart/2005/8/layout/cycle2"/>
    <dgm:cxn modelId="{03409C0E-124B-4AE1-941A-A188353A39F9}" type="presParOf" srcId="{FE783411-1D17-49C9-84D5-BD0B6F943662}" destId="{701C63CE-DCE2-40E1-9394-AEC2CA7B97F2}" srcOrd="11" destOrd="0" presId="urn:microsoft.com/office/officeart/2005/8/layout/cycle2"/>
    <dgm:cxn modelId="{03D58494-14B2-4358-9EFE-F1F0C630892D}" type="presParOf" srcId="{701C63CE-DCE2-40E1-9394-AEC2CA7B97F2}" destId="{044E4CBC-296A-42B6-97AF-1F65A8263CB9}" srcOrd="0" destOrd="0" presId="urn:microsoft.com/office/officeart/2005/8/layout/cycle2"/>
    <dgm:cxn modelId="{1796B5D5-0377-4DD3-BBE5-25068FE0F363}" type="presParOf" srcId="{FE783411-1D17-49C9-84D5-BD0B6F943662}" destId="{488B3235-046F-45FC-8BB8-96C70AB57011}" srcOrd="12" destOrd="0" presId="urn:microsoft.com/office/officeart/2005/8/layout/cycle2"/>
    <dgm:cxn modelId="{1BEC5FA6-7201-4757-8745-E0F5312498A6}" type="presParOf" srcId="{FE783411-1D17-49C9-84D5-BD0B6F943662}" destId="{17952C8B-5927-4D0B-8AE7-B28C7C1BC32F}" srcOrd="13" destOrd="0" presId="urn:microsoft.com/office/officeart/2005/8/layout/cycle2"/>
    <dgm:cxn modelId="{C974F78A-AC1B-4AB8-9AB8-EB60EB796851}" type="presParOf" srcId="{17952C8B-5927-4D0B-8AE7-B28C7C1BC32F}" destId="{67F8ADD4-AE87-4E02-B56E-C8BA34704151}" srcOrd="0" destOrd="0" presId="urn:microsoft.com/office/officeart/2005/8/layout/cycle2"/>
    <dgm:cxn modelId="{39DD7A15-7F2E-42F2-BFEE-F300B674AAA6}" type="presParOf" srcId="{FE783411-1D17-49C9-84D5-BD0B6F943662}" destId="{B88125B7-EEF9-47A3-B9F9-5263BE755FB3}" srcOrd="14" destOrd="0" presId="urn:microsoft.com/office/officeart/2005/8/layout/cycle2"/>
    <dgm:cxn modelId="{F5FF1775-F422-4BEF-8CB8-F716D87C7296}" type="presParOf" srcId="{FE783411-1D17-49C9-84D5-BD0B6F943662}" destId="{CE77E7A9-BD51-4FEF-A0FA-F930BAE5654C}" srcOrd="15" destOrd="0" presId="urn:microsoft.com/office/officeart/2005/8/layout/cycle2"/>
    <dgm:cxn modelId="{24E1CF3E-8049-4B22-A3D7-F7ACE1375DB3}" type="presParOf" srcId="{CE77E7A9-BD51-4FEF-A0FA-F930BAE5654C}" destId="{56628CA6-0917-4E4E-87EA-5D8373B6A4D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F2CCF-32CA-4E22-9980-6842EB395DC5}">
      <dsp:nvSpPr>
        <dsp:cNvPr id="0" name=""/>
        <dsp:cNvSpPr/>
      </dsp:nvSpPr>
      <dsp:spPr>
        <a:xfrm>
          <a:off x="0" y="285024"/>
          <a:ext cx="3815488" cy="23100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kern="1200" dirty="0"/>
            <a:t>La motivación: Allport hace hincapié en los propósitos humanos. El adulto logra adelantar los motivos humanos de los infantes y, sirve, por tal razón como punto de partida para una teoría de motivación.</a:t>
          </a:r>
          <a:endParaRPr lang="es-MX" sz="1800" kern="1200" dirty="0"/>
        </a:p>
      </dsp:txBody>
      <dsp:txXfrm>
        <a:off x="67659" y="352683"/>
        <a:ext cx="3680170" cy="2174726"/>
      </dsp:txXfrm>
    </dsp:sp>
    <dsp:sp modelId="{A6462FD1-1F43-4F5B-8DBC-1551369CF1B7}">
      <dsp:nvSpPr>
        <dsp:cNvPr id="0" name=""/>
        <dsp:cNvSpPr/>
      </dsp:nvSpPr>
      <dsp:spPr>
        <a:xfrm>
          <a:off x="4116158" y="288031"/>
          <a:ext cx="3950202" cy="219820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La maduración: Puede ser definida como un proceso por el cual tendencias innatas de la conducta alcanzan su forma acabada y activa sin intervención de la educación o la experiencia.</a:t>
          </a:r>
        </a:p>
      </dsp:txBody>
      <dsp:txXfrm>
        <a:off x="4180541" y="352414"/>
        <a:ext cx="3821436" cy="2069435"/>
      </dsp:txXfrm>
    </dsp:sp>
    <dsp:sp modelId="{708A8698-E154-4A01-8592-6D85A4703EC5}">
      <dsp:nvSpPr>
        <dsp:cNvPr id="0" name=""/>
        <dsp:cNvSpPr/>
      </dsp:nvSpPr>
      <dsp:spPr>
        <a:xfrm>
          <a:off x="4511179" y="2486232"/>
          <a:ext cx="395020" cy="329570"/>
        </a:xfrm>
        <a:custGeom>
          <a:avLst/>
          <a:gdLst/>
          <a:ahLst/>
          <a:cxnLst/>
          <a:rect l="0" t="0" r="0" b="0"/>
          <a:pathLst>
            <a:path>
              <a:moveTo>
                <a:pt x="0" y="0"/>
              </a:moveTo>
              <a:lnTo>
                <a:pt x="0" y="329570"/>
              </a:lnTo>
              <a:lnTo>
                <a:pt x="395020" y="3295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9DA4D8-DA29-4563-B79E-A2F07A2B860B}">
      <dsp:nvSpPr>
        <dsp:cNvPr id="0" name=""/>
        <dsp:cNvSpPr/>
      </dsp:nvSpPr>
      <dsp:spPr>
        <a:xfrm>
          <a:off x="4906199" y="2634244"/>
          <a:ext cx="3658104" cy="36311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1-Extencion del sentido del yo.</a:t>
          </a:r>
        </a:p>
      </dsp:txBody>
      <dsp:txXfrm>
        <a:off x="4916834" y="2644879"/>
        <a:ext cx="3636834" cy="341848"/>
      </dsp:txXfrm>
    </dsp:sp>
    <dsp:sp modelId="{A63BCA14-43C7-4E00-9025-1F38F1B55C31}">
      <dsp:nvSpPr>
        <dsp:cNvPr id="0" name=""/>
        <dsp:cNvSpPr/>
      </dsp:nvSpPr>
      <dsp:spPr>
        <a:xfrm>
          <a:off x="4511179" y="2486232"/>
          <a:ext cx="395020" cy="955162"/>
        </a:xfrm>
        <a:custGeom>
          <a:avLst/>
          <a:gdLst/>
          <a:ahLst/>
          <a:cxnLst/>
          <a:rect l="0" t="0" r="0" b="0"/>
          <a:pathLst>
            <a:path>
              <a:moveTo>
                <a:pt x="0" y="0"/>
              </a:moveTo>
              <a:lnTo>
                <a:pt x="0" y="955162"/>
              </a:lnTo>
              <a:lnTo>
                <a:pt x="395020" y="9551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27D6CB-04B7-4481-B9A3-61909BDF28D0}">
      <dsp:nvSpPr>
        <dsp:cNvPr id="0" name=""/>
        <dsp:cNvSpPr/>
      </dsp:nvSpPr>
      <dsp:spPr>
        <a:xfrm>
          <a:off x="4906199" y="3145373"/>
          <a:ext cx="3557740" cy="5920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2-Relacion afectuosa del yo con los demás.</a:t>
          </a:r>
        </a:p>
      </dsp:txBody>
      <dsp:txXfrm>
        <a:off x="4923539" y="3162713"/>
        <a:ext cx="3523060" cy="557364"/>
      </dsp:txXfrm>
    </dsp:sp>
    <dsp:sp modelId="{2A61072B-8FAE-464B-8A6C-2A9EAC3616F4}">
      <dsp:nvSpPr>
        <dsp:cNvPr id="0" name=""/>
        <dsp:cNvSpPr/>
      </dsp:nvSpPr>
      <dsp:spPr>
        <a:xfrm>
          <a:off x="4511179" y="2486232"/>
          <a:ext cx="395020" cy="1594378"/>
        </a:xfrm>
        <a:custGeom>
          <a:avLst/>
          <a:gdLst/>
          <a:ahLst/>
          <a:cxnLst/>
          <a:rect l="0" t="0" r="0" b="0"/>
          <a:pathLst>
            <a:path>
              <a:moveTo>
                <a:pt x="0" y="0"/>
              </a:moveTo>
              <a:lnTo>
                <a:pt x="0" y="1594378"/>
              </a:lnTo>
              <a:lnTo>
                <a:pt x="395020" y="159437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32769C-D5C7-4334-83CF-BC797350431D}">
      <dsp:nvSpPr>
        <dsp:cNvPr id="0" name=""/>
        <dsp:cNvSpPr/>
      </dsp:nvSpPr>
      <dsp:spPr>
        <a:xfrm>
          <a:off x="4906199" y="3885429"/>
          <a:ext cx="2872826" cy="39036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3-Seguridad emocional.</a:t>
          </a:r>
        </a:p>
      </dsp:txBody>
      <dsp:txXfrm>
        <a:off x="4917632" y="3896862"/>
        <a:ext cx="2849960" cy="367498"/>
      </dsp:txXfrm>
    </dsp:sp>
    <dsp:sp modelId="{E35EE154-CDFB-45A2-9068-83F9AEE0FAB1}">
      <dsp:nvSpPr>
        <dsp:cNvPr id="0" name=""/>
        <dsp:cNvSpPr/>
      </dsp:nvSpPr>
      <dsp:spPr>
        <a:xfrm>
          <a:off x="4511179" y="2486232"/>
          <a:ext cx="395020" cy="2233593"/>
        </a:xfrm>
        <a:custGeom>
          <a:avLst/>
          <a:gdLst/>
          <a:ahLst/>
          <a:cxnLst/>
          <a:rect l="0" t="0" r="0" b="0"/>
          <a:pathLst>
            <a:path>
              <a:moveTo>
                <a:pt x="0" y="0"/>
              </a:moveTo>
              <a:lnTo>
                <a:pt x="0" y="2233593"/>
              </a:lnTo>
              <a:lnTo>
                <a:pt x="395020" y="223359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E7DDC3-71C0-46A0-B0F2-EFF97EA1897E}">
      <dsp:nvSpPr>
        <dsp:cNvPr id="0" name=""/>
        <dsp:cNvSpPr/>
      </dsp:nvSpPr>
      <dsp:spPr>
        <a:xfrm>
          <a:off x="4906199" y="4423804"/>
          <a:ext cx="3043960" cy="5920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4-Percepcion, habilidades y asignaciones realistas</a:t>
          </a:r>
        </a:p>
      </dsp:txBody>
      <dsp:txXfrm>
        <a:off x="4923539" y="4441144"/>
        <a:ext cx="3009280" cy="557364"/>
      </dsp:txXfrm>
    </dsp:sp>
    <dsp:sp modelId="{D36FBA87-A65C-4732-BEB5-D7B74C763E6E}">
      <dsp:nvSpPr>
        <dsp:cNvPr id="0" name=""/>
        <dsp:cNvSpPr/>
      </dsp:nvSpPr>
      <dsp:spPr>
        <a:xfrm>
          <a:off x="4511179" y="2486232"/>
          <a:ext cx="395020" cy="2828977"/>
        </a:xfrm>
        <a:custGeom>
          <a:avLst/>
          <a:gdLst/>
          <a:ahLst/>
          <a:cxnLst/>
          <a:rect l="0" t="0" r="0" b="0"/>
          <a:pathLst>
            <a:path>
              <a:moveTo>
                <a:pt x="0" y="0"/>
              </a:moveTo>
              <a:lnTo>
                <a:pt x="0" y="2828977"/>
              </a:lnTo>
              <a:lnTo>
                <a:pt x="395020" y="282897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FD314-C606-4E2A-ABBB-5F463390F1F5}">
      <dsp:nvSpPr>
        <dsp:cNvPr id="0" name=""/>
        <dsp:cNvSpPr/>
      </dsp:nvSpPr>
      <dsp:spPr>
        <a:xfrm>
          <a:off x="4906199" y="5163859"/>
          <a:ext cx="3061030" cy="30270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5-Autoobjetivacion</a:t>
          </a:r>
          <a:r>
            <a:rPr lang="es-ES" sz="700" kern="1200" dirty="0"/>
            <a:t>.</a:t>
          </a:r>
        </a:p>
      </dsp:txBody>
      <dsp:txXfrm>
        <a:off x="4915065" y="5172725"/>
        <a:ext cx="3043298" cy="284968"/>
      </dsp:txXfrm>
    </dsp:sp>
    <dsp:sp modelId="{C3985016-792D-44FF-AA1E-10AB2DDB65C9}">
      <dsp:nvSpPr>
        <dsp:cNvPr id="0" name=""/>
        <dsp:cNvSpPr/>
      </dsp:nvSpPr>
      <dsp:spPr>
        <a:xfrm>
          <a:off x="4511179" y="2486232"/>
          <a:ext cx="395020" cy="3283368"/>
        </a:xfrm>
        <a:custGeom>
          <a:avLst/>
          <a:gdLst/>
          <a:ahLst/>
          <a:cxnLst/>
          <a:rect l="0" t="0" r="0" b="0"/>
          <a:pathLst>
            <a:path>
              <a:moveTo>
                <a:pt x="0" y="0"/>
              </a:moveTo>
              <a:lnTo>
                <a:pt x="0" y="3283368"/>
              </a:lnTo>
              <a:lnTo>
                <a:pt x="395020" y="328336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9F2A28-B0CD-4264-89D0-4F9E28A25946}">
      <dsp:nvSpPr>
        <dsp:cNvPr id="0" name=""/>
        <dsp:cNvSpPr/>
      </dsp:nvSpPr>
      <dsp:spPr>
        <a:xfrm>
          <a:off x="4906199" y="5614571"/>
          <a:ext cx="3209884" cy="31005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6-Filosofia unificada de la vida.</a:t>
          </a:r>
        </a:p>
      </dsp:txBody>
      <dsp:txXfrm>
        <a:off x="4915280" y="5623652"/>
        <a:ext cx="3191722" cy="291897"/>
      </dsp:txXfrm>
    </dsp:sp>
    <dsp:sp modelId="{15787773-80BC-4E47-87B1-BD4A8E117BDC}">
      <dsp:nvSpPr>
        <dsp:cNvPr id="0" name=""/>
        <dsp:cNvSpPr/>
      </dsp:nvSpPr>
      <dsp:spPr>
        <a:xfrm>
          <a:off x="4511179" y="2486232"/>
          <a:ext cx="395020" cy="3790448"/>
        </a:xfrm>
        <a:custGeom>
          <a:avLst/>
          <a:gdLst/>
          <a:ahLst/>
          <a:cxnLst/>
          <a:rect l="0" t="0" r="0" b="0"/>
          <a:pathLst>
            <a:path>
              <a:moveTo>
                <a:pt x="0" y="0"/>
              </a:moveTo>
              <a:lnTo>
                <a:pt x="0" y="3790448"/>
              </a:lnTo>
              <a:lnTo>
                <a:pt x="395020" y="379044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7CDB3A-399C-4258-B9EA-88F85F73EC38}">
      <dsp:nvSpPr>
        <dsp:cNvPr id="0" name=""/>
        <dsp:cNvSpPr/>
      </dsp:nvSpPr>
      <dsp:spPr>
        <a:xfrm>
          <a:off x="4906199" y="6072641"/>
          <a:ext cx="2777833" cy="40807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7-El aprendizaje.</a:t>
          </a:r>
        </a:p>
      </dsp:txBody>
      <dsp:txXfrm>
        <a:off x="4918151" y="6084593"/>
        <a:ext cx="2753929" cy="384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938DA-E886-4057-9AC5-B7B28083B208}">
      <dsp:nvSpPr>
        <dsp:cNvPr id="0" name=""/>
        <dsp:cNvSpPr/>
      </dsp:nvSpPr>
      <dsp:spPr>
        <a:xfrm>
          <a:off x="32" y="187921"/>
          <a:ext cx="3136394" cy="84744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ES" sz="2300" kern="1200" dirty="0"/>
            <a:t>El aprendizaje:</a:t>
          </a:r>
          <a:endParaRPr lang="es-MX" sz="2300" kern="1200" dirty="0"/>
        </a:p>
      </dsp:txBody>
      <dsp:txXfrm>
        <a:off x="32" y="187921"/>
        <a:ext cx="3136394" cy="847449"/>
      </dsp:txXfrm>
    </dsp:sp>
    <dsp:sp modelId="{E65903C8-8A8F-4449-9D58-B931FD99EE92}">
      <dsp:nvSpPr>
        <dsp:cNvPr id="0" name=""/>
        <dsp:cNvSpPr/>
      </dsp:nvSpPr>
      <dsp:spPr>
        <a:xfrm>
          <a:off x="32" y="1035371"/>
          <a:ext cx="3136394" cy="291210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a:t>Allport (1965), incluye toda forma de adquisición y modificación que ocurre en el curso del crecimiento.</a:t>
          </a:r>
          <a:endParaRPr lang="es-MX" sz="2300" kern="1200" dirty="0"/>
        </a:p>
      </dsp:txBody>
      <dsp:txXfrm>
        <a:off x="32" y="1035371"/>
        <a:ext cx="3136394" cy="2912101"/>
      </dsp:txXfrm>
    </dsp:sp>
    <dsp:sp modelId="{F305B8F2-6942-4777-94D5-46F4A2E6CD92}">
      <dsp:nvSpPr>
        <dsp:cNvPr id="0" name=""/>
        <dsp:cNvSpPr/>
      </dsp:nvSpPr>
      <dsp:spPr>
        <a:xfrm>
          <a:off x="3575522" y="187921"/>
          <a:ext cx="3136394" cy="84744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ES" sz="2300" kern="1200" dirty="0"/>
            <a:t>La autonomía funcional:</a:t>
          </a:r>
        </a:p>
      </dsp:txBody>
      <dsp:txXfrm>
        <a:off x="3575522" y="187921"/>
        <a:ext cx="3136394" cy="847449"/>
      </dsp:txXfrm>
    </dsp:sp>
    <dsp:sp modelId="{E8CE9650-AC1B-41F7-844A-5DE13685AA6B}">
      <dsp:nvSpPr>
        <dsp:cNvPr id="0" name=""/>
        <dsp:cNvSpPr/>
      </dsp:nvSpPr>
      <dsp:spPr>
        <a:xfrm>
          <a:off x="3575522" y="1035371"/>
          <a:ext cx="3136394" cy="291210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a:t>Allport (1965), para comprender a la personalidad madura es necesario hablar de la autonomía funcional de los motivos.</a:t>
          </a:r>
        </a:p>
      </dsp:txBody>
      <dsp:txXfrm>
        <a:off x="3575522" y="1035371"/>
        <a:ext cx="3136394" cy="2912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8A7AB-A7A0-494B-A59A-944112B164F8}">
      <dsp:nvSpPr>
        <dsp:cNvPr id="0" name=""/>
        <dsp:cNvSpPr/>
      </dsp:nvSpPr>
      <dsp:spPr>
        <a:xfrm>
          <a:off x="0" y="73420"/>
          <a:ext cx="6711950" cy="19913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t>Rasgos comunes: es un constructo hipotético que permite comparar a los individuos dentro de una cultura, permite comparar las predisposiciones que tienen dos personas.</a:t>
          </a:r>
          <a:endParaRPr lang="es-MX" sz="2300" kern="1200" dirty="0"/>
        </a:p>
      </dsp:txBody>
      <dsp:txXfrm>
        <a:off x="97209" y="170629"/>
        <a:ext cx="6517532" cy="1796922"/>
      </dsp:txXfrm>
    </dsp:sp>
    <dsp:sp modelId="{E4924FA0-11DC-403B-8C39-3EA317EEB189}">
      <dsp:nvSpPr>
        <dsp:cNvPr id="0" name=""/>
        <dsp:cNvSpPr/>
      </dsp:nvSpPr>
      <dsp:spPr>
        <a:xfrm>
          <a:off x="0" y="2131001"/>
          <a:ext cx="6711950" cy="19913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a:t>Rasgos individuales: es una característica determínate general pero es única para el individuo que la tiene. </a:t>
          </a:r>
          <a:endParaRPr lang="es-ES" sz="2300" kern="1200" dirty="0"/>
        </a:p>
      </dsp:txBody>
      <dsp:txXfrm>
        <a:off x="97209" y="2228210"/>
        <a:ext cx="6517532" cy="1796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FD4C2-0E81-4FAC-952C-65702E6F04B5}">
      <dsp:nvSpPr>
        <dsp:cNvPr id="0" name=""/>
        <dsp:cNvSpPr/>
      </dsp:nvSpPr>
      <dsp:spPr>
        <a:xfrm>
          <a:off x="23654" y="1167902"/>
          <a:ext cx="1857374" cy="3744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s-ES" sz="1300" kern="1200" dirty="0"/>
            <a:t>Rasgos cardinales</a:t>
          </a:r>
        </a:p>
      </dsp:txBody>
      <dsp:txXfrm>
        <a:off x="23654" y="1167902"/>
        <a:ext cx="1857374" cy="374400"/>
      </dsp:txXfrm>
    </dsp:sp>
    <dsp:sp modelId="{27AB692A-3959-4ED5-AEDF-BF645E7E177C}">
      <dsp:nvSpPr>
        <dsp:cNvPr id="0" name=""/>
        <dsp:cNvSpPr/>
      </dsp:nvSpPr>
      <dsp:spPr>
        <a:xfrm>
          <a:off x="1905" y="1487936"/>
          <a:ext cx="1857374" cy="146252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S" sz="1300" kern="1200" dirty="0"/>
            <a:t>(pasiones dominantes)como el altruismo. No todos tenemos una rasgo cardinal</a:t>
          </a:r>
        </a:p>
      </dsp:txBody>
      <dsp:txXfrm>
        <a:off x="1905" y="1487936"/>
        <a:ext cx="1857374" cy="1462527"/>
      </dsp:txXfrm>
    </dsp:sp>
    <dsp:sp modelId="{8985C27D-5892-42F2-8EE6-91FC4B784E78}">
      <dsp:nvSpPr>
        <dsp:cNvPr id="0" name=""/>
        <dsp:cNvSpPr/>
      </dsp:nvSpPr>
      <dsp:spPr>
        <a:xfrm>
          <a:off x="2119312" y="1113536"/>
          <a:ext cx="1857374" cy="3744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s-ES" sz="1300" kern="1200" dirty="0"/>
            <a:t>Rasgos comunes </a:t>
          </a:r>
        </a:p>
      </dsp:txBody>
      <dsp:txXfrm>
        <a:off x="2119312" y="1113536"/>
        <a:ext cx="1857374" cy="374400"/>
      </dsp:txXfrm>
    </dsp:sp>
    <dsp:sp modelId="{DC8E3A84-63B9-4FE1-B5CC-2F0188E23189}">
      <dsp:nvSpPr>
        <dsp:cNvPr id="0" name=""/>
        <dsp:cNvSpPr/>
      </dsp:nvSpPr>
      <dsp:spPr>
        <a:xfrm>
          <a:off x="2119312" y="1487936"/>
          <a:ext cx="1857374" cy="146252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S" sz="1300" kern="1200" dirty="0"/>
            <a:t>Como la honradez o la agresividad, en ausencia de rasgos cardinales estos rasgos configuran la personalidad</a:t>
          </a:r>
        </a:p>
      </dsp:txBody>
      <dsp:txXfrm>
        <a:off x="2119312" y="1487936"/>
        <a:ext cx="1857374" cy="1462527"/>
      </dsp:txXfrm>
    </dsp:sp>
    <dsp:sp modelId="{E110A4FB-6F7E-4119-AE5B-EEA4875B846D}">
      <dsp:nvSpPr>
        <dsp:cNvPr id="0" name=""/>
        <dsp:cNvSpPr/>
      </dsp:nvSpPr>
      <dsp:spPr>
        <a:xfrm>
          <a:off x="4236719" y="1113536"/>
          <a:ext cx="1857374" cy="3744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s-ES" sz="1300" kern="1200" dirty="0"/>
            <a:t>Rasgos secundarios </a:t>
          </a:r>
        </a:p>
      </dsp:txBody>
      <dsp:txXfrm>
        <a:off x="4236719" y="1113536"/>
        <a:ext cx="1857374" cy="374400"/>
      </dsp:txXfrm>
    </dsp:sp>
    <dsp:sp modelId="{C9B31863-6236-4619-A5E9-F89B828C0CF1}">
      <dsp:nvSpPr>
        <dsp:cNvPr id="0" name=""/>
        <dsp:cNvSpPr/>
      </dsp:nvSpPr>
      <dsp:spPr>
        <a:xfrm>
          <a:off x="4236719" y="1487936"/>
          <a:ext cx="1857374" cy="146252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S" sz="1300" kern="1200" dirty="0"/>
            <a:t>Como el nerviosismo ante desconocidos o el reír en momentos inoportunos</a:t>
          </a:r>
        </a:p>
      </dsp:txBody>
      <dsp:txXfrm>
        <a:off x="4236719" y="1487936"/>
        <a:ext cx="1857374" cy="14625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45F54-CCF0-4F3E-BBD7-337C9363198F}">
      <dsp:nvSpPr>
        <dsp:cNvPr id="0" name=""/>
        <dsp:cNvSpPr/>
      </dsp:nvSpPr>
      <dsp:spPr>
        <a:xfrm>
          <a:off x="3707188" y="-225158"/>
          <a:ext cx="1457456" cy="14028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El ego es el que conoce</a:t>
          </a:r>
          <a:endParaRPr lang="es-MX" sz="1600" kern="1200" dirty="0"/>
        </a:p>
      </dsp:txBody>
      <dsp:txXfrm>
        <a:off x="3920627" y="-19714"/>
        <a:ext cx="1030578" cy="991969"/>
      </dsp:txXfrm>
    </dsp:sp>
    <dsp:sp modelId="{6C616617-7E9B-40DE-99F2-BC1AB5005D02}">
      <dsp:nvSpPr>
        <dsp:cNvPr id="0" name=""/>
        <dsp:cNvSpPr/>
      </dsp:nvSpPr>
      <dsp:spPr>
        <a:xfrm rot="480214">
          <a:off x="5290154" y="431817"/>
          <a:ext cx="327840" cy="375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5290633" y="500014"/>
        <a:ext cx="229488" cy="225132"/>
      </dsp:txXfrm>
    </dsp:sp>
    <dsp:sp modelId="{3FA25E6F-59BB-405D-8031-FB2D31D163C7}">
      <dsp:nvSpPr>
        <dsp:cNvPr id="0" name=""/>
        <dsp:cNvSpPr/>
      </dsp:nvSpPr>
      <dsp:spPr>
        <a:xfrm>
          <a:off x="5760635" y="62110"/>
          <a:ext cx="1544384" cy="141798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El ego es el objeto de conocimiento</a:t>
          </a:r>
        </a:p>
      </dsp:txBody>
      <dsp:txXfrm>
        <a:off x="5986805" y="269770"/>
        <a:ext cx="1092044" cy="1002668"/>
      </dsp:txXfrm>
    </dsp:sp>
    <dsp:sp modelId="{9C1D0366-D1EE-49DD-B96E-11FB59627307}">
      <dsp:nvSpPr>
        <dsp:cNvPr id="0" name=""/>
        <dsp:cNvSpPr/>
      </dsp:nvSpPr>
      <dsp:spPr>
        <a:xfrm rot="4092521">
          <a:off x="6754618" y="1483903"/>
          <a:ext cx="276376" cy="375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6780685" y="1520453"/>
        <a:ext cx="193463" cy="225132"/>
      </dsp:txXfrm>
    </dsp:sp>
    <dsp:sp modelId="{27B76C8B-EEF5-4E4C-A9CB-193D1B741987}">
      <dsp:nvSpPr>
        <dsp:cNvPr id="0" name=""/>
        <dsp:cNvSpPr/>
      </dsp:nvSpPr>
      <dsp:spPr>
        <a:xfrm>
          <a:off x="6552722" y="1862307"/>
          <a:ext cx="1434386" cy="150491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El ego es la fuente de egoísmo primitivo</a:t>
          </a:r>
        </a:p>
      </dsp:txBody>
      <dsp:txXfrm>
        <a:off x="6762783" y="2082697"/>
        <a:ext cx="1014264" cy="1064137"/>
      </dsp:txXfrm>
    </dsp:sp>
    <dsp:sp modelId="{BDC597A7-27D5-4356-A01F-D6722092B897}">
      <dsp:nvSpPr>
        <dsp:cNvPr id="0" name=""/>
        <dsp:cNvSpPr/>
      </dsp:nvSpPr>
      <dsp:spPr>
        <a:xfrm rot="5925202">
          <a:off x="6946609" y="3465580"/>
          <a:ext cx="326828" cy="375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7003094" y="3492171"/>
        <a:ext cx="228780" cy="225132"/>
      </dsp:txXfrm>
    </dsp:sp>
    <dsp:sp modelId="{07DA6036-930F-412E-B901-28BAE842B29E}">
      <dsp:nvSpPr>
        <dsp:cNvPr id="0" name=""/>
        <dsp:cNvSpPr/>
      </dsp:nvSpPr>
      <dsp:spPr>
        <a:xfrm>
          <a:off x="6192686" y="3960442"/>
          <a:ext cx="1527096" cy="138307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El ego es la pulsión primaria dominante </a:t>
          </a:r>
        </a:p>
      </dsp:txBody>
      <dsp:txXfrm>
        <a:off x="6416324" y="4162989"/>
        <a:ext cx="1079820" cy="977985"/>
      </dsp:txXfrm>
    </dsp:sp>
    <dsp:sp modelId="{F0BBDC2D-8ADE-45E5-A926-4B7464DB6143}">
      <dsp:nvSpPr>
        <dsp:cNvPr id="0" name=""/>
        <dsp:cNvSpPr/>
      </dsp:nvSpPr>
      <dsp:spPr>
        <a:xfrm rot="10556853">
          <a:off x="5718292" y="4540123"/>
          <a:ext cx="337427" cy="375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5819393" y="4611590"/>
        <a:ext cx="236199" cy="225132"/>
      </dsp:txXfrm>
    </dsp:sp>
    <dsp:sp modelId="{8A2EA03E-D3B5-494F-965E-60332B5FA422}">
      <dsp:nvSpPr>
        <dsp:cNvPr id="0" name=""/>
        <dsp:cNvSpPr/>
      </dsp:nvSpPr>
      <dsp:spPr>
        <a:xfrm>
          <a:off x="3888429" y="3946332"/>
          <a:ext cx="1673482" cy="172742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El ego es el organizador pasivo de los procesos mentales</a:t>
          </a:r>
        </a:p>
      </dsp:txBody>
      <dsp:txXfrm>
        <a:off x="4133505" y="4199308"/>
        <a:ext cx="1183330" cy="1221473"/>
      </dsp:txXfrm>
    </dsp:sp>
    <dsp:sp modelId="{E9326938-AA83-4967-8BED-E665B622FF0A}">
      <dsp:nvSpPr>
        <dsp:cNvPr id="0" name=""/>
        <dsp:cNvSpPr/>
      </dsp:nvSpPr>
      <dsp:spPr>
        <a:xfrm rot="11115140">
          <a:off x="3506744" y="4522966"/>
          <a:ext cx="272795" cy="375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3588410" y="4601756"/>
        <a:ext cx="190957" cy="225132"/>
      </dsp:txXfrm>
    </dsp:sp>
    <dsp:sp modelId="{9B7EC6C5-5B70-4323-BB8C-0E8068115A03}">
      <dsp:nvSpPr>
        <dsp:cNvPr id="0" name=""/>
        <dsp:cNvSpPr/>
      </dsp:nvSpPr>
      <dsp:spPr>
        <a:xfrm>
          <a:off x="1800203" y="3755121"/>
          <a:ext cx="1581795" cy="171748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El ego es un «buscador de los fines»</a:t>
          </a:r>
        </a:p>
      </dsp:txBody>
      <dsp:txXfrm>
        <a:off x="2031852" y="4006641"/>
        <a:ext cx="1118497" cy="1214446"/>
      </dsp:txXfrm>
    </dsp:sp>
    <dsp:sp modelId="{701C63CE-DCE2-40E1-9394-AEC2CA7B97F2}">
      <dsp:nvSpPr>
        <dsp:cNvPr id="0" name=""/>
        <dsp:cNvSpPr/>
      </dsp:nvSpPr>
      <dsp:spPr>
        <a:xfrm rot="14505785">
          <a:off x="1950885" y="3475438"/>
          <a:ext cx="259209" cy="375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2008162" y="3584737"/>
        <a:ext cx="181446" cy="225132"/>
      </dsp:txXfrm>
    </dsp:sp>
    <dsp:sp modelId="{488B3235-046F-45FC-8BB8-96C70AB57011}">
      <dsp:nvSpPr>
        <dsp:cNvPr id="0" name=""/>
        <dsp:cNvSpPr/>
      </dsp:nvSpPr>
      <dsp:spPr>
        <a:xfrm>
          <a:off x="612067" y="1718293"/>
          <a:ext cx="1831831" cy="183185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El ego es una serie variable de fuerzas que producen un sistema conductual</a:t>
          </a:r>
        </a:p>
      </dsp:txBody>
      <dsp:txXfrm>
        <a:off x="880332" y="1986562"/>
        <a:ext cx="1295301" cy="1295315"/>
      </dsp:txXfrm>
    </dsp:sp>
    <dsp:sp modelId="{17952C8B-5927-4D0B-8AE7-B28C7C1BC32F}">
      <dsp:nvSpPr>
        <dsp:cNvPr id="0" name=""/>
        <dsp:cNvSpPr/>
      </dsp:nvSpPr>
      <dsp:spPr>
        <a:xfrm rot="17656921">
          <a:off x="1890099" y="1513674"/>
          <a:ext cx="117535" cy="375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1900479" y="1604788"/>
        <a:ext cx="82275" cy="225132"/>
      </dsp:txXfrm>
    </dsp:sp>
    <dsp:sp modelId="{B88125B7-EEF9-47A3-B9F9-5263BE755FB3}">
      <dsp:nvSpPr>
        <dsp:cNvPr id="0" name=""/>
        <dsp:cNvSpPr/>
      </dsp:nvSpPr>
      <dsp:spPr>
        <a:xfrm>
          <a:off x="1512179" y="0"/>
          <a:ext cx="1653815" cy="167263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El ego es el organizador subjetivo de la cultura</a:t>
          </a:r>
        </a:p>
      </dsp:txBody>
      <dsp:txXfrm>
        <a:off x="1754375" y="244952"/>
        <a:ext cx="1169423" cy="1182734"/>
      </dsp:txXfrm>
    </dsp:sp>
    <dsp:sp modelId="{CE77E7A9-BD51-4FEF-A0FA-F930BAE5654C}">
      <dsp:nvSpPr>
        <dsp:cNvPr id="0" name=""/>
        <dsp:cNvSpPr/>
      </dsp:nvSpPr>
      <dsp:spPr>
        <a:xfrm rot="21015402">
          <a:off x="3276261" y="461737"/>
          <a:ext cx="303394" cy="375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3276917" y="544483"/>
        <a:ext cx="212376" cy="2251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3371402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2432753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3894828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9CA82D3-BF2E-4C48-AC82-6B924EA604D5}" type="slidenum">
              <a:rPr lang="es-ES" smtClean="0"/>
              <a:t>‹Nº›</a:t>
            </a:fld>
            <a:endParaRPr lang="es-E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756792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1643422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4"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1518078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4"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2399360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3906816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2000415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4058488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2199761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4046494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3890801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5" name="Footer Placeholder 3"/>
          <p:cNvSpPr>
            <a:spLocks noGrp="1"/>
          </p:cNvSpPr>
          <p:nvPr>
            <p:ph type="ftr" sz="quarter" idx="11"/>
          </p:nvPr>
        </p:nvSpPr>
        <p:spPr/>
        <p:txBody>
          <a:bodyPr/>
          <a:lstStyle/>
          <a:p>
            <a:endParaRPr lang="es-ES" dirty="0"/>
          </a:p>
        </p:txBody>
      </p:sp>
      <p:sp>
        <p:nvSpPr>
          <p:cNvPr id="6" name="Slide Number Placeholder 4"/>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49943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5" name="Footer Placeholder 2"/>
          <p:cNvSpPr>
            <a:spLocks noGrp="1"/>
          </p:cNvSpPr>
          <p:nvPr>
            <p:ph type="ftr" sz="quarter" idx="11"/>
          </p:nvPr>
        </p:nvSpPr>
        <p:spPr/>
        <p:txBody>
          <a:bodyPr/>
          <a:lstStyle/>
          <a:p>
            <a:endParaRPr lang="es-ES" dirty="0"/>
          </a:p>
        </p:txBody>
      </p:sp>
      <p:sp>
        <p:nvSpPr>
          <p:cNvPr id="6" name="Slide Number Placeholder 3"/>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3124781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5" name="Footer Placeholder 5"/>
          <p:cNvSpPr>
            <a:spLocks noGrp="1"/>
          </p:cNvSpPr>
          <p:nvPr>
            <p:ph type="ftr" sz="quarter" idx="11"/>
          </p:nvPr>
        </p:nvSpPr>
        <p:spPr/>
        <p:txBody>
          <a:bodyPr/>
          <a:lstStyle/>
          <a:p>
            <a:endParaRPr lang="es-ES" dirty="0"/>
          </a:p>
        </p:txBody>
      </p:sp>
      <p:sp>
        <p:nvSpPr>
          <p:cNvPr id="6" name="Slide Number Placeholder 6"/>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2091128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88531B7-5BD5-410B-9CE7-7B2CE47E8095}" type="datetimeFigureOut">
              <a:rPr lang="es-ES" smtClean="0"/>
              <a:t>01/07/2025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89CA82D3-BF2E-4C48-AC82-6B924EA604D5}" type="slidenum">
              <a:rPr lang="es-ES" smtClean="0"/>
              <a:t>‹Nº›</a:t>
            </a:fld>
            <a:endParaRPr lang="es-ES" dirty="0"/>
          </a:p>
        </p:txBody>
      </p:sp>
    </p:spTree>
    <p:extLst>
      <p:ext uri="{BB962C8B-B14F-4D97-AF65-F5344CB8AC3E}">
        <p14:creationId xmlns:p14="http://schemas.microsoft.com/office/powerpoint/2010/main" val="3958640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88531B7-5BD5-410B-9CE7-7B2CE47E8095}" type="datetimeFigureOut">
              <a:rPr lang="es-ES" smtClean="0"/>
              <a:t>01/07/2025</a:t>
            </a:fld>
            <a:endParaRPr lang="es-E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9CA82D3-BF2E-4C48-AC82-6B924EA604D5}" type="slidenum">
              <a:rPr lang="es-ES" smtClean="0"/>
              <a:t>‹Nº›</a:t>
            </a:fld>
            <a:endParaRPr lang="es-ES" dirty="0"/>
          </a:p>
        </p:txBody>
      </p:sp>
    </p:spTree>
    <p:extLst>
      <p:ext uri="{BB962C8B-B14F-4D97-AF65-F5344CB8AC3E}">
        <p14:creationId xmlns:p14="http://schemas.microsoft.com/office/powerpoint/2010/main" val="165567025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699792" y="1831591"/>
            <a:ext cx="6681935" cy="1898673"/>
          </a:xfrm>
        </p:spPr>
        <p:txBody>
          <a:bodyPr>
            <a:noAutofit/>
          </a:bodyPr>
          <a:lstStyle/>
          <a:p>
            <a:r>
              <a:rPr lang="es-ES" dirty="0">
                <a:latin typeface="Times New Roman" panose="02020603050405020304" pitchFamily="18" charset="0"/>
                <a:cs typeface="Times New Roman" panose="02020603050405020304" pitchFamily="18" charset="0"/>
              </a:rPr>
              <a:t>Gordon W. Allport.(1897-1967)</a:t>
            </a:r>
          </a:p>
        </p:txBody>
      </p:sp>
      <p:sp>
        <p:nvSpPr>
          <p:cNvPr id="3" name="2 Subtítulo"/>
          <p:cNvSpPr>
            <a:spLocks noGrp="1"/>
          </p:cNvSpPr>
          <p:nvPr>
            <p:ph type="subTitle" idx="1"/>
          </p:nvPr>
        </p:nvSpPr>
        <p:spPr>
          <a:xfrm>
            <a:off x="2504557" y="4293096"/>
            <a:ext cx="7315200" cy="1144632"/>
          </a:xfrm>
        </p:spPr>
        <p:txBody>
          <a:bodyPr/>
          <a:lstStyle/>
          <a:p>
            <a:r>
              <a:rPr lang="es-ES" dirty="0">
                <a:latin typeface="Times New Roman" panose="02020603050405020304" pitchFamily="18" charset="0"/>
                <a:cs typeface="Times New Roman" panose="02020603050405020304" pitchFamily="18" charset="0"/>
              </a:rPr>
              <a:t>Psicología de los rasgos. </a:t>
            </a:r>
          </a:p>
          <a:p>
            <a:endParaRPr lang="es-ES" dirty="0"/>
          </a:p>
        </p:txBody>
      </p:sp>
      <p:pic>
        <p:nvPicPr>
          <p:cNvPr id="1026" name="Picture 2" descr="http://isites.harvard.edu/fs/docs/icb.topic20826.files/Allpo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220564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7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764704"/>
            <a:ext cx="7848988" cy="5904656"/>
          </a:xfrm>
        </p:spPr>
        <p:txBody>
          <a:bodyPr>
            <a:normAutofit/>
          </a:bodyPr>
          <a:lstStyle/>
          <a:p>
            <a:pPr marL="68580" indent="0">
              <a:buNone/>
            </a:pPr>
            <a:r>
              <a:rPr lang="es-ES" sz="4500" dirty="0"/>
              <a:t>    </a:t>
            </a:r>
          </a:p>
          <a:p>
            <a:pPr marL="68580" indent="0">
              <a:buNone/>
            </a:pPr>
            <a:endParaRPr lang="es-ES" dirty="0"/>
          </a:p>
        </p:txBody>
      </p:sp>
      <p:graphicFrame>
        <p:nvGraphicFramePr>
          <p:cNvPr id="2" name="Diagrama 1">
            <a:extLst>
              <a:ext uri="{FF2B5EF4-FFF2-40B4-BE49-F238E27FC236}">
                <a16:creationId xmlns:a16="http://schemas.microsoft.com/office/drawing/2014/main" id="{639D0528-8F5F-4AB4-97AC-9E184739E4DA}"/>
              </a:ext>
            </a:extLst>
          </p:cNvPr>
          <p:cNvGraphicFramePr/>
          <p:nvPr>
            <p:extLst>
              <p:ext uri="{D42A27DB-BD31-4B8C-83A1-F6EECF244321}">
                <p14:modId xmlns:p14="http://schemas.microsoft.com/office/powerpoint/2010/main" val="363339016"/>
              </p:ext>
            </p:extLst>
          </p:nvPr>
        </p:nvGraphicFramePr>
        <p:xfrm>
          <a:off x="323528" y="188640"/>
          <a:ext cx="8568952" cy="676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7677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FDD29161-7CB1-4CBF-BDCF-BF70E099967D}"/>
              </a:ext>
            </a:extLst>
          </p:cNvPr>
          <p:cNvGraphicFramePr>
            <a:graphicFrameLocks noGrp="1"/>
          </p:cNvGraphicFramePr>
          <p:nvPr>
            <p:ph idx="1"/>
            <p:extLst>
              <p:ext uri="{D42A27DB-BD31-4B8C-83A1-F6EECF244321}">
                <p14:modId xmlns:p14="http://schemas.microsoft.com/office/powerpoint/2010/main" val="4009813733"/>
              </p:ext>
            </p:extLst>
          </p:nvPr>
        </p:nvGraphicFramePr>
        <p:xfrm>
          <a:off x="1216025" y="1628800"/>
          <a:ext cx="6711950" cy="413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6346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Teoría de los rasgos</a:t>
            </a:r>
          </a:p>
        </p:txBody>
      </p:sp>
      <p:sp>
        <p:nvSpPr>
          <p:cNvPr id="3" name="2 Marcador de contenido"/>
          <p:cNvSpPr>
            <a:spLocks noGrp="1"/>
          </p:cNvSpPr>
          <p:nvPr>
            <p:ph idx="1"/>
          </p:nvPr>
        </p:nvSpPr>
        <p:spPr>
          <a:xfrm>
            <a:off x="827700" y="1700809"/>
            <a:ext cx="7416708" cy="4547598"/>
          </a:xfrm>
        </p:spPr>
        <p:txBody>
          <a:bodyPr>
            <a:normAutofit/>
          </a:bodyPr>
          <a:lstStyle/>
          <a:p>
            <a:r>
              <a:rPr lang="es-ES" dirty="0"/>
              <a:t>Son disposiciones fundamentales de la personalidad que caracterizan a la persona y a los demás.</a:t>
            </a:r>
          </a:p>
          <a:p>
            <a:endParaRPr lang="es-ES" dirty="0"/>
          </a:p>
          <a:p>
            <a:endParaRPr lang="es-ES" dirty="0"/>
          </a:p>
          <a:p>
            <a:endParaRPr lang="es-ES" dirty="0"/>
          </a:p>
          <a:p>
            <a:endParaRPr lang="es-ES" dirty="0"/>
          </a:p>
          <a:p>
            <a:r>
              <a:rPr lang="es-ES" dirty="0"/>
              <a:t>Allport y </a:t>
            </a:r>
            <a:r>
              <a:rPr lang="es-ES" dirty="0" err="1"/>
              <a:t>Odbert</a:t>
            </a:r>
            <a:r>
              <a:rPr lang="es-ES" dirty="0"/>
              <a:t> (1936) diferenciaron los rasgos de la personalidad de otras unidades importantes de análisis en la investigación de la personalidad (los hábitos y la actitud). </a:t>
            </a:r>
          </a:p>
        </p:txBody>
      </p:sp>
      <p:pic>
        <p:nvPicPr>
          <p:cNvPr id="1030" name="Picture 6" descr="http://blog.occ.com.mx/wp-content/uploads/2015/04/personalidad-empleados-occ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1860" y="2467349"/>
            <a:ext cx="2520280" cy="167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700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Rasgos y hábitos</a:t>
            </a:r>
          </a:p>
        </p:txBody>
      </p:sp>
      <p:sp>
        <p:nvSpPr>
          <p:cNvPr id="3" name="2 Marcador de contenido"/>
          <p:cNvSpPr>
            <a:spLocks noGrp="1"/>
          </p:cNvSpPr>
          <p:nvPr>
            <p:ph idx="1"/>
          </p:nvPr>
        </p:nvSpPr>
        <p:spPr/>
        <p:txBody>
          <a:bodyPr/>
          <a:lstStyle/>
          <a:p>
            <a:r>
              <a:rPr lang="es-ES" dirty="0"/>
              <a:t>Un rasgo surge por la integración de  muchos hábitos específicos que tengan en común el mismo significado adaptativo para la persona.</a:t>
            </a:r>
          </a:p>
        </p:txBody>
      </p:sp>
      <p:pic>
        <p:nvPicPr>
          <p:cNvPr id="2050" name="Picture 2" descr="https://camilafigueroa345.files.wordpress.com/2014/10/habitos-saludabl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541242"/>
            <a:ext cx="2129738" cy="22243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ipos.co/wp-content/uploads/2015/02/Un-ejemplo-de-buenos-h%C3%A1bitos-es-el-de-la-higien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541242"/>
            <a:ext cx="2520280" cy="279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756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Rasgo y actitud</a:t>
            </a:r>
          </a:p>
        </p:txBody>
      </p:sp>
      <p:sp>
        <p:nvSpPr>
          <p:cNvPr id="3" name="2 Marcador de contenido"/>
          <p:cNvSpPr>
            <a:spLocks noGrp="1"/>
          </p:cNvSpPr>
          <p:nvPr>
            <p:ph idx="1"/>
          </p:nvPr>
        </p:nvSpPr>
        <p:spPr>
          <a:xfrm>
            <a:off x="825577" y="1412776"/>
            <a:ext cx="6711654" cy="4195481"/>
          </a:xfrm>
        </p:spPr>
        <p:txBody>
          <a:bodyPr>
            <a:normAutofit fontScale="92500" lnSpcReduction="10000"/>
          </a:bodyPr>
          <a:lstStyle/>
          <a:p>
            <a:pPr marL="68580" indent="0">
              <a:buNone/>
            </a:pPr>
            <a:r>
              <a:rPr lang="es-ES" dirty="0"/>
              <a:t>Allport diferencia los rasgos de las actitudes en:</a:t>
            </a:r>
          </a:p>
          <a:p>
            <a:r>
              <a:rPr lang="es-ES" dirty="0"/>
              <a:t>Una actitud tiene un objeto de referencia bien definido, sea material o conceptual, mientras que los rasgos no tiene esa referencia definida a objetos.</a:t>
            </a:r>
          </a:p>
          <a:p>
            <a:endParaRPr lang="es-ES" dirty="0"/>
          </a:p>
          <a:p>
            <a:endParaRPr lang="es-ES" dirty="0"/>
          </a:p>
          <a:p>
            <a:endParaRPr lang="es-ES" dirty="0"/>
          </a:p>
          <a:p>
            <a:r>
              <a:rPr lang="es-ES" dirty="0"/>
              <a:t>La actitud puede ser especificas o generales mientras los rasgos solo pueden ser generales.</a:t>
            </a:r>
          </a:p>
          <a:p>
            <a:r>
              <a:rPr lang="es-ES" dirty="0"/>
              <a:t>Por lo general las actitudes son favorables o no favorables, los rasgos no tiene tal dirección bien definida.</a:t>
            </a:r>
          </a:p>
        </p:txBody>
      </p:sp>
      <p:pic>
        <p:nvPicPr>
          <p:cNvPr id="4102" name="Picture 6" descr="http://www.lafelicidadestadelante.com/wp-content/uploads/2015/02/actitud-positiv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794649"/>
            <a:ext cx="2520280" cy="93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622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Allport define a los rasgos en:</a:t>
            </a:r>
          </a:p>
        </p:txBody>
      </p:sp>
      <p:graphicFrame>
        <p:nvGraphicFramePr>
          <p:cNvPr id="4" name="Marcador de contenido 3">
            <a:extLst>
              <a:ext uri="{FF2B5EF4-FFF2-40B4-BE49-F238E27FC236}">
                <a16:creationId xmlns:a16="http://schemas.microsoft.com/office/drawing/2014/main" id="{C6526CC0-3C55-47AC-8828-66CDC5D8965B}"/>
              </a:ext>
            </a:extLst>
          </p:cNvPr>
          <p:cNvGraphicFramePr>
            <a:graphicFrameLocks noGrp="1"/>
          </p:cNvGraphicFramePr>
          <p:nvPr>
            <p:ph idx="1"/>
            <p:extLst>
              <p:ext uri="{D42A27DB-BD31-4B8C-83A1-F6EECF244321}">
                <p14:modId xmlns:p14="http://schemas.microsoft.com/office/powerpoint/2010/main" val="2363862276"/>
              </p:ext>
            </p:extLst>
          </p:nvPr>
        </p:nvGraphicFramePr>
        <p:xfrm>
          <a:off x="827088" y="2052638"/>
          <a:ext cx="67119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4099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670913009"/>
              </p:ext>
            </p:extLst>
          </p:nvPr>
        </p:nvGraphicFramePr>
        <p:xfrm>
          <a:off x="1403648" y="2606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static1.depsicologia.com/wp-content/uploads/duhovne-vjezbe_thum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5696" y="3861048"/>
            <a:ext cx="1464097" cy="11429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sebascelis.com/wp-content/uploads/2013/05/como-eliminar-el-nerviosismo-en-situaciones-social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0192" y="3573016"/>
            <a:ext cx="1600267" cy="1200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1.bp.blogspot.com/-r4ycK2DaYFg/VKoR2ieDpzI/AAAAAAAAD3c/Grv4WKh_mv8/s1600/Honradez.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95936" y="3574644"/>
            <a:ext cx="1584176" cy="169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71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El propio ser (</a:t>
            </a:r>
            <a:r>
              <a:rPr lang="es-ES" dirty="0" err="1"/>
              <a:t>propium</a:t>
            </a:r>
            <a:r>
              <a:rPr lang="es-ES" dirty="0"/>
              <a:t>)</a:t>
            </a:r>
          </a:p>
        </p:txBody>
      </p:sp>
      <p:sp>
        <p:nvSpPr>
          <p:cNvPr id="3" name="2 Marcador de contenido"/>
          <p:cNvSpPr>
            <a:spLocks noGrp="1"/>
          </p:cNvSpPr>
          <p:nvPr>
            <p:ph idx="1"/>
          </p:nvPr>
        </p:nvSpPr>
        <p:spPr/>
        <p:txBody>
          <a:bodyPr/>
          <a:lstStyle/>
          <a:p>
            <a:r>
              <a:rPr lang="es-ES" dirty="0"/>
              <a:t>Se empleo para evitar los términos de «ego» o «yo». Se refiere a las experiencias centrales de conocimiento de si mismo que tienen las personas conforme crecen y progresan.</a:t>
            </a:r>
          </a:p>
          <a:p>
            <a:endParaRPr lang="es-ES" dirty="0"/>
          </a:p>
        </p:txBody>
      </p:sp>
    </p:spTree>
    <p:extLst>
      <p:ext uri="{BB962C8B-B14F-4D97-AF65-F5344CB8AC3E}">
        <p14:creationId xmlns:p14="http://schemas.microsoft.com/office/powerpoint/2010/main" val="1367888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980728"/>
            <a:ext cx="7315200" cy="1154097"/>
          </a:xfrm>
        </p:spPr>
        <p:txBody>
          <a:bodyPr/>
          <a:lstStyle/>
          <a:p>
            <a:r>
              <a:rPr lang="es-ES" dirty="0"/>
              <a:t>Funciones del propio ser:</a:t>
            </a:r>
          </a:p>
        </p:txBody>
      </p:sp>
      <p:sp>
        <p:nvSpPr>
          <p:cNvPr id="3" name="2 Marcador de contenido"/>
          <p:cNvSpPr>
            <a:spLocks noGrp="1"/>
          </p:cNvSpPr>
          <p:nvPr>
            <p:ph idx="1"/>
          </p:nvPr>
        </p:nvSpPr>
        <p:spPr>
          <a:xfrm>
            <a:off x="323528" y="2052925"/>
            <a:ext cx="8424936" cy="4400411"/>
          </a:xfrm>
        </p:spPr>
        <p:txBody>
          <a:bodyPr>
            <a:normAutofit/>
          </a:bodyPr>
          <a:lstStyle/>
          <a:p>
            <a:pPr marL="68580" indent="0">
              <a:buNone/>
            </a:pPr>
            <a:r>
              <a:rPr lang="es-ES" dirty="0"/>
              <a:t>Se desarrollan a través del tiempo de la infancia a la adultez.</a:t>
            </a:r>
          </a:p>
          <a:p>
            <a:r>
              <a:rPr lang="es-ES" dirty="0"/>
              <a:t>Yo corporal (sentido corporal): </a:t>
            </a:r>
          </a:p>
          <a:p>
            <a:pPr lvl="1"/>
            <a:r>
              <a:rPr lang="es-ES" dirty="0"/>
              <a:t>Consta de sensaciones en el cuerpo e implica llegar a conocer los límites del propio cuerpo.</a:t>
            </a:r>
          </a:p>
          <a:p>
            <a:r>
              <a:rPr lang="es-ES" dirty="0"/>
              <a:t>Identidad de si mismo</a:t>
            </a:r>
            <a:r>
              <a:rPr lang="es-ES" dirty="0">
                <a:sym typeface="Wingdings" panose="05000000000000000000" pitchFamily="2" charset="2"/>
              </a:rPr>
              <a:t> (autoidentidad)</a:t>
            </a:r>
            <a:r>
              <a:rPr lang="es-ES" dirty="0"/>
              <a:t> </a:t>
            </a:r>
          </a:p>
          <a:p>
            <a:pPr lvl="1"/>
            <a:r>
              <a:rPr lang="es-ES" dirty="0"/>
              <a:t>Se refiere a la conciencia de igualdad y continuidad internas. El desarrollo de la propia conciencia depende de la maduración del sistema nervioso central, sin embargo, no puede ser reducido a una simple maduración.</a:t>
            </a:r>
          </a:p>
          <a:p>
            <a:r>
              <a:rPr lang="es-ES" dirty="0"/>
              <a:t>Autoestima (valoración del yo): </a:t>
            </a:r>
          </a:p>
          <a:p>
            <a:pPr lvl="1"/>
            <a:r>
              <a:rPr lang="es-ES" dirty="0"/>
              <a:t>Se refiere a los sentimientos de satisfacción conforme el niño desarrolla la capacidad de hacer las cosas. </a:t>
            </a:r>
          </a:p>
        </p:txBody>
      </p:sp>
    </p:spTree>
    <p:extLst>
      <p:ext uri="{BB962C8B-B14F-4D97-AF65-F5344CB8AC3E}">
        <p14:creationId xmlns:p14="http://schemas.microsoft.com/office/powerpoint/2010/main" val="3772000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7762056" cy="6048713"/>
          </a:xfrm>
        </p:spPr>
        <p:txBody>
          <a:bodyPr>
            <a:normAutofit/>
          </a:bodyPr>
          <a:lstStyle/>
          <a:p>
            <a:r>
              <a:rPr lang="es-ES" dirty="0" err="1"/>
              <a:t>Autoextensión</a:t>
            </a:r>
            <a:r>
              <a:rPr lang="es-ES" dirty="0"/>
              <a:t> (extensión del yo, 3-4 años): </a:t>
            </a:r>
          </a:p>
          <a:p>
            <a:pPr lvl="1"/>
            <a:r>
              <a:rPr lang="es-ES" dirty="0"/>
              <a:t>Se refiere a un sentido de posesión. Los niños reconocen que ciertos juguetes y personas les pertenecen y lo identifican.</a:t>
            </a:r>
          </a:p>
          <a:p>
            <a:endParaRPr lang="es-ES" dirty="0"/>
          </a:p>
          <a:p>
            <a:r>
              <a:rPr lang="es-ES" dirty="0"/>
              <a:t>La imagen de si mismo (autoimagen, 4-6 años): </a:t>
            </a:r>
          </a:p>
          <a:p>
            <a:pPr lvl="1"/>
            <a:r>
              <a:rPr lang="es-ES" dirty="0"/>
              <a:t>Se refiere a un conocimiento de la expectativa de los demás y su comparación con su propia conducta.</a:t>
            </a:r>
          </a:p>
          <a:p>
            <a:endParaRPr lang="es-ES" dirty="0"/>
          </a:p>
          <a:p>
            <a:r>
              <a:rPr lang="es-ES" dirty="0"/>
              <a:t>Yo como afrentador racional (agente racional): </a:t>
            </a:r>
          </a:p>
          <a:p>
            <a:pPr lvl="1"/>
            <a:r>
              <a:rPr lang="es-ES" dirty="0"/>
              <a:t>La capacidad racional para solucionar problemas</a:t>
            </a:r>
          </a:p>
          <a:p>
            <a:endParaRPr lang="es-ES" dirty="0"/>
          </a:p>
          <a:p>
            <a:r>
              <a:rPr lang="es-ES" dirty="0"/>
              <a:t>Lucha propia o apropiada: </a:t>
            </a:r>
          </a:p>
          <a:p>
            <a:pPr lvl="1"/>
            <a:r>
              <a:rPr lang="es-ES" dirty="0"/>
              <a:t>Se refiere a la proyección de los propósitos y objetivos a largo plazo y al desarrollo del plan para lograrlos</a:t>
            </a:r>
          </a:p>
          <a:p>
            <a:endParaRPr lang="es-ES" dirty="0"/>
          </a:p>
        </p:txBody>
      </p:sp>
    </p:spTree>
    <p:extLst>
      <p:ext uri="{BB962C8B-B14F-4D97-AF65-F5344CB8AC3E}">
        <p14:creationId xmlns:p14="http://schemas.microsoft.com/office/powerpoint/2010/main" val="1887641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26C76-E785-487A-9EC0-C9AF0FE25ADD}"/>
              </a:ext>
            </a:extLst>
          </p:cNvPr>
          <p:cNvSpPr>
            <a:spLocks noGrp="1"/>
          </p:cNvSpPr>
          <p:nvPr>
            <p:ph type="title"/>
          </p:nvPr>
        </p:nvSpPr>
        <p:spPr/>
        <p:txBody>
          <a:bodyPr/>
          <a:lstStyle/>
          <a:p>
            <a:r>
              <a:rPr lang="es-MX" dirty="0"/>
              <a:t>Aislamiento e identidad</a:t>
            </a:r>
          </a:p>
        </p:txBody>
      </p:sp>
      <p:sp>
        <p:nvSpPr>
          <p:cNvPr id="3" name="Marcador de contenido 2">
            <a:extLst>
              <a:ext uri="{FF2B5EF4-FFF2-40B4-BE49-F238E27FC236}">
                <a16:creationId xmlns:a16="http://schemas.microsoft.com/office/drawing/2014/main" id="{09C51E0D-F16D-406C-BEB4-264E17BD1D1A}"/>
              </a:ext>
            </a:extLst>
          </p:cNvPr>
          <p:cNvSpPr>
            <a:spLocks noGrp="1"/>
          </p:cNvSpPr>
          <p:nvPr>
            <p:ph idx="1"/>
          </p:nvPr>
        </p:nvSpPr>
        <p:spPr/>
        <p:txBody>
          <a:bodyPr>
            <a:normAutofit/>
          </a:bodyPr>
          <a:lstStyle/>
          <a:p>
            <a:pPr algn="l"/>
            <a:r>
              <a:rPr lang="es-MX" sz="1800" b="0" i="0" u="none" strike="noStrike" baseline="0" dirty="0">
                <a:latin typeface="Times New Roman" panose="02020603050405020304" pitchFamily="18" charset="0"/>
              </a:rPr>
              <a:t>Nacido en Montezuma (Indiana), fue el más pequeño de cuatro hermanos.</a:t>
            </a:r>
          </a:p>
          <a:p>
            <a:pPr algn="l"/>
            <a:r>
              <a:rPr lang="es-MX" sz="1800" b="0" i="0" u="none" strike="noStrike" baseline="0" dirty="0">
                <a:latin typeface="Times New Roman" panose="02020603050405020304" pitchFamily="18" charset="0"/>
              </a:rPr>
              <a:t>Su madre era maestra y su padre un vendedor que decidió convertirse en médico. </a:t>
            </a:r>
          </a:p>
          <a:p>
            <a:pPr algn="l"/>
            <a:r>
              <a:rPr lang="es-MX" sz="1800" b="0" i="0" u="none" strike="noStrike" baseline="0" dirty="0">
                <a:latin typeface="Times New Roman" panose="02020603050405020304" pitchFamily="18" charset="0"/>
              </a:rPr>
              <a:t>Situación familiar era precaria que introducía drogas de Canadá a Estados Unidos. </a:t>
            </a:r>
          </a:p>
          <a:p>
            <a:pPr algn="l"/>
            <a:r>
              <a:rPr lang="es-MX" sz="1800" b="0" i="0" u="none" strike="noStrike" baseline="0" dirty="0">
                <a:latin typeface="Times New Roman" panose="02020603050405020304" pitchFamily="18" charset="0"/>
              </a:rPr>
              <a:t>Cuando la policía lo buscó escapó saltando una cerca. Trasladó la familia a Indiana</a:t>
            </a:r>
          </a:p>
          <a:p>
            <a:pPr algn="l"/>
            <a:r>
              <a:rPr lang="es-MX" sz="1800" dirty="0">
                <a:latin typeface="Times New Roman" panose="02020603050405020304" pitchFamily="18" charset="0"/>
              </a:rPr>
              <a:t>Familia religiosa (prohibido </a:t>
            </a:r>
            <a:r>
              <a:rPr lang="es-MX" sz="1800" b="0" i="0" u="none" strike="noStrike" baseline="0" dirty="0">
                <a:latin typeface="Times New Roman" panose="02020603050405020304" pitchFamily="18" charset="0"/>
              </a:rPr>
              <a:t>fumar, ingerir bebidas alcohólicas, usar colores brillantes, joyas, bailar ni jugar a las cartas)</a:t>
            </a:r>
          </a:p>
          <a:p>
            <a:pPr algn="l"/>
            <a:r>
              <a:rPr lang="es-MX" sz="1800" dirty="0">
                <a:latin typeface="Times New Roman" panose="02020603050405020304" pitchFamily="18" charset="0"/>
              </a:rPr>
              <a:t>Aislado de hermanos y pares (“no encajé)</a:t>
            </a:r>
          </a:p>
          <a:p>
            <a:pPr algn="l"/>
            <a:r>
              <a:rPr lang="es-MX" sz="1800" dirty="0">
                <a:latin typeface="Times New Roman" panose="02020603050405020304" pitchFamily="18" charset="0"/>
              </a:rPr>
              <a:t>La niñez no afecta a los adultos sanos</a:t>
            </a:r>
          </a:p>
          <a:p>
            <a:pPr algn="l"/>
            <a:endParaRPr lang="es-MX" dirty="0"/>
          </a:p>
        </p:txBody>
      </p:sp>
    </p:spTree>
    <p:extLst>
      <p:ext uri="{BB962C8B-B14F-4D97-AF65-F5344CB8AC3E}">
        <p14:creationId xmlns:p14="http://schemas.microsoft.com/office/powerpoint/2010/main" val="3903251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Principio de contemporaneidad</a:t>
            </a:r>
          </a:p>
        </p:txBody>
      </p:sp>
      <p:sp>
        <p:nvSpPr>
          <p:cNvPr id="3" name="2 Marcador de contenido"/>
          <p:cNvSpPr>
            <a:spLocks noGrp="1"/>
          </p:cNvSpPr>
          <p:nvPr>
            <p:ph idx="1"/>
          </p:nvPr>
        </p:nvSpPr>
        <p:spPr/>
        <p:txBody>
          <a:bodyPr/>
          <a:lstStyle/>
          <a:p>
            <a:r>
              <a:rPr lang="es-ES" dirty="0"/>
              <a:t>El hombre vive y piensa en el presente, la motivación siempre es contemporánea. Los nexos entre el pasado y el presente son históricos, no funcionales. </a:t>
            </a:r>
          </a:p>
        </p:txBody>
      </p:sp>
    </p:spTree>
    <p:extLst>
      <p:ext uri="{BB962C8B-B14F-4D97-AF65-F5344CB8AC3E}">
        <p14:creationId xmlns:p14="http://schemas.microsoft.com/office/powerpoint/2010/main" val="825875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Principio de unicidad</a:t>
            </a:r>
          </a:p>
        </p:txBody>
      </p:sp>
      <p:sp>
        <p:nvSpPr>
          <p:cNvPr id="3" name="2 Marcador de contenido"/>
          <p:cNvSpPr>
            <a:spLocks noGrp="1"/>
          </p:cNvSpPr>
          <p:nvPr>
            <p:ph idx="1"/>
          </p:nvPr>
        </p:nvSpPr>
        <p:spPr/>
        <p:txBody>
          <a:bodyPr/>
          <a:lstStyle/>
          <a:p>
            <a:r>
              <a:rPr lang="es-ES" dirty="0"/>
              <a:t>La personalidad nunca es general por naturaleza, si no siempre particular de un ser humano único.</a:t>
            </a:r>
          </a:p>
          <a:p>
            <a:endParaRPr lang="es-ES" dirty="0"/>
          </a:p>
          <a:p>
            <a:endParaRPr lang="es-ES" dirty="0"/>
          </a:p>
          <a:p>
            <a:endParaRPr lang="es-ES" dirty="0"/>
          </a:p>
          <a:p>
            <a:endParaRPr lang="es-ES" dirty="0"/>
          </a:p>
          <a:p>
            <a:endParaRPr lang="es-ES" dirty="0"/>
          </a:p>
          <a:p>
            <a:r>
              <a:rPr lang="es-ES" dirty="0"/>
              <a:t>Se adhería mucho el termino ideográfico como recurso para describir la personalidad. Ideográfico significa lo propio.</a:t>
            </a:r>
          </a:p>
          <a:p>
            <a:endParaRPr lang="es-ES" dirty="0"/>
          </a:p>
        </p:txBody>
      </p:sp>
      <p:sp>
        <p:nvSpPr>
          <p:cNvPr id="4" name="AutoShape 2" descr="Resultado de imagen para personalidad"/>
          <p:cNvSpPr>
            <a:spLocks noChangeAspect="1" noChangeArrowheads="1"/>
          </p:cNvSpPr>
          <p:nvPr/>
        </p:nvSpPr>
        <p:spPr bwMode="auto">
          <a:xfrm>
            <a:off x="1763688" y="3573012"/>
            <a:ext cx="1672952" cy="16729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76" name="Picture 4" descr="http://www.definicionabc.com/wp-content/uploads/personalid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968" y="2855922"/>
            <a:ext cx="1502863" cy="151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885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Principio del ego o del yo</a:t>
            </a:r>
          </a:p>
        </p:txBody>
      </p:sp>
      <p:sp>
        <p:nvSpPr>
          <p:cNvPr id="3" name="2 Marcador de contenido"/>
          <p:cNvSpPr>
            <a:spLocks noGrp="1"/>
          </p:cNvSpPr>
          <p:nvPr>
            <p:ph idx="1"/>
          </p:nvPr>
        </p:nvSpPr>
        <p:spPr/>
        <p:txBody>
          <a:bodyPr>
            <a:normAutofit/>
          </a:bodyPr>
          <a:lstStyle/>
          <a:p>
            <a:r>
              <a:rPr lang="es-ES" dirty="0"/>
              <a:t>Son la fuerza o cemento unificador de todos los hábitos, rasgos, actitudes, sentimientos y tendencia del ser humano.</a:t>
            </a:r>
          </a:p>
          <a:p>
            <a:r>
              <a:rPr lang="es-ES" dirty="0"/>
              <a:t>El ego sirve de conocedor, organizador, observador, buscador de estatus o ser socializador, o mas a menudo una combinación de estas funciones.</a:t>
            </a:r>
          </a:p>
          <a:p>
            <a:r>
              <a:rPr lang="es-ES" dirty="0"/>
              <a:t>La imagen del yo lleva al ideal de ego. Sin embargo el ideal de ego no permite automáticamente que el yo se causa, motivador  o agente de otra clase de acciones.</a:t>
            </a:r>
          </a:p>
        </p:txBody>
      </p:sp>
    </p:spTree>
    <p:extLst>
      <p:ext uri="{BB962C8B-B14F-4D97-AF65-F5344CB8AC3E}">
        <p14:creationId xmlns:p14="http://schemas.microsoft.com/office/powerpoint/2010/main" val="2710645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000" dirty="0"/>
              <a:t>Conceptos para la formación del ego</a:t>
            </a:r>
          </a:p>
        </p:txBody>
      </p:sp>
      <p:graphicFrame>
        <p:nvGraphicFramePr>
          <p:cNvPr id="4" name="Marcador de contenido 3">
            <a:extLst>
              <a:ext uri="{FF2B5EF4-FFF2-40B4-BE49-F238E27FC236}">
                <a16:creationId xmlns:a16="http://schemas.microsoft.com/office/drawing/2014/main" id="{134FA59F-460B-40E2-BF51-540E5673FE81}"/>
              </a:ext>
            </a:extLst>
          </p:cNvPr>
          <p:cNvGraphicFramePr>
            <a:graphicFrameLocks noGrp="1"/>
          </p:cNvGraphicFramePr>
          <p:nvPr>
            <p:ph idx="1"/>
            <p:extLst>
              <p:ext uri="{D42A27DB-BD31-4B8C-83A1-F6EECF244321}">
                <p14:modId xmlns:p14="http://schemas.microsoft.com/office/powerpoint/2010/main" val="2205118051"/>
              </p:ext>
            </p:extLst>
          </p:nvPr>
        </p:nvGraphicFramePr>
        <p:xfrm>
          <a:off x="323528" y="1196752"/>
          <a:ext cx="864096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870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4400" dirty="0"/>
              <a:t>Bibliografía </a:t>
            </a:r>
          </a:p>
        </p:txBody>
      </p:sp>
      <p:sp>
        <p:nvSpPr>
          <p:cNvPr id="3" name="Marcador de contenido 2"/>
          <p:cNvSpPr>
            <a:spLocks noGrp="1"/>
          </p:cNvSpPr>
          <p:nvPr>
            <p:ph idx="1"/>
          </p:nvPr>
        </p:nvSpPr>
        <p:spPr/>
        <p:txBody>
          <a:bodyPr/>
          <a:lstStyle/>
          <a:p>
            <a:r>
              <a:rPr lang="es-MX" dirty="0"/>
              <a:t>Patricia Balcázar Nava, Leonor Guadalupe Delgadillo Guzmán, Gloria Margarita Gurrola Peña, Aída Mercado Maya, Alejandra </a:t>
            </a:r>
            <a:r>
              <a:rPr lang="es-MX" dirty="0" err="1"/>
              <a:t>Moysén</a:t>
            </a:r>
            <a:r>
              <a:rPr lang="es-MX" dirty="0"/>
              <a:t> Chimal. (2003). Teorías de la Personalidad. Toluca, Estado de México: Universidad Autónoma del Estado de México.</a:t>
            </a:r>
          </a:p>
          <a:p>
            <a:endParaRPr lang="es-MX" dirty="0"/>
          </a:p>
        </p:txBody>
      </p:sp>
    </p:spTree>
    <p:extLst>
      <p:ext uri="{BB962C8B-B14F-4D97-AF65-F5344CB8AC3E}">
        <p14:creationId xmlns:p14="http://schemas.microsoft.com/office/powerpoint/2010/main" val="2504122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DC459-862A-46BE-9C03-022A2A5336FE}"/>
              </a:ext>
            </a:extLst>
          </p:cNvPr>
          <p:cNvSpPr>
            <a:spLocks noGrp="1"/>
          </p:cNvSpPr>
          <p:nvPr>
            <p:ph type="title"/>
          </p:nvPr>
        </p:nvSpPr>
        <p:spPr/>
        <p:txBody>
          <a:bodyPr/>
          <a:lstStyle/>
          <a:p>
            <a:r>
              <a:rPr lang="es-MX" b="1" dirty="0"/>
              <a:t>Actividad:</a:t>
            </a:r>
            <a:r>
              <a:rPr lang="es-MX" dirty="0"/>
              <a:t> </a:t>
            </a:r>
            <a:r>
              <a:rPr lang="es-MX" i="1" dirty="0"/>
              <a:t>"¿Quién soy yo?"</a:t>
            </a:r>
            <a:br>
              <a:rPr lang="es-MX" dirty="0"/>
            </a:br>
            <a:endParaRPr lang="es-MX" dirty="0"/>
          </a:p>
        </p:txBody>
      </p:sp>
      <p:sp>
        <p:nvSpPr>
          <p:cNvPr id="3" name="Marcador de contenido 2">
            <a:extLst>
              <a:ext uri="{FF2B5EF4-FFF2-40B4-BE49-F238E27FC236}">
                <a16:creationId xmlns:a16="http://schemas.microsoft.com/office/drawing/2014/main" id="{D4C9A76E-7311-490C-8293-D4B54D020F4F}"/>
              </a:ext>
            </a:extLst>
          </p:cNvPr>
          <p:cNvSpPr>
            <a:spLocks noGrp="1"/>
          </p:cNvSpPr>
          <p:nvPr>
            <p:ph idx="1"/>
          </p:nvPr>
        </p:nvSpPr>
        <p:spPr/>
        <p:txBody>
          <a:bodyPr/>
          <a:lstStyle/>
          <a:p>
            <a:r>
              <a:rPr lang="es-MX" dirty="0"/>
              <a:t>Escriban 5 adjetivos que describan su personalidad (</a:t>
            </a:r>
            <a:r>
              <a:rPr lang="es-MX" dirty="0" err="1"/>
              <a:t>ej</a:t>
            </a:r>
            <a:r>
              <a:rPr lang="es-MX" dirty="0"/>
              <a:t>: "extrovertido", "responsable").</a:t>
            </a:r>
          </a:p>
          <a:p>
            <a:r>
              <a:rPr lang="es-MX" dirty="0"/>
              <a:t>Agruparse en parejas</a:t>
            </a:r>
          </a:p>
          <a:p>
            <a:pPr lvl="1"/>
            <a:r>
              <a:rPr lang="es-MX" dirty="0"/>
              <a:t>?Sus rasgos son consistentes en diferentes situaciones?</a:t>
            </a:r>
          </a:p>
          <a:p>
            <a:pPr lvl="1"/>
            <a:r>
              <a:rPr lang="es-MX" dirty="0"/>
              <a:t>? Algunos de estos rasgos han cambiado con el tiempo?</a:t>
            </a:r>
          </a:p>
          <a:p>
            <a:pPr marL="457207" lvl="1" indent="0">
              <a:buNone/>
            </a:pPr>
            <a:endParaRPr lang="es-MX" dirty="0"/>
          </a:p>
          <a:p>
            <a:pPr marL="457207" lvl="1" indent="0">
              <a:buNone/>
            </a:pPr>
            <a:r>
              <a:rPr lang="es-MX" b="1" dirty="0"/>
              <a:t>										</a:t>
            </a:r>
          </a:p>
          <a:p>
            <a:pPr marL="457207" lvl="1" indent="0">
              <a:buNone/>
            </a:pPr>
            <a:r>
              <a:rPr lang="es-MX" b="1" dirty="0"/>
              <a:t>Objetivo Kolb:</a:t>
            </a:r>
            <a:r>
              <a:rPr lang="es-MX" dirty="0"/>
              <a:t> Partir de vivencias personales para conectar con el concepto de </a:t>
            </a:r>
            <a:r>
              <a:rPr lang="es-MX" i="1" dirty="0"/>
              <a:t>rasgos</a:t>
            </a:r>
            <a:r>
              <a:rPr lang="es-MX" dirty="0"/>
              <a:t> según Allport.</a:t>
            </a:r>
          </a:p>
        </p:txBody>
      </p:sp>
    </p:spTree>
    <p:extLst>
      <p:ext uri="{BB962C8B-B14F-4D97-AF65-F5344CB8AC3E}">
        <p14:creationId xmlns:p14="http://schemas.microsoft.com/office/powerpoint/2010/main" val="187368254"/>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s.wix.com/blog/wp-content/uploads/2015/05/Personalidad-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645024"/>
            <a:ext cx="2602684" cy="173779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dirty="0"/>
              <a:t>Personalidad</a:t>
            </a:r>
          </a:p>
        </p:txBody>
      </p:sp>
      <p:sp>
        <p:nvSpPr>
          <p:cNvPr id="3" name="2 Marcador de contenido"/>
          <p:cNvSpPr>
            <a:spLocks noGrp="1"/>
          </p:cNvSpPr>
          <p:nvPr>
            <p:ph idx="1"/>
          </p:nvPr>
        </p:nvSpPr>
        <p:spPr/>
        <p:txBody>
          <a:bodyPr/>
          <a:lstStyle/>
          <a:p>
            <a:r>
              <a:rPr lang="es-ES" dirty="0"/>
              <a:t>Es la organización dinámica, dentro del individuo, de aquellos sistemas psicofísicos, que determinan su peculiar ajuste al ambiente.</a:t>
            </a:r>
          </a:p>
        </p:txBody>
      </p:sp>
    </p:spTree>
    <p:extLst>
      <p:ext uri="{BB962C8B-B14F-4D97-AF65-F5344CB8AC3E}">
        <p14:creationId xmlns:p14="http://schemas.microsoft.com/office/powerpoint/2010/main" val="946260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120CE74-74FA-4C7A-BFCC-1F09BB8FF5A4}"/>
              </a:ext>
            </a:extLst>
          </p:cNvPr>
          <p:cNvSpPr>
            <a:spLocks noGrp="1"/>
          </p:cNvSpPr>
          <p:nvPr>
            <p:ph idx="1"/>
          </p:nvPr>
        </p:nvSpPr>
        <p:spPr/>
        <p:txBody>
          <a:bodyPr/>
          <a:lstStyle/>
          <a:p>
            <a:pPr>
              <a:buFont typeface="Arial" panose="020B0604020202020204" pitchFamily="34" charset="0"/>
              <a:buChar char="•"/>
            </a:pPr>
            <a:r>
              <a:rPr lang="es-MX" b="1" dirty="0"/>
              <a:t>Rasgos cardinales, centrales y secundarios.</a:t>
            </a:r>
            <a:endParaRPr lang="es-MX" dirty="0"/>
          </a:p>
          <a:p>
            <a:pPr>
              <a:buFont typeface="Arial" panose="020B0604020202020204" pitchFamily="34" charset="0"/>
              <a:buChar char="•"/>
            </a:pPr>
            <a:r>
              <a:rPr lang="es-MX" b="1" dirty="0"/>
              <a:t>Autonomía funcional</a:t>
            </a:r>
            <a:r>
              <a:rPr lang="es-MX" dirty="0"/>
              <a:t> (los motivos adultos no siempre están ligados al pasado).</a:t>
            </a:r>
          </a:p>
          <a:p>
            <a:pPr>
              <a:buFont typeface="Arial" panose="020B0604020202020204" pitchFamily="34" charset="0"/>
              <a:buChar char="•"/>
            </a:pPr>
            <a:r>
              <a:rPr lang="es-MX" b="1" dirty="0"/>
              <a:t>Personalidad como sistema en desarrollo.</a:t>
            </a:r>
            <a:endParaRPr lang="es-MX" dirty="0"/>
          </a:p>
          <a:p>
            <a:pPr marL="0" indent="0">
              <a:buNone/>
            </a:pPr>
            <a:endParaRPr lang="es-MX" dirty="0"/>
          </a:p>
        </p:txBody>
      </p:sp>
    </p:spTree>
    <p:extLst>
      <p:ext uri="{BB962C8B-B14F-4D97-AF65-F5344CB8AC3E}">
        <p14:creationId xmlns:p14="http://schemas.microsoft.com/office/powerpoint/2010/main" val="2010413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620688"/>
            <a:ext cx="7315200" cy="1154097"/>
          </a:xfrm>
        </p:spPr>
        <p:txBody>
          <a:bodyPr/>
          <a:lstStyle/>
          <a:p>
            <a:r>
              <a:rPr lang="es-ES" dirty="0"/>
              <a:t>Tesis central de la teoría </a:t>
            </a:r>
          </a:p>
        </p:txBody>
      </p:sp>
      <p:sp>
        <p:nvSpPr>
          <p:cNvPr id="3" name="2 Marcador de contenido"/>
          <p:cNvSpPr>
            <a:spLocks noGrp="1"/>
          </p:cNvSpPr>
          <p:nvPr>
            <p:ph idx="1"/>
          </p:nvPr>
        </p:nvSpPr>
        <p:spPr>
          <a:xfrm>
            <a:off x="323528" y="1340768"/>
            <a:ext cx="8568952" cy="5184576"/>
          </a:xfrm>
        </p:spPr>
        <p:txBody>
          <a:bodyPr>
            <a:noAutofit/>
          </a:bodyPr>
          <a:lstStyle/>
          <a:p>
            <a:r>
              <a:rPr lang="es-ES" sz="1800" dirty="0"/>
              <a:t>Allport considera que el ser social y moral eternamente conformado, la personalidad desarrollada, ha de esperar que se cumpla el proceso de crecimiento. </a:t>
            </a:r>
          </a:p>
          <a:p>
            <a:r>
              <a:rPr lang="es-ES" sz="1800" dirty="0"/>
              <a:t>El crecimiento es el problema de la personalidad, cuya primera exigencia es aclarar cómo organismo biológico que se encuentra en el nacimiento y que ha de transformarse en la persona adulta, capaz de asumir su puesto en las actividades sociales extremadamente complejas propias del mundo civilizado que le rodea (Allport, 1965). </a:t>
            </a:r>
          </a:p>
          <a:p>
            <a:r>
              <a:rPr lang="es-ES" sz="1800" dirty="0"/>
              <a:t>Allport centra su teoría en la maduración, el aprendizaje, por lo que retoma la influencia del ambiente y los rasgos de la personalidad, dividiéndolos en rasgos cardinales, centrales y disposiciones secundarias, mismos que son inobservables y no pueden ser medidos de forma empírica, ya que la personalidad es única y particular.</a:t>
            </a:r>
          </a:p>
        </p:txBody>
      </p:sp>
    </p:spTree>
    <p:extLst>
      <p:ext uri="{BB962C8B-B14F-4D97-AF65-F5344CB8AC3E}">
        <p14:creationId xmlns:p14="http://schemas.microsoft.com/office/powerpoint/2010/main" val="2275171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76672"/>
            <a:ext cx="7315200" cy="1154097"/>
          </a:xfrm>
        </p:spPr>
        <p:txBody>
          <a:bodyPr/>
          <a:lstStyle/>
          <a:p>
            <a:r>
              <a:rPr lang="es-ES" dirty="0"/>
              <a:t>Desarrollo de la teoría </a:t>
            </a:r>
          </a:p>
        </p:txBody>
      </p:sp>
      <p:sp>
        <p:nvSpPr>
          <p:cNvPr id="3" name="2 Marcador de contenido"/>
          <p:cNvSpPr>
            <a:spLocks noGrp="1"/>
          </p:cNvSpPr>
          <p:nvPr>
            <p:ph idx="1"/>
          </p:nvPr>
        </p:nvSpPr>
        <p:spPr>
          <a:xfrm>
            <a:off x="899592" y="1988840"/>
            <a:ext cx="7315200" cy="4032448"/>
          </a:xfrm>
        </p:spPr>
        <p:txBody>
          <a:bodyPr>
            <a:normAutofit/>
          </a:bodyPr>
          <a:lstStyle/>
          <a:p>
            <a:r>
              <a:rPr lang="es-ES" dirty="0"/>
              <a:t>Organización dinámica: </a:t>
            </a:r>
          </a:p>
          <a:p>
            <a:pPr lvl="1"/>
            <a:r>
              <a:rPr lang="es-ES" dirty="0"/>
              <a:t>La personalidad es algo más que una amalgama de conductas organizada </a:t>
            </a:r>
          </a:p>
          <a:p>
            <a:pPr lvl="1"/>
            <a:r>
              <a:rPr lang="es-ES" dirty="0"/>
              <a:t>Este ser organizado se desarrolla constantemente y cambia su motivación y su autocontrol</a:t>
            </a:r>
          </a:p>
          <a:p>
            <a:r>
              <a:rPr lang="es-ES" dirty="0"/>
              <a:t> Sistemas psicofísicos: </a:t>
            </a:r>
          </a:p>
          <a:p>
            <a:pPr lvl="1"/>
            <a:r>
              <a:rPr lang="es-ES" dirty="0"/>
              <a:t>El hombre es a su vez cerebro y cuerpo (dicotomía)</a:t>
            </a:r>
          </a:p>
        </p:txBody>
      </p:sp>
    </p:spTree>
    <p:extLst>
      <p:ext uri="{BB962C8B-B14F-4D97-AF65-F5344CB8AC3E}">
        <p14:creationId xmlns:p14="http://schemas.microsoft.com/office/powerpoint/2010/main" val="9427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D60A302-9E5D-4B65-8A6E-B6AB40CB5121}"/>
              </a:ext>
            </a:extLst>
          </p:cNvPr>
          <p:cNvSpPr>
            <a:spLocks noGrp="1"/>
          </p:cNvSpPr>
          <p:nvPr>
            <p:ph idx="1"/>
          </p:nvPr>
        </p:nvSpPr>
        <p:spPr>
          <a:xfrm>
            <a:off x="539552" y="1196753"/>
            <a:ext cx="8136904" cy="5051654"/>
          </a:xfrm>
        </p:spPr>
        <p:txBody>
          <a:bodyPr/>
          <a:lstStyle/>
          <a:p>
            <a:r>
              <a:rPr lang="es-ES" dirty="0"/>
              <a:t>Determinan: </a:t>
            </a:r>
          </a:p>
          <a:p>
            <a:pPr lvl="1"/>
            <a:r>
              <a:rPr lang="es-ES" dirty="0"/>
              <a:t>La “personalidad es algo y hace algo” de sí, por sí, para sí</a:t>
            </a:r>
          </a:p>
          <a:p>
            <a:pPr lvl="1"/>
            <a:r>
              <a:rPr lang="es-ES" dirty="0"/>
              <a:t>Anula la idea de que la personalidad es un mero complemento de otros.</a:t>
            </a:r>
          </a:p>
          <a:p>
            <a:r>
              <a:rPr lang="es-ES" dirty="0"/>
              <a:t> Peculiar: </a:t>
            </a:r>
          </a:p>
          <a:p>
            <a:pPr lvl="1"/>
            <a:r>
              <a:rPr lang="es-ES" dirty="0"/>
              <a:t>Todo ser humano es único en su tiempo, lugar, persona y cualidad de ajuste, y que difiere de todos los demás por sus características.</a:t>
            </a:r>
          </a:p>
          <a:p>
            <a:r>
              <a:rPr lang="es-ES" dirty="0"/>
              <a:t> Ajuste al ambiente: </a:t>
            </a:r>
          </a:p>
          <a:p>
            <a:pPr lvl="1"/>
            <a:r>
              <a:rPr lang="es-ES" dirty="0"/>
              <a:t>La “personalidad es una forma de sobrevivencia”.</a:t>
            </a:r>
          </a:p>
          <a:p>
            <a:endParaRPr lang="es-MX" dirty="0"/>
          </a:p>
        </p:txBody>
      </p:sp>
    </p:spTree>
    <p:extLst>
      <p:ext uri="{BB962C8B-B14F-4D97-AF65-F5344CB8AC3E}">
        <p14:creationId xmlns:p14="http://schemas.microsoft.com/office/powerpoint/2010/main" val="963803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980728"/>
            <a:ext cx="7315200" cy="1154097"/>
          </a:xfrm>
        </p:spPr>
        <p:txBody>
          <a:bodyPr>
            <a:normAutofit fontScale="90000"/>
          </a:bodyPr>
          <a:lstStyle/>
          <a:p>
            <a:r>
              <a:rPr lang="es-ES" dirty="0"/>
              <a:t>Fundamentos de la personalidad</a:t>
            </a:r>
          </a:p>
        </p:txBody>
      </p:sp>
      <p:sp>
        <p:nvSpPr>
          <p:cNvPr id="3" name="2 Marcador de contenido"/>
          <p:cNvSpPr>
            <a:spLocks noGrp="1"/>
          </p:cNvSpPr>
          <p:nvPr>
            <p:ph idx="1"/>
          </p:nvPr>
        </p:nvSpPr>
        <p:spPr>
          <a:xfrm>
            <a:off x="1043608" y="2492896"/>
            <a:ext cx="6777317" cy="4057676"/>
          </a:xfrm>
        </p:spPr>
        <p:txBody>
          <a:bodyPr>
            <a:normAutofit fontScale="92500" lnSpcReduction="20000"/>
          </a:bodyPr>
          <a:lstStyle/>
          <a:p>
            <a:r>
              <a:rPr lang="es-ES" dirty="0"/>
              <a:t>La herencia y el ambiente: Los genes constituyen un conjunto de condiciones de desarrollo; el ambiente otro.</a:t>
            </a:r>
          </a:p>
          <a:p>
            <a:pPr marL="45720" indent="0">
              <a:buNone/>
            </a:pPr>
            <a:endParaRPr lang="es-ES" dirty="0"/>
          </a:p>
          <a:p>
            <a:pPr marL="45720" indent="0">
              <a:buNone/>
            </a:pPr>
            <a:endParaRPr lang="es-ES" dirty="0"/>
          </a:p>
          <a:p>
            <a:pPr marL="45720" indent="0">
              <a:buNone/>
            </a:pPr>
            <a:endParaRPr lang="es-ES" dirty="0"/>
          </a:p>
          <a:p>
            <a:pPr marL="45720" indent="0">
              <a:buNone/>
            </a:pPr>
            <a:r>
              <a:rPr lang="es-ES" dirty="0"/>
              <a:t> </a:t>
            </a:r>
          </a:p>
          <a:p>
            <a:r>
              <a:rPr lang="es-ES" dirty="0"/>
              <a:t>Los comienzos de la personalidad: El infante recién nacido carece de personalidad, puesto que aun no ha tomado contacto con el mundo en el cual debe de vivir y no ha desarrollado los modos distintos de ajuste y dominio que más tarde constituirán su personalidad. </a:t>
            </a:r>
          </a:p>
          <a:p>
            <a:pPr marL="68580" indent="0">
              <a:buNone/>
            </a:pPr>
            <a:endParaRPr lang="es-ES" dirty="0"/>
          </a:p>
          <a:p>
            <a:pPr marL="68580" indent="0">
              <a:buNone/>
            </a:pPr>
            <a:endParaRPr lang="es-ES" dirty="0"/>
          </a:p>
          <a:p>
            <a:pPr marL="68580" indent="0">
              <a:buNone/>
            </a:pPr>
            <a:endParaRPr lang="es-ES" dirty="0"/>
          </a:p>
        </p:txBody>
      </p:sp>
      <p:pic>
        <p:nvPicPr>
          <p:cNvPr id="1026" name="Picture 2" descr="http://vecinadelpicasso.files.wordpress.com/2012/01/transpor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164650"/>
            <a:ext cx="1872208" cy="132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842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552</TotalTime>
  <Words>1510</Words>
  <Application>Microsoft Office PowerPoint</Application>
  <PresentationFormat>Presentación en pantalla (4:3)</PresentationFormat>
  <Paragraphs>134</Paragraphs>
  <Slides>24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Century Gothic</vt:lpstr>
      <vt:lpstr>Times New Roman</vt:lpstr>
      <vt:lpstr>Wingdings 3</vt:lpstr>
      <vt:lpstr>Ion</vt:lpstr>
      <vt:lpstr>Gordon W. Allport.(1897-1967)</vt:lpstr>
      <vt:lpstr>Aislamiento e identidad</vt:lpstr>
      <vt:lpstr>Actividad: "¿Quién soy yo?" </vt:lpstr>
      <vt:lpstr>Personalidad</vt:lpstr>
      <vt:lpstr>Presentación de PowerPoint</vt:lpstr>
      <vt:lpstr>Tesis central de la teoría </vt:lpstr>
      <vt:lpstr>Desarrollo de la teoría </vt:lpstr>
      <vt:lpstr>Presentación de PowerPoint</vt:lpstr>
      <vt:lpstr>Fundamentos de la personalidad</vt:lpstr>
      <vt:lpstr>Presentación de PowerPoint</vt:lpstr>
      <vt:lpstr>Presentación de PowerPoint</vt:lpstr>
      <vt:lpstr>Teoría de los rasgos</vt:lpstr>
      <vt:lpstr>Rasgos y hábitos</vt:lpstr>
      <vt:lpstr>Rasgo y actitud</vt:lpstr>
      <vt:lpstr>Allport define a los rasgos en:</vt:lpstr>
      <vt:lpstr>Presentación de PowerPoint</vt:lpstr>
      <vt:lpstr>El propio ser (propium)</vt:lpstr>
      <vt:lpstr>Funciones del propio ser:</vt:lpstr>
      <vt:lpstr>Presentación de PowerPoint</vt:lpstr>
      <vt:lpstr>Principio de contemporaneidad</vt:lpstr>
      <vt:lpstr>Principio de unicidad</vt:lpstr>
      <vt:lpstr>Principio del ego o del yo</vt:lpstr>
      <vt:lpstr>Conceptos para la formación del ego</vt:lpstr>
      <vt:lpstr>Bibliografía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Gordon W. Allport.(1897-1967)</dc:title>
  <dc:creator>Fam Mendoza</dc:creator>
  <cp:lastModifiedBy>Angel Gustavo Llerena Cruz</cp:lastModifiedBy>
  <cp:revision>31</cp:revision>
  <dcterms:created xsi:type="dcterms:W3CDTF">2015-10-04T13:50:14Z</dcterms:created>
  <dcterms:modified xsi:type="dcterms:W3CDTF">2025-07-01T22:51:40Z</dcterms:modified>
</cp:coreProperties>
</file>