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comments/comment1.xml" ContentType="application/vnd.openxmlformats-officedocument.presentationml.comments+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1"/>
  </p:sldMasterIdLst>
  <p:sldIdLst>
    <p:sldId id="295" r:id="rId2"/>
    <p:sldId id="296" r:id="rId3"/>
    <p:sldId id="297" r:id="rId4"/>
    <p:sldId id="298" r:id="rId5"/>
    <p:sldId id="299" r:id="rId6"/>
    <p:sldId id="300" r:id="rId7"/>
    <p:sldId id="301" r:id="rId8"/>
    <p:sldId id="302" r:id="rId9"/>
    <p:sldId id="303" r:id="rId10"/>
    <p:sldId id="304" r:id="rId11"/>
    <p:sldId id="305" r:id="rId12"/>
    <p:sldId id="306" r:id="rId13"/>
    <p:sldId id="307" r:id="rId14"/>
    <p:sldId id="308" r:id="rId15"/>
    <p:sldId id="309" r:id="rId16"/>
    <p:sldId id="310" r:id="rId17"/>
    <p:sldId id="311" r:id="rId18"/>
    <p:sldId id="312" r:id="rId19"/>
    <p:sldId id="313" r:id="rId20"/>
    <p:sldId id="314" r:id="rId21"/>
    <p:sldId id="256" r:id="rId22"/>
    <p:sldId id="316" r:id="rId23"/>
    <p:sldId id="317" r:id="rId24"/>
    <p:sldId id="318" r:id="rId25"/>
    <p:sldId id="319" r:id="rId26"/>
    <p:sldId id="320" r:id="rId27"/>
    <p:sldId id="321" r:id="rId28"/>
    <p:sldId id="322" r:id="rId29"/>
    <p:sldId id="323" r:id="rId30"/>
    <p:sldId id="324" r:id="rId31"/>
    <p:sldId id="325" r:id="rId32"/>
    <p:sldId id="326" r:id="rId33"/>
    <p:sldId id="327" r:id="rId34"/>
    <p:sldId id="328" r:id="rId35"/>
    <p:sldId id="329" r:id="rId36"/>
    <p:sldId id="330" r:id="rId37"/>
    <p:sldId id="331" r:id="rId38"/>
    <p:sldId id="332" r:id="rId39"/>
    <p:sldId id="333" r:id="rId40"/>
    <p:sldId id="334" r:id="rId41"/>
    <p:sldId id="335" r:id="rId42"/>
    <p:sldId id="336" r:id="rId43"/>
    <p:sldId id="337" r:id="rId44"/>
    <p:sldId id="338" r:id="rId45"/>
    <p:sldId id="339" r:id="rId46"/>
    <p:sldId id="340" r:id="rId47"/>
    <p:sldId id="341" r:id="rId48"/>
    <p:sldId id="342" r:id="rId49"/>
    <p:sldId id="343" r:id="rId50"/>
    <p:sldId id="344" r:id="rId51"/>
    <p:sldId id="345" r:id="rId52"/>
    <p:sldId id="346" r:id="rId53"/>
    <p:sldId id="347" r:id="rId54"/>
    <p:sldId id="348" r:id="rId55"/>
    <p:sldId id="349" r:id="rId56"/>
    <p:sldId id="350" r:id="rId57"/>
    <p:sldId id="257" r:id="rId58"/>
    <p:sldId id="258" r:id="rId59"/>
    <p:sldId id="259" r:id="rId60"/>
    <p:sldId id="260" r:id="rId61"/>
    <p:sldId id="261" r:id="rId62"/>
    <p:sldId id="262" r:id="rId63"/>
    <p:sldId id="263" r:id="rId64"/>
    <p:sldId id="264" r:id="rId65"/>
    <p:sldId id="265" r:id="rId66"/>
    <p:sldId id="266" r:id="rId67"/>
    <p:sldId id="267" r:id="rId68"/>
    <p:sldId id="268" r:id="rId69"/>
    <p:sldId id="269" r:id="rId70"/>
    <p:sldId id="270" r:id="rId71"/>
    <p:sldId id="271" r:id="rId72"/>
    <p:sldId id="272" r:id="rId73"/>
    <p:sldId id="273" r:id="rId74"/>
    <p:sldId id="274" r:id="rId75"/>
    <p:sldId id="275" r:id="rId76"/>
    <p:sldId id="276" r:id="rId77"/>
    <p:sldId id="277" r:id="rId78"/>
    <p:sldId id="278" r:id="rId79"/>
    <p:sldId id="279" r:id="rId80"/>
    <p:sldId id="280" r:id="rId81"/>
    <p:sldId id="281" r:id="rId82"/>
    <p:sldId id="282" r:id="rId83"/>
    <p:sldId id="283" r:id="rId84"/>
    <p:sldId id="284" r:id="rId85"/>
    <p:sldId id="285" r:id="rId86"/>
    <p:sldId id="286" r:id="rId87"/>
    <p:sldId id="287" r:id="rId88"/>
    <p:sldId id="288" r:id="rId89"/>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sa Vasquez" initials="IV" lastIdx="1" clrIdx="0">
    <p:extLst>
      <p:ext uri="{19B8F6BF-5375-455C-9EA6-DF929625EA0E}">
        <p15:presenceInfo xmlns:p15="http://schemas.microsoft.com/office/powerpoint/2012/main" userId="Isa Vasquez"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267" autoAdjust="0"/>
    <p:restoredTop sz="94660"/>
  </p:normalViewPr>
  <p:slideViewPr>
    <p:cSldViewPr snapToGrid="0">
      <p:cViewPr varScale="1">
        <p:scale>
          <a:sx n="38" d="100"/>
          <a:sy n="38" d="100"/>
        </p:scale>
        <p:origin x="1076"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commentAuthors" Target="commentAuthor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6-10T22:36:53.417" idx="1">
    <p:pos x="10" y="10"/>
    <p:text/>
    <p:extLst>
      <p:ext uri="{C676402C-5697-4E1C-873F-D02D1690AC5C}">
        <p15:threadingInfo xmlns:p15="http://schemas.microsoft.com/office/powerpoint/2012/main" timeZoneBias="300"/>
      </p:ext>
    </p:extLst>
  </p:cm>
</p:cmLst>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25F3EA-2A17-4C74-8CC9-43C7D1DCFB7A}" type="doc">
      <dgm:prSet loTypeId="urn:microsoft.com/office/officeart/2009/3/layout/PlusandMinus" loCatId="relationship" qsTypeId="urn:microsoft.com/office/officeart/2005/8/quickstyle/simple1" qsCatId="simple" csTypeId="urn:microsoft.com/office/officeart/2005/8/colors/accent0_1" csCatId="mainScheme" phldr="1"/>
      <dgm:spPr/>
      <dgm:t>
        <a:bodyPr/>
        <a:lstStyle/>
        <a:p>
          <a:endParaRPr lang="es-EC"/>
        </a:p>
      </dgm:t>
    </dgm:pt>
    <dgm:pt modelId="{04047A91-FAF7-4CD4-843E-F5618B196BB2}">
      <dgm:prSet phldrT="[Texto]"/>
      <dgm:spPr/>
      <dgm:t>
        <a:bodyPr/>
        <a:lstStyle/>
        <a:p>
          <a:r>
            <a:rPr lang="es-EC" b="1" dirty="0"/>
            <a:t>Directa: </a:t>
          </a:r>
          <a:r>
            <a:rPr lang="es-EC" b="0" dirty="0"/>
            <a:t>el investigador esta en contacto personalmente con el asunto a investigar.</a:t>
          </a:r>
          <a:endParaRPr lang="es-EC" b="1" dirty="0"/>
        </a:p>
      </dgm:t>
    </dgm:pt>
    <dgm:pt modelId="{379C141A-1921-4431-B6C2-14A8BC6409A8}" type="parTrans" cxnId="{5C0CCE72-6567-44C0-A745-500D657CD668}">
      <dgm:prSet/>
      <dgm:spPr/>
      <dgm:t>
        <a:bodyPr/>
        <a:lstStyle/>
        <a:p>
          <a:endParaRPr lang="es-EC"/>
        </a:p>
      </dgm:t>
    </dgm:pt>
    <dgm:pt modelId="{23D56CE8-898A-4825-AEE7-C72E558F3BE6}" type="sibTrans" cxnId="{5C0CCE72-6567-44C0-A745-500D657CD668}">
      <dgm:prSet/>
      <dgm:spPr/>
      <dgm:t>
        <a:bodyPr/>
        <a:lstStyle/>
        <a:p>
          <a:endParaRPr lang="es-EC"/>
        </a:p>
      </dgm:t>
    </dgm:pt>
    <dgm:pt modelId="{76CE3BAD-722A-4FB9-95F1-25CA79621F2E}">
      <dgm:prSet phldrT="[Texto]"/>
      <dgm:spPr/>
      <dgm:t>
        <a:bodyPr/>
        <a:lstStyle/>
        <a:p>
          <a:r>
            <a:rPr lang="es-EC" b="1" dirty="0"/>
            <a:t>Indirecta: </a:t>
          </a:r>
          <a:r>
            <a:rPr lang="es-EC" b="0" dirty="0"/>
            <a:t>El investigador entra en conocimiento del hecho a través de las observaciones realizadas anteriormente por otra persona. </a:t>
          </a:r>
        </a:p>
        <a:p>
          <a:endParaRPr lang="es-EC" b="1" dirty="0"/>
        </a:p>
      </dgm:t>
    </dgm:pt>
    <dgm:pt modelId="{78F0C783-1203-40BC-BAFA-EE42C7630611}" type="parTrans" cxnId="{D1D46C9A-C5CB-4F41-B96D-139B7F1B4F64}">
      <dgm:prSet/>
      <dgm:spPr/>
      <dgm:t>
        <a:bodyPr/>
        <a:lstStyle/>
        <a:p>
          <a:endParaRPr lang="es-EC"/>
        </a:p>
      </dgm:t>
    </dgm:pt>
    <dgm:pt modelId="{5BED7D05-834B-4D65-ACDD-C7820F75BFF0}" type="sibTrans" cxnId="{D1D46C9A-C5CB-4F41-B96D-139B7F1B4F64}">
      <dgm:prSet/>
      <dgm:spPr/>
      <dgm:t>
        <a:bodyPr/>
        <a:lstStyle/>
        <a:p>
          <a:endParaRPr lang="es-EC"/>
        </a:p>
      </dgm:t>
    </dgm:pt>
    <dgm:pt modelId="{73DED404-D386-4B26-AA3C-958144E70170}" type="pres">
      <dgm:prSet presAssocID="{ED25F3EA-2A17-4C74-8CC9-43C7D1DCFB7A}" presName="Name0" presStyleCnt="0">
        <dgm:presLayoutVars>
          <dgm:chMax val="2"/>
          <dgm:chPref val="2"/>
          <dgm:dir/>
          <dgm:animOne/>
          <dgm:resizeHandles val="exact"/>
        </dgm:presLayoutVars>
      </dgm:prSet>
      <dgm:spPr/>
    </dgm:pt>
    <dgm:pt modelId="{F795DFED-1F12-4ABA-A733-A67839E0A25E}" type="pres">
      <dgm:prSet presAssocID="{ED25F3EA-2A17-4C74-8CC9-43C7D1DCFB7A}" presName="Background" presStyleLbl="bgImgPlace1" presStyleIdx="0" presStyleCnt="1"/>
      <dgm:spPr/>
    </dgm:pt>
    <dgm:pt modelId="{CB9A2D5F-2BA5-4250-9D22-6504890F4948}" type="pres">
      <dgm:prSet presAssocID="{ED25F3EA-2A17-4C74-8CC9-43C7D1DCFB7A}" presName="ParentText1" presStyleLbl="revTx" presStyleIdx="0" presStyleCnt="2">
        <dgm:presLayoutVars>
          <dgm:chMax val="0"/>
          <dgm:chPref val="0"/>
          <dgm:bulletEnabled val="1"/>
        </dgm:presLayoutVars>
      </dgm:prSet>
      <dgm:spPr/>
    </dgm:pt>
    <dgm:pt modelId="{D3356AC4-E28D-4475-A607-70A3927A8B3A}" type="pres">
      <dgm:prSet presAssocID="{ED25F3EA-2A17-4C74-8CC9-43C7D1DCFB7A}" presName="ParentText2" presStyleLbl="revTx" presStyleIdx="1" presStyleCnt="2">
        <dgm:presLayoutVars>
          <dgm:chMax val="0"/>
          <dgm:chPref val="0"/>
          <dgm:bulletEnabled val="1"/>
        </dgm:presLayoutVars>
      </dgm:prSet>
      <dgm:spPr/>
    </dgm:pt>
    <dgm:pt modelId="{99303D38-3D89-43F7-BDBD-F141E6C528EF}" type="pres">
      <dgm:prSet presAssocID="{ED25F3EA-2A17-4C74-8CC9-43C7D1DCFB7A}" presName="Plus" presStyleLbl="alignNode1" presStyleIdx="0" presStyleCnt="2"/>
      <dgm:spPr/>
    </dgm:pt>
    <dgm:pt modelId="{27D62125-0D13-479C-84F1-A0448F43A794}" type="pres">
      <dgm:prSet presAssocID="{ED25F3EA-2A17-4C74-8CC9-43C7D1DCFB7A}" presName="Minus" presStyleLbl="alignNode1" presStyleIdx="1" presStyleCnt="2"/>
      <dgm:spPr/>
    </dgm:pt>
    <dgm:pt modelId="{B89D5247-6BE8-4C77-A9FD-594FA3AF9109}" type="pres">
      <dgm:prSet presAssocID="{ED25F3EA-2A17-4C74-8CC9-43C7D1DCFB7A}" presName="Divider" presStyleLbl="parChTrans1D1" presStyleIdx="0" presStyleCnt="1" custFlipHor="1" custScaleX="2000000" custScaleY="99665"/>
      <dgm:spPr/>
    </dgm:pt>
  </dgm:ptLst>
  <dgm:cxnLst>
    <dgm:cxn modelId="{BE52BF2C-422B-4156-9423-AB7D28A57B5C}" type="presOf" srcId="{76CE3BAD-722A-4FB9-95F1-25CA79621F2E}" destId="{D3356AC4-E28D-4475-A607-70A3927A8B3A}" srcOrd="0" destOrd="0" presId="urn:microsoft.com/office/officeart/2009/3/layout/PlusandMinus"/>
    <dgm:cxn modelId="{5B5D884F-54BF-40AE-89D8-FB045E8E8152}" type="presOf" srcId="{ED25F3EA-2A17-4C74-8CC9-43C7D1DCFB7A}" destId="{73DED404-D386-4B26-AA3C-958144E70170}" srcOrd="0" destOrd="0" presId="urn:microsoft.com/office/officeart/2009/3/layout/PlusandMinus"/>
    <dgm:cxn modelId="{5C0CCE72-6567-44C0-A745-500D657CD668}" srcId="{ED25F3EA-2A17-4C74-8CC9-43C7D1DCFB7A}" destId="{04047A91-FAF7-4CD4-843E-F5618B196BB2}" srcOrd="0" destOrd="0" parTransId="{379C141A-1921-4431-B6C2-14A8BC6409A8}" sibTransId="{23D56CE8-898A-4825-AEE7-C72E558F3BE6}"/>
    <dgm:cxn modelId="{D1D46C9A-C5CB-4F41-B96D-139B7F1B4F64}" srcId="{ED25F3EA-2A17-4C74-8CC9-43C7D1DCFB7A}" destId="{76CE3BAD-722A-4FB9-95F1-25CA79621F2E}" srcOrd="1" destOrd="0" parTransId="{78F0C783-1203-40BC-BAFA-EE42C7630611}" sibTransId="{5BED7D05-834B-4D65-ACDD-C7820F75BFF0}"/>
    <dgm:cxn modelId="{05C74AE7-9571-4588-AD4D-7E868958A530}" type="presOf" srcId="{04047A91-FAF7-4CD4-843E-F5618B196BB2}" destId="{CB9A2D5F-2BA5-4250-9D22-6504890F4948}" srcOrd="0" destOrd="0" presId="urn:microsoft.com/office/officeart/2009/3/layout/PlusandMinus"/>
    <dgm:cxn modelId="{54DBE5FC-47AA-4C7F-B017-D4789DA93A8C}" type="presParOf" srcId="{73DED404-D386-4B26-AA3C-958144E70170}" destId="{F795DFED-1F12-4ABA-A733-A67839E0A25E}" srcOrd="0" destOrd="0" presId="urn:microsoft.com/office/officeart/2009/3/layout/PlusandMinus"/>
    <dgm:cxn modelId="{6AB601C5-C32A-4EBA-AFF6-452498A3ABCE}" type="presParOf" srcId="{73DED404-D386-4B26-AA3C-958144E70170}" destId="{CB9A2D5F-2BA5-4250-9D22-6504890F4948}" srcOrd="1" destOrd="0" presId="urn:microsoft.com/office/officeart/2009/3/layout/PlusandMinus"/>
    <dgm:cxn modelId="{46F7CDEF-9BBB-433A-8135-AC15D45AB0E9}" type="presParOf" srcId="{73DED404-D386-4B26-AA3C-958144E70170}" destId="{D3356AC4-E28D-4475-A607-70A3927A8B3A}" srcOrd="2" destOrd="0" presId="urn:microsoft.com/office/officeart/2009/3/layout/PlusandMinus"/>
    <dgm:cxn modelId="{9C71B4E6-F7F0-4272-B663-92C6CC713342}" type="presParOf" srcId="{73DED404-D386-4B26-AA3C-958144E70170}" destId="{99303D38-3D89-43F7-BDBD-F141E6C528EF}" srcOrd="3" destOrd="0" presId="urn:microsoft.com/office/officeart/2009/3/layout/PlusandMinus"/>
    <dgm:cxn modelId="{E39CC539-2069-4503-8714-3069B7CA5221}" type="presParOf" srcId="{73DED404-D386-4B26-AA3C-958144E70170}" destId="{27D62125-0D13-479C-84F1-A0448F43A794}" srcOrd="4" destOrd="0" presId="urn:microsoft.com/office/officeart/2009/3/layout/PlusandMinus"/>
    <dgm:cxn modelId="{338402B3-31CD-4FCB-88A3-A52601E16DB4}" type="presParOf" srcId="{73DED404-D386-4B26-AA3C-958144E70170}" destId="{B89D5247-6BE8-4C77-A9FD-594FA3AF9109}" srcOrd="5" destOrd="0" presId="urn:microsoft.com/office/officeart/2009/3/layout/PlusandMinu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723F9C5-F8E3-47F7-876B-24F95CC37328}" type="doc">
      <dgm:prSet loTypeId="urn:microsoft.com/office/officeart/2005/8/layout/orgChart1" loCatId="hierarchy" qsTypeId="urn:microsoft.com/office/officeart/2005/8/quickstyle/simple2" qsCatId="simple" csTypeId="urn:microsoft.com/office/officeart/2005/8/colors/accent2_1" csCatId="accent2" phldr="1"/>
      <dgm:spPr/>
      <dgm:t>
        <a:bodyPr/>
        <a:lstStyle/>
        <a:p>
          <a:endParaRPr lang="es-EC"/>
        </a:p>
      </dgm:t>
    </dgm:pt>
    <dgm:pt modelId="{20ADB06C-92A0-4DE2-AA9D-A7D9E528DD0C}">
      <dgm:prSet phldrT="[Texto]" custT="1"/>
      <dgm:spPr/>
      <dgm:t>
        <a:bodyPr/>
        <a:lstStyle/>
        <a:p>
          <a:r>
            <a:rPr lang="es-EC" sz="2400" b="1" dirty="0">
              <a:latin typeface="Times New Roman" panose="02020603050405020304" pitchFamily="18" charset="0"/>
              <a:cs typeface="Times New Roman" panose="02020603050405020304" pitchFamily="18" charset="0"/>
            </a:rPr>
            <a:t>Clasificación de encuestas</a:t>
          </a:r>
        </a:p>
      </dgm:t>
    </dgm:pt>
    <dgm:pt modelId="{6040215B-E341-4C74-B42F-2FE63A6FE8E7}" type="parTrans" cxnId="{2E95DA25-B57F-4904-8DBD-D3CE58303274}">
      <dgm:prSet/>
      <dgm:spPr/>
      <dgm:t>
        <a:bodyPr/>
        <a:lstStyle/>
        <a:p>
          <a:endParaRPr lang="es-EC"/>
        </a:p>
      </dgm:t>
    </dgm:pt>
    <dgm:pt modelId="{70A404DD-53CD-4CEF-B083-2DB6F36193E2}" type="sibTrans" cxnId="{2E95DA25-B57F-4904-8DBD-D3CE58303274}">
      <dgm:prSet/>
      <dgm:spPr/>
      <dgm:t>
        <a:bodyPr/>
        <a:lstStyle/>
        <a:p>
          <a:endParaRPr lang="es-EC"/>
        </a:p>
      </dgm:t>
    </dgm:pt>
    <dgm:pt modelId="{FCAC5C19-9AB1-41DF-BEA2-3A401E126AD6}" type="asst">
      <dgm:prSet phldrT="[Texto]" custT="1"/>
      <dgm:spPr/>
      <dgm:t>
        <a:bodyPr/>
        <a:lstStyle/>
        <a:p>
          <a:r>
            <a:rPr lang="es-EC" sz="1800" dirty="0">
              <a:latin typeface="Times New Roman" panose="02020603050405020304" pitchFamily="18" charset="0"/>
              <a:cs typeface="Times New Roman" panose="02020603050405020304" pitchFamily="18" charset="0"/>
            </a:rPr>
            <a:t>de acuerdo a su carácter</a:t>
          </a:r>
        </a:p>
      </dgm:t>
    </dgm:pt>
    <dgm:pt modelId="{22B40A07-CE00-44AB-936E-53C5F424EFF0}" type="parTrans" cxnId="{D4A22852-9419-4B20-AC89-9A362E24EDE2}">
      <dgm:prSet/>
      <dgm:spPr/>
      <dgm:t>
        <a:bodyPr/>
        <a:lstStyle/>
        <a:p>
          <a:endParaRPr lang="es-EC"/>
        </a:p>
      </dgm:t>
    </dgm:pt>
    <dgm:pt modelId="{726CEB79-440B-48DE-8CCF-E82EED90FD22}" type="sibTrans" cxnId="{D4A22852-9419-4B20-AC89-9A362E24EDE2}">
      <dgm:prSet/>
      <dgm:spPr/>
      <dgm:t>
        <a:bodyPr/>
        <a:lstStyle/>
        <a:p>
          <a:endParaRPr lang="es-EC"/>
        </a:p>
      </dgm:t>
    </dgm:pt>
    <dgm:pt modelId="{86329043-975D-48F9-BD32-82C86C826B8C}">
      <dgm:prSet phldrT="[Texto]" custT="1"/>
      <dgm:spPr/>
      <dgm:t>
        <a:bodyPr/>
        <a:lstStyle/>
        <a:p>
          <a:pPr algn="ctr"/>
          <a:r>
            <a:rPr lang="es-EC" sz="1800" b="1" dirty="0">
              <a:latin typeface="Times New Roman" panose="02020603050405020304" pitchFamily="18" charset="0"/>
              <a:cs typeface="Times New Roman" panose="02020603050405020304" pitchFamily="18" charset="0"/>
            </a:rPr>
            <a:t>Cuestionario individual</a:t>
          </a:r>
        </a:p>
        <a:p>
          <a:pPr algn="just"/>
          <a:r>
            <a:rPr lang="es-EC" sz="1800" dirty="0">
              <a:latin typeface="Times New Roman" panose="02020603050405020304" pitchFamily="18" charset="0"/>
              <a:cs typeface="Times New Roman" panose="02020603050405020304" pitchFamily="18" charset="0"/>
            </a:rPr>
            <a:t> Es el que el encuestado contesta de forma individual por escrito y sin que intervenga para nada el encuestador.</a:t>
          </a:r>
        </a:p>
      </dgm:t>
    </dgm:pt>
    <dgm:pt modelId="{EFD836B5-A91F-4BEB-8935-E92A950556AE}" type="parTrans" cxnId="{C5975151-B8A7-4617-A3BB-5F66B8B44AF9}">
      <dgm:prSet/>
      <dgm:spPr/>
      <dgm:t>
        <a:bodyPr/>
        <a:lstStyle/>
        <a:p>
          <a:endParaRPr lang="es-EC"/>
        </a:p>
      </dgm:t>
    </dgm:pt>
    <dgm:pt modelId="{DD1DEA37-E201-44EF-A729-FA5C86968E4D}" type="sibTrans" cxnId="{C5975151-B8A7-4617-A3BB-5F66B8B44AF9}">
      <dgm:prSet/>
      <dgm:spPr/>
      <dgm:t>
        <a:bodyPr/>
        <a:lstStyle/>
        <a:p>
          <a:endParaRPr lang="es-EC"/>
        </a:p>
      </dgm:t>
    </dgm:pt>
    <dgm:pt modelId="{340FA94E-3E87-4BAD-AA12-9980B12549F2}">
      <dgm:prSet phldrT="[Texto]" custT="1"/>
      <dgm:spPr/>
      <dgm:t>
        <a:bodyPr/>
        <a:lstStyle/>
        <a:p>
          <a:pPr algn="just"/>
          <a:r>
            <a:rPr lang="es-EC" sz="1800" b="1" dirty="0">
              <a:latin typeface="Times New Roman" panose="02020603050405020304" pitchFamily="18" charset="0"/>
              <a:cs typeface="Times New Roman" panose="02020603050405020304" pitchFamily="18" charset="0"/>
            </a:rPr>
            <a:t>Cuestionario-lista</a:t>
          </a:r>
          <a:r>
            <a:rPr lang="es-EC" sz="1800" dirty="0">
              <a:latin typeface="Times New Roman" panose="02020603050405020304" pitchFamily="18" charset="0"/>
              <a:cs typeface="Times New Roman" panose="02020603050405020304" pitchFamily="18" charset="0"/>
            </a:rPr>
            <a:t> </a:t>
          </a:r>
          <a:br>
            <a:rPr lang="es-EC" sz="1800" dirty="0">
              <a:latin typeface="Times New Roman" panose="02020603050405020304" pitchFamily="18" charset="0"/>
              <a:cs typeface="Times New Roman" panose="02020603050405020304" pitchFamily="18" charset="0"/>
            </a:rPr>
          </a:br>
          <a:r>
            <a:rPr lang="es-EC" sz="1800" dirty="0">
              <a:latin typeface="Times New Roman" panose="02020603050405020304" pitchFamily="18" charset="0"/>
              <a:cs typeface="Times New Roman" panose="02020603050405020304" pitchFamily="18" charset="0"/>
            </a:rPr>
            <a:t>El cuestionario es preguntado al encuestado en una entrevista por uno de los especialistas de la investigación.</a:t>
          </a:r>
        </a:p>
      </dgm:t>
    </dgm:pt>
    <dgm:pt modelId="{0C901113-0435-449D-A403-CAB8515FCBBF}" type="parTrans" cxnId="{19CCFF6B-399B-43D7-859F-5D8851A8DFFD}">
      <dgm:prSet/>
      <dgm:spPr/>
      <dgm:t>
        <a:bodyPr/>
        <a:lstStyle/>
        <a:p>
          <a:endParaRPr lang="es-EC"/>
        </a:p>
      </dgm:t>
    </dgm:pt>
    <dgm:pt modelId="{D98811A1-9A99-4168-802D-9744AD64BA03}" type="sibTrans" cxnId="{19CCFF6B-399B-43D7-859F-5D8851A8DFFD}">
      <dgm:prSet/>
      <dgm:spPr/>
      <dgm:t>
        <a:bodyPr/>
        <a:lstStyle/>
        <a:p>
          <a:endParaRPr lang="es-EC"/>
        </a:p>
      </dgm:t>
    </dgm:pt>
    <dgm:pt modelId="{4AD3CD61-5968-4796-8853-C68CF6D53A42}" type="pres">
      <dgm:prSet presAssocID="{2723F9C5-F8E3-47F7-876B-24F95CC37328}" presName="hierChild1" presStyleCnt="0">
        <dgm:presLayoutVars>
          <dgm:orgChart val="1"/>
          <dgm:chPref val="1"/>
          <dgm:dir/>
          <dgm:animOne val="branch"/>
          <dgm:animLvl val="lvl"/>
          <dgm:resizeHandles/>
        </dgm:presLayoutVars>
      </dgm:prSet>
      <dgm:spPr/>
    </dgm:pt>
    <dgm:pt modelId="{689A5E0B-F28E-4BFB-9E44-9297F0A9966C}" type="pres">
      <dgm:prSet presAssocID="{20ADB06C-92A0-4DE2-AA9D-A7D9E528DD0C}" presName="hierRoot1" presStyleCnt="0">
        <dgm:presLayoutVars>
          <dgm:hierBranch val="init"/>
        </dgm:presLayoutVars>
      </dgm:prSet>
      <dgm:spPr/>
    </dgm:pt>
    <dgm:pt modelId="{0B62BE44-D849-463E-B2DB-05837A870A5F}" type="pres">
      <dgm:prSet presAssocID="{20ADB06C-92A0-4DE2-AA9D-A7D9E528DD0C}" presName="rootComposite1" presStyleCnt="0"/>
      <dgm:spPr/>
    </dgm:pt>
    <dgm:pt modelId="{52E705A3-2C8C-4DD3-B696-5B38F42D2428}" type="pres">
      <dgm:prSet presAssocID="{20ADB06C-92A0-4DE2-AA9D-A7D9E528DD0C}" presName="rootText1" presStyleLbl="node0" presStyleIdx="0" presStyleCnt="1">
        <dgm:presLayoutVars>
          <dgm:chPref val="3"/>
        </dgm:presLayoutVars>
      </dgm:prSet>
      <dgm:spPr/>
    </dgm:pt>
    <dgm:pt modelId="{4C61EBE7-138D-4C6D-8F21-5E854BE26AD8}" type="pres">
      <dgm:prSet presAssocID="{20ADB06C-92A0-4DE2-AA9D-A7D9E528DD0C}" presName="rootConnector1" presStyleLbl="node1" presStyleIdx="0" presStyleCnt="0"/>
      <dgm:spPr/>
    </dgm:pt>
    <dgm:pt modelId="{273EECD9-E0B5-43E4-B9EE-8269FD106D35}" type="pres">
      <dgm:prSet presAssocID="{20ADB06C-92A0-4DE2-AA9D-A7D9E528DD0C}" presName="hierChild2" presStyleCnt="0"/>
      <dgm:spPr/>
    </dgm:pt>
    <dgm:pt modelId="{6FA6B9EB-C578-4AB2-9BEC-2FDCAC013D1B}" type="pres">
      <dgm:prSet presAssocID="{EFD836B5-A91F-4BEB-8935-E92A950556AE}" presName="Name37" presStyleLbl="parChTrans1D2" presStyleIdx="0" presStyleCnt="3"/>
      <dgm:spPr/>
    </dgm:pt>
    <dgm:pt modelId="{AC67B10F-D21D-40D7-BE91-42FB7E33E904}" type="pres">
      <dgm:prSet presAssocID="{86329043-975D-48F9-BD32-82C86C826B8C}" presName="hierRoot2" presStyleCnt="0">
        <dgm:presLayoutVars>
          <dgm:hierBranch val="init"/>
        </dgm:presLayoutVars>
      </dgm:prSet>
      <dgm:spPr/>
    </dgm:pt>
    <dgm:pt modelId="{1CC36327-1264-463D-BDA2-591444327262}" type="pres">
      <dgm:prSet presAssocID="{86329043-975D-48F9-BD32-82C86C826B8C}" presName="rootComposite" presStyleCnt="0"/>
      <dgm:spPr/>
    </dgm:pt>
    <dgm:pt modelId="{3B891911-E802-4393-B330-F806459F9404}" type="pres">
      <dgm:prSet presAssocID="{86329043-975D-48F9-BD32-82C86C826B8C}" presName="rootText" presStyleLbl="node2" presStyleIdx="0" presStyleCnt="2">
        <dgm:presLayoutVars>
          <dgm:chPref val="3"/>
        </dgm:presLayoutVars>
      </dgm:prSet>
      <dgm:spPr/>
    </dgm:pt>
    <dgm:pt modelId="{F631563F-FA16-474E-9613-64AE2D6D48D3}" type="pres">
      <dgm:prSet presAssocID="{86329043-975D-48F9-BD32-82C86C826B8C}" presName="rootConnector" presStyleLbl="node2" presStyleIdx="0" presStyleCnt="2"/>
      <dgm:spPr/>
    </dgm:pt>
    <dgm:pt modelId="{57EFC777-EA6F-43DB-B91B-1ED15D6BD39A}" type="pres">
      <dgm:prSet presAssocID="{86329043-975D-48F9-BD32-82C86C826B8C}" presName="hierChild4" presStyleCnt="0"/>
      <dgm:spPr/>
    </dgm:pt>
    <dgm:pt modelId="{7FB8220C-F846-4A25-A703-E6A009E3A748}" type="pres">
      <dgm:prSet presAssocID="{86329043-975D-48F9-BD32-82C86C826B8C}" presName="hierChild5" presStyleCnt="0"/>
      <dgm:spPr/>
    </dgm:pt>
    <dgm:pt modelId="{B2F33A0E-476A-4217-A49C-54E35B97CE7A}" type="pres">
      <dgm:prSet presAssocID="{0C901113-0435-449D-A403-CAB8515FCBBF}" presName="Name37" presStyleLbl="parChTrans1D2" presStyleIdx="1" presStyleCnt="3"/>
      <dgm:spPr/>
    </dgm:pt>
    <dgm:pt modelId="{D4CEE8BD-2490-4CB3-AE94-CB61FA428C1C}" type="pres">
      <dgm:prSet presAssocID="{340FA94E-3E87-4BAD-AA12-9980B12549F2}" presName="hierRoot2" presStyleCnt="0">
        <dgm:presLayoutVars>
          <dgm:hierBranch val="init"/>
        </dgm:presLayoutVars>
      </dgm:prSet>
      <dgm:spPr/>
    </dgm:pt>
    <dgm:pt modelId="{028927B9-F39E-4391-ABD7-40B63AE39DD5}" type="pres">
      <dgm:prSet presAssocID="{340FA94E-3E87-4BAD-AA12-9980B12549F2}" presName="rootComposite" presStyleCnt="0"/>
      <dgm:spPr/>
    </dgm:pt>
    <dgm:pt modelId="{A9B4EA10-1481-4E4D-8BA1-63EBD738AFD5}" type="pres">
      <dgm:prSet presAssocID="{340FA94E-3E87-4BAD-AA12-9980B12549F2}" presName="rootText" presStyleLbl="node2" presStyleIdx="1" presStyleCnt="2" custLinFactNeighborX="14938">
        <dgm:presLayoutVars>
          <dgm:chPref val="3"/>
        </dgm:presLayoutVars>
      </dgm:prSet>
      <dgm:spPr/>
    </dgm:pt>
    <dgm:pt modelId="{CE0D5583-40BB-4579-B779-AE438C7F2B6A}" type="pres">
      <dgm:prSet presAssocID="{340FA94E-3E87-4BAD-AA12-9980B12549F2}" presName="rootConnector" presStyleLbl="node2" presStyleIdx="1" presStyleCnt="2"/>
      <dgm:spPr/>
    </dgm:pt>
    <dgm:pt modelId="{918C1FC6-CA8D-4F1D-BB9C-58AC7B0E8902}" type="pres">
      <dgm:prSet presAssocID="{340FA94E-3E87-4BAD-AA12-9980B12549F2}" presName="hierChild4" presStyleCnt="0"/>
      <dgm:spPr/>
    </dgm:pt>
    <dgm:pt modelId="{60556AB3-F630-46AB-97F5-C092A0BDF410}" type="pres">
      <dgm:prSet presAssocID="{340FA94E-3E87-4BAD-AA12-9980B12549F2}" presName="hierChild5" presStyleCnt="0"/>
      <dgm:spPr/>
    </dgm:pt>
    <dgm:pt modelId="{B6FB619E-3068-4941-B3A3-7F543A2F02DE}" type="pres">
      <dgm:prSet presAssocID="{20ADB06C-92A0-4DE2-AA9D-A7D9E528DD0C}" presName="hierChild3" presStyleCnt="0"/>
      <dgm:spPr/>
    </dgm:pt>
    <dgm:pt modelId="{882B6E1C-C45D-4CFF-B975-332D6D0C7A5C}" type="pres">
      <dgm:prSet presAssocID="{22B40A07-CE00-44AB-936E-53C5F424EFF0}" presName="Name111" presStyleLbl="parChTrans1D2" presStyleIdx="2" presStyleCnt="3"/>
      <dgm:spPr/>
    </dgm:pt>
    <dgm:pt modelId="{720FBA2C-D8BB-46AA-A7A8-F3F860B8DBF5}" type="pres">
      <dgm:prSet presAssocID="{FCAC5C19-9AB1-41DF-BEA2-3A401E126AD6}" presName="hierRoot3" presStyleCnt="0">
        <dgm:presLayoutVars>
          <dgm:hierBranch val="init"/>
        </dgm:presLayoutVars>
      </dgm:prSet>
      <dgm:spPr/>
    </dgm:pt>
    <dgm:pt modelId="{7F02F2DD-D51E-4AD0-83B1-83E5D9696629}" type="pres">
      <dgm:prSet presAssocID="{FCAC5C19-9AB1-41DF-BEA2-3A401E126AD6}" presName="rootComposite3" presStyleCnt="0"/>
      <dgm:spPr/>
    </dgm:pt>
    <dgm:pt modelId="{989644BE-764B-4213-AF4C-440A55905476}" type="pres">
      <dgm:prSet presAssocID="{FCAC5C19-9AB1-41DF-BEA2-3A401E126AD6}" presName="rootText3" presStyleLbl="asst1" presStyleIdx="0" presStyleCnt="1" custScaleX="80212" custScaleY="57118">
        <dgm:presLayoutVars>
          <dgm:chPref val="3"/>
        </dgm:presLayoutVars>
      </dgm:prSet>
      <dgm:spPr/>
    </dgm:pt>
    <dgm:pt modelId="{D32BA63E-8DE9-4E28-8E10-112C4F8B9DB7}" type="pres">
      <dgm:prSet presAssocID="{FCAC5C19-9AB1-41DF-BEA2-3A401E126AD6}" presName="rootConnector3" presStyleLbl="asst1" presStyleIdx="0" presStyleCnt="1"/>
      <dgm:spPr/>
    </dgm:pt>
    <dgm:pt modelId="{AAEDB7E9-77FA-4716-870C-42FF984B726D}" type="pres">
      <dgm:prSet presAssocID="{FCAC5C19-9AB1-41DF-BEA2-3A401E126AD6}" presName="hierChild6" presStyleCnt="0"/>
      <dgm:spPr/>
    </dgm:pt>
    <dgm:pt modelId="{E0DA2F5F-2274-4E73-81D5-395E2067926B}" type="pres">
      <dgm:prSet presAssocID="{FCAC5C19-9AB1-41DF-BEA2-3A401E126AD6}" presName="hierChild7" presStyleCnt="0"/>
      <dgm:spPr/>
    </dgm:pt>
  </dgm:ptLst>
  <dgm:cxnLst>
    <dgm:cxn modelId="{CFBD6913-58C9-4D29-BC3F-95D359F0CB71}" type="presOf" srcId="{20ADB06C-92A0-4DE2-AA9D-A7D9E528DD0C}" destId="{52E705A3-2C8C-4DD3-B696-5B38F42D2428}" srcOrd="0" destOrd="0" presId="urn:microsoft.com/office/officeart/2005/8/layout/orgChart1"/>
    <dgm:cxn modelId="{2E95DA25-B57F-4904-8DBD-D3CE58303274}" srcId="{2723F9C5-F8E3-47F7-876B-24F95CC37328}" destId="{20ADB06C-92A0-4DE2-AA9D-A7D9E528DD0C}" srcOrd="0" destOrd="0" parTransId="{6040215B-E341-4C74-B42F-2FE63A6FE8E7}" sibTransId="{70A404DD-53CD-4CEF-B083-2DB6F36193E2}"/>
    <dgm:cxn modelId="{78CBCB38-8BAF-4291-89FA-2323F56AFCC8}" type="presOf" srcId="{0C901113-0435-449D-A403-CAB8515FCBBF}" destId="{B2F33A0E-476A-4217-A49C-54E35B97CE7A}" srcOrd="0" destOrd="0" presId="urn:microsoft.com/office/officeart/2005/8/layout/orgChart1"/>
    <dgm:cxn modelId="{4D6D3A64-59B4-4FF3-8E4B-BA679EFC3499}" type="presOf" srcId="{22B40A07-CE00-44AB-936E-53C5F424EFF0}" destId="{882B6E1C-C45D-4CFF-B975-332D6D0C7A5C}" srcOrd="0" destOrd="0" presId="urn:microsoft.com/office/officeart/2005/8/layout/orgChart1"/>
    <dgm:cxn modelId="{A7D2F646-BC68-48CB-A576-EF40B96EB62E}" type="presOf" srcId="{EFD836B5-A91F-4BEB-8935-E92A950556AE}" destId="{6FA6B9EB-C578-4AB2-9BEC-2FDCAC013D1B}" srcOrd="0" destOrd="0" presId="urn:microsoft.com/office/officeart/2005/8/layout/orgChart1"/>
    <dgm:cxn modelId="{19CCFF6B-399B-43D7-859F-5D8851A8DFFD}" srcId="{20ADB06C-92A0-4DE2-AA9D-A7D9E528DD0C}" destId="{340FA94E-3E87-4BAD-AA12-9980B12549F2}" srcOrd="2" destOrd="0" parTransId="{0C901113-0435-449D-A403-CAB8515FCBBF}" sibTransId="{D98811A1-9A99-4168-802D-9744AD64BA03}"/>
    <dgm:cxn modelId="{BA211C6E-8E82-4529-948D-F65E433DE39C}" type="presOf" srcId="{86329043-975D-48F9-BD32-82C86C826B8C}" destId="{F631563F-FA16-474E-9613-64AE2D6D48D3}" srcOrd="1" destOrd="0" presId="urn:microsoft.com/office/officeart/2005/8/layout/orgChart1"/>
    <dgm:cxn modelId="{C5975151-B8A7-4617-A3BB-5F66B8B44AF9}" srcId="{20ADB06C-92A0-4DE2-AA9D-A7D9E528DD0C}" destId="{86329043-975D-48F9-BD32-82C86C826B8C}" srcOrd="1" destOrd="0" parTransId="{EFD836B5-A91F-4BEB-8935-E92A950556AE}" sibTransId="{DD1DEA37-E201-44EF-A729-FA5C86968E4D}"/>
    <dgm:cxn modelId="{D4A22852-9419-4B20-AC89-9A362E24EDE2}" srcId="{20ADB06C-92A0-4DE2-AA9D-A7D9E528DD0C}" destId="{FCAC5C19-9AB1-41DF-BEA2-3A401E126AD6}" srcOrd="0" destOrd="0" parTransId="{22B40A07-CE00-44AB-936E-53C5F424EFF0}" sibTransId="{726CEB79-440B-48DE-8CCF-E82EED90FD22}"/>
    <dgm:cxn modelId="{5F984080-781D-4B4C-9532-99A5B49C9F63}" type="presOf" srcId="{FCAC5C19-9AB1-41DF-BEA2-3A401E126AD6}" destId="{989644BE-764B-4213-AF4C-440A55905476}" srcOrd="0" destOrd="0" presId="urn:microsoft.com/office/officeart/2005/8/layout/orgChart1"/>
    <dgm:cxn modelId="{5E1FDA91-0B07-4641-9E4B-97FA6FDF6EF6}" type="presOf" srcId="{2723F9C5-F8E3-47F7-876B-24F95CC37328}" destId="{4AD3CD61-5968-4796-8853-C68CF6D53A42}" srcOrd="0" destOrd="0" presId="urn:microsoft.com/office/officeart/2005/8/layout/orgChart1"/>
    <dgm:cxn modelId="{91096E96-B9A7-4321-B209-745A2818FB20}" type="presOf" srcId="{340FA94E-3E87-4BAD-AA12-9980B12549F2}" destId="{A9B4EA10-1481-4E4D-8BA1-63EBD738AFD5}" srcOrd="0" destOrd="0" presId="urn:microsoft.com/office/officeart/2005/8/layout/orgChart1"/>
    <dgm:cxn modelId="{D9F2C4B9-A6E3-48B9-B1E6-54754AFE6E36}" type="presOf" srcId="{340FA94E-3E87-4BAD-AA12-9980B12549F2}" destId="{CE0D5583-40BB-4579-B779-AE438C7F2B6A}" srcOrd="1" destOrd="0" presId="urn:microsoft.com/office/officeart/2005/8/layout/orgChart1"/>
    <dgm:cxn modelId="{6D38B6D1-90DB-41F0-B05F-2415C95B2606}" type="presOf" srcId="{86329043-975D-48F9-BD32-82C86C826B8C}" destId="{3B891911-E802-4393-B330-F806459F9404}" srcOrd="0" destOrd="0" presId="urn:microsoft.com/office/officeart/2005/8/layout/orgChart1"/>
    <dgm:cxn modelId="{E07B86D3-2CC3-4F21-B5F4-13C53C686153}" type="presOf" srcId="{20ADB06C-92A0-4DE2-AA9D-A7D9E528DD0C}" destId="{4C61EBE7-138D-4C6D-8F21-5E854BE26AD8}" srcOrd="1" destOrd="0" presId="urn:microsoft.com/office/officeart/2005/8/layout/orgChart1"/>
    <dgm:cxn modelId="{EA9FE4F2-462F-4F1D-99C4-BFB49A1FEAF3}" type="presOf" srcId="{FCAC5C19-9AB1-41DF-BEA2-3A401E126AD6}" destId="{D32BA63E-8DE9-4E28-8E10-112C4F8B9DB7}" srcOrd="1" destOrd="0" presId="urn:microsoft.com/office/officeart/2005/8/layout/orgChart1"/>
    <dgm:cxn modelId="{86F86D55-BA49-4D0B-8C47-D21286EE5E76}" type="presParOf" srcId="{4AD3CD61-5968-4796-8853-C68CF6D53A42}" destId="{689A5E0B-F28E-4BFB-9E44-9297F0A9966C}" srcOrd="0" destOrd="0" presId="urn:microsoft.com/office/officeart/2005/8/layout/orgChart1"/>
    <dgm:cxn modelId="{6776B025-0293-4013-BE32-FA4FC3ED88AE}" type="presParOf" srcId="{689A5E0B-F28E-4BFB-9E44-9297F0A9966C}" destId="{0B62BE44-D849-463E-B2DB-05837A870A5F}" srcOrd="0" destOrd="0" presId="urn:microsoft.com/office/officeart/2005/8/layout/orgChart1"/>
    <dgm:cxn modelId="{8725C400-4B4D-4333-84FA-7D91D328D5BD}" type="presParOf" srcId="{0B62BE44-D849-463E-B2DB-05837A870A5F}" destId="{52E705A3-2C8C-4DD3-B696-5B38F42D2428}" srcOrd="0" destOrd="0" presId="urn:microsoft.com/office/officeart/2005/8/layout/orgChart1"/>
    <dgm:cxn modelId="{BFFCCF76-918D-4BB2-A600-49DA2E18BAE6}" type="presParOf" srcId="{0B62BE44-D849-463E-B2DB-05837A870A5F}" destId="{4C61EBE7-138D-4C6D-8F21-5E854BE26AD8}" srcOrd="1" destOrd="0" presId="urn:microsoft.com/office/officeart/2005/8/layout/orgChart1"/>
    <dgm:cxn modelId="{6188A08E-51C1-4595-8CCC-A82A18C274F6}" type="presParOf" srcId="{689A5E0B-F28E-4BFB-9E44-9297F0A9966C}" destId="{273EECD9-E0B5-43E4-B9EE-8269FD106D35}" srcOrd="1" destOrd="0" presId="urn:microsoft.com/office/officeart/2005/8/layout/orgChart1"/>
    <dgm:cxn modelId="{072EDEC0-052B-4369-9918-5318CB73CB0A}" type="presParOf" srcId="{273EECD9-E0B5-43E4-B9EE-8269FD106D35}" destId="{6FA6B9EB-C578-4AB2-9BEC-2FDCAC013D1B}" srcOrd="0" destOrd="0" presId="urn:microsoft.com/office/officeart/2005/8/layout/orgChart1"/>
    <dgm:cxn modelId="{0F365F16-E4A3-4EA8-AF01-B2782E0AEBD6}" type="presParOf" srcId="{273EECD9-E0B5-43E4-B9EE-8269FD106D35}" destId="{AC67B10F-D21D-40D7-BE91-42FB7E33E904}" srcOrd="1" destOrd="0" presId="urn:microsoft.com/office/officeart/2005/8/layout/orgChart1"/>
    <dgm:cxn modelId="{BA1E6BB2-7018-44A6-AF0E-32EEEC5F33C2}" type="presParOf" srcId="{AC67B10F-D21D-40D7-BE91-42FB7E33E904}" destId="{1CC36327-1264-463D-BDA2-591444327262}" srcOrd="0" destOrd="0" presId="urn:microsoft.com/office/officeart/2005/8/layout/orgChart1"/>
    <dgm:cxn modelId="{E9A6E85E-C6AC-4996-9853-F5D46A778871}" type="presParOf" srcId="{1CC36327-1264-463D-BDA2-591444327262}" destId="{3B891911-E802-4393-B330-F806459F9404}" srcOrd="0" destOrd="0" presId="urn:microsoft.com/office/officeart/2005/8/layout/orgChart1"/>
    <dgm:cxn modelId="{7C23C723-6914-4454-9A71-D97077AD4748}" type="presParOf" srcId="{1CC36327-1264-463D-BDA2-591444327262}" destId="{F631563F-FA16-474E-9613-64AE2D6D48D3}" srcOrd="1" destOrd="0" presId="urn:microsoft.com/office/officeart/2005/8/layout/orgChart1"/>
    <dgm:cxn modelId="{60AB7909-C2B1-46D6-B0B6-9DE0DDD5A3B0}" type="presParOf" srcId="{AC67B10F-D21D-40D7-BE91-42FB7E33E904}" destId="{57EFC777-EA6F-43DB-B91B-1ED15D6BD39A}" srcOrd="1" destOrd="0" presId="urn:microsoft.com/office/officeart/2005/8/layout/orgChart1"/>
    <dgm:cxn modelId="{3A58DEDD-DF4F-40DE-9AAE-040433E2AE6E}" type="presParOf" srcId="{AC67B10F-D21D-40D7-BE91-42FB7E33E904}" destId="{7FB8220C-F846-4A25-A703-E6A009E3A748}" srcOrd="2" destOrd="0" presId="urn:microsoft.com/office/officeart/2005/8/layout/orgChart1"/>
    <dgm:cxn modelId="{DEFF6E68-4622-4E2C-A96E-9B4229EAD753}" type="presParOf" srcId="{273EECD9-E0B5-43E4-B9EE-8269FD106D35}" destId="{B2F33A0E-476A-4217-A49C-54E35B97CE7A}" srcOrd="2" destOrd="0" presId="urn:microsoft.com/office/officeart/2005/8/layout/orgChart1"/>
    <dgm:cxn modelId="{BE9C8868-8A64-480A-AF80-830FC7A5A75C}" type="presParOf" srcId="{273EECD9-E0B5-43E4-B9EE-8269FD106D35}" destId="{D4CEE8BD-2490-4CB3-AE94-CB61FA428C1C}" srcOrd="3" destOrd="0" presId="urn:microsoft.com/office/officeart/2005/8/layout/orgChart1"/>
    <dgm:cxn modelId="{704B2C17-1C86-4A3C-95C8-FEF568ECD210}" type="presParOf" srcId="{D4CEE8BD-2490-4CB3-AE94-CB61FA428C1C}" destId="{028927B9-F39E-4391-ABD7-40B63AE39DD5}" srcOrd="0" destOrd="0" presId="urn:microsoft.com/office/officeart/2005/8/layout/orgChart1"/>
    <dgm:cxn modelId="{5E29D326-C376-4791-B0C4-023BDC6EB9F2}" type="presParOf" srcId="{028927B9-F39E-4391-ABD7-40B63AE39DD5}" destId="{A9B4EA10-1481-4E4D-8BA1-63EBD738AFD5}" srcOrd="0" destOrd="0" presId="urn:microsoft.com/office/officeart/2005/8/layout/orgChart1"/>
    <dgm:cxn modelId="{2EA55957-EB01-4A66-97C7-C1AFD1053E13}" type="presParOf" srcId="{028927B9-F39E-4391-ABD7-40B63AE39DD5}" destId="{CE0D5583-40BB-4579-B779-AE438C7F2B6A}" srcOrd="1" destOrd="0" presId="urn:microsoft.com/office/officeart/2005/8/layout/orgChart1"/>
    <dgm:cxn modelId="{035E30FF-FFC4-4B6D-A4C0-F67FAC0D3ED6}" type="presParOf" srcId="{D4CEE8BD-2490-4CB3-AE94-CB61FA428C1C}" destId="{918C1FC6-CA8D-4F1D-BB9C-58AC7B0E8902}" srcOrd="1" destOrd="0" presId="urn:microsoft.com/office/officeart/2005/8/layout/orgChart1"/>
    <dgm:cxn modelId="{C466079C-AEE0-4B63-BF85-D1DD5AAD2685}" type="presParOf" srcId="{D4CEE8BD-2490-4CB3-AE94-CB61FA428C1C}" destId="{60556AB3-F630-46AB-97F5-C092A0BDF410}" srcOrd="2" destOrd="0" presId="urn:microsoft.com/office/officeart/2005/8/layout/orgChart1"/>
    <dgm:cxn modelId="{4FD7CE88-7305-4173-9603-357B99E4BA43}" type="presParOf" srcId="{689A5E0B-F28E-4BFB-9E44-9297F0A9966C}" destId="{B6FB619E-3068-4941-B3A3-7F543A2F02DE}" srcOrd="2" destOrd="0" presId="urn:microsoft.com/office/officeart/2005/8/layout/orgChart1"/>
    <dgm:cxn modelId="{832B59C2-E178-46F9-9B98-6C57E2A893F3}" type="presParOf" srcId="{B6FB619E-3068-4941-B3A3-7F543A2F02DE}" destId="{882B6E1C-C45D-4CFF-B975-332D6D0C7A5C}" srcOrd="0" destOrd="0" presId="urn:microsoft.com/office/officeart/2005/8/layout/orgChart1"/>
    <dgm:cxn modelId="{D72C5B94-BAD1-4911-A924-A37B9861792C}" type="presParOf" srcId="{B6FB619E-3068-4941-B3A3-7F543A2F02DE}" destId="{720FBA2C-D8BB-46AA-A7A8-F3F860B8DBF5}" srcOrd="1" destOrd="0" presId="urn:microsoft.com/office/officeart/2005/8/layout/orgChart1"/>
    <dgm:cxn modelId="{A0ACC79B-E007-41DE-841A-9E861D6E2418}" type="presParOf" srcId="{720FBA2C-D8BB-46AA-A7A8-F3F860B8DBF5}" destId="{7F02F2DD-D51E-4AD0-83B1-83E5D9696629}" srcOrd="0" destOrd="0" presId="urn:microsoft.com/office/officeart/2005/8/layout/orgChart1"/>
    <dgm:cxn modelId="{CE86F7DF-12E5-4ECA-8476-DF92045586E1}" type="presParOf" srcId="{7F02F2DD-D51E-4AD0-83B1-83E5D9696629}" destId="{989644BE-764B-4213-AF4C-440A55905476}" srcOrd="0" destOrd="0" presId="urn:microsoft.com/office/officeart/2005/8/layout/orgChart1"/>
    <dgm:cxn modelId="{3C5A118D-24F3-4399-840B-26C56591550E}" type="presParOf" srcId="{7F02F2DD-D51E-4AD0-83B1-83E5D9696629}" destId="{D32BA63E-8DE9-4E28-8E10-112C4F8B9DB7}" srcOrd="1" destOrd="0" presId="urn:microsoft.com/office/officeart/2005/8/layout/orgChart1"/>
    <dgm:cxn modelId="{C1CD8CB6-3B8E-435F-BB4C-FC0E064EAF6D}" type="presParOf" srcId="{720FBA2C-D8BB-46AA-A7A8-F3F860B8DBF5}" destId="{AAEDB7E9-77FA-4716-870C-42FF984B726D}" srcOrd="1" destOrd="0" presId="urn:microsoft.com/office/officeart/2005/8/layout/orgChart1"/>
    <dgm:cxn modelId="{37C39E78-45A5-49EA-B363-DE624F3152A7}" type="presParOf" srcId="{720FBA2C-D8BB-46AA-A7A8-F3F860B8DBF5}" destId="{E0DA2F5F-2274-4E73-81D5-395E2067926B}"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00756EE-6EC6-4B8D-B886-AA09E8C24D5F}" type="doc">
      <dgm:prSet loTypeId="urn:microsoft.com/office/officeart/2008/layout/AlternatingHexagons" loCatId="list" qsTypeId="urn:microsoft.com/office/officeart/2005/8/quickstyle/simple2" qsCatId="simple" csTypeId="urn:microsoft.com/office/officeart/2005/8/colors/accent0_2" csCatId="mainScheme" phldr="1"/>
      <dgm:spPr/>
      <dgm:t>
        <a:bodyPr/>
        <a:lstStyle/>
        <a:p>
          <a:endParaRPr lang="es-EC"/>
        </a:p>
      </dgm:t>
    </dgm:pt>
    <dgm:pt modelId="{FF1493D2-8A08-481D-9D5F-0B6140F09CEB}">
      <dgm:prSet phldrT="[Texto]" custT="1"/>
      <dgm:spPr/>
      <dgm:t>
        <a:bodyPr/>
        <a:lstStyle/>
        <a:p>
          <a:r>
            <a:rPr lang="es-EC" sz="2400" b="1" dirty="0">
              <a:latin typeface="Times New Roman" panose="02020603050405020304" pitchFamily="18" charset="0"/>
              <a:cs typeface="Times New Roman" panose="02020603050405020304" pitchFamily="18" charset="0"/>
            </a:rPr>
            <a:t>Tipos de preguntas que pueden plantearse</a:t>
          </a:r>
        </a:p>
      </dgm:t>
    </dgm:pt>
    <dgm:pt modelId="{CBEEAC1B-5C1F-41DE-BD36-BFFCC5D0E800}" type="parTrans" cxnId="{C64E8A50-FAA9-4F17-B360-0568F9C6446E}">
      <dgm:prSet/>
      <dgm:spPr/>
      <dgm:t>
        <a:bodyPr/>
        <a:lstStyle/>
        <a:p>
          <a:endParaRPr lang="es-EC"/>
        </a:p>
      </dgm:t>
    </dgm:pt>
    <dgm:pt modelId="{DD4597A3-5D94-4588-8174-8652010225C1}" type="sibTrans" cxnId="{C64E8A50-FAA9-4F17-B360-0568F9C6446E}">
      <dgm:prSet/>
      <dgm:spPr/>
      <dgm:t>
        <a:bodyPr/>
        <a:lstStyle/>
        <a:p>
          <a:endParaRPr lang="es-EC"/>
        </a:p>
      </dgm:t>
    </dgm:pt>
    <dgm:pt modelId="{B4890A2F-45E1-4B3B-9C7D-C07A36A6F638}">
      <dgm:prSet phldrT="[Texto]" custT="1"/>
      <dgm:spPr/>
      <dgm:t>
        <a:bodyPr/>
        <a:lstStyle/>
        <a:p>
          <a:r>
            <a:rPr lang="es-EC" sz="1800" dirty="0">
              <a:latin typeface="Times New Roman" panose="02020603050405020304" pitchFamily="18" charset="0"/>
              <a:cs typeface="Times New Roman" panose="02020603050405020304" pitchFamily="18" charset="0"/>
            </a:rPr>
            <a:t>Excluyentes y exhaustivas, lo que se refiere a que una pregunta no produzca dos respuestas y, simultáneamente, tenga respuesta</a:t>
          </a:r>
        </a:p>
      </dgm:t>
    </dgm:pt>
    <dgm:pt modelId="{9C87DF10-116B-48AB-BA15-7DD34396C97C}" type="parTrans" cxnId="{A96E6FFB-7EFB-41CD-B015-6F661646B78A}">
      <dgm:prSet/>
      <dgm:spPr/>
      <dgm:t>
        <a:bodyPr/>
        <a:lstStyle/>
        <a:p>
          <a:endParaRPr lang="es-EC"/>
        </a:p>
      </dgm:t>
    </dgm:pt>
    <dgm:pt modelId="{F1D0574F-470F-4022-8C46-CDD0C7E7AA91}" type="sibTrans" cxnId="{A96E6FFB-7EFB-41CD-B015-6F661646B78A}">
      <dgm:prSet/>
      <dgm:spPr/>
      <dgm:t>
        <a:bodyPr/>
        <a:lstStyle/>
        <a:p>
          <a:endParaRPr lang="es-EC"/>
        </a:p>
      </dgm:t>
    </dgm:pt>
    <dgm:pt modelId="{A5C21201-4F25-45F6-B15F-DFD3CAF07D7D}">
      <dgm:prSet phldrT="[Texto]" custT="1"/>
      <dgm:spPr/>
      <dgm:t>
        <a:bodyPr/>
        <a:lstStyle/>
        <a:p>
          <a:pPr algn="l"/>
          <a:r>
            <a:rPr lang="es-EC" sz="1800" dirty="0">
              <a:solidFill>
                <a:schemeClr val="tx1"/>
              </a:solidFill>
              <a:latin typeface="Times New Roman" panose="02020603050405020304" pitchFamily="18" charset="0"/>
              <a:cs typeface="Times New Roman" panose="02020603050405020304" pitchFamily="18" charset="0"/>
            </a:rPr>
            <a:t>(A cada pregunta le corresponde una y sólo una respuesta.) El investigador debe seleccionar las preguntas más convenientes, de acuerdo con la naturaleza de la investigación</a:t>
          </a:r>
        </a:p>
      </dgm:t>
    </dgm:pt>
    <dgm:pt modelId="{03401FD9-DC8B-49FA-BA5F-CEC48F1AF5BD}" type="parTrans" cxnId="{80A41259-E248-4AD3-AE02-ADCA6293A5DF}">
      <dgm:prSet/>
      <dgm:spPr/>
      <dgm:t>
        <a:bodyPr/>
        <a:lstStyle/>
        <a:p>
          <a:endParaRPr lang="es-EC"/>
        </a:p>
      </dgm:t>
    </dgm:pt>
    <dgm:pt modelId="{4085071A-71C7-4FDF-AAED-FE9469C9998D}" type="sibTrans" cxnId="{80A41259-E248-4AD3-AE02-ADCA6293A5DF}">
      <dgm:prSet/>
      <dgm:spPr/>
      <dgm:t>
        <a:bodyPr/>
        <a:lstStyle/>
        <a:p>
          <a:endParaRPr lang="es-EC"/>
        </a:p>
      </dgm:t>
    </dgm:pt>
    <dgm:pt modelId="{518A2381-CEA2-4C1B-BABC-34CA564971A5}">
      <dgm:prSet phldrT="[Texto]" custT="1"/>
      <dgm:spPr/>
      <dgm:t>
        <a:bodyPr/>
        <a:lstStyle/>
        <a:p>
          <a:r>
            <a:rPr lang="es-EC" sz="1800" dirty="0">
              <a:latin typeface="Times New Roman" panose="02020603050405020304" pitchFamily="18" charset="0"/>
              <a:cs typeface="Times New Roman" panose="02020603050405020304" pitchFamily="18" charset="0"/>
            </a:rPr>
            <a:t>Considerar el nivel de educación de las personas que se van a responder el cuestionario.</a:t>
          </a:r>
        </a:p>
      </dgm:t>
    </dgm:pt>
    <dgm:pt modelId="{09D7E668-E6E8-4099-847A-AA5222F8ADA3}" type="parTrans" cxnId="{C007BB1E-C72F-4CAC-B2A6-E1FAF43E4F8D}">
      <dgm:prSet/>
      <dgm:spPr/>
      <dgm:t>
        <a:bodyPr/>
        <a:lstStyle/>
        <a:p>
          <a:endParaRPr lang="es-EC"/>
        </a:p>
      </dgm:t>
    </dgm:pt>
    <dgm:pt modelId="{546143AF-B049-42BB-AB6A-75CCE6D46067}" type="sibTrans" cxnId="{C007BB1E-C72F-4CAC-B2A6-E1FAF43E4F8D}">
      <dgm:prSet/>
      <dgm:spPr/>
      <dgm:t>
        <a:bodyPr/>
        <a:lstStyle/>
        <a:p>
          <a:endParaRPr lang="es-EC"/>
        </a:p>
      </dgm:t>
    </dgm:pt>
    <dgm:pt modelId="{CBC67B02-ABA3-4D3A-8B91-E82264F70CC8}" type="pres">
      <dgm:prSet presAssocID="{500756EE-6EC6-4B8D-B886-AA09E8C24D5F}" presName="Name0" presStyleCnt="0">
        <dgm:presLayoutVars>
          <dgm:chMax/>
          <dgm:chPref/>
          <dgm:dir/>
          <dgm:animLvl val="lvl"/>
        </dgm:presLayoutVars>
      </dgm:prSet>
      <dgm:spPr/>
    </dgm:pt>
    <dgm:pt modelId="{C5C1A242-4491-4A77-B3C2-FE94D09FB49F}" type="pres">
      <dgm:prSet presAssocID="{FF1493D2-8A08-481D-9D5F-0B6140F09CEB}" presName="composite" presStyleCnt="0"/>
      <dgm:spPr/>
    </dgm:pt>
    <dgm:pt modelId="{6F859393-CB04-47BA-B934-5B4D50E6A833}" type="pres">
      <dgm:prSet presAssocID="{FF1493D2-8A08-481D-9D5F-0B6140F09CEB}" presName="Parent1" presStyleLbl="node1" presStyleIdx="0" presStyleCnt="4">
        <dgm:presLayoutVars>
          <dgm:chMax val="1"/>
          <dgm:chPref val="1"/>
          <dgm:bulletEnabled val="1"/>
        </dgm:presLayoutVars>
      </dgm:prSet>
      <dgm:spPr/>
    </dgm:pt>
    <dgm:pt modelId="{C2E4551B-0C7F-4500-8A84-F1488DC95355}" type="pres">
      <dgm:prSet presAssocID="{FF1493D2-8A08-481D-9D5F-0B6140F09CEB}" presName="Childtext1" presStyleLbl="revTx" presStyleIdx="0" presStyleCnt="2">
        <dgm:presLayoutVars>
          <dgm:chMax val="0"/>
          <dgm:chPref val="0"/>
          <dgm:bulletEnabled val="1"/>
        </dgm:presLayoutVars>
      </dgm:prSet>
      <dgm:spPr/>
    </dgm:pt>
    <dgm:pt modelId="{1D3ABB01-98B3-4AF3-9EA1-B22DA29F42BD}" type="pres">
      <dgm:prSet presAssocID="{FF1493D2-8A08-481D-9D5F-0B6140F09CEB}" presName="BalanceSpacing" presStyleCnt="0"/>
      <dgm:spPr/>
    </dgm:pt>
    <dgm:pt modelId="{5B2FED81-1F75-403F-878E-5FF6A7664BFC}" type="pres">
      <dgm:prSet presAssocID="{FF1493D2-8A08-481D-9D5F-0B6140F09CEB}" presName="BalanceSpacing1" presStyleCnt="0"/>
      <dgm:spPr/>
    </dgm:pt>
    <dgm:pt modelId="{F7B8E834-032C-49E0-98F3-439178C09B4F}" type="pres">
      <dgm:prSet presAssocID="{DD4597A3-5D94-4588-8174-8652010225C1}" presName="Accent1Text" presStyleLbl="node1" presStyleIdx="1" presStyleCnt="4"/>
      <dgm:spPr/>
    </dgm:pt>
    <dgm:pt modelId="{2A1598FC-2685-4F0E-8E90-FCC712976EA3}" type="pres">
      <dgm:prSet presAssocID="{DD4597A3-5D94-4588-8174-8652010225C1}" presName="spaceBetweenRectangles" presStyleCnt="0"/>
      <dgm:spPr/>
    </dgm:pt>
    <dgm:pt modelId="{475E425A-5531-4CD2-813F-B765C6332141}" type="pres">
      <dgm:prSet presAssocID="{A5C21201-4F25-45F6-B15F-DFD3CAF07D7D}" presName="composite" presStyleCnt="0"/>
      <dgm:spPr/>
    </dgm:pt>
    <dgm:pt modelId="{002BB77F-3EE5-4BDE-9348-E5AC8BE9C8F2}" type="pres">
      <dgm:prSet presAssocID="{A5C21201-4F25-45F6-B15F-DFD3CAF07D7D}" presName="Parent1" presStyleLbl="node1" presStyleIdx="2" presStyleCnt="4" custScaleX="124359" custLinFactNeighborX="6502" custLinFactNeighborY="-1740">
        <dgm:presLayoutVars>
          <dgm:chMax val="1"/>
          <dgm:chPref val="1"/>
          <dgm:bulletEnabled val="1"/>
        </dgm:presLayoutVars>
      </dgm:prSet>
      <dgm:spPr/>
    </dgm:pt>
    <dgm:pt modelId="{12E40FED-5E19-4204-851B-C743A5CA99EE}" type="pres">
      <dgm:prSet presAssocID="{A5C21201-4F25-45F6-B15F-DFD3CAF07D7D}" presName="Childtext1" presStyleLbl="revTx" presStyleIdx="1" presStyleCnt="2" custLinFactNeighborX="-732" custLinFactNeighborY="-816">
        <dgm:presLayoutVars>
          <dgm:chMax val="0"/>
          <dgm:chPref val="0"/>
          <dgm:bulletEnabled val="1"/>
        </dgm:presLayoutVars>
      </dgm:prSet>
      <dgm:spPr/>
    </dgm:pt>
    <dgm:pt modelId="{0C308FCA-B79F-454D-BE83-365F688F9803}" type="pres">
      <dgm:prSet presAssocID="{A5C21201-4F25-45F6-B15F-DFD3CAF07D7D}" presName="BalanceSpacing" presStyleCnt="0"/>
      <dgm:spPr/>
    </dgm:pt>
    <dgm:pt modelId="{7B4CA5CB-9056-4B47-9850-1DAE76A2AB79}" type="pres">
      <dgm:prSet presAssocID="{A5C21201-4F25-45F6-B15F-DFD3CAF07D7D}" presName="BalanceSpacing1" presStyleCnt="0"/>
      <dgm:spPr/>
    </dgm:pt>
    <dgm:pt modelId="{80C9FAE1-122C-42CD-9A42-37F5342B8F0E}" type="pres">
      <dgm:prSet presAssocID="{4085071A-71C7-4FDF-AAED-FE9469C9998D}" presName="Accent1Text" presStyleLbl="node1" presStyleIdx="3" presStyleCnt="4" custLinFactNeighborX="13003"/>
      <dgm:spPr/>
    </dgm:pt>
  </dgm:ptLst>
  <dgm:cxnLst>
    <dgm:cxn modelId="{C007BB1E-C72F-4CAC-B2A6-E1FAF43E4F8D}" srcId="{A5C21201-4F25-45F6-B15F-DFD3CAF07D7D}" destId="{518A2381-CEA2-4C1B-BABC-34CA564971A5}" srcOrd="0" destOrd="0" parTransId="{09D7E668-E6E8-4099-847A-AA5222F8ADA3}" sibTransId="{546143AF-B049-42BB-AB6A-75CCE6D46067}"/>
    <dgm:cxn modelId="{943ED536-0257-44F1-855E-4195CFB29750}" type="presOf" srcId="{DD4597A3-5D94-4588-8174-8652010225C1}" destId="{F7B8E834-032C-49E0-98F3-439178C09B4F}" srcOrd="0" destOrd="0" presId="urn:microsoft.com/office/officeart/2008/layout/AlternatingHexagons"/>
    <dgm:cxn modelId="{C64E8A50-FAA9-4F17-B360-0568F9C6446E}" srcId="{500756EE-6EC6-4B8D-B886-AA09E8C24D5F}" destId="{FF1493D2-8A08-481D-9D5F-0B6140F09CEB}" srcOrd="0" destOrd="0" parTransId="{CBEEAC1B-5C1F-41DE-BD36-BFFCC5D0E800}" sibTransId="{DD4597A3-5D94-4588-8174-8652010225C1}"/>
    <dgm:cxn modelId="{80A41259-E248-4AD3-AE02-ADCA6293A5DF}" srcId="{500756EE-6EC6-4B8D-B886-AA09E8C24D5F}" destId="{A5C21201-4F25-45F6-B15F-DFD3CAF07D7D}" srcOrd="1" destOrd="0" parTransId="{03401FD9-DC8B-49FA-BA5F-CEC48F1AF5BD}" sibTransId="{4085071A-71C7-4FDF-AAED-FE9469C9998D}"/>
    <dgm:cxn modelId="{0D01807D-F7AD-4A1C-A998-4D834E2BE385}" type="presOf" srcId="{FF1493D2-8A08-481D-9D5F-0B6140F09CEB}" destId="{6F859393-CB04-47BA-B934-5B4D50E6A833}" srcOrd="0" destOrd="0" presId="urn:microsoft.com/office/officeart/2008/layout/AlternatingHexagons"/>
    <dgm:cxn modelId="{5206529A-F540-4111-8753-1457059FBCBF}" type="presOf" srcId="{518A2381-CEA2-4C1B-BABC-34CA564971A5}" destId="{12E40FED-5E19-4204-851B-C743A5CA99EE}" srcOrd="0" destOrd="0" presId="urn:microsoft.com/office/officeart/2008/layout/AlternatingHexagons"/>
    <dgm:cxn modelId="{E73D9D9D-98CE-47B3-B188-E238036833CE}" type="presOf" srcId="{4085071A-71C7-4FDF-AAED-FE9469C9998D}" destId="{80C9FAE1-122C-42CD-9A42-37F5342B8F0E}" srcOrd="0" destOrd="0" presId="urn:microsoft.com/office/officeart/2008/layout/AlternatingHexagons"/>
    <dgm:cxn modelId="{14FEE9A9-2A4A-479B-BC70-C26E062FA59D}" type="presOf" srcId="{A5C21201-4F25-45F6-B15F-DFD3CAF07D7D}" destId="{002BB77F-3EE5-4BDE-9348-E5AC8BE9C8F2}" srcOrd="0" destOrd="0" presId="urn:microsoft.com/office/officeart/2008/layout/AlternatingHexagons"/>
    <dgm:cxn modelId="{109835D5-1633-49BA-AB88-25162BC26C8A}" type="presOf" srcId="{B4890A2F-45E1-4B3B-9C7D-C07A36A6F638}" destId="{C2E4551B-0C7F-4500-8A84-F1488DC95355}" srcOrd="0" destOrd="0" presId="urn:microsoft.com/office/officeart/2008/layout/AlternatingHexagons"/>
    <dgm:cxn modelId="{1A89ABF0-B951-45D3-B54E-93A6FA05B567}" type="presOf" srcId="{500756EE-6EC6-4B8D-B886-AA09E8C24D5F}" destId="{CBC67B02-ABA3-4D3A-8B91-E82264F70CC8}" srcOrd="0" destOrd="0" presId="urn:microsoft.com/office/officeart/2008/layout/AlternatingHexagons"/>
    <dgm:cxn modelId="{A96E6FFB-7EFB-41CD-B015-6F661646B78A}" srcId="{FF1493D2-8A08-481D-9D5F-0B6140F09CEB}" destId="{B4890A2F-45E1-4B3B-9C7D-C07A36A6F638}" srcOrd="0" destOrd="0" parTransId="{9C87DF10-116B-48AB-BA15-7DD34396C97C}" sibTransId="{F1D0574F-470F-4022-8C46-CDD0C7E7AA91}"/>
    <dgm:cxn modelId="{2BE7658C-229E-4ED0-A773-793D4BCC903B}" type="presParOf" srcId="{CBC67B02-ABA3-4D3A-8B91-E82264F70CC8}" destId="{C5C1A242-4491-4A77-B3C2-FE94D09FB49F}" srcOrd="0" destOrd="0" presId="urn:microsoft.com/office/officeart/2008/layout/AlternatingHexagons"/>
    <dgm:cxn modelId="{DB6DFC72-DB92-4381-A314-736CA06FF5C5}" type="presParOf" srcId="{C5C1A242-4491-4A77-B3C2-FE94D09FB49F}" destId="{6F859393-CB04-47BA-B934-5B4D50E6A833}" srcOrd="0" destOrd="0" presId="urn:microsoft.com/office/officeart/2008/layout/AlternatingHexagons"/>
    <dgm:cxn modelId="{D3A89F48-7BA6-45A1-854E-9A6D4F5E595E}" type="presParOf" srcId="{C5C1A242-4491-4A77-B3C2-FE94D09FB49F}" destId="{C2E4551B-0C7F-4500-8A84-F1488DC95355}" srcOrd="1" destOrd="0" presId="urn:microsoft.com/office/officeart/2008/layout/AlternatingHexagons"/>
    <dgm:cxn modelId="{7ACD80D4-4DF4-4C08-858A-3AAF55626EA7}" type="presParOf" srcId="{C5C1A242-4491-4A77-B3C2-FE94D09FB49F}" destId="{1D3ABB01-98B3-4AF3-9EA1-B22DA29F42BD}" srcOrd="2" destOrd="0" presId="urn:microsoft.com/office/officeart/2008/layout/AlternatingHexagons"/>
    <dgm:cxn modelId="{13253B09-2786-4B29-BFB4-1355B3A595C8}" type="presParOf" srcId="{C5C1A242-4491-4A77-B3C2-FE94D09FB49F}" destId="{5B2FED81-1F75-403F-878E-5FF6A7664BFC}" srcOrd="3" destOrd="0" presId="urn:microsoft.com/office/officeart/2008/layout/AlternatingHexagons"/>
    <dgm:cxn modelId="{0D8FC472-B2C1-40D6-B6E0-B49D7A551A2F}" type="presParOf" srcId="{C5C1A242-4491-4A77-B3C2-FE94D09FB49F}" destId="{F7B8E834-032C-49E0-98F3-439178C09B4F}" srcOrd="4" destOrd="0" presId="urn:microsoft.com/office/officeart/2008/layout/AlternatingHexagons"/>
    <dgm:cxn modelId="{FDA06196-B41E-42CD-97BD-3D5A2C86CF98}" type="presParOf" srcId="{CBC67B02-ABA3-4D3A-8B91-E82264F70CC8}" destId="{2A1598FC-2685-4F0E-8E90-FCC712976EA3}" srcOrd="1" destOrd="0" presId="urn:microsoft.com/office/officeart/2008/layout/AlternatingHexagons"/>
    <dgm:cxn modelId="{E7CAEE87-59D6-4750-B06B-3A369CF40BC8}" type="presParOf" srcId="{CBC67B02-ABA3-4D3A-8B91-E82264F70CC8}" destId="{475E425A-5531-4CD2-813F-B765C6332141}" srcOrd="2" destOrd="0" presId="urn:microsoft.com/office/officeart/2008/layout/AlternatingHexagons"/>
    <dgm:cxn modelId="{7347A04B-0BBC-4654-8BF0-ECE8EE352036}" type="presParOf" srcId="{475E425A-5531-4CD2-813F-B765C6332141}" destId="{002BB77F-3EE5-4BDE-9348-E5AC8BE9C8F2}" srcOrd="0" destOrd="0" presId="urn:microsoft.com/office/officeart/2008/layout/AlternatingHexagons"/>
    <dgm:cxn modelId="{FBFD6593-DC3F-4DBC-A567-A450C5EA904B}" type="presParOf" srcId="{475E425A-5531-4CD2-813F-B765C6332141}" destId="{12E40FED-5E19-4204-851B-C743A5CA99EE}" srcOrd="1" destOrd="0" presId="urn:microsoft.com/office/officeart/2008/layout/AlternatingHexagons"/>
    <dgm:cxn modelId="{367E98B4-F37F-479C-B5DB-423D36B87630}" type="presParOf" srcId="{475E425A-5531-4CD2-813F-B765C6332141}" destId="{0C308FCA-B79F-454D-BE83-365F688F9803}" srcOrd="2" destOrd="0" presId="urn:microsoft.com/office/officeart/2008/layout/AlternatingHexagons"/>
    <dgm:cxn modelId="{F01007FB-DA75-4E43-BC5A-10378F3457A3}" type="presParOf" srcId="{475E425A-5531-4CD2-813F-B765C6332141}" destId="{7B4CA5CB-9056-4B47-9850-1DAE76A2AB79}" srcOrd="3" destOrd="0" presId="urn:microsoft.com/office/officeart/2008/layout/AlternatingHexagons"/>
    <dgm:cxn modelId="{D865AED3-DC6C-450E-A474-AE5970C36B67}" type="presParOf" srcId="{475E425A-5531-4CD2-813F-B765C6332141}" destId="{80C9FAE1-122C-42CD-9A42-37F5342B8F0E}"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0DF22A7-7777-4627-9D3C-EE21EFB2F5C8}" type="doc">
      <dgm:prSet loTypeId="urn:microsoft.com/office/officeart/2009/3/layout/HorizontalOrganizationChart" loCatId="hierarchy" qsTypeId="urn:microsoft.com/office/officeart/2005/8/quickstyle/simple2" qsCatId="simple" csTypeId="urn:microsoft.com/office/officeart/2005/8/colors/accent1_1" csCatId="accent1" phldr="1"/>
      <dgm:spPr/>
      <dgm:t>
        <a:bodyPr/>
        <a:lstStyle/>
        <a:p>
          <a:endParaRPr lang="es-EC"/>
        </a:p>
      </dgm:t>
    </dgm:pt>
    <dgm:pt modelId="{04D5A26A-ABC0-4DBB-94EC-1EA3191E2CA7}">
      <dgm:prSet phldrT="[Texto]" custT="1"/>
      <dgm:spPr/>
      <dgm:t>
        <a:bodyPr/>
        <a:lstStyle/>
        <a:p>
          <a:r>
            <a:rPr lang="es-EC" sz="2000" b="1" dirty="0">
              <a:latin typeface="Times New Roman" panose="02020603050405020304" pitchFamily="18" charset="0"/>
              <a:cs typeface="Times New Roman" panose="02020603050405020304" pitchFamily="18" charset="0"/>
            </a:rPr>
            <a:t>Clasificación de las preguntas</a:t>
          </a:r>
        </a:p>
      </dgm:t>
    </dgm:pt>
    <dgm:pt modelId="{F7A1A794-159B-4C61-B610-943B6B22A307}" type="parTrans" cxnId="{7D71FBE0-B2AA-46A3-B0C3-5F96B3915C3E}">
      <dgm:prSet/>
      <dgm:spPr/>
      <dgm:t>
        <a:bodyPr/>
        <a:lstStyle/>
        <a:p>
          <a:endParaRPr lang="es-EC"/>
        </a:p>
      </dgm:t>
    </dgm:pt>
    <dgm:pt modelId="{CA2D6043-8FEB-4E8E-8F7E-AA884700EB84}" type="sibTrans" cxnId="{7D71FBE0-B2AA-46A3-B0C3-5F96B3915C3E}">
      <dgm:prSet/>
      <dgm:spPr/>
      <dgm:t>
        <a:bodyPr/>
        <a:lstStyle/>
        <a:p>
          <a:endParaRPr lang="es-EC"/>
        </a:p>
      </dgm:t>
    </dgm:pt>
    <dgm:pt modelId="{7D011FA2-E1AF-4D5A-BCA6-9E9DB761FA0B}" type="asst">
      <dgm:prSet phldrT="[Texto]" custT="1"/>
      <dgm:spPr/>
      <dgm:t>
        <a:bodyPr/>
        <a:lstStyle/>
        <a:p>
          <a:r>
            <a:rPr lang="es-EC" sz="2000" dirty="0">
              <a:latin typeface="Times New Roman" panose="02020603050405020304" pitchFamily="18" charset="0"/>
              <a:cs typeface="Times New Roman" panose="02020603050405020304" pitchFamily="18" charset="0"/>
            </a:rPr>
            <a:t>De acuerdo con su forma</a:t>
          </a:r>
        </a:p>
      </dgm:t>
    </dgm:pt>
    <dgm:pt modelId="{E0AD6E2B-B09E-4A49-9550-A5B89497C3B2}" type="parTrans" cxnId="{426C16BA-9450-43B1-AC64-CE3F072904E6}">
      <dgm:prSet/>
      <dgm:spPr/>
      <dgm:t>
        <a:bodyPr/>
        <a:lstStyle/>
        <a:p>
          <a:endParaRPr lang="es-EC"/>
        </a:p>
      </dgm:t>
    </dgm:pt>
    <dgm:pt modelId="{D0152C8E-6D04-4406-AC73-D7FEFA26B8A7}" type="sibTrans" cxnId="{426C16BA-9450-43B1-AC64-CE3F072904E6}">
      <dgm:prSet/>
      <dgm:spPr/>
      <dgm:t>
        <a:bodyPr/>
        <a:lstStyle/>
        <a:p>
          <a:endParaRPr lang="es-EC"/>
        </a:p>
      </dgm:t>
    </dgm:pt>
    <dgm:pt modelId="{8230DE30-3C19-495B-8D2D-5AB652DA0907}">
      <dgm:prSet phldrT="[Texto]" custT="1"/>
      <dgm:spPr/>
      <dgm:t>
        <a:bodyPr/>
        <a:lstStyle/>
        <a:p>
          <a:r>
            <a:rPr lang="es-EC" sz="2000" b="1" dirty="0">
              <a:latin typeface="Times New Roman" panose="02020603050405020304" pitchFamily="18" charset="0"/>
              <a:cs typeface="Times New Roman" panose="02020603050405020304" pitchFamily="18" charset="0"/>
            </a:rPr>
            <a:t>Preguntas abiertas: </a:t>
          </a:r>
          <a:r>
            <a:rPr lang="es-EC" sz="2000" dirty="0">
              <a:latin typeface="Times New Roman" panose="02020603050405020304" pitchFamily="18" charset="0"/>
              <a:cs typeface="Times New Roman" panose="02020603050405020304" pitchFamily="18" charset="0"/>
            </a:rPr>
            <a:t>que consisten en dejar totalmente libre al sujeto observado para expresarse, según convenga.</a:t>
          </a:r>
        </a:p>
      </dgm:t>
    </dgm:pt>
    <dgm:pt modelId="{B6B4705B-BD95-475D-9D93-64C096BBC174}" type="parTrans" cxnId="{B542281A-9F4F-431A-A277-77A3AFFFBD88}">
      <dgm:prSet/>
      <dgm:spPr/>
      <dgm:t>
        <a:bodyPr/>
        <a:lstStyle/>
        <a:p>
          <a:endParaRPr lang="es-EC"/>
        </a:p>
      </dgm:t>
    </dgm:pt>
    <dgm:pt modelId="{D923F24E-3105-4FEF-ABC6-37840E11BDAF}" type="sibTrans" cxnId="{B542281A-9F4F-431A-A277-77A3AFFFBD88}">
      <dgm:prSet/>
      <dgm:spPr/>
      <dgm:t>
        <a:bodyPr/>
        <a:lstStyle/>
        <a:p>
          <a:endParaRPr lang="es-EC"/>
        </a:p>
      </dgm:t>
    </dgm:pt>
    <dgm:pt modelId="{0645970A-BF4B-46B6-A2CC-E37587B307EB}">
      <dgm:prSet phldrT="[Texto]" custT="1"/>
      <dgm:spPr/>
      <dgm:t>
        <a:bodyPr/>
        <a:lstStyle/>
        <a:p>
          <a:r>
            <a:rPr lang="es-EC" sz="2000" b="1" dirty="0">
              <a:latin typeface="Times New Roman" panose="02020603050405020304" pitchFamily="18" charset="0"/>
              <a:cs typeface="Times New Roman" panose="02020603050405020304" pitchFamily="18" charset="0"/>
            </a:rPr>
            <a:t>Preguntas cerradas: </a:t>
          </a:r>
          <a:r>
            <a:rPr lang="es-EC" sz="2000" dirty="0">
              <a:latin typeface="Times New Roman" panose="02020603050405020304" pitchFamily="18" charset="0"/>
              <a:cs typeface="Times New Roman" panose="02020603050405020304" pitchFamily="18" charset="0"/>
            </a:rPr>
            <a:t>que consiste en proporcionar al sujeto observado una serie de opciones para que escoja una como respuesta</a:t>
          </a:r>
        </a:p>
      </dgm:t>
    </dgm:pt>
    <dgm:pt modelId="{D5A2DF47-4D32-4B8E-859B-7BED70D065F4}" type="parTrans" cxnId="{0EB9DA56-7B70-4D52-8953-844A41EDD084}">
      <dgm:prSet/>
      <dgm:spPr/>
      <dgm:t>
        <a:bodyPr/>
        <a:lstStyle/>
        <a:p>
          <a:endParaRPr lang="es-EC"/>
        </a:p>
      </dgm:t>
    </dgm:pt>
    <dgm:pt modelId="{74DD8E12-1A6B-4FD2-8EB4-A9EF922744CB}" type="sibTrans" cxnId="{0EB9DA56-7B70-4D52-8953-844A41EDD084}">
      <dgm:prSet/>
      <dgm:spPr/>
      <dgm:t>
        <a:bodyPr/>
        <a:lstStyle/>
        <a:p>
          <a:endParaRPr lang="es-EC"/>
        </a:p>
      </dgm:t>
    </dgm:pt>
    <dgm:pt modelId="{5C63D8FF-E3D6-4237-B9E7-61FE5BB2492C}">
      <dgm:prSet phldrT="[Texto]" custT="1"/>
      <dgm:spPr/>
      <dgm:t>
        <a:bodyPr/>
        <a:lstStyle/>
        <a:p>
          <a:r>
            <a:rPr lang="es-EC" sz="2000" b="1" dirty="0">
              <a:latin typeface="Times New Roman" panose="02020603050405020304" pitchFamily="18" charset="0"/>
              <a:cs typeface="Times New Roman" panose="02020603050405020304" pitchFamily="18" charset="0"/>
            </a:rPr>
            <a:t>Listas de respuestas: </a:t>
          </a:r>
          <a:r>
            <a:rPr lang="es-EC" sz="2000" dirty="0">
              <a:latin typeface="Times New Roman" panose="02020603050405020304" pitchFamily="18" charset="0"/>
              <a:cs typeface="Times New Roman" panose="02020603050405020304" pitchFamily="18" charset="0"/>
            </a:rPr>
            <a:t>propone al encuestado, opciones para su respuesta. El encuestado debe escoger con cuál(es) respuestas está de acuerdo.</a:t>
          </a:r>
        </a:p>
      </dgm:t>
    </dgm:pt>
    <dgm:pt modelId="{5E25E7AB-26FD-4D71-8980-20BE7DA065AD}" type="parTrans" cxnId="{73294D5F-8077-4CC8-8A51-C4EBF0F7661D}">
      <dgm:prSet/>
      <dgm:spPr/>
      <dgm:t>
        <a:bodyPr/>
        <a:lstStyle/>
        <a:p>
          <a:endParaRPr lang="es-EC"/>
        </a:p>
      </dgm:t>
    </dgm:pt>
    <dgm:pt modelId="{6751FB7C-3A9C-43E6-8D6E-D2AC5AC3E418}" type="sibTrans" cxnId="{73294D5F-8077-4CC8-8A51-C4EBF0F7661D}">
      <dgm:prSet/>
      <dgm:spPr/>
      <dgm:t>
        <a:bodyPr/>
        <a:lstStyle/>
        <a:p>
          <a:endParaRPr lang="es-EC"/>
        </a:p>
      </dgm:t>
    </dgm:pt>
    <dgm:pt modelId="{0326D728-4CED-4BD6-9096-6E875F897418}" type="pres">
      <dgm:prSet presAssocID="{60DF22A7-7777-4627-9D3C-EE21EFB2F5C8}" presName="hierChild1" presStyleCnt="0">
        <dgm:presLayoutVars>
          <dgm:orgChart val="1"/>
          <dgm:chPref val="1"/>
          <dgm:dir/>
          <dgm:animOne val="branch"/>
          <dgm:animLvl val="lvl"/>
          <dgm:resizeHandles/>
        </dgm:presLayoutVars>
      </dgm:prSet>
      <dgm:spPr/>
    </dgm:pt>
    <dgm:pt modelId="{A5685C31-095B-4784-9A02-19C551DA3B62}" type="pres">
      <dgm:prSet presAssocID="{04D5A26A-ABC0-4DBB-94EC-1EA3191E2CA7}" presName="hierRoot1" presStyleCnt="0">
        <dgm:presLayoutVars>
          <dgm:hierBranch val="init"/>
        </dgm:presLayoutVars>
      </dgm:prSet>
      <dgm:spPr/>
    </dgm:pt>
    <dgm:pt modelId="{089642B6-E368-4820-94FB-A4E8D61C8B00}" type="pres">
      <dgm:prSet presAssocID="{04D5A26A-ABC0-4DBB-94EC-1EA3191E2CA7}" presName="rootComposite1" presStyleCnt="0"/>
      <dgm:spPr/>
    </dgm:pt>
    <dgm:pt modelId="{82212A42-2FDC-48EF-86CF-122275E1023F}" type="pres">
      <dgm:prSet presAssocID="{04D5A26A-ABC0-4DBB-94EC-1EA3191E2CA7}" presName="rootText1" presStyleLbl="node0" presStyleIdx="0" presStyleCnt="1">
        <dgm:presLayoutVars>
          <dgm:chPref val="3"/>
        </dgm:presLayoutVars>
      </dgm:prSet>
      <dgm:spPr/>
    </dgm:pt>
    <dgm:pt modelId="{A52E3884-63E0-4E2F-B4A9-7F6EC155A239}" type="pres">
      <dgm:prSet presAssocID="{04D5A26A-ABC0-4DBB-94EC-1EA3191E2CA7}" presName="rootConnector1" presStyleLbl="node1" presStyleIdx="0" presStyleCnt="0"/>
      <dgm:spPr/>
    </dgm:pt>
    <dgm:pt modelId="{A39DAF50-5F9E-4243-BF85-4F67F6CBDA28}" type="pres">
      <dgm:prSet presAssocID="{04D5A26A-ABC0-4DBB-94EC-1EA3191E2CA7}" presName="hierChild2" presStyleCnt="0"/>
      <dgm:spPr/>
    </dgm:pt>
    <dgm:pt modelId="{80906B76-BF96-4879-99C5-A24FCFA1EE7E}" type="pres">
      <dgm:prSet presAssocID="{B6B4705B-BD95-475D-9D93-64C096BBC174}" presName="Name64" presStyleLbl="parChTrans1D2" presStyleIdx="0" presStyleCnt="4"/>
      <dgm:spPr/>
    </dgm:pt>
    <dgm:pt modelId="{5430F8EA-52A0-4FB6-B752-AC19E943F3D1}" type="pres">
      <dgm:prSet presAssocID="{8230DE30-3C19-495B-8D2D-5AB652DA0907}" presName="hierRoot2" presStyleCnt="0">
        <dgm:presLayoutVars>
          <dgm:hierBranch val="init"/>
        </dgm:presLayoutVars>
      </dgm:prSet>
      <dgm:spPr/>
    </dgm:pt>
    <dgm:pt modelId="{DFB97CE1-8D95-41A0-AA42-01FE4730F8B8}" type="pres">
      <dgm:prSet presAssocID="{8230DE30-3C19-495B-8D2D-5AB652DA0907}" presName="rootComposite" presStyleCnt="0"/>
      <dgm:spPr/>
    </dgm:pt>
    <dgm:pt modelId="{7EA68993-560F-44AE-B899-56A12046705D}" type="pres">
      <dgm:prSet presAssocID="{8230DE30-3C19-495B-8D2D-5AB652DA0907}" presName="rootText" presStyleLbl="node2" presStyleIdx="0" presStyleCnt="3" custScaleY="147000" custLinFactNeighborX="-876" custLinFactNeighborY="-76099">
        <dgm:presLayoutVars>
          <dgm:chPref val="3"/>
        </dgm:presLayoutVars>
      </dgm:prSet>
      <dgm:spPr/>
    </dgm:pt>
    <dgm:pt modelId="{7499A3D8-A0A0-4A28-999A-04A24051173A}" type="pres">
      <dgm:prSet presAssocID="{8230DE30-3C19-495B-8D2D-5AB652DA0907}" presName="rootConnector" presStyleLbl="node2" presStyleIdx="0" presStyleCnt="3"/>
      <dgm:spPr/>
    </dgm:pt>
    <dgm:pt modelId="{79ED2F93-4252-4E8D-BCEA-1677C818F01A}" type="pres">
      <dgm:prSet presAssocID="{8230DE30-3C19-495B-8D2D-5AB652DA0907}" presName="hierChild4" presStyleCnt="0"/>
      <dgm:spPr/>
    </dgm:pt>
    <dgm:pt modelId="{13289DF3-8E10-41EE-833C-EF4E33F596B5}" type="pres">
      <dgm:prSet presAssocID="{8230DE30-3C19-495B-8D2D-5AB652DA0907}" presName="hierChild5" presStyleCnt="0"/>
      <dgm:spPr/>
    </dgm:pt>
    <dgm:pt modelId="{21CE09A6-5D48-4065-928A-100A087D7544}" type="pres">
      <dgm:prSet presAssocID="{D5A2DF47-4D32-4B8E-859B-7BED70D065F4}" presName="Name64" presStyleLbl="parChTrans1D2" presStyleIdx="1" presStyleCnt="4"/>
      <dgm:spPr/>
    </dgm:pt>
    <dgm:pt modelId="{83710ABE-3902-43B0-BA40-17E277B77ED2}" type="pres">
      <dgm:prSet presAssocID="{0645970A-BF4B-46B6-A2CC-E37587B307EB}" presName="hierRoot2" presStyleCnt="0">
        <dgm:presLayoutVars>
          <dgm:hierBranch val="init"/>
        </dgm:presLayoutVars>
      </dgm:prSet>
      <dgm:spPr/>
    </dgm:pt>
    <dgm:pt modelId="{A6D03F5B-B732-4472-90BD-8FC6FAE57DB4}" type="pres">
      <dgm:prSet presAssocID="{0645970A-BF4B-46B6-A2CC-E37587B307EB}" presName="rootComposite" presStyleCnt="0"/>
      <dgm:spPr/>
    </dgm:pt>
    <dgm:pt modelId="{7BCAEABA-B23C-4A7A-9908-98251914BB3E}" type="pres">
      <dgm:prSet presAssocID="{0645970A-BF4B-46B6-A2CC-E37587B307EB}" presName="rootText" presStyleLbl="node2" presStyleIdx="1" presStyleCnt="3" custScaleX="97067" custScaleY="136786" custLinFactNeighborX="-303" custLinFactNeighborY="16095">
        <dgm:presLayoutVars>
          <dgm:chPref val="3"/>
        </dgm:presLayoutVars>
      </dgm:prSet>
      <dgm:spPr/>
    </dgm:pt>
    <dgm:pt modelId="{D7BCC36A-D95E-4D3E-B929-5BE30945BD61}" type="pres">
      <dgm:prSet presAssocID="{0645970A-BF4B-46B6-A2CC-E37587B307EB}" presName="rootConnector" presStyleLbl="node2" presStyleIdx="1" presStyleCnt="3"/>
      <dgm:spPr/>
    </dgm:pt>
    <dgm:pt modelId="{8C465E85-19D7-4F8A-AA0C-F2923F5A2F85}" type="pres">
      <dgm:prSet presAssocID="{0645970A-BF4B-46B6-A2CC-E37587B307EB}" presName="hierChild4" presStyleCnt="0"/>
      <dgm:spPr/>
    </dgm:pt>
    <dgm:pt modelId="{0347C6E2-F01B-41D4-84F7-3F43D25E4745}" type="pres">
      <dgm:prSet presAssocID="{0645970A-BF4B-46B6-A2CC-E37587B307EB}" presName="hierChild5" presStyleCnt="0"/>
      <dgm:spPr/>
    </dgm:pt>
    <dgm:pt modelId="{167F8402-444A-4BFC-9FCD-2377802881D2}" type="pres">
      <dgm:prSet presAssocID="{5E25E7AB-26FD-4D71-8980-20BE7DA065AD}" presName="Name64" presStyleLbl="parChTrans1D2" presStyleIdx="2" presStyleCnt="4"/>
      <dgm:spPr/>
    </dgm:pt>
    <dgm:pt modelId="{26F87190-2300-481F-9284-5800A854CA5C}" type="pres">
      <dgm:prSet presAssocID="{5C63D8FF-E3D6-4237-B9E7-61FE5BB2492C}" presName="hierRoot2" presStyleCnt="0">
        <dgm:presLayoutVars>
          <dgm:hierBranch val="init"/>
        </dgm:presLayoutVars>
      </dgm:prSet>
      <dgm:spPr/>
    </dgm:pt>
    <dgm:pt modelId="{161DCC12-E818-45BB-BF8A-C0D9EB282BF7}" type="pres">
      <dgm:prSet presAssocID="{5C63D8FF-E3D6-4237-B9E7-61FE5BB2492C}" presName="rootComposite" presStyleCnt="0"/>
      <dgm:spPr/>
    </dgm:pt>
    <dgm:pt modelId="{09727C7C-7202-49EF-AFB5-64FE4FF83799}" type="pres">
      <dgm:prSet presAssocID="{5C63D8FF-E3D6-4237-B9E7-61FE5BB2492C}" presName="rootText" presStyleLbl="node2" presStyleIdx="2" presStyleCnt="3" custScaleY="166268">
        <dgm:presLayoutVars>
          <dgm:chPref val="3"/>
        </dgm:presLayoutVars>
      </dgm:prSet>
      <dgm:spPr/>
    </dgm:pt>
    <dgm:pt modelId="{6AB09378-98A2-4D62-8E2B-8B1C9D93FE1F}" type="pres">
      <dgm:prSet presAssocID="{5C63D8FF-E3D6-4237-B9E7-61FE5BB2492C}" presName="rootConnector" presStyleLbl="node2" presStyleIdx="2" presStyleCnt="3"/>
      <dgm:spPr/>
    </dgm:pt>
    <dgm:pt modelId="{B83E7C1C-F678-46DE-8B60-7E393072D074}" type="pres">
      <dgm:prSet presAssocID="{5C63D8FF-E3D6-4237-B9E7-61FE5BB2492C}" presName="hierChild4" presStyleCnt="0"/>
      <dgm:spPr/>
    </dgm:pt>
    <dgm:pt modelId="{551DDB47-BBC5-4C78-9DA6-5FD03AE381FF}" type="pres">
      <dgm:prSet presAssocID="{5C63D8FF-E3D6-4237-B9E7-61FE5BB2492C}" presName="hierChild5" presStyleCnt="0"/>
      <dgm:spPr/>
    </dgm:pt>
    <dgm:pt modelId="{CFA260EC-5D9F-4E28-9E67-BA40EDC17302}" type="pres">
      <dgm:prSet presAssocID="{04D5A26A-ABC0-4DBB-94EC-1EA3191E2CA7}" presName="hierChild3" presStyleCnt="0"/>
      <dgm:spPr/>
    </dgm:pt>
    <dgm:pt modelId="{5664BABD-8AD6-47B7-A1B4-77385FAD82C8}" type="pres">
      <dgm:prSet presAssocID="{E0AD6E2B-B09E-4A49-9550-A5B89497C3B2}" presName="Name115" presStyleLbl="parChTrans1D2" presStyleIdx="3" presStyleCnt="4"/>
      <dgm:spPr/>
    </dgm:pt>
    <dgm:pt modelId="{202D72E9-FBB9-4D7D-99C6-A2B92066BCC5}" type="pres">
      <dgm:prSet presAssocID="{7D011FA2-E1AF-4D5A-BCA6-9E9DB761FA0B}" presName="hierRoot3" presStyleCnt="0">
        <dgm:presLayoutVars>
          <dgm:hierBranch val="init"/>
        </dgm:presLayoutVars>
      </dgm:prSet>
      <dgm:spPr/>
    </dgm:pt>
    <dgm:pt modelId="{A7FC3024-55AF-4AF0-8C21-C853C209B548}" type="pres">
      <dgm:prSet presAssocID="{7D011FA2-E1AF-4D5A-BCA6-9E9DB761FA0B}" presName="rootComposite3" presStyleCnt="0"/>
      <dgm:spPr/>
    </dgm:pt>
    <dgm:pt modelId="{A89827A2-9DC5-458E-9D01-79C9351DBA13}" type="pres">
      <dgm:prSet presAssocID="{7D011FA2-E1AF-4D5A-BCA6-9E9DB761FA0B}" presName="rootText3" presStyleLbl="asst1" presStyleIdx="0" presStyleCnt="1">
        <dgm:presLayoutVars>
          <dgm:chPref val="3"/>
        </dgm:presLayoutVars>
      </dgm:prSet>
      <dgm:spPr/>
    </dgm:pt>
    <dgm:pt modelId="{5C438DE0-52CD-4D3A-AD75-DCD9D44C724C}" type="pres">
      <dgm:prSet presAssocID="{7D011FA2-E1AF-4D5A-BCA6-9E9DB761FA0B}" presName="rootConnector3" presStyleLbl="asst1" presStyleIdx="0" presStyleCnt="1"/>
      <dgm:spPr/>
    </dgm:pt>
    <dgm:pt modelId="{50EA1C72-B982-49CF-9C30-91D641989D77}" type="pres">
      <dgm:prSet presAssocID="{7D011FA2-E1AF-4D5A-BCA6-9E9DB761FA0B}" presName="hierChild6" presStyleCnt="0"/>
      <dgm:spPr/>
    </dgm:pt>
    <dgm:pt modelId="{99565D74-104D-42EA-BD0F-AD717B172926}" type="pres">
      <dgm:prSet presAssocID="{7D011FA2-E1AF-4D5A-BCA6-9E9DB761FA0B}" presName="hierChild7" presStyleCnt="0"/>
      <dgm:spPr/>
    </dgm:pt>
  </dgm:ptLst>
  <dgm:cxnLst>
    <dgm:cxn modelId="{C3B76E00-4F06-4AD4-824A-2A922E6A541A}" type="presOf" srcId="{5C63D8FF-E3D6-4237-B9E7-61FE5BB2492C}" destId="{09727C7C-7202-49EF-AFB5-64FE4FF83799}" srcOrd="0" destOrd="0" presId="urn:microsoft.com/office/officeart/2009/3/layout/HorizontalOrganizationChart"/>
    <dgm:cxn modelId="{F1C31C01-F878-4872-962D-E5A9CBABB846}" type="presOf" srcId="{5C63D8FF-E3D6-4237-B9E7-61FE5BB2492C}" destId="{6AB09378-98A2-4D62-8E2B-8B1C9D93FE1F}" srcOrd="1" destOrd="0" presId="urn:microsoft.com/office/officeart/2009/3/layout/HorizontalOrganizationChart"/>
    <dgm:cxn modelId="{6CBB260A-A1BE-4C5E-84CE-AB45B724DC0D}" type="presOf" srcId="{E0AD6E2B-B09E-4A49-9550-A5B89497C3B2}" destId="{5664BABD-8AD6-47B7-A1B4-77385FAD82C8}" srcOrd="0" destOrd="0" presId="urn:microsoft.com/office/officeart/2009/3/layout/HorizontalOrganizationChart"/>
    <dgm:cxn modelId="{16F17212-9F13-4FE7-9404-AE9C9ADDC4E2}" type="presOf" srcId="{8230DE30-3C19-495B-8D2D-5AB652DA0907}" destId="{7EA68993-560F-44AE-B899-56A12046705D}" srcOrd="0" destOrd="0" presId="urn:microsoft.com/office/officeart/2009/3/layout/HorizontalOrganizationChart"/>
    <dgm:cxn modelId="{B542281A-9F4F-431A-A277-77A3AFFFBD88}" srcId="{04D5A26A-ABC0-4DBB-94EC-1EA3191E2CA7}" destId="{8230DE30-3C19-495B-8D2D-5AB652DA0907}" srcOrd="1" destOrd="0" parTransId="{B6B4705B-BD95-475D-9D93-64C096BBC174}" sibTransId="{D923F24E-3105-4FEF-ABC6-37840E11BDAF}"/>
    <dgm:cxn modelId="{85F94F1E-962A-43D7-9203-33715C24A0A2}" type="presOf" srcId="{7D011FA2-E1AF-4D5A-BCA6-9E9DB761FA0B}" destId="{A89827A2-9DC5-458E-9D01-79C9351DBA13}" srcOrd="0" destOrd="0" presId="urn:microsoft.com/office/officeart/2009/3/layout/HorizontalOrganizationChart"/>
    <dgm:cxn modelId="{CAA1C62F-9A4E-4B1C-919F-0FBE838471B1}" type="presOf" srcId="{5E25E7AB-26FD-4D71-8980-20BE7DA065AD}" destId="{167F8402-444A-4BFC-9FCD-2377802881D2}" srcOrd="0" destOrd="0" presId="urn:microsoft.com/office/officeart/2009/3/layout/HorizontalOrganizationChart"/>
    <dgm:cxn modelId="{73294D5F-8077-4CC8-8A51-C4EBF0F7661D}" srcId="{04D5A26A-ABC0-4DBB-94EC-1EA3191E2CA7}" destId="{5C63D8FF-E3D6-4237-B9E7-61FE5BB2492C}" srcOrd="3" destOrd="0" parTransId="{5E25E7AB-26FD-4D71-8980-20BE7DA065AD}" sibTransId="{6751FB7C-3A9C-43E6-8D6E-D2AC5AC3E418}"/>
    <dgm:cxn modelId="{CB447E61-6477-4517-91FF-D773C09EF751}" type="presOf" srcId="{D5A2DF47-4D32-4B8E-859B-7BED70D065F4}" destId="{21CE09A6-5D48-4065-928A-100A087D7544}" srcOrd="0" destOrd="0" presId="urn:microsoft.com/office/officeart/2009/3/layout/HorizontalOrganizationChart"/>
    <dgm:cxn modelId="{52C66D63-FA2F-4497-AFAB-E0A933002F07}" type="presOf" srcId="{B6B4705B-BD95-475D-9D93-64C096BBC174}" destId="{80906B76-BF96-4879-99C5-A24FCFA1EE7E}" srcOrd="0" destOrd="0" presId="urn:microsoft.com/office/officeart/2009/3/layout/HorizontalOrganizationChart"/>
    <dgm:cxn modelId="{F50B3972-9959-4CF4-8C50-E2B0743B5DA6}" type="presOf" srcId="{8230DE30-3C19-495B-8D2D-5AB652DA0907}" destId="{7499A3D8-A0A0-4A28-999A-04A24051173A}" srcOrd="1" destOrd="0" presId="urn:microsoft.com/office/officeart/2009/3/layout/HorizontalOrganizationChart"/>
    <dgm:cxn modelId="{0EB9DA56-7B70-4D52-8953-844A41EDD084}" srcId="{04D5A26A-ABC0-4DBB-94EC-1EA3191E2CA7}" destId="{0645970A-BF4B-46B6-A2CC-E37587B307EB}" srcOrd="2" destOrd="0" parTransId="{D5A2DF47-4D32-4B8E-859B-7BED70D065F4}" sibTransId="{74DD8E12-1A6B-4FD2-8EB4-A9EF922744CB}"/>
    <dgm:cxn modelId="{CEFEB15A-963C-401E-BF0E-EC2BCDC782B9}" type="presOf" srcId="{04D5A26A-ABC0-4DBB-94EC-1EA3191E2CA7}" destId="{82212A42-2FDC-48EF-86CF-122275E1023F}" srcOrd="0" destOrd="0" presId="urn:microsoft.com/office/officeart/2009/3/layout/HorizontalOrganizationChart"/>
    <dgm:cxn modelId="{C61C247F-6109-4DED-A3CA-5950DF872B78}" type="presOf" srcId="{7D011FA2-E1AF-4D5A-BCA6-9E9DB761FA0B}" destId="{5C438DE0-52CD-4D3A-AD75-DCD9D44C724C}" srcOrd="1" destOrd="0" presId="urn:microsoft.com/office/officeart/2009/3/layout/HorizontalOrganizationChart"/>
    <dgm:cxn modelId="{0F1788B4-1629-4FCA-8EA4-44CA5713B378}" type="presOf" srcId="{04D5A26A-ABC0-4DBB-94EC-1EA3191E2CA7}" destId="{A52E3884-63E0-4E2F-B4A9-7F6EC155A239}" srcOrd="1" destOrd="0" presId="urn:microsoft.com/office/officeart/2009/3/layout/HorizontalOrganizationChart"/>
    <dgm:cxn modelId="{A76B39B5-94D6-49BE-989C-E7DE3A547FF3}" type="presOf" srcId="{0645970A-BF4B-46B6-A2CC-E37587B307EB}" destId="{D7BCC36A-D95E-4D3E-B929-5BE30945BD61}" srcOrd="1" destOrd="0" presId="urn:microsoft.com/office/officeart/2009/3/layout/HorizontalOrganizationChart"/>
    <dgm:cxn modelId="{426C16BA-9450-43B1-AC64-CE3F072904E6}" srcId="{04D5A26A-ABC0-4DBB-94EC-1EA3191E2CA7}" destId="{7D011FA2-E1AF-4D5A-BCA6-9E9DB761FA0B}" srcOrd="0" destOrd="0" parTransId="{E0AD6E2B-B09E-4A49-9550-A5B89497C3B2}" sibTransId="{D0152C8E-6D04-4406-AC73-D7FEFA26B8A7}"/>
    <dgm:cxn modelId="{D75030CD-4058-4C87-87D8-E4DD4335C1B4}" type="presOf" srcId="{0645970A-BF4B-46B6-A2CC-E37587B307EB}" destId="{7BCAEABA-B23C-4A7A-9908-98251914BB3E}" srcOrd="0" destOrd="0" presId="urn:microsoft.com/office/officeart/2009/3/layout/HorizontalOrganizationChart"/>
    <dgm:cxn modelId="{7D71FBE0-B2AA-46A3-B0C3-5F96B3915C3E}" srcId="{60DF22A7-7777-4627-9D3C-EE21EFB2F5C8}" destId="{04D5A26A-ABC0-4DBB-94EC-1EA3191E2CA7}" srcOrd="0" destOrd="0" parTransId="{F7A1A794-159B-4C61-B610-943B6B22A307}" sibTransId="{CA2D6043-8FEB-4E8E-8F7E-AA884700EB84}"/>
    <dgm:cxn modelId="{A20487FF-711F-4AD1-B467-F11AF594FF0F}" type="presOf" srcId="{60DF22A7-7777-4627-9D3C-EE21EFB2F5C8}" destId="{0326D728-4CED-4BD6-9096-6E875F897418}" srcOrd="0" destOrd="0" presId="urn:microsoft.com/office/officeart/2009/3/layout/HorizontalOrganizationChart"/>
    <dgm:cxn modelId="{15ED313E-36D4-43DF-AD0F-EF9241F9E396}" type="presParOf" srcId="{0326D728-4CED-4BD6-9096-6E875F897418}" destId="{A5685C31-095B-4784-9A02-19C551DA3B62}" srcOrd="0" destOrd="0" presId="urn:microsoft.com/office/officeart/2009/3/layout/HorizontalOrganizationChart"/>
    <dgm:cxn modelId="{6205D50D-F4C7-438B-9FE5-D4CC544BD694}" type="presParOf" srcId="{A5685C31-095B-4784-9A02-19C551DA3B62}" destId="{089642B6-E368-4820-94FB-A4E8D61C8B00}" srcOrd="0" destOrd="0" presId="urn:microsoft.com/office/officeart/2009/3/layout/HorizontalOrganizationChart"/>
    <dgm:cxn modelId="{86F17927-818D-4647-9EE5-AE205FF43272}" type="presParOf" srcId="{089642B6-E368-4820-94FB-A4E8D61C8B00}" destId="{82212A42-2FDC-48EF-86CF-122275E1023F}" srcOrd="0" destOrd="0" presId="urn:microsoft.com/office/officeart/2009/3/layout/HorizontalOrganizationChart"/>
    <dgm:cxn modelId="{A78919FD-BD91-4535-96DF-172A6560B5BC}" type="presParOf" srcId="{089642B6-E368-4820-94FB-A4E8D61C8B00}" destId="{A52E3884-63E0-4E2F-B4A9-7F6EC155A239}" srcOrd="1" destOrd="0" presId="urn:microsoft.com/office/officeart/2009/3/layout/HorizontalOrganizationChart"/>
    <dgm:cxn modelId="{35700E33-D89A-4566-9BF1-CD4C5DCC604B}" type="presParOf" srcId="{A5685C31-095B-4784-9A02-19C551DA3B62}" destId="{A39DAF50-5F9E-4243-BF85-4F67F6CBDA28}" srcOrd="1" destOrd="0" presId="urn:microsoft.com/office/officeart/2009/3/layout/HorizontalOrganizationChart"/>
    <dgm:cxn modelId="{3454613C-1821-4CF2-A59A-315126892845}" type="presParOf" srcId="{A39DAF50-5F9E-4243-BF85-4F67F6CBDA28}" destId="{80906B76-BF96-4879-99C5-A24FCFA1EE7E}" srcOrd="0" destOrd="0" presId="urn:microsoft.com/office/officeart/2009/3/layout/HorizontalOrganizationChart"/>
    <dgm:cxn modelId="{95DB71DC-697A-4522-A02D-09951593B3A8}" type="presParOf" srcId="{A39DAF50-5F9E-4243-BF85-4F67F6CBDA28}" destId="{5430F8EA-52A0-4FB6-B752-AC19E943F3D1}" srcOrd="1" destOrd="0" presId="urn:microsoft.com/office/officeart/2009/3/layout/HorizontalOrganizationChart"/>
    <dgm:cxn modelId="{29A2FEBA-2A24-4304-B4CE-C331476C8251}" type="presParOf" srcId="{5430F8EA-52A0-4FB6-B752-AC19E943F3D1}" destId="{DFB97CE1-8D95-41A0-AA42-01FE4730F8B8}" srcOrd="0" destOrd="0" presId="urn:microsoft.com/office/officeart/2009/3/layout/HorizontalOrganizationChart"/>
    <dgm:cxn modelId="{5C88A9A4-74F4-43D3-BD90-15AF6A75769B}" type="presParOf" srcId="{DFB97CE1-8D95-41A0-AA42-01FE4730F8B8}" destId="{7EA68993-560F-44AE-B899-56A12046705D}" srcOrd="0" destOrd="0" presId="urn:microsoft.com/office/officeart/2009/3/layout/HorizontalOrganizationChart"/>
    <dgm:cxn modelId="{A1376690-E354-4499-A1DC-86BF72844CF4}" type="presParOf" srcId="{DFB97CE1-8D95-41A0-AA42-01FE4730F8B8}" destId="{7499A3D8-A0A0-4A28-999A-04A24051173A}" srcOrd="1" destOrd="0" presId="urn:microsoft.com/office/officeart/2009/3/layout/HorizontalOrganizationChart"/>
    <dgm:cxn modelId="{E0D78577-4957-4336-AAC3-C60F52A240BD}" type="presParOf" srcId="{5430F8EA-52A0-4FB6-B752-AC19E943F3D1}" destId="{79ED2F93-4252-4E8D-BCEA-1677C818F01A}" srcOrd="1" destOrd="0" presId="urn:microsoft.com/office/officeart/2009/3/layout/HorizontalOrganizationChart"/>
    <dgm:cxn modelId="{8FE88247-19CA-492C-9EF3-BC817E55B6AF}" type="presParOf" srcId="{5430F8EA-52A0-4FB6-B752-AC19E943F3D1}" destId="{13289DF3-8E10-41EE-833C-EF4E33F596B5}" srcOrd="2" destOrd="0" presId="urn:microsoft.com/office/officeart/2009/3/layout/HorizontalOrganizationChart"/>
    <dgm:cxn modelId="{6B3223D3-0BBB-40F6-928C-45A5664AE8BD}" type="presParOf" srcId="{A39DAF50-5F9E-4243-BF85-4F67F6CBDA28}" destId="{21CE09A6-5D48-4065-928A-100A087D7544}" srcOrd="2" destOrd="0" presId="urn:microsoft.com/office/officeart/2009/3/layout/HorizontalOrganizationChart"/>
    <dgm:cxn modelId="{0C613B90-483F-4526-8DA3-706856DD13CF}" type="presParOf" srcId="{A39DAF50-5F9E-4243-BF85-4F67F6CBDA28}" destId="{83710ABE-3902-43B0-BA40-17E277B77ED2}" srcOrd="3" destOrd="0" presId="urn:microsoft.com/office/officeart/2009/3/layout/HorizontalOrganizationChart"/>
    <dgm:cxn modelId="{CB796D2F-C7E4-4A8E-AB88-4243FC48EA63}" type="presParOf" srcId="{83710ABE-3902-43B0-BA40-17E277B77ED2}" destId="{A6D03F5B-B732-4472-90BD-8FC6FAE57DB4}" srcOrd="0" destOrd="0" presId="urn:microsoft.com/office/officeart/2009/3/layout/HorizontalOrganizationChart"/>
    <dgm:cxn modelId="{5499F405-BC19-49EB-81D7-E7B7FC9D16EC}" type="presParOf" srcId="{A6D03F5B-B732-4472-90BD-8FC6FAE57DB4}" destId="{7BCAEABA-B23C-4A7A-9908-98251914BB3E}" srcOrd="0" destOrd="0" presId="urn:microsoft.com/office/officeart/2009/3/layout/HorizontalOrganizationChart"/>
    <dgm:cxn modelId="{347901CC-BCC4-4140-A060-DD81E350AD50}" type="presParOf" srcId="{A6D03F5B-B732-4472-90BD-8FC6FAE57DB4}" destId="{D7BCC36A-D95E-4D3E-B929-5BE30945BD61}" srcOrd="1" destOrd="0" presId="urn:microsoft.com/office/officeart/2009/3/layout/HorizontalOrganizationChart"/>
    <dgm:cxn modelId="{2A4F6884-BE5A-4E97-8226-A8BE1B746BD0}" type="presParOf" srcId="{83710ABE-3902-43B0-BA40-17E277B77ED2}" destId="{8C465E85-19D7-4F8A-AA0C-F2923F5A2F85}" srcOrd="1" destOrd="0" presId="urn:microsoft.com/office/officeart/2009/3/layout/HorizontalOrganizationChart"/>
    <dgm:cxn modelId="{BA9DC162-BB06-42A8-B45B-BDE644BC0912}" type="presParOf" srcId="{83710ABE-3902-43B0-BA40-17E277B77ED2}" destId="{0347C6E2-F01B-41D4-84F7-3F43D25E4745}" srcOrd="2" destOrd="0" presId="urn:microsoft.com/office/officeart/2009/3/layout/HorizontalOrganizationChart"/>
    <dgm:cxn modelId="{230930CD-6F72-42CE-9094-09FEE8113F49}" type="presParOf" srcId="{A39DAF50-5F9E-4243-BF85-4F67F6CBDA28}" destId="{167F8402-444A-4BFC-9FCD-2377802881D2}" srcOrd="4" destOrd="0" presId="urn:microsoft.com/office/officeart/2009/3/layout/HorizontalOrganizationChart"/>
    <dgm:cxn modelId="{D7AFC8FE-9876-4B47-8105-7DC8C8EE61A8}" type="presParOf" srcId="{A39DAF50-5F9E-4243-BF85-4F67F6CBDA28}" destId="{26F87190-2300-481F-9284-5800A854CA5C}" srcOrd="5" destOrd="0" presId="urn:microsoft.com/office/officeart/2009/3/layout/HorizontalOrganizationChart"/>
    <dgm:cxn modelId="{C7F8E8C3-8A78-4EA5-A6FA-5E3BD1B2C083}" type="presParOf" srcId="{26F87190-2300-481F-9284-5800A854CA5C}" destId="{161DCC12-E818-45BB-BF8A-C0D9EB282BF7}" srcOrd="0" destOrd="0" presId="urn:microsoft.com/office/officeart/2009/3/layout/HorizontalOrganizationChart"/>
    <dgm:cxn modelId="{A6BA1804-3A93-49C7-99F1-2883A592C843}" type="presParOf" srcId="{161DCC12-E818-45BB-BF8A-C0D9EB282BF7}" destId="{09727C7C-7202-49EF-AFB5-64FE4FF83799}" srcOrd="0" destOrd="0" presId="urn:microsoft.com/office/officeart/2009/3/layout/HorizontalOrganizationChart"/>
    <dgm:cxn modelId="{F813173A-D18F-4B6B-9D34-4A93C236C032}" type="presParOf" srcId="{161DCC12-E818-45BB-BF8A-C0D9EB282BF7}" destId="{6AB09378-98A2-4D62-8E2B-8B1C9D93FE1F}" srcOrd="1" destOrd="0" presId="urn:microsoft.com/office/officeart/2009/3/layout/HorizontalOrganizationChart"/>
    <dgm:cxn modelId="{CEC4A001-139B-4711-B87C-BBCA114A3718}" type="presParOf" srcId="{26F87190-2300-481F-9284-5800A854CA5C}" destId="{B83E7C1C-F678-46DE-8B60-7E393072D074}" srcOrd="1" destOrd="0" presId="urn:microsoft.com/office/officeart/2009/3/layout/HorizontalOrganizationChart"/>
    <dgm:cxn modelId="{0274E325-E33D-4A34-AB4A-EC4238E38C33}" type="presParOf" srcId="{26F87190-2300-481F-9284-5800A854CA5C}" destId="{551DDB47-BBC5-4C78-9DA6-5FD03AE381FF}" srcOrd="2" destOrd="0" presId="urn:microsoft.com/office/officeart/2009/3/layout/HorizontalOrganizationChart"/>
    <dgm:cxn modelId="{B76A386D-8EEE-4025-B4A0-39861849993D}" type="presParOf" srcId="{A5685C31-095B-4784-9A02-19C551DA3B62}" destId="{CFA260EC-5D9F-4E28-9E67-BA40EDC17302}" srcOrd="2" destOrd="0" presId="urn:microsoft.com/office/officeart/2009/3/layout/HorizontalOrganizationChart"/>
    <dgm:cxn modelId="{1E63B5B4-5847-43F4-8026-CF64ACD292B4}" type="presParOf" srcId="{CFA260EC-5D9F-4E28-9E67-BA40EDC17302}" destId="{5664BABD-8AD6-47B7-A1B4-77385FAD82C8}" srcOrd="0" destOrd="0" presId="urn:microsoft.com/office/officeart/2009/3/layout/HorizontalOrganizationChart"/>
    <dgm:cxn modelId="{4C141334-F9AE-48CD-A5BF-E750C6527690}" type="presParOf" srcId="{CFA260EC-5D9F-4E28-9E67-BA40EDC17302}" destId="{202D72E9-FBB9-4D7D-99C6-A2B92066BCC5}" srcOrd="1" destOrd="0" presId="urn:microsoft.com/office/officeart/2009/3/layout/HorizontalOrganizationChart"/>
    <dgm:cxn modelId="{7B5D86B2-C828-416A-BF74-8154673FB507}" type="presParOf" srcId="{202D72E9-FBB9-4D7D-99C6-A2B92066BCC5}" destId="{A7FC3024-55AF-4AF0-8C21-C853C209B548}" srcOrd="0" destOrd="0" presId="urn:microsoft.com/office/officeart/2009/3/layout/HorizontalOrganizationChart"/>
    <dgm:cxn modelId="{F4575CAA-C5B3-4AC9-9483-3058D6BC101E}" type="presParOf" srcId="{A7FC3024-55AF-4AF0-8C21-C853C209B548}" destId="{A89827A2-9DC5-458E-9D01-79C9351DBA13}" srcOrd="0" destOrd="0" presId="urn:microsoft.com/office/officeart/2009/3/layout/HorizontalOrganizationChart"/>
    <dgm:cxn modelId="{275FC3A0-53D1-41DA-A8E7-18759FE72F1B}" type="presParOf" srcId="{A7FC3024-55AF-4AF0-8C21-C853C209B548}" destId="{5C438DE0-52CD-4D3A-AD75-DCD9D44C724C}" srcOrd="1" destOrd="0" presId="urn:microsoft.com/office/officeart/2009/3/layout/HorizontalOrganizationChart"/>
    <dgm:cxn modelId="{7D49C860-02C8-438E-BC7C-650DFB598D83}" type="presParOf" srcId="{202D72E9-FBB9-4D7D-99C6-A2B92066BCC5}" destId="{50EA1C72-B982-49CF-9C30-91D641989D77}" srcOrd="1" destOrd="0" presId="urn:microsoft.com/office/officeart/2009/3/layout/HorizontalOrganizationChart"/>
    <dgm:cxn modelId="{1C4E73D4-D685-4B2C-9EB0-B12116669FDC}" type="presParOf" srcId="{202D72E9-FBB9-4D7D-99C6-A2B92066BCC5}" destId="{99565D74-104D-42EA-BD0F-AD717B172926}"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F40DB02-4F7E-4C45-9D21-CD4836D10C6D}" type="doc">
      <dgm:prSet loTypeId="urn:microsoft.com/office/officeart/2009/3/layout/HorizontalOrganizationChart" loCatId="hierarchy" qsTypeId="urn:microsoft.com/office/officeart/2005/8/quickstyle/simple1" qsCatId="simple" csTypeId="urn:microsoft.com/office/officeart/2005/8/colors/accent1_1" csCatId="accent1" phldr="1"/>
      <dgm:spPr/>
      <dgm:t>
        <a:bodyPr/>
        <a:lstStyle/>
        <a:p>
          <a:endParaRPr lang="es-EC"/>
        </a:p>
      </dgm:t>
    </dgm:pt>
    <dgm:pt modelId="{D995069F-D355-41D8-BA29-BCA14CF8C173}">
      <dgm:prSet phldrT="[Texto]" custT="1"/>
      <dgm:spPr/>
      <dgm:t>
        <a:bodyPr/>
        <a:lstStyle/>
        <a:p>
          <a:r>
            <a:rPr lang="es-EC" sz="1800" b="1" dirty="0">
              <a:latin typeface="Times New Roman" panose="02020603050405020304" pitchFamily="18" charset="0"/>
              <a:cs typeface="Times New Roman" panose="02020603050405020304" pitchFamily="18" charset="0"/>
            </a:rPr>
            <a:t>Clasificación de las preguntas</a:t>
          </a:r>
          <a:endParaRPr lang="es-EC" sz="1800" dirty="0">
            <a:latin typeface="Times New Roman" panose="02020603050405020304" pitchFamily="18" charset="0"/>
            <a:cs typeface="Times New Roman" panose="02020603050405020304" pitchFamily="18" charset="0"/>
          </a:endParaRPr>
        </a:p>
      </dgm:t>
    </dgm:pt>
    <dgm:pt modelId="{06A5BC51-1A75-4004-88FA-286A820ED476}" type="parTrans" cxnId="{5F136AE1-D7F9-43B4-95A4-5A5AAC80D74A}">
      <dgm:prSet/>
      <dgm:spPr/>
      <dgm:t>
        <a:bodyPr/>
        <a:lstStyle/>
        <a:p>
          <a:endParaRPr lang="es-EC"/>
        </a:p>
      </dgm:t>
    </dgm:pt>
    <dgm:pt modelId="{EAF97BFD-30FD-4296-8771-C1733E3DE31A}" type="sibTrans" cxnId="{5F136AE1-D7F9-43B4-95A4-5A5AAC80D74A}">
      <dgm:prSet/>
      <dgm:spPr/>
      <dgm:t>
        <a:bodyPr/>
        <a:lstStyle/>
        <a:p>
          <a:endParaRPr lang="es-EC"/>
        </a:p>
      </dgm:t>
    </dgm:pt>
    <dgm:pt modelId="{D7CB60FB-1795-4EE1-AADA-145529D5F51F}" type="asst">
      <dgm:prSet phldrT="[Texto]" custT="1"/>
      <dgm:spPr/>
      <dgm:t>
        <a:bodyPr/>
        <a:lstStyle/>
        <a:p>
          <a:r>
            <a:rPr lang="es-EC" sz="1800" dirty="0">
              <a:latin typeface="Times New Roman" panose="02020603050405020304" pitchFamily="18" charset="0"/>
              <a:cs typeface="Times New Roman" panose="02020603050405020304" pitchFamily="18" charset="0"/>
            </a:rPr>
            <a:t>De acuerdo con su forma</a:t>
          </a:r>
        </a:p>
      </dgm:t>
    </dgm:pt>
    <dgm:pt modelId="{52AB0E2E-A38E-41AC-8D6F-B19C7F7D89A5}" type="parTrans" cxnId="{D01B1025-B8BD-4424-970B-B8F599DFECF8}">
      <dgm:prSet/>
      <dgm:spPr/>
      <dgm:t>
        <a:bodyPr/>
        <a:lstStyle/>
        <a:p>
          <a:endParaRPr lang="es-EC"/>
        </a:p>
      </dgm:t>
    </dgm:pt>
    <dgm:pt modelId="{198E55F0-FF7E-4AB7-9283-6A916CAF4ACC}" type="sibTrans" cxnId="{D01B1025-B8BD-4424-970B-B8F599DFECF8}">
      <dgm:prSet/>
      <dgm:spPr/>
      <dgm:t>
        <a:bodyPr/>
        <a:lstStyle/>
        <a:p>
          <a:endParaRPr lang="es-EC"/>
        </a:p>
      </dgm:t>
    </dgm:pt>
    <dgm:pt modelId="{68752573-E9C1-4503-B0AB-8CCEA1C76B40}">
      <dgm:prSet phldrT="[Texto]" custT="1"/>
      <dgm:spPr/>
      <dgm:t>
        <a:bodyPr/>
        <a:lstStyle/>
        <a:p>
          <a:pPr algn="l"/>
          <a:r>
            <a:rPr lang="es-EC" sz="1800" b="1" dirty="0">
              <a:latin typeface="Times New Roman" panose="02020603050405020304" pitchFamily="18" charset="0"/>
              <a:cs typeface="Times New Roman" panose="02020603050405020304" pitchFamily="18" charset="0"/>
            </a:rPr>
            <a:t>Medición de actitudes:</a:t>
          </a:r>
          <a:br>
            <a:rPr lang="es-EC" sz="1800" dirty="0">
              <a:latin typeface="Times New Roman" panose="02020603050405020304" pitchFamily="18" charset="0"/>
              <a:cs typeface="Times New Roman" panose="02020603050405020304" pitchFamily="18" charset="0"/>
            </a:rPr>
          </a:br>
          <a:br>
            <a:rPr lang="es-EC" sz="1800" dirty="0">
              <a:latin typeface="Times New Roman" panose="02020603050405020304" pitchFamily="18" charset="0"/>
              <a:cs typeface="Times New Roman" panose="02020603050405020304" pitchFamily="18" charset="0"/>
            </a:rPr>
          </a:br>
          <a:r>
            <a:rPr lang="es-EC" sz="1800" dirty="0">
              <a:latin typeface="Times New Roman" panose="02020603050405020304" pitchFamily="18" charset="0"/>
              <a:cs typeface="Times New Roman" panose="02020603050405020304" pitchFamily="18" charset="0"/>
            </a:rPr>
            <a:t> Resulta más difícil recabar datos confiables sobre actitudes que sobre aspectos más tangibles</a:t>
          </a:r>
        </a:p>
      </dgm:t>
    </dgm:pt>
    <dgm:pt modelId="{DB4AD93E-3F45-4252-B242-6A475A0720CF}" type="parTrans" cxnId="{232BDA9F-7020-4D57-ADF4-F5796A76390E}">
      <dgm:prSet/>
      <dgm:spPr/>
      <dgm:t>
        <a:bodyPr/>
        <a:lstStyle/>
        <a:p>
          <a:endParaRPr lang="es-EC"/>
        </a:p>
      </dgm:t>
    </dgm:pt>
    <dgm:pt modelId="{0DA342F8-F418-4E00-8C2B-5DA3E9C88635}" type="sibTrans" cxnId="{232BDA9F-7020-4D57-ADF4-F5796A76390E}">
      <dgm:prSet/>
      <dgm:spPr/>
      <dgm:t>
        <a:bodyPr/>
        <a:lstStyle/>
        <a:p>
          <a:endParaRPr lang="es-EC"/>
        </a:p>
      </dgm:t>
    </dgm:pt>
    <dgm:pt modelId="{ECC106C7-5594-4F21-95D3-E864DEE1EF25}">
      <dgm:prSet phldrT="[Texto]" custT="1"/>
      <dgm:spPr/>
      <dgm:t>
        <a:bodyPr/>
        <a:lstStyle/>
        <a:p>
          <a:pPr algn="l"/>
          <a:r>
            <a:rPr lang="es-EC" sz="1800" b="1" dirty="0">
              <a:latin typeface="Times New Roman" panose="02020603050405020304" pitchFamily="18" charset="0"/>
              <a:cs typeface="Times New Roman" panose="02020603050405020304" pitchFamily="18" charset="0"/>
            </a:rPr>
            <a:t>Medición de intenciones:</a:t>
          </a:r>
          <a:br>
            <a:rPr lang="es-EC" sz="1800" dirty="0">
              <a:latin typeface="Times New Roman" panose="02020603050405020304" pitchFamily="18" charset="0"/>
              <a:cs typeface="Times New Roman" panose="02020603050405020304" pitchFamily="18" charset="0"/>
            </a:rPr>
          </a:br>
          <a:br>
            <a:rPr lang="es-EC" sz="1800" dirty="0">
              <a:latin typeface="Times New Roman" panose="02020603050405020304" pitchFamily="18" charset="0"/>
              <a:cs typeface="Times New Roman" panose="02020603050405020304" pitchFamily="18" charset="0"/>
            </a:rPr>
          </a:br>
          <a:r>
            <a:rPr lang="es-EC" sz="1800" dirty="0">
              <a:latin typeface="Times New Roman" panose="02020603050405020304" pitchFamily="18" charset="0"/>
              <a:cs typeface="Times New Roman" panose="02020603050405020304" pitchFamily="18" charset="0"/>
            </a:rPr>
            <a:t> Para averiguar acerca de intenciones en vez de opiniones, puede utilizarse una escala de tiempo.</a:t>
          </a:r>
        </a:p>
      </dgm:t>
    </dgm:pt>
    <dgm:pt modelId="{F5773915-690F-4446-8098-894AF97EBC3A}" type="parTrans" cxnId="{CEF921C5-8866-4F7E-ADF7-D17A660475AD}">
      <dgm:prSet/>
      <dgm:spPr/>
      <dgm:t>
        <a:bodyPr/>
        <a:lstStyle/>
        <a:p>
          <a:endParaRPr lang="es-EC"/>
        </a:p>
      </dgm:t>
    </dgm:pt>
    <dgm:pt modelId="{1A79FB98-33EC-4B10-9A16-8A81A1EE686E}" type="sibTrans" cxnId="{CEF921C5-8866-4F7E-ADF7-D17A660475AD}">
      <dgm:prSet/>
      <dgm:spPr/>
      <dgm:t>
        <a:bodyPr/>
        <a:lstStyle/>
        <a:p>
          <a:endParaRPr lang="es-EC"/>
        </a:p>
      </dgm:t>
    </dgm:pt>
    <dgm:pt modelId="{E705F2D4-612A-4421-AC7B-E3C5168DFA76}" type="pres">
      <dgm:prSet presAssocID="{3F40DB02-4F7E-4C45-9D21-CD4836D10C6D}" presName="hierChild1" presStyleCnt="0">
        <dgm:presLayoutVars>
          <dgm:orgChart val="1"/>
          <dgm:chPref val="1"/>
          <dgm:dir/>
          <dgm:animOne val="branch"/>
          <dgm:animLvl val="lvl"/>
          <dgm:resizeHandles/>
        </dgm:presLayoutVars>
      </dgm:prSet>
      <dgm:spPr/>
    </dgm:pt>
    <dgm:pt modelId="{B6CAD1BB-C61B-46DA-9CCC-9CA66784A9AC}" type="pres">
      <dgm:prSet presAssocID="{D995069F-D355-41D8-BA29-BCA14CF8C173}" presName="hierRoot1" presStyleCnt="0">
        <dgm:presLayoutVars>
          <dgm:hierBranch val="init"/>
        </dgm:presLayoutVars>
      </dgm:prSet>
      <dgm:spPr/>
    </dgm:pt>
    <dgm:pt modelId="{8E0C93D5-E533-47A2-8288-17375D21856F}" type="pres">
      <dgm:prSet presAssocID="{D995069F-D355-41D8-BA29-BCA14CF8C173}" presName="rootComposite1" presStyleCnt="0"/>
      <dgm:spPr/>
    </dgm:pt>
    <dgm:pt modelId="{8CB38CA2-8CCB-44DB-ABEA-FACEEEFBB571}" type="pres">
      <dgm:prSet presAssocID="{D995069F-D355-41D8-BA29-BCA14CF8C173}" presName="rootText1" presStyleLbl="node0" presStyleIdx="0" presStyleCnt="1">
        <dgm:presLayoutVars>
          <dgm:chPref val="3"/>
        </dgm:presLayoutVars>
      </dgm:prSet>
      <dgm:spPr/>
    </dgm:pt>
    <dgm:pt modelId="{1EB1D73C-DFAD-492C-92F9-E0CA90D60E90}" type="pres">
      <dgm:prSet presAssocID="{D995069F-D355-41D8-BA29-BCA14CF8C173}" presName="rootConnector1" presStyleLbl="node1" presStyleIdx="0" presStyleCnt="0"/>
      <dgm:spPr/>
    </dgm:pt>
    <dgm:pt modelId="{8A7F06EE-B25A-48DC-B122-2B5CE42698FD}" type="pres">
      <dgm:prSet presAssocID="{D995069F-D355-41D8-BA29-BCA14CF8C173}" presName="hierChild2" presStyleCnt="0"/>
      <dgm:spPr/>
    </dgm:pt>
    <dgm:pt modelId="{678119A0-EC88-4B60-8664-735DC9E7CACD}" type="pres">
      <dgm:prSet presAssocID="{DB4AD93E-3F45-4252-B242-6A475A0720CF}" presName="Name64" presStyleLbl="parChTrans1D2" presStyleIdx="0" presStyleCnt="3"/>
      <dgm:spPr/>
    </dgm:pt>
    <dgm:pt modelId="{21AFF794-2B17-48EF-9E9E-0E672A67010A}" type="pres">
      <dgm:prSet presAssocID="{68752573-E9C1-4503-B0AB-8CCEA1C76B40}" presName="hierRoot2" presStyleCnt="0">
        <dgm:presLayoutVars>
          <dgm:hierBranch val="init"/>
        </dgm:presLayoutVars>
      </dgm:prSet>
      <dgm:spPr/>
    </dgm:pt>
    <dgm:pt modelId="{94FCF425-C3A1-4934-A355-1F1A96FF2226}" type="pres">
      <dgm:prSet presAssocID="{68752573-E9C1-4503-B0AB-8CCEA1C76B40}" presName="rootComposite" presStyleCnt="0"/>
      <dgm:spPr/>
    </dgm:pt>
    <dgm:pt modelId="{5E2773CB-32D1-489A-811F-F09A44497AA5}" type="pres">
      <dgm:prSet presAssocID="{68752573-E9C1-4503-B0AB-8CCEA1C76B40}" presName="rootText" presStyleLbl="node2" presStyleIdx="0" presStyleCnt="2" custScaleY="200238">
        <dgm:presLayoutVars>
          <dgm:chPref val="3"/>
        </dgm:presLayoutVars>
      </dgm:prSet>
      <dgm:spPr/>
    </dgm:pt>
    <dgm:pt modelId="{8FF49A91-1953-4B99-8872-03AC53B5430F}" type="pres">
      <dgm:prSet presAssocID="{68752573-E9C1-4503-B0AB-8CCEA1C76B40}" presName="rootConnector" presStyleLbl="node2" presStyleIdx="0" presStyleCnt="2"/>
      <dgm:spPr/>
    </dgm:pt>
    <dgm:pt modelId="{FB7A0951-50CA-4277-B999-3E4395F2C2CE}" type="pres">
      <dgm:prSet presAssocID="{68752573-E9C1-4503-B0AB-8CCEA1C76B40}" presName="hierChild4" presStyleCnt="0"/>
      <dgm:spPr/>
    </dgm:pt>
    <dgm:pt modelId="{57867DD8-D70D-4A95-BBC4-93C7AD19B1C3}" type="pres">
      <dgm:prSet presAssocID="{68752573-E9C1-4503-B0AB-8CCEA1C76B40}" presName="hierChild5" presStyleCnt="0"/>
      <dgm:spPr/>
    </dgm:pt>
    <dgm:pt modelId="{150AD1CC-E18E-4055-87B0-50DAEF2CB9FE}" type="pres">
      <dgm:prSet presAssocID="{F5773915-690F-4446-8098-894AF97EBC3A}" presName="Name64" presStyleLbl="parChTrans1D2" presStyleIdx="1" presStyleCnt="3"/>
      <dgm:spPr/>
    </dgm:pt>
    <dgm:pt modelId="{2D8A908D-A47F-4E9C-81AA-EC07277FFF7B}" type="pres">
      <dgm:prSet presAssocID="{ECC106C7-5594-4F21-95D3-E864DEE1EF25}" presName="hierRoot2" presStyleCnt="0">
        <dgm:presLayoutVars>
          <dgm:hierBranch val="init"/>
        </dgm:presLayoutVars>
      </dgm:prSet>
      <dgm:spPr/>
    </dgm:pt>
    <dgm:pt modelId="{8F0FBCB6-4783-4123-9D99-96FC4363FC16}" type="pres">
      <dgm:prSet presAssocID="{ECC106C7-5594-4F21-95D3-E864DEE1EF25}" presName="rootComposite" presStyleCnt="0"/>
      <dgm:spPr/>
    </dgm:pt>
    <dgm:pt modelId="{E26AE653-144C-470B-BD6E-8F3F7BBBDD51}" type="pres">
      <dgm:prSet presAssocID="{ECC106C7-5594-4F21-95D3-E864DEE1EF25}" presName="rootText" presStyleLbl="node2" presStyleIdx="1" presStyleCnt="2" custScaleY="210528">
        <dgm:presLayoutVars>
          <dgm:chPref val="3"/>
        </dgm:presLayoutVars>
      </dgm:prSet>
      <dgm:spPr/>
    </dgm:pt>
    <dgm:pt modelId="{A38CDE01-8C98-421A-B024-6B0D6AAA8A1C}" type="pres">
      <dgm:prSet presAssocID="{ECC106C7-5594-4F21-95D3-E864DEE1EF25}" presName="rootConnector" presStyleLbl="node2" presStyleIdx="1" presStyleCnt="2"/>
      <dgm:spPr/>
    </dgm:pt>
    <dgm:pt modelId="{C5294E81-ECA1-478B-A2F1-FEC4F92316D6}" type="pres">
      <dgm:prSet presAssocID="{ECC106C7-5594-4F21-95D3-E864DEE1EF25}" presName="hierChild4" presStyleCnt="0"/>
      <dgm:spPr/>
    </dgm:pt>
    <dgm:pt modelId="{31E3300D-FA0B-40C1-8687-BF2E8E9AA021}" type="pres">
      <dgm:prSet presAssocID="{ECC106C7-5594-4F21-95D3-E864DEE1EF25}" presName="hierChild5" presStyleCnt="0"/>
      <dgm:spPr/>
    </dgm:pt>
    <dgm:pt modelId="{DDF1608A-97BB-4615-BF13-BB03AA756738}" type="pres">
      <dgm:prSet presAssocID="{D995069F-D355-41D8-BA29-BCA14CF8C173}" presName="hierChild3" presStyleCnt="0"/>
      <dgm:spPr/>
    </dgm:pt>
    <dgm:pt modelId="{E7097B09-AB59-4FD3-936E-FA8EDA069B4B}" type="pres">
      <dgm:prSet presAssocID="{52AB0E2E-A38E-41AC-8D6F-B19C7F7D89A5}" presName="Name115" presStyleLbl="parChTrans1D2" presStyleIdx="2" presStyleCnt="3"/>
      <dgm:spPr/>
    </dgm:pt>
    <dgm:pt modelId="{5A18A1A3-1DF8-4304-8198-B31B8E3953D5}" type="pres">
      <dgm:prSet presAssocID="{D7CB60FB-1795-4EE1-AADA-145529D5F51F}" presName="hierRoot3" presStyleCnt="0">
        <dgm:presLayoutVars>
          <dgm:hierBranch val="init"/>
        </dgm:presLayoutVars>
      </dgm:prSet>
      <dgm:spPr/>
    </dgm:pt>
    <dgm:pt modelId="{0BE9C320-A284-4A66-8AF1-3189C1F3F0F9}" type="pres">
      <dgm:prSet presAssocID="{D7CB60FB-1795-4EE1-AADA-145529D5F51F}" presName="rootComposite3" presStyleCnt="0"/>
      <dgm:spPr/>
    </dgm:pt>
    <dgm:pt modelId="{B68D3667-DA7A-4F76-BEA1-4F6A8A6D37A0}" type="pres">
      <dgm:prSet presAssocID="{D7CB60FB-1795-4EE1-AADA-145529D5F51F}" presName="rootText3" presStyleLbl="asst1" presStyleIdx="0" presStyleCnt="1">
        <dgm:presLayoutVars>
          <dgm:chPref val="3"/>
        </dgm:presLayoutVars>
      </dgm:prSet>
      <dgm:spPr/>
    </dgm:pt>
    <dgm:pt modelId="{877A31D9-A60A-497D-8A3B-0D473B28253C}" type="pres">
      <dgm:prSet presAssocID="{D7CB60FB-1795-4EE1-AADA-145529D5F51F}" presName="rootConnector3" presStyleLbl="asst1" presStyleIdx="0" presStyleCnt="1"/>
      <dgm:spPr/>
    </dgm:pt>
    <dgm:pt modelId="{6820A02A-85F2-4871-89C2-04545B44DC75}" type="pres">
      <dgm:prSet presAssocID="{D7CB60FB-1795-4EE1-AADA-145529D5F51F}" presName="hierChild6" presStyleCnt="0"/>
      <dgm:spPr/>
    </dgm:pt>
    <dgm:pt modelId="{5CC70EA7-1C38-4BD7-9DF3-A2C361BD0E50}" type="pres">
      <dgm:prSet presAssocID="{D7CB60FB-1795-4EE1-AADA-145529D5F51F}" presName="hierChild7" presStyleCnt="0"/>
      <dgm:spPr/>
    </dgm:pt>
  </dgm:ptLst>
  <dgm:cxnLst>
    <dgm:cxn modelId="{D01B1025-B8BD-4424-970B-B8F599DFECF8}" srcId="{D995069F-D355-41D8-BA29-BCA14CF8C173}" destId="{D7CB60FB-1795-4EE1-AADA-145529D5F51F}" srcOrd="0" destOrd="0" parTransId="{52AB0E2E-A38E-41AC-8D6F-B19C7F7D89A5}" sibTransId="{198E55F0-FF7E-4AB7-9283-6A916CAF4ACC}"/>
    <dgm:cxn modelId="{F2211F3B-48FE-487A-A28A-B634239C5F63}" type="presOf" srcId="{F5773915-690F-4446-8098-894AF97EBC3A}" destId="{150AD1CC-E18E-4055-87B0-50DAEF2CB9FE}" srcOrd="0" destOrd="0" presId="urn:microsoft.com/office/officeart/2009/3/layout/HorizontalOrganizationChart"/>
    <dgm:cxn modelId="{A091D168-9A45-42DD-A3E7-351924875C41}" type="presOf" srcId="{D7CB60FB-1795-4EE1-AADA-145529D5F51F}" destId="{877A31D9-A60A-497D-8A3B-0D473B28253C}" srcOrd="1" destOrd="0" presId="urn:microsoft.com/office/officeart/2009/3/layout/HorizontalOrganizationChart"/>
    <dgm:cxn modelId="{94B0534A-6838-4801-9461-B7F80FF207C2}" type="presOf" srcId="{ECC106C7-5594-4F21-95D3-E864DEE1EF25}" destId="{E26AE653-144C-470B-BD6E-8F3F7BBBDD51}" srcOrd="0" destOrd="0" presId="urn:microsoft.com/office/officeart/2009/3/layout/HorizontalOrganizationChart"/>
    <dgm:cxn modelId="{2CE36D56-62F6-4709-ADF6-0F92B253AB2A}" type="presOf" srcId="{3F40DB02-4F7E-4C45-9D21-CD4836D10C6D}" destId="{E705F2D4-612A-4421-AC7B-E3C5168DFA76}" srcOrd="0" destOrd="0" presId="urn:microsoft.com/office/officeart/2009/3/layout/HorizontalOrganizationChart"/>
    <dgm:cxn modelId="{8DC78D56-5147-47AD-B679-5C997F519662}" type="presOf" srcId="{ECC106C7-5594-4F21-95D3-E864DEE1EF25}" destId="{A38CDE01-8C98-421A-B024-6B0D6AAA8A1C}" srcOrd="1" destOrd="0" presId="urn:microsoft.com/office/officeart/2009/3/layout/HorizontalOrganizationChart"/>
    <dgm:cxn modelId="{232BDA9F-7020-4D57-ADF4-F5796A76390E}" srcId="{D995069F-D355-41D8-BA29-BCA14CF8C173}" destId="{68752573-E9C1-4503-B0AB-8CCEA1C76B40}" srcOrd="1" destOrd="0" parTransId="{DB4AD93E-3F45-4252-B242-6A475A0720CF}" sibTransId="{0DA342F8-F418-4E00-8C2B-5DA3E9C88635}"/>
    <dgm:cxn modelId="{D87862AD-C943-4933-8EA0-F4FE57EBCB9A}" type="presOf" srcId="{DB4AD93E-3F45-4252-B242-6A475A0720CF}" destId="{678119A0-EC88-4B60-8664-735DC9E7CACD}" srcOrd="0" destOrd="0" presId="urn:microsoft.com/office/officeart/2009/3/layout/HorizontalOrganizationChart"/>
    <dgm:cxn modelId="{25F45DB0-CCF9-4231-9D69-2F872E6E40C6}" type="presOf" srcId="{68752573-E9C1-4503-B0AB-8CCEA1C76B40}" destId="{8FF49A91-1953-4B99-8872-03AC53B5430F}" srcOrd="1" destOrd="0" presId="urn:microsoft.com/office/officeart/2009/3/layout/HorizontalOrganizationChart"/>
    <dgm:cxn modelId="{707E7CB0-F939-4F7D-9F9A-4899CFDAA6C5}" type="presOf" srcId="{D995069F-D355-41D8-BA29-BCA14CF8C173}" destId="{8CB38CA2-8CCB-44DB-ABEA-FACEEEFBB571}" srcOrd="0" destOrd="0" presId="urn:microsoft.com/office/officeart/2009/3/layout/HorizontalOrganizationChart"/>
    <dgm:cxn modelId="{B8DE53B8-0630-4355-8B9C-C28ECC60D62B}" type="presOf" srcId="{52AB0E2E-A38E-41AC-8D6F-B19C7F7D89A5}" destId="{E7097B09-AB59-4FD3-936E-FA8EDA069B4B}" srcOrd="0" destOrd="0" presId="urn:microsoft.com/office/officeart/2009/3/layout/HorizontalOrganizationChart"/>
    <dgm:cxn modelId="{CEF921C5-8866-4F7E-ADF7-D17A660475AD}" srcId="{D995069F-D355-41D8-BA29-BCA14CF8C173}" destId="{ECC106C7-5594-4F21-95D3-E864DEE1EF25}" srcOrd="2" destOrd="0" parTransId="{F5773915-690F-4446-8098-894AF97EBC3A}" sibTransId="{1A79FB98-33EC-4B10-9A16-8A81A1EE686E}"/>
    <dgm:cxn modelId="{0716F1D8-945F-40A8-AA28-A49077C2F607}" type="presOf" srcId="{D7CB60FB-1795-4EE1-AADA-145529D5F51F}" destId="{B68D3667-DA7A-4F76-BEA1-4F6A8A6D37A0}" srcOrd="0" destOrd="0" presId="urn:microsoft.com/office/officeart/2009/3/layout/HorizontalOrganizationChart"/>
    <dgm:cxn modelId="{5F136AE1-D7F9-43B4-95A4-5A5AAC80D74A}" srcId="{3F40DB02-4F7E-4C45-9D21-CD4836D10C6D}" destId="{D995069F-D355-41D8-BA29-BCA14CF8C173}" srcOrd="0" destOrd="0" parTransId="{06A5BC51-1A75-4004-88FA-286A820ED476}" sibTransId="{EAF97BFD-30FD-4296-8771-C1733E3DE31A}"/>
    <dgm:cxn modelId="{61AA5BED-6C87-48D1-881F-010C86F241CE}" type="presOf" srcId="{D995069F-D355-41D8-BA29-BCA14CF8C173}" destId="{1EB1D73C-DFAD-492C-92F9-E0CA90D60E90}" srcOrd="1" destOrd="0" presId="urn:microsoft.com/office/officeart/2009/3/layout/HorizontalOrganizationChart"/>
    <dgm:cxn modelId="{77641AEE-A323-45A5-9E48-4C4EB6C1B784}" type="presOf" srcId="{68752573-E9C1-4503-B0AB-8CCEA1C76B40}" destId="{5E2773CB-32D1-489A-811F-F09A44497AA5}" srcOrd="0" destOrd="0" presId="urn:microsoft.com/office/officeart/2009/3/layout/HorizontalOrganizationChart"/>
    <dgm:cxn modelId="{1B105BB8-8C5C-43AD-A7CE-8097EEAE3BE4}" type="presParOf" srcId="{E705F2D4-612A-4421-AC7B-E3C5168DFA76}" destId="{B6CAD1BB-C61B-46DA-9CCC-9CA66784A9AC}" srcOrd="0" destOrd="0" presId="urn:microsoft.com/office/officeart/2009/3/layout/HorizontalOrganizationChart"/>
    <dgm:cxn modelId="{7EABCCBE-6D96-42B5-B1A8-1F62023357CF}" type="presParOf" srcId="{B6CAD1BB-C61B-46DA-9CCC-9CA66784A9AC}" destId="{8E0C93D5-E533-47A2-8288-17375D21856F}" srcOrd="0" destOrd="0" presId="urn:microsoft.com/office/officeart/2009/3/layout/HorizontalOrganizationChart"/>
    <dgm:cxn modelId="{3C4FB0AA-B760-4810-A779-64ECAE91DB87}" type="presParOf" srcId="{8E0C93D5-E533-47A2-8288-17375D21856F}" destId="{8CB38CA2-8CCB-44DB-ABEA-FACEEEFBB571}" srcOrd="0" destOrd="0" presId="urn:microsoft.com/office/officeart/2009/3/layout/HorizontalOrganizationChart"/>
    <dgm:cxn modelId="{79640808-481A-4608-897E-F5C26B334714}" type="presParOf" srcId="{8E0C93D5-E533-47A2-8288-17375D21856F}" destId="{1EB1D73C-DFAD-492C-92F9-E0CA90D60E90}" srcOrd="1" destOrd="0" presId="urn:microsoft.com/office/officeart/2009/3/layout/HorizontalOrganizationChart"/>
    <dgm:cxn modelId="{6FA06F8E-E4FE-41E6-AC94-9EE75C9201F5}" type="presParOf" srcId="{B6CAD1BB-C61B-46DA-9CCC-9CA66784A9AC}" destId="{8A7F06EE-B25A-48DC-B122-2B5CE42698FD}" srcOrd="1" destOrd="0" presId="urn:microsoft.com/office/officeart/2009/3/layout/HorizontalOrganizationChart"/>
    <dgm:cxn modelId="{321E4D5C-C79C-4AB3-ACC9-2A748010F8C1}" type="presParOf" srcId="{8A7F06EE-B25A-48DC-B122-2B5CE42698FD}" destId="{678119A0-EC88-4B60-8664-735DC9E7CACD}" srcOrd="0" destOrd="0" presId="urn:microsoft.com/office/officeart/2009/3/layout/HorizontalOrganizationChart"/>
    <dgm:cxn modelId="{010C3F7E-CD88-4EBF-BF41-65C8B93666AC}" type="presParOf" srcId="{8A7F06EE-B25A-48DC-B122-2B5CE42698FD}" destId="{21AFF794-2B17-48EF-9E9E-0E672A67010A}" srcOrd="1" destOrd="0" presId="urn:microsoft.com/office/officeart/2009/3/layout/HorizontalOrganizationChart"/>
    <dgm:cxn modelId="{BE1DEC16-9A17-4539-B0FD-B58FFD491B3F}" type="presParOf" srcId="{21AFF794-2B17-48EF-9E9E-0E672A67010A}" destId="{94FCF425-C3A1-4934-A355-1F1A96FF2226}" srcOrd="0" destOrd="0" presId="urn:microsoft.com/office/officeart/2009/3/layout/HorizontalOrganizationChart"/>
    <dgm:cxn modelId="{61C36633-71F8-4D08-9B84-6565CCDF5DE0}" type="presParOf" srcId="{94FCF425-C3A1-4934-A355-1F1A96FF2226}" destId="{5E2773CB-32D1-489A-811F-F09A44497AA5}" srcOrd="0" destOrd="0" presId="urn:microsoft.com/office/officeart/2009/3/layout/HorizontalOrganizationChart"/>
    <dgm:cxn modelId="{3C6AF56B-E18E-4A41-A176-743540ECBE71}" type="presParOf" srcId="{94FCF425-C3A1-4934-A355-1F1A96FF2226}" destId="{8FF49A91-1953-4B99-8872-03AC53B5430F}" srcOrd="1" destOrd="0" presId="urn:microsoft.com/office/officeart/2009/3/layout/HorizontalOrganizationChart"/>
    <dgm:cxn modelId="{0B43A14F-90BB-41A9-9DEF-590E719B5BB5}" type="presParOf" srcId="{21AFF794-2B17-48EF-9E9E-0E672A67010A}" destId="{FB7A0951-50CA-4277-B999-3E4395F2C2CE}" srcOrd="1" destOrd="0" presId="urn:microsoft.com/office/officeart/2009/3/layout/HorizontalOrganizationChart"/>
    <dgm:cxn modelId="{608A7FDC-5999-4388-A4A9-17A8D58761C1}" type="presParOf" srcId="{21AFF794-2B17-48EF-9E9E-0E672A67010A}" destId="{57867DD8-D70D-4A95-BBC4-93C7AD19B1C3}" srcOrd="2" destOrd="0" presId="urn:microsoft.com/office/officeart/2009/3/layout/HorizontalOrganizationChart"/>
    <dgm:cxn modelId="{786EFBCC-1F93-4415-BAC1-47DA57299C1A}" type="presParOf" srcId="{8A7F06EE-B25A-48DC-B122-2B5CE42698FD}" destId="{150AD1CC-E18E-4055-87B0-50DAEF2CB9FE}" srcOrd="2" destOrd="0" presId="urn:microsoft.com/office/officeart/2009/3/layout/HorizontalOrganizationChart"/>
    <dgm:cxn modelId="{1A211866-B0D0-434D-8DD7-DC51211C1D34}" type="presParOf" srcId="{8A7F06EE-B25A-48DC-B122-2B5CE42698FD}" destId="{2D8A908D-A47F-4E9C-81AA-EC07277FFF7B}" srcOrd="3" destOrd="0" presId="urn:microsoft.com/office/officeart/2009/3/layout/HorizontalOrganizationChart"/>
    <dgm:cxn modelId="{1B095BBD-7363-4FA9-B68D-D13D049AD2EB}" type="presParOf" srcId="{2D8A908D-A47F-4E9C-81AA-EC07277FFF7B}" destId="{8F0FBCB6-4783-4123-9D99-96FC4363FC16}" srcOrd="0" destOrd="0" presId="urn:microsoft.com/office/officeart/2009/3/layout/HorizontalOrganizationChart"/>
    <dgm:cxn modelId="{A2BFE014-CDF0-47DA-B4D7-DBDD2C193845}" type="presParOf" srcId="{8F0FBCB6-4783-4123-9D99-96FC4363FC16}" destId="{E26AE653-144C-470B-BD6E-8F3F7BBBDD51}" srcOrd="0" destOrd="0" presId="urn:microsoft.com/office/officeart/2009/3/layout/HorizontalOrganizationChart"/>
    <dgm:cxn modelId="{9C56C198-15CA-44DA-A1D3-D4553DADE036}" type="presParOf" srcId="{8F0FBCB6-4783-4123-9D99-96FC4363FC16}" destId="{A38CDE01-8C98-421A-B024-6B0D6AAA8A1C}" srcOrd="1" destOrd="0" presId="urn:microsoft.com/office/officeart/2009/3/layout/HorizontalOrganizationChart"/>
    <dgm:cxn modelId="{A2911B7D-B80B-4552-AC0E-165EBAE2A643}" type="presParOf" srcId="{2D8A908D-A47F-4E9C-81AA-EC07277FFF7B}" destId="{C5294E81-ECA1-478B-A2F1-FEC4F92316D6}" srcOrd="1" destOrd="0" presId="urn:microsoft.com/office/officeart/2009/3/layout/HorizontalOrganizationChart"/>
    <dgm:cxn modelId="{19F541E9-0499-49B8-9E0F-B7CB45FAAA4A}" type="presParOf" srcId="{2D8A908D-A47F-4E9C-81AA-EC07277FFF7B}" destId="{31E3300D-FA0B-40C1-8687-BF2E8E9AA021}" srcOrd="2" destOrd="0" presId="urn:microsoft.com/office/officeart/2009/3/layout/HorizontalOrganizationChart"/>
    <dgm:cxn modelId="{6D0322E6-C364-47BB-8309-D51C55848AEE}" type="presParOf" srcId="{B6CAD1BB-C61B-46DA-9CCC-9CA66784A9AC}" destId="{DDF1608A-97BB-4615-BF13-BB03AA756738}" srcOrd="2" destOrd="0" presId="urn:microsoft.com/office/officeart/2009/3/layout/HorizontalOrganizationChart"/>
    <dgm:cxn modelId="{9446C8F9-9DD6-48A4-A2AF-E3D93821A442}" type="presParOf" srcId="{DDF1608A-97BB-4615-BF13-BB03AA756738}" destId="{E7097B09-AB59-4FD3-936E-FA8EDA069B4B}" srcOrd="0" destOrd="0" presId="urn:microsoft.com/office/officeart/2009/3/layout/HorizontalOrganizationChart"/>
    <dgm:cxn modelId="{264E8F76-0281-4CDA-A005-FC03063B5607}" type="presParOf" srcId="{DDF1608A-97BB-4615-BF13-BB03AA756738}" destId="{5A18A1A3-1DF8-4304-8198-B31B8E3953D5}" srcOrd="1" destOrd="0" presId="urn:microsoft.com/office/officeart/2009/3/layout/HorizontalOrganizationChart"/>
    <dgm:cxn modelId="{FC945BB9-B39F-4F5F-9864-BFE15CA1E7BC}" type="presParOf" srcId="{5A18A1A3-1DF8-4304-8198-B31B8E3953D5}" destId="{0BE9C320-A284-4A66-8AF1-3189C1F3F0F9}" srcOrd="0" destOrd="0" presId="urn:microsoft.com/office/officeart/2009/3/layout/HorizontalOrganizationChart"/>
    <dgm:cxn modelId="{C4AFE34E-C33D-49B0-A4AE-17016E485512}" type="presParOf" srcId="{0BE9C320-A284-4A66-8AF1-3189C1F3F0F9}" destId="{B68D3667-DA7A-4F76-BEA1-4F6A8A6D37A0}" srcOrd="0" destOrd="0" presId="urn:microsoft.com/office/officeart/2009/3/layout/HorizontalOrganizationChart"/>
    <dgm:cxn modelId="{2258222C-4288-4C93-BFFB-EC32DDF34B6B}" type="presParOf" srcId="{0BE9C320-A284-4A66-8AF1-3189C1F3F0F9}" destId="{877A31D9-A60A-497D-8A3B-0D473B28253C}" srcOrd="1" destOrd="0" presId="urn:microsoft.com/office/officeart/2009/3/layout/HorizontalOrganizationChart"/>
    <dgm:cxn modelId="{9D181248-9D02-45EF-B207-21E6BF665364}" type="presParOf" srcId="{5A18A1A3-1DF8-4304-8198-B31B8E3953D5}" destId="{6820A02A-85F2-4871-89C2-04545B44DC75}" srcOrd="1" destOrd="0" presId="urn:microsoft.com/office/officeart/2009/3/layout/HorizontalOrganizationChart"/>
    <dgm:cxn modelId="{DA0E1DCF-B011-4A25-9105-28A58C0C2655}" type="presParOf" srcId="{5A18A1A3-1DF8-4304-8198-B31B8E3953D5}" destId="{5CC70EA7-1C38-4BD7-9DF3-A2C361BD0E50}"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B6EF3B0-989E-434C-87E0-0C26DB6CB576}" type="doc">
      <dgm:prSet loTypeId="urn:microsoft.com/office/officeart/2005/8/layout/orgChart1" loCatId="hierarchy" qsTypeId="urn:microsoft.com/office/officeart/2005/8/quickstyle/simple1" qsCatId="simple" csTypeId="urn:microsoft.com/office/officeart/2005/8/colors/accent2_1" csCatId="accent2" phldr="1"/>
      <dgm:spPr/>
      <dgm:t>
        <a:bodyPr/>
        <a:lstStyle/>
        <a:p>
          <a:endParaRPr lang="es-EC"/>
        </a:p>
      </dgm:t>
    </dgm:pt>
    <dgm:pt modelId="{A1F51033-F0BC-4D91-8A87-37253901C232}">
      <dgm:prSet phldrT="[Texto]" custT="1">
        <dgm:style>
          <a:lnRef idx="1">
            <a:schemeClr val="accent2"/>
          </a:lnRef>
          <a:fillRef idx="2">
            <a:schemeClr val="accent2"/>
          </a:fillRef>
          <a:effectRef idx="1">
            <a:schemeClr val="accent2"/>
          </a:effectRef>
          <a:fontRef idx="minor">
            <a:schemeClr val="dk1"/>
          </a:fontRef>
        </dgm:style>
      </dgm:prSet>
      <dgm:spPr/>
      <dgm:t>
        <a:bodyPr/>
        <a:lstStyle/>
        <a:p>
          <a:r>
            <a:rPr lang="es-EC" sz="2400" b="1" dirty="0">
              <a:latin typeface="Times New Roman" panose="02020603050405020304" pitchFamily="18" charset="0"/>
              <a:cs typeface="Times New Roman" panose="02020603050405020304" pitchFamily="18" charset="0"/>
            </a:rPr>
            <a:t>Clasificación de las preguntas</a:t>
          </a:r>
        </a:p>
      </dgm:t>
    </dgm:pt>
    <dgm:pt modelId="{DF6EB648-1BA7-4EF4-9529-45AEA1F763EB}" type="parTrans" cxnId="{92958164-DCFE-4FA5-B2B2-4A0D4E029C3C}">
      <dgm:prSet/>
      <dgm:spPr/>
      <dgm:t>
        <a:bodyPr/>
        <a:lstStyle/>
        <a:p>
          <a:endParaRPr lang="es-EC"/>
        </a:p>
      </dgm:t>
    </dgm:pt>
    <dgm:pt modelId="{992F3E58-4F8D-4C7B-A817-10D57B5A66A0}" type="sibTrans" cxnId="{92958164-DCFE-4FA5-B2B2-4A0D4E029C3C}">
      <dgm:prSet/>
      <dgm:spPr/>
      <dgm:t>
        <a:bodyPr/>
        <a:lstStyle/>
        <a:p>
          <a:endParaRPr lang="es-EC"/>
        </a:p>
      </dgm:t>
    </dgm:pt>
    <dgm:pt modelId="{6395AC00-74F3-4FD4-B9E5-4333DE5793CB}" type="asst">
      <dgm:prSet phldrT="[Texto]" custT="1"/>
      <dgm:spPr/>
      <dgm:t>
        <a:bodyPr/>
        <a:lstStyle/>
        <a:p>
          <a:r>
            <a:rPr lang="es-EC" sz="1800" dirty="0">
              <a:latin typeface="Times New Roman" panose="02020603050405020304" pitchFamily="18" charset="0"/>
              <a:cs typeface="Times New Roman" panose="02020603050405020304" pitchFamily="18" charset="0"/>
            </a:rPr>
            <a:t>de acuerdo con su contenido</a:t>
          </a:r>
        </a:p>
      </dgm:t>
    </dgm:pt>
    <dgm:pt modelId="{1E58F329-5AE0-4D09-BEA9-F458C2E34DAC}" type="parTrans" cxnId="{EE137F4D-BF76-4E95-A175-31D8FFA50A94}">
      <dgm:prSet/>
      <dgm:spPr/>
      <dgm:t>
        <a:bodyPr/>
        <a:lstStyle/>
        <a:p>
          <a:endParaRPr lang="es-EC"/>
        </a:p>
      </dgm:t>
    </dgm:pt>
    <dgm:pt modelId="{94498721-97B2-4CD0-897C-C4ED93855F60}" type="sibTrans" cxnId="{EE137F4D-BF76-4E95-A175-31D8FFA50A94}">
      <dgm:prSet/>
      <dgm:spPr/>
      <dgm:t>
        <a:bodyPr/>
        <a:lstStyle/>
        <a:p>
          <a:endParaRPr lang="es-EC"/>
        </a:p>
      </dgm:t>
    </dgm:pt>
    <dgm:pt modelId="{BC4C32B3-9A76-48F8-BA72-92034A2110B7}">
      <dgm:prSet phldrT="[Texto]" custT="1"/>
      <dgm:spPr/>
      <dgm:t>
        <a:bodyPr/>
        <a:lstStyle/>
        <a:p>
          <a:r>
            <a:rPr lang="es-EC" sz="1800" b="1" dirty="0">
              <a:latin typeface="Times New Roman" panose="02020603050405020304" pitchFamily="18" charset="0"/>
              <a:cs typeface="Times New Roman" panose="02020603050405020304" pitchFamily="18" charset="0"/>
            </a:rPr>
            <a:t>Preguntas de identificación: </a:t>
          </a:r>
          <a:br>
            <a:rPr lang="es-EC" sz="1800" b="1" dirty="0">
              <a:latin typeface="Times New Roman" panose="02020603050405020304" pitchFamily="18" charset="0"/>
              <a:cs typeface="Times New Roman" panose="02020603050405020304" pitchFamily="18" charset="0"/>
            </a:rPr>
          </a:br>
          <a:r>
            <a:rPr lang="es-EC" sz="1800" dirty="0">
              <a:latin typeface="Times New Roman" panose="02020603050405020304" pitchFamily="18" charset="0"/>
              <a:cs typeface="Times New Roman" panose="02020603050405020304" pitchFamily="18" charset="0"/>
            </a:rPr>
            <a:t>edad, sexo, profesión, nacionalidad, etcétera.</a:t>
          </a:r>
        </a:p>
      </dgm:t>
    </dgm:pt>
    <dgm:pt modelId="{9F7BE51B-9E46-44BC-B916-7003A1E61DAA}" type="parTrans" cxnId="{DDB7FD40-D685-4B2E-A1C8-247D204B0909}">
      <dgm:prSet/>
      <dgm:spPr/>
      <dgm:t>
        <a:bodyPr/>
        <a:lstStyle/>
        <a:p>
          <a:endParaRPr lang="es-EC"/>
        </a:p>
      </dgm:t>
    </dgm:pt>
    <dgm:pt modelId="{38A73A34-EB9F-4918-B2BF-F70B1D5713B5}" type="sibTrans" cxnId="{DDB7FD40-D685-4B2E-A1C8-247D204B0909}">
      <dgm:prSet/>
      <dgm:spPr/>
      <dgm:t>
        <a:bodyPr/>
        <a:lstStyle/>
        <a:p>
          <a:endParaRPr lang="es-EC"/>
        </a:p>
      </dgm:t>
    </dgm:pt>
    <dgm:pt modelId="{5E96B3CE-E875-46C5-9BF1-152A733E9EA6}">
      <dgm:prSet phldrT="[Texto]" custT="1"/>
      <dgm:spPr/>
      <dgm:t>
        <a:bodyPr/>
        <a:lstStyle/>
        <a:p>
          <a:r>
            <a:rPr lang="es-EC" sz="1800" b="1" dirty="0">
              <a:latin typeface="Times New Roman" panose="02020603050405020304" pitchFamily="18" charset="0"/>
              <a:cs typeface="Times New Roman" panose="02020603050405020304" pitchFamily="18" charset="0"/>
            </a:rPr>
            <a:t>Preguntas de hecho: </a:t>
          </a:r>
          <a:r>
            <a:rPr lang="es-EC" sz="1800" dirty="0">
              <a:latin typeface="Times New Roman" panose="02020603050405020304" pitchFamily="18" charset="0"/>
              <a:cs typeface="Times New Roman" panose="02020603050405020304" pitchFamily="18" charset="0"/>
            </a:rPr>
            <a:t>referidas a acontecimientos concretos. Por ejemplo: ¿terminó la educación básica?</a:t>
          </a:r>
        </a:p>
      </dgm:t>
    </dgm:pt>
    <dgm:pt modelId="{7A8AB58E-72EE-4B67-A231-DF0C8FB135E6}" type="parTrans" cxnId="{5A12ACB8-424B-4438-95E0-F40A666228A8}">
      <dgm:prSet/>
      <dgm:spPr/>
      <dgm:t>
        <a:bodyPr/>
        <a:lstStyle/>
        <a:p>
          <a:endParaRPr lang="es-EC"/>
        </a:p>
      </dgm:t>
    </dgm:pt>
    <dgm:pt modelId="{B43A67BB-B8D7-41F2-989B-53108B04A8FA}" type="sibTrans" cxnId="{5A12ACB8-424B-4438-95E0-F40A666228A8}">
      <dgm:prSet/>
      <dgm:spPr/>
      <dgm:t>
        <a:bodyPr/>
        <a:lstStyle/>
        <a:p>
          <a:endParaRPr lang="es-EC"/>
        </a:p>
      </dgm:t>
    </dgm:pt>
    <dgm:pt modelId="{BD35FB08-EC1A-4EF4-8FB9-568451488118}">
      <dgm:prSet phldrT="[Texto]" custT="1"/>
      <dgm:spPr/>
      <dgm:t>
        <a:bodyPr/>
        <a:lstStyle/>
        <a:p>
          <a:r>
            <a:rPr lang="es-EC" sz="1800" b="1" dirty="0">
              <a:latin typeface="Times New Roman" panose="02020603050405020304" pitchFamily="18" charset="0"/>
              <a:cs typeface="Times New Roman" panose="02020603050405020304" pitchFamily="18" charset="0"/>
            </a:rPr>
            <a:t>Preguntas de acción: </a:t>
          </a:r>
          <a:r>
            <a:rPr lang="es-EC" sz="1800" dirty="0">
              <a:latin typeface="Times New Roman" panose="02020603050405020304" pitchFamily="18" charset="0"/>
              <a:cs typeface="Times New Roman" panose="02020603050405020304" pitchFamily="18" charset="0"/>
            </a:rPr>
            <a:t>actividades de los encuestados. Por ejemplo: ¿ha tomado algún curso de capacitación?</a:t>
          </a:r>
        </a:p>
      </dgm:t>
    </dgm:pt>
    <dgm:pt modelId="{8713128D-41C1-4EEE-98A2-1971AB3F11D8}" type="parTrans" cxnId="{547B4AEB-7432-4233-8AC2-FE83F935F499}">
      <dgm:prSet/>
      <dgm:spPr/>
      <dgm:t>
        <a:bodyPr/>
        <a:lstStyle/>
        <a:p>
          <a:endParaRPr lang="es-EC"/>
        </a:p>
      </dgm:t>
    </dgm:pt>
    <dgm:pt modelId="{1A8538FD-6FCC-4C2C-AF70-C1F1A00D6118}" type="sibTrans" cxnId="{547B4AEB-7432-4233-8AC2-FE83F935F499}">
      <dgm:prSet/>
      <dgm:spPr/>
      <dgm:t>
        <a:bodyPr/>
        <a:lstStyle/>
        <a:p>
          <a:endParaRPr lang="es-EC"/>
        </a:p>
      </dgm:t>
    </dgm:pt>
    <dgm:pt modelId="{6F1FB97B-D7DF-4395-BEC8-D5B2DDA0051E}">
      <dgm:prSet phldrT="[Texto]"/>
      <dgm:spPr/>
      <dgm:t>
        <a:bodyPr/>
        <a:lstStyle/>
        <a:p>
          <a:r>
            <a:rPr lang="es-EC" b="1" dirty="0">
              <a:latin typeface="Times New Roman" panose="02020603050405020304" pitchFamily="18" charset="0"/>
              <a:cs typeface="Times New Roman" panose="02020603050405020304" pitchFamily="18" charset="0"/>
            </a:rPr>
            <a:t>Preguntas de información: </a:t>
          </a:r>
          <a:r>
            <a:rPr lang="es-EC" dirty="0">
              <a:latin typeface="Times New Roman" panose="02020603050405020304" pitchFamily="18" charset="0"/>
              <a:cs typeface="Times New Roman" panose="02020603050405020304" pitchFamily="18" charset="0"/>
            </a:rPr>
            <a:t>conocimientos del encuestado. Por ejemplo: ¿sabe qué es un hipertexto?</a:t>
          </a:r>
        </a:p>
      </dgm:t>
    </dgm:pt>
    <dgm:pt modelId="{ACD699BC-7901-4D0D-BAF4-9BF61B892E8C}" type="parTrans" cxnId="{8E7087C1-C3EF-4F8D-A81A-367B4D41FB21}">
      <dgm:prSet/>
      <dgm:spPr/>
      <dgm:t>
        <a:bodyPr/>
        <a:lstStyle/>
        <a:p>
          <a:endParaRPr lang="es-EC"/>
        </a:p>
      </dgm:t>
    </dgm:pt>
    <dgm:pt modelId="{36C077F6-9A5F-4C14-8245-76B3634FA3B2}" type="sibTrans" cxnId="{8E7087C1-C3EF-4F8D-A81A-367B4D41FB21}">
      <dgm:prSet/>
      <dgm:spPr/>
      <dgm:t>
        <a:bodyPr/>
        <a:lstStyle/>
        <a:p>
          <a:endParaRPr lang="es-EC"/>
        </a:p>
      </dgm:t>
    </dgm:pt>
    <dgm:pt modelId="{0709C68C-3FA9-453C-A75E-649A62D259DB}" type="pres">
      <dgm:prSet presAssocID="{EB6EF3B0-989E-434C-87E0-0C26DB6CB576}" presName="hierChild1" presStyleCnt="0">
        <dgm:presLayoutVars>
          <dgm:orgChart val="1"/>
          <dgm:chPref val="1"/>
          <dgm:dir/>
          <dgm:animOne val="branch"/>
          <dgm:animLvl val="lvl"/>
          <dgm:resizeHandles/>
        </dgm:presLayoutVars>
      </dgm:prSet>
      <dgm:spPr/>
    </dgm:pt>
    <dgm:pt modelId="{E5FD326C-537C-48ED-8AE0-D5F33B3F2BFD}" type="pres">
      <dgm:prSet presAssocID="{A1F51033-F0BC-4D91-8A87-37253901C232}" presName="hierRoot1" presStyleCnt="0">
        <dgm:presLayoutVars>
          <dgm:hierBranch val="init"/>
        </dgm:presLayoutVars>
      </dgm:prSet>
      <dgm:spPr/>
    </dgm:pt>
    <dgm:pt modelId="{46CD0159-62D5-4070-8A72-E5376288F690}" type="pres">
      <dgm:prSet presAssocID="{A1F51033-F0BC-4D91-8A87-37253901C232}" presName="rootComposite1" presStyleCnt="0"/>
      <dgm:spPr/>
    </dgm:pt>
    <dgm:pt modelId="{1435CFA1-2E09-486A-A304-BE804ED0FFB2}" type="pres">
      <dgm:prSet presAssocID="{A1F51033-F0BC-4D91-8A87-37253901C232}" presName="rootText1" presStyleLbl="node0" presStyleIdx="0" presStyleCnt="1">
        <dgm:presLayoutVars>
          <dgm:chPref val="3"/>
        </dgm:presLayoutVars>
      </dgm:prSet>
      <dgm:spPr/>
    </dgm:pt>
    <dgm:pt modelId="{70A5DDF2-54C2-4413-AB30-82DD386CCFDB}" type="pres">
      <dgm:prSet presAssocID="{A1F51033-F0BC-4D91-8A87-37253901C232}" presName="rootConnector1" presStyleLbl="node1" presStyleIdx="0" presStyleCnt="0"/>
      <dgm:spPr/>
    </dgm:pt>
    <dgm:pt modelId="{03BFE610-77DE-49A0-B840-E8F06ACEDC96}" type="pres">
      <dgm:prSet presAssocID="{A1F51033-F0BC-4D91-8A87-37253901C232}" presName="hierChild2" presStyleCnt="0"/>
      <dgm:spPr/>
    </dgm:pt>
    <dgm:pt modelId="{8E8A8A42-A62F-4DD1-B08B-4ADFF8AE4964}" type="pres">
      <dgm:prSet presAssocID="{9F7BE51B-9E46-44BC-B916-7003A1E61DAA}" presName="Name37" presStyleLbl="parChTrans1D2" presStyleIdx="0" presStyleCnt="5"/>
      <dgm:spPr/>
    </dgm:pt>
    <dgm:pt modelId="{FE7BB433-F53B-4950-B337-6922AE320888}" type="pres">
      <dgm:prSet presAssocID="{BC4C32B3-9A76-48F8-BA72-92034A2110B7}" presName="hierRoot2" presStyleCnt="0">
        <dgm:presLayoutVars>
          <dgm:hierBranch val="init"/>
        </dgm:presLayoutVars>
      </dgm:prSet>
      <dgm:spPr/>
    </dgm:pt>
    <dgm:pt modelId="{34E3D608-A853-4769-9F52-434D2C5CE925}" type="pres">
      <dgm:prSet presAssocID="{BC4C32B3-9A76-48F8-BA72-92034A2110B7}" presName="rootComposite" presStyleCnt="0"/>
      <dgm:spPr/>
    </dgm:pt>
    <dgm:pt modelId="{D303F72F-E3D5-4A6F-B138-C0CB9B4781E7}" type="pres">
      <dgm:prSet presAssocID="{BC4C32B3-9A76-48F8-BA72-92034A2110B7}" presName="rootText" presStyleLbl="node2" presStyleIdx="0" presStyleCnt="4">
        <dgm:presLayoutVars>
          <dgm:chPref val="3"/>
        </dgm:presLayoutVars>
      </dgm:prSet>
      <dgm:spPr/>
    </dgm:pt>
    <dgm:pt modelId="{EC5B9216-D9E3-45B9-AA2D-AE3C75E5B932}" type="pres">
      <dgm:prSet presAssocID="{BC4C32B3-9A76-48F8-BA72-92034A2110B7}" presName="rootConnector" presStyleLbl="node2" presStyleIdx="0" presStyleCnt="4"/>
      <dgm:spPr/>
    </dgm:pt>
    <dgm:pt modelId="{2D6F38B8-D6FF-4997-8BFF-37F22B2CE5B4}" type="pres">
      <dgm:prSet presAssocID="{BC4C32B3-9A76-48F8-BA72-92034A2110B7}" presName="hierChild4" presStyleCnt="0"/>
      <dgm:spPr/>
    </dgm:pt>
    <dgm:pt modelId="{E1C3A6FD-E6C7-4F7A-9BFC-48A41A2F56BF}" type="pres">
      <dgm:prSet presAssocID="{BC4C32B3-9A76-48F8-BA72-92034A2110B7}" presName="hierChild5" presStyleCnt="0"/>
      <dgm:spPr/>
    </dgm:pt>
    <dgm:pt modelId="{3CAE554F-D144-4D41-A06A-CD4235FBFCEC}" type="pres">
      <dgm:prSet presAssocID="{7A8AB58E-72EE-4B67-A231-DF0C8FB135E6}" presName="Name37" presStyleLbl="parChTrans1D2" presStyleIdx="1" presStyleCnt="5"/>
      <dgm:spPr/>
    </dgm:pt>
    <dgm:pt modelId="{0789D1EA-4BE7-41BA-93F3-DAA14CEB1E37}" type="pres">
      <dgm:prSet presAssocID="{5E96B3CE-E875-46C5-9BF1-152A733E9EA6}" presName="hierRoot2" presStyleCnt="0">
        <dgm:presLayoutVars>
          <dgm:hierBranch val="init"/>
        </dgm:presLayoutVars>
      </dgm:prSet>
      <dgm:spPr/>
    </dgm:pt>
    <dgm:pt modelId="{4FC1D0F3-A146-42CC-A214-864BB191818E}" type="pres">
      <dgm:prSet presAssocID="{5E96B3CE-E875-46C5-9BF1-152A733E9EA6}" presName="rootComposite" presStyleCnt="0"/>
      <dgm:spPr/>
    </dgm:pt>
    <dgm:pt modelId="{CCA41031-7CDE-444D-BC1B-09A233B832ED}" type="pres">
      <dgm:prSet presAssocID="{5E96B3CE-E875-46C5-9BF1-152A733E9EA6}" presName="rootText" presStyleLbl="node2" presStyleIdx="1" presStyleCnt="4">
        <dgm:presLayoutVars>
          <dgm:chPref val="3"/>
        </dgm:presLayoutVars>
      </dgm:prSet>
      <dgm:spPr/>
    </dgm:pt>
    <dgm:pt modelId="{FA43D0A5-4FDB-4673-9CBF-19C950B3DFDE}" type="pres">
      <dgm:prSet presAssocID="{5E96B3CE-E875-46C5-9BF1-152A733E9EA6}" presName="rootConnector" presStyleLbl="node2" presStyleIdx="1" presStyleCnt="4"/>
      <dgm:spPr/>
    </dgm:pt>
    <dgm:pt modelId="{E98A86C4-9392-4553-85ED-F496CBE1F382}" type="pres">
      <dgm:prSet presAssocID="{5E96B3CE-E875-46C5-9BF1-152A733E9EA6}" presName="hierChild4" presStyleCnt="0"/>
      <dgm:spPr/>
    </dgm:pt>
    <dgm:pt modelId="{8CD8AB98-C8D1-4972-B61D-B721CAC00148}" type="pres">
      <dgm:prSet presAssocID="{5E96B3CE-E875-46C5-9BF1-152A733E9EA6}" presName="hierChild5" presStyleCnt="0"/>
      <dgm:spPr/>
    </dgm:pt>
    <dgm:pt modelId="{F4CD9877-218F-4F50-BC35-C9C04110E83E}" type="pres">
      <dgm:prSet presAssocID="{8713128D-41C1-4EEE-98A2-1971AB3F11D8}" presName="Name37" presStyleLbl="parChTrans1D2" presStyleIdx="2" presStyleCnt="5"/>
      <dgm:spPr/>
    </dgm:pt>
    <dgm:pt modelId="{3124B096-36D4-4338-BF4E-26797D6F142B}" type="pres">
      <dgm:prSet presAssocID="{BD35FB08-EC1A-4EF4-8FB9-568451488118}" presName="hierRoot2" presStyleCnt="0">
        <dgm:presLayoutVars>
          <dgm:hierBranch val="init"/>
        </dgm:presLayoutVars>
      </dgm:prSet>
      <dgm:spPr/>
    </dgm:pt>
    <dgm:pt modelId="{C3EC1AC0-F3DB-4E33-83B9-4C52F5ABFD2E}" type="pres">
      <dgm:prSet presAssocID="{BD35FB08-EC1A-4EF4-8FB9-568451488118}" presName="rootComposite" presStyleCnt="0"/>
      <dgm:spPr/>
    </dgm:pt>
    <dgm:pt modelId="{01521E68-5AAB-41A8-9063-9521606E73EC}" type="pres">
      <dgm:prSet presAssocID="{BD35FB08-EC1A-4EF4-8FB9-568451488118}" presName="rootText" presStyleLbl="node2" presStyleIdx="2" presStyleCnt="4">
        <dgm:presLayoutVars>
          <dgm:chPref val="3"/>
        </dgm:presLayoutVars>
      </dgm:prSet>
      <dgm:spPr/>
    </dgm:pt>
    <dgm:pt modelId="{6E8FAC31-6F60-4B96-9E36-CD35C27CFADB}" type="pres">
      <dgm:prSet presAssocID="{BD35FB08-EC1A-4EF4-8FB9-568451488118}" presName="rootConnector" presStyleLbl="node2" presStyleIdx="2" presStyleCnt="4"/>
      <dgm:spPr/>
    </dgm:pt>
    <dgm:pt modelId="{62549EF3-C8D9-431A-8CA1-430CA290F905}" type="pres">
      <dgm:prSet presAssocID="{BD35FB08-EC1A-4EF4-8FB9-568451488118}" presName="hierChild4" presStyleCnt="0"/>
      <dgm:spPr/>
    </dgm:pt>
    <dgm:pt modelId="{E23561A9-CF88-4FA6-8DE5-503066F929D8}" type="pres">
      <dgm:prSet presAssocID="{BD35FB08-EC1A-4EF4-8FB9-568451488118}" presName="hierChild5" presStyleCnt="0"/>
      <dgm:spPr/>
    </dgm:pt>
    <dgm:pt modelId="{01EE04AD-B94A-4411-B03F-ABFE0C6C45F6}" type="pres">
      <dgm:prSet presAssocID="{ACD699BC-7901-4D0D-BAF4-9BF61B892E8C}" presName="Name37" presStyleLbl="parChTrans1D2" presStyleIdx="3" presStyleCnt="5"/>
      <dgm:spPr/>
    </dgm:pt>
    <dgm:pt modelId="{F03E588B-C439-499A-9B16-46C02BDDF25C}" type="pres">
      <dgm:prSet presAssocID="{6F1FB97B-D7DF-4395-BEC8-D5B2DDA0051E}" presName="hierRoot2" presStyleCnt="0">
        <dgm:presLayoutVars>
          <dgm:hierBranch val="init"/>
        </dgm:presLayoutVars>
      </dgm:prSet>
      <dgm:spPr/>
    </dgm:pt>
    <dgm:pt modelId="{3F8EF450-D26A-442F-B584-21DE90086B99}" type="pres">
      <dgm:prSet presAssocID="{6F1FB97B-D7DF-4395-BEC8-D5B2DDA0051E}" presName="rootComposite" presStyleCnt="0"/>
      <dgm:spPr/>
    </dgm:pt>
    <dgm:pt modelId="{116A2F5E-57C9-458C-AC5E-2A846D788930}" type="pres">
      <dgm:prSet presAssocID="{6F1FB97B-D7DF-4395-BEC8-D5B2DDA0051E}" presName="rootText" presStyleLbl="node2" presStyleIdx="3" presStyleCnt="4">
        <dgm:presLayoutVars>
          <dgm:chPref val="3"/>
        </dgm:presLayoutVars>
      </dgm:prSet>
      <dgm:spPr/>
    </dgm:pt>
    <dgm:pt modelId="{FA483B5A-62F1-4CC2-AC56-7D36A9ACB0B7}" type="pres">
      <dgm:prSet presAssocID="{6F1FB97B-D7DF-4395-BEC8-D5B2DDA0051E}" presName="rootConnector" presStyleLbl="node2" presStyleIdx="3" presStyleCnt="4"/>
      <dgm:spPr/>
    </dgm:pt>
    <dgm:pt modelId="{971ADBB5-D789-4B6E-9A9D-0A5DCDD67AC1}" type="pres">
      <dgm:prSet presAssocID="{6F1FB97B-D7DF-4395-BEC8-D5B2DDA0051E}" presName="hierChild4" presStyleCnt="0"/>
      <dgm:spPr/>
    </dgm:pt>
    <dgm:pt modelId="{2E1D8273-A352-4949-BAFD-E9BC9995B8C1}" type="pres">
      <dgm:prSet presAssocID="{6F1FB97B-D7DF-4395-BEC8-D5B2DDA0051E}" presName="hierChild5" presStyleCnt="0"/>
      <dgm:spPr/>
    </dgm:pt>
    <dgm:pt modelId="{59D0D485-5BE1-4B08-A4EF-C9A895968C57}" type="pres">
      <dgm:prSet presAssocID="{A1F51033-F0BC-4D91-8A87-37253901C232}" presName="hierChild3" presStyleCnt="0"/>
      <dgm:spPr/>
    </dgm:pt>
    <dgm:pt modelId="{19921D40-41AB-4148-8ED9-CA98C9D0AD14}" type="pres">
      <dgm:prSet presAssocID="{1E58F329-5AE0-4D09-BEA9-F458C2E34DAC}" presName="Name111" presStyleLbl="parChTrans1D2" presStyleIdx="4" presStyleCnt="5"/>
      <dgm:spPr/>
    </dgm:pt>
    <dgm:pt modelId="{0C940130-BBD3-49A4-8772-C6C84D2F74FA}" type="pres">
      <dgm:prSet presAssocID="{6395AC00-74F3-4FD4-B9E5-4333DE5793CB}" presName="hierRoot3" presStyleCnt="0">
        <dgm:presLayoutVars>
          <dgm:hierBranch val="init"/>
        </dgm:presLayoutVars>
      </dgm:prSet>
      <dgm:spPr/>
    </dgm:pt>
    <dgm:pt modelId="{901A68FA-B25C-4D3E-9DDD-4CC2B23E219E}" type="pres">
      <dgm:prSet presAssocID="{6395AC00-74F3-4FD4-B9E5-4333DE5793CB}" presName="rootComposite3" presStyleCnt="0"/>
      <dgm:spPr/>
    </dgm:pt>
    <dgm:pt modelId="{28459C4F-257E-4A7C-9B37-641D0B07F789}" type="pres">
      <dgm:prSet presAssocID="{6395AC00-74F3-4FD4-B9E5-4333DE5793CB}" presName="rootText3" presStyleLbl="asst1" presStyleIdx="0" presStyleCnt="1">
        <dgm:presLayoutVars>
          <dgm:chPref val="3"/>
        </dgm:presLayoutVars>
      </dgm:prSet>
      <dgm:spPr/>
    </dgm:pt>
    <dgm:pt modelId="{C1103754-F2DE-456D-8CC6-B7A41FCC0572}" type="pres">
      <dgm:prSet presAssocID="{6395AC00-74F3-4FD4-B9E5-4333DE5793CB}" presName="rootConnector3" presStyleLbl="asst1" presStyleIdx="0" presStyleCnt="1"/>
      <dgm:spPr/>
    </dgm:pt>
    <dgm:pt modelId="{7CD20367-FCC7-4FC6-B23E-4037397C16EA}" type="pres">
      <dgm:prSet presAssocID="{6395AC00-74F3-4FD4-B9E5-4333DE5793CB}" presName="hierChild6" presStyleCnt="0"/>
      <dgm:spPr/>
    </dgm:pt>
    <dgm:pt modelId="{5236A0FF-A2D2-4BB7-AEF8-CF7C9A615027}" type="pres">
      <dgm:prSet presAssocID="{6395AC00-74F3-4FD4-B9E5-4333DE5793CB}" presName="hierChild7" presStyleCnt="0"/>
      <dgm:spPr/>
    </dgm:pt>
  </dgm:ptLst>
  <dgm:cxnLst>
    <dgm:cxn modelId="{AA3D0500-5669-42AD-83CF-EA13CD94FD3E}" type="presOf" srcId="{ACD699BC-7901-4D0D-BAF4-9BF61B892E8C}" destId="{01EE04AD-B94A-4411-B03F-ABFE0C6C45F6}" srcOrd="0" destOrd="0" presId="urn:microsoft.com/office/officeart/2005/8/layout/orgChart1"/>
    <dgm:cxn modelId="{265FAB09-5309-4936-8F02-B968F596CBD9}" type="presOf" srcId="{BD35FB08-EC1A-4EF4-8FB9-568451488118}" destId="{6E8FAC31-6F60-4B96-9E36-CD35C27CFADB}" srcOrd="1" destOrd="0" presId="urn:microsoft.com/office/officeart/2005/8/layout/orgChart1"/>
    <dgm:cxn modelId="{356DAB23-ED5E-4CA1-84F3-182F6AC3E7B0}" type="presOf" srcId="{6F1FB97B-D7DF-4395-BEC8-D5B2DDA0051E}" destId="{116A2F5E-57C9-458C-AC5E-2A846D788930}" srcOrd="0" destOrd="0" presId="urn:microsoft.com/office/officeart/2005/8/layout/orgChart1"/>
    <dgm:cxn modelId="{DF19072F-2BA3-4A68-A999-A15AF2F27D5F}" type="presOf" srcId="{6395AC00-74F3-4FD4-B9E5-4333DE5793CB}" destId="{C1103754-F2DE-456D-8CC6-B7A41FCC0572}" srcOrd="1" destOrd="0" presId="urn:microsoft.com/office/officeart/2005/8/layout/orgChart1"/>
    <dgm:cxn modelId="{88F33A37-FB71-47AC-A642-F1741DF32850}" type="presOf" srcId="{BC4C32B3-9A76-48F8-BA72-92034A2110B7}" destId="{D303F72F-E3D5-4A6F-B138-C0CB9B4781E7}" srcOrd="0" destOrd="0" presId="urn:microsoft.com/office/officeart/2005/8/layout/orgChart1"/>
    <dgm:cxn modelId="{DAFF123B-0245-40FA-ACB5-7FA293165D62}" type="presOf" srcId="{BC4C32B3-9A76-48F8-BA72-92034A2110B7}" destId="{EC5B9216-D9E3-45B9-AA2D-AE3C75E5B932}" srcOrd="1" destOrd="0" presId="urn:microsoft.com/office/officeart/2005/8/layout/orgChart1"/>
    <dgm:cxn modelId="{DDB7FD40-D685-4B2E-A1C8-247D204B0909}" srcId="{A1F51033-F0BC-4D91-8A87-37253901C232}" destId="{BC4C32B3-9A76-48F8-BA72-92034A2110B7}" srcOrd="1" destOrd="0" parTransId="{9F7BE51B-9E46-44BC-B916-7003A1E61DAA}" sibTransId="{38A73A34-EB9F-4918-B2BF-F70B1D5713B5}"/>
    <dgm:cxn modelId="{D0C3EB5D-268B-4CD9-B4FE-9D3DED700F6F}" type="presOf" srcId="{A1F51033-F0BC-4D91-8A87-37253901C232}" destId="{1435CFA1-2E09-486A-A304-BE804ED0FFB2}" srcOrd="0" destOrd="0" presId="urn:microsoft.com/office/officeart/2005/8/layout/orgChart1"/>
    <dgm:cxn modelId="{1BA7235E-24B3-4C25-90DC-5D8BD59FB2FB}" type="presOf" srcId="{EB6EF3B0-989E-434C-87E0-0C26DB6CB576}" destId="{0709C68C-3FA9-453C-A75E-649A62D259DB}" srcOrd="0" destOrd="0" presId="urn:microsoft.com/office/officeart/2005/8/layout/orgChart1"/>
    <dgm:cxn modelId="{E3C25D5F-3B25-4BA8-BA6C-24E2023DC37E}" type="presOf" srcId="{A1F51033-F0BC-4D91-8A87-37253901C232}" destId="{70A5DDF2-54C2-4413-AB30-82DD386CCFDB}" srcOrd="1" destOrd="0" presId="urn:microsoft.com/office/officeart/2005/8/layout/orgChart1"/>
    <dgm:cxn modelId="{92958164-DCFE-4FA5-B2B2-4A0D4E029C3C}" srcId="{EB6EF3B0-989E-434C-87E0-0C26DB6CB576}" destId="{A1F51033-F0BC-4D91-8A87-37253901C232}" srcOrd="0" destOrd="0" parTransId="{DF6EB648-1BA7-4EF4-9529-45AEA1F763EB}" sibTransId="{992F3E58-4F8D-4C7B-A817-10D57B5A66A0}"/>
    <dgm:cxn modelId="{0425854B-CD8A-4E1D-8779-83CD76446F5D}" type="presOf" srcId="{5E96B3CE-E875-46C5-9BF1-152A733E9EA6}" destId="{CCA41031-7CDE-444D-BC1B-09A233B832ED}" srcOrd="0" destOrd="0" presId="urn:microsoft.com/office/officeart/2005/8/layout/orgChart1"/>
    <dgm:cxn modelId="{EE137F4D-BF76-4E95-A175-31D8FFA50A94}" srcId="{A1F51033-F0BC-4D91-8A87-37253901C232}" destId="{6395AC00-74F3-4FD4-B9E5-4333DE5793CB}" srcOrd="0" destOrd="0" parTransId="{1E58F329-5AE0-4D09-BEA9-F458C2E34DAC}" sibTransId="{94498721-97B2-4CD0-897C-C4ED93855F60}"/>
    <dgm:cxn modelId="{1DEBB757-A52F-45EA-99DC-A1BD1332BF51}" type="presOf" srcId="{BD35FB08-EC1A-4EF4-8FB9-568451488118}" destId="{01521E68-5AAB-41A8-9063-9521606E73EC}" srcOrd="0" destOrd="0" presId="urn:microsoft.com/office/officeart/2005/8/layout/orgChart1"/>
    <dgm:cxn modelId="{730A567B-0FDF-47F9-9753-1B602F1A4645}" type="presOf" srcId="{9F7BE51B-9E46-44BC-B916-7003A1E61DAA}" destId="{8E8A8A42-A62F-4DD1-B08B-4ADFF8AE4964}" srcOrd="0" destOrd="0" presId="urn:microsoft.com/office/officeart/2005/8/layout/orgChart1"/>
    <dgm:cxn modelId="{2F44D28A-8541-4CB4-A9EF-3CEE8F7EA71C}" type="presOf" srcId="{7A8AB58E-72EE-4B67-A231-DF0C8FB135E6}" destId="{3CAE554F-D144-4D41-A06A-CD4235FBFCEC}" srcOrd="0" destOrd="0" presId="urn:microsoft.com/office/officeart/2005/8/layout/orgChart1"/>
    <dgm:cxn modelId="{FE4A5A97-845B-4827-9C08-E9E442785576}" type="presOf" srcId="{6F1FB97B-D7DF-4395-BEC8-D5B2DDA0051E}" destId="{FA483B5A-62F1-4CC2-AC56-7D36A9ACB0B7}" srcOrd="1" destOrd="0" presId="urn:microsoft.com/office/officeart/2005/8/layout/orgChart1"/>
    <dgm:cxn modelId="{5A12ACB8-424B-4438-95E0-F40A666228A8}" srcId="{A1F51033-F0BC-4D91-8A87-37253901C232}" destId="{5E96B3CE-E875-46C5-9BF1-152A733E9EA6}" srcOrd="2" destOrd="0" parTransId="{7A8AB58E-72EE-4B67-A231-DF0C8FB135E6}" sibTransId="{B43A67BB-B8D7-41F2-989B-53108B04A8FA}"/>
    <dgm:cxn modelId="{CE9C90C0-1AE2-4712-9C0D-F8394AD49EFE}" type="presOf" srcId="{1E58F329-5AE0-4D09-BEA9-F458C2E34DAC}" destId="{19921D40-41AB-4148-8ED9-CA98C9D0AD14}" srcOrd="0" destOrd="0" presId="urn:microsoft.com/office/officeart/2005/8/layout/orgChart1"/>
    <dgm:cxn modelId="{8E7087C1-C3EF-4F8D-A81A-367B4D41FB21}" srcId="{A1F51033-F0BC-4D91-8A87-37253901C232}" destId="{6F1FB97B-D7DF-4395-BEC8-D5B2DDA0051E}" srcOrd="4" destOrd="0" parTransId="{ACD699BC-7901-4D0D-BAF4-9BF61B892E8C}" sibTransId="{36C077F6-9A5F-4C14-8245-76B3634FA3B2}"/>
    <dgm:cxn modelId="{F90CDDD7-498D-4BAA-B6DF-D5EF88C27190}" type="presOf" srcId="{8713128D-41C1-4EEE-98A2-1971AB3F11D8}" destId="{F4CD9877-218F-4F50-BC35-C9C04110E83E}" srcOrd="0" destOrd="0" presId="urn:microsoft.com/office/officeart/2005/8/layout/orgChart1"/>
    <dgm:cxn modelId="{5DC46DE7-8D3F-4EF1-BA0A-F87475927D4B}" type="presOf" srcId="{6395AC00-74F3-4FD4-B9E5-4333DE5793CB}" destId="{28459C4F-257E-4A7C-9B37-641D0B07F789}" srcOrd="0" destOrd="0" presId="urn:microsoft.com/office/officeart/2005/8/layout/orgChart1"/>
    <dgm:cxn modelId="{00BC34EA-81B3-4C52-8781-E7AFC5858BCD}" type="presOf" srcId="{5E96B3CE-E875-46C5-9BF1-152A733E9EA6}" destId="{FA43D0A5-4FDB-4673-9CBF-19C950B3DFDE}" srcOrd="1" destOrd="0" presId="urn:microsoft.com/office/officeart/2005/8/layout/orgChart1"/>
    <dgm:cxn modelId="{547B4AEB-7432-4233-8AC2-FE83F935F499}" srcId="{A1F51033-F0BC-4D91-8A87-37253901C232}" destId="{BD35FB08-EC1A-4EF4-8FB9-568451488118}" srcOrd="3" destOrd="0" parTransId="{8713128D-41C1-4EEE-98A2-1971AB3F11D8}" sibTransId="{1A8538FD-6FCC-4C2C-AF70-C1F1A00D6118}"/>
    <dgm:cxn modelId="{97A0CFE3-DDFD-4EA7-AD7D-4E057FDB25F3}" type="presParOf" srcId="{0709C68C-3FA9-453C-A75E-649A62D259DB}" destId="{E5FD326C-537C-48ED-8AE0-D5F33B3F2BFD}" srcOrd="0" destOrd="0" presId="urn:microsoft.com/office/officeart/2005/8/layout/orgChart1"/>
    <dgm:cxn modelId="{A8511A3F-0AC7-4D98-B0CB-DDE343533E70}" type="presParOf" srcId="{E5FD326C-537C-48ED-8AE0-D5F33B3F2BFD}" destId="{46CD0159-62D5-4070-8A72-E5376288F690}" srcOrd="0" destOrd="0" presId="urn:microsoft.com/office/officeart/2005/8/layout/orgChart1"/>
    <dgm:cxn modelId="{2F8EA25B-B9B6-4996-9641-9158FBD765D8}" type="presParOf" srcId="{46CD0159-62D5-4070-8A72-E5376288F690}" destId="{1435CFA1-2E09-486A-A304-BE804ED0FFB2}" srcOrd="0" destOrd="0" presId="urn:microsoft.com/office/officeart/2005/8/layout/orgChart1"/>
    <dgm:cxn modelId="{D9AAF005-B3AC-4F2A-ABE4-96BFFC7F2DEE}" type="presParOf" srcId="{46CD0159-62D5-4070-8A72-E5376288F690}" destId="{70A5DDF2-54C2-4413-AB30-82DD386CCFDB}" srcOrd="1" destOrd="0" presId="urn:microsoft.com/office/officeart/2005/8/layout/orgChart1"/>
    <dgm:cxn modelId="{2BD48457-338B-484A-80B7-D6B74DBCED48}" type="presParOf" srcId="{E5FD326C-537C-48ED-8AE0-D5F33B3F2BFD}" destId="{03BFE610-77DE-49A0-B840-E8F06ACEDC96}" srcOrd="1" destOrd="0" presId="urn:microsoft.com/office/officeart/2005/8/layout/orgChart1"/>
    <dgm:cxn modelId="{0FCCA350-665E-4078-BD02-CB54B591A190}" type="presParOf" srcId="{03BFE610-77DE-49A0-B840-E8F06ACEDC96}" destId="{8E8A8A42-A62F-4DD1-B08B-4ADFF8AE4964}" srcOrd="0" destOrd="0" presId="urn:microsoft.com/office/officeart/2005/8/layout/orgChart1"/>
    <dgm:cxn modelId="{270262FA-03E1-4DB3-87A8-52F68B5064DD}" type="presParOf" srcId="{03BFE610-77DE-49A0-B840-E8F06ACEDC96}" destId="{FE7BB433-F53B-4950-B337-6922AE320888}" srcOrd="1" destOrd="0" presId="urn:microsoft.com/office/officeart/2005/8/layout/orgChart1"/>
    <dgm:cxn modelId="{A2F34464-4CF4-428E-8406-C589C83E8888}" type="presParOf" srcId="{FE7BB433-F53B-4950-B337-6922AE320888}" destId="{34E3D608-A853-4769-9F52-434D2C5CE925}" srcOrd="0" destOrd="0" presId="urn:microsoft.com/office/officeart/2005/8/layout/orgChart1"/>
    <dgm:cxn modelId="{F14A485E-CD14-4E84-8402-C3864A1A4B96}" type="presParOf" srcId="{34E3D608-A853-4769-9F52-434D2C5CE925}" destId="{D303F72F-E3D5-4A6F-B138-C0CB9B4781E7}" srcOrd="0" destOrd="0" presId="urn:microsoft.com/office/officeart/2005/8/layout/orgChart1"/>
    <dgm:cxn modelId="{EF86DD36-ECC9-4914-ADE7-DD5322B69B1D}" type="presParOf" srcId="{34E3D608-A853-4769-9F52-434D2C5CE925}" destId="{EC5B9216-D9E3-45B9-AA2D-AE3C75E5B932}" srcOrd="1" destOrd="0" presId="urn:microsoft.com/office/officeart/2005/8/layout/orgChart1"/>
    <dgm:cxn modelId="{84250180-E90F-4AA0-9122-7C3841D12149}" type="presParOf" srcId="{FE7BB433-F53B-4950-B337-6922AE320888}" destId="{2D6F38B8-D6FF-4997-8BFF-37F22B2CE5B4}" srcOrd="1" destOrd="0" presId="urn:microsoft.com/office/officeart/2005/8/layout/orgChart1"/>
    <dgm:cxn modelId="{AB6DF044-C1EA-4C96-93E2-39208D81A1BD}" type="presParOf" srcId="{FE7BB433-F53B-4950-B337-6922AE320888}" destId="{E1C3A6FD-E6C7-4F7A-9BFC-48A41A2F56BF}" srcOrd="2" destOrd="0" presId="urn:microsoft.com/office/officeart/2005/8/layout/orgChart1"/>
    <dgm:cxn modelId="{FDCC597E-C79D-4F27-A17B-17B854D23274}" type="presParOf" srcId="{03BFE610-77DE-49A0-B840-E8F06ACEDC96}" destId="{3CAE554F-D144-4D41-A06A-CD4235FBFCEC}" srcOrd="2" destOrd="0" presId="urn:microsoft.com/office/officeart/2005/8/layout/orgChart1"/>
    <dgm:cxn modelId="{570D3486-D1A7-4627-8087-830AB66929E0}" type="presParOf" srcId="{03BFE610-77DE-49A0-B840-E8F06ACEDC96}" destId="{0789D1EA-4BE7-41BA-93F3-DAA14CEB1E37}" srcOrd="3" destOrd="0" presId="urn:microsoft.com/office/officeart/2005/8/layout/orgChart1"/>
    <dgm:cxn modelId="{673B0C8E-9C6C-4DFF-BCF1-8424F09CBFEE}" type="presParOf" srcId="{0789D1EA-4BE7-41BA-93F3-DAA14CEB1E37}" destId="{4FC1D0F3-A146-42CC-A214-864BB191818E}" srcOrd="0" destOrd="0" presId="urn:microsoft.com/office/officeart/2005/8/layout/orgChart1"/>
    <dgm:cxn modelId="{F50BA73B-FBA2-4EE4-AE39-BC27A7DE084B}" type="presParOf" srcId="{4FC1D0F3-A146-42CC-A214-864BB191818E}" destId="{CCA41031-7CDE-444D-BC1B-09A233B832ED}" srcOrd="0" destOrd="0" presId="urn:microsoft.com/office/officeart/2005/8/layout/orgChart1"/>
    <dgm:cxn modelId="{2A380ED7-852E-4752-9E44-068D9EDF585E}" type="presParOf" srcId="{4FC1D0F3-A146-42CC-A214-864BB191818E}" destId="{FA43D0A5-4FDB-4673-9CBF-19C950B3DFDE}" srcOrd="1" destOrd="0" presId="urn:microsoft.com/office/officeart/2005/8/layout/orgChart1"/>
    <dgm:cxn modelId="{634EE8D4-375D-4AEB-95F0-F6E02237FCC7}" type="presParOf" srcId="{0789D1EA-4BE7-41BA-93F3-DAA14CEB1E37}" destId="{E98A86C4-9392-4553-85ED-F496CBE1F382}" srcOrd="1" destOrd="0" presId="urn:microsoft.com/office/officeart/2005/8/layout/orgChart1"/>
    <dgm:cxn modelId="{EF990515-46FA-448C-BF02-03644BEAFF81}" type="presParOf" srcId="{0789D1EA-4BE7-41BA-93F3-DAA14CEB1E37}" destId="{8CD8AB98-C8D1-4972-B61D-B721CAC00148}" srcOrd="2" destOrd="0" presId="urn:microsoft.com/office/officeart/2005/8/layout/orgChart1"/>
    <dgm:cxn modelId="{17951C39-1746-4E96-B350-92ACB9D1ED02}" type="presParOf" srcId="{03BFE610-77DE-49A0-B840-E8F06ACEDC96}" destId="{F4CD9877-218F-4F50-BC35-C9C04110E83E}" srcOrd="4" destOrd="0" presId="urn:microsoft.com/office/officeart/2005/8/layout/orgChart1"/>
    <dgm:cxn modelId="{78D7B4AB-6EC1-4CD7-9EDC-0051EBF5A226}" type="presParOf" srcId="{03BFE610-77DE-49A0-B840-E8F06ACEDC96}" destId="{3124B096-36D4-4338-BF4E-26797D6F142B}" srcOrd="5" destOrd="0" presId="urn:microsoft.com/office/officeart/2005/8/layout/orgChart1"/>
    <dgm:cxn modelId="{06DBACF8-65F6-49ED-B116-4D216CFF0D86}" type="presParOf" srcId="{3124B096-36D4-4338-BF4E-26797D6F142B}" destId="{C3EC1AC0-F3DB-4E33-83B9-4C52F5ABFD2E}" srcOrd="0" destOrd="0" presId="urn:microsoft.com/office/officeart/2005/8/layout/orgChart1"/>
    <dgm:cxn modelId="{B56DE45D-AA6D-4406-8B5A-465D1E928E55}" type="presParOf" srcId="{C3EC1AC0-F3DB-4E33-83B9-4C52F5ABFD2E}" destId="{01521E68-5AAB-41A8-9063-9521606E73EC}" srcOrd="0" destOrd="0" presId="urn:microsoft.com/office/officeart/2005/8/layout/orgChart1"/>
    <dgm:cxn modelId="{886DC35B-42AB-4AFA-8265-6F64044381C8}" type="presParOf" srcId="{C3EC1AC0-F3DB-4E33-83B9-4C52F5ABFD2E}" destId="{6E8FAC31-6F60-4B96-9E36-CD35C27CFADB}" srcOrd="1" destOrd="0" presId="urn:microsoft.com/office/officeart/2005/8/layout/orgChart1"/>
    <dgm:cxn modelId="{076CE9C2-3116-4E17-B363-C7AE8EDFC4DC}" type="presParOf" srcId="{3124B096-36D4-4338-BF4E-26797D6F142B}" destId="{62549EF3-C8D9-431A-8CA1-430CA290F905}" srcOrd="1" destOrd="0" presId="urn:microsoft.com/office/officeart/2005/8/layout/orgChart1"/>
    <dgm:cxn modelId="{529715B4-735E-4E7F-BC94-5E000AA9F5A6}" type="presParOf" srcId="{3124B096-36D4-4338-BF4E-26797D6F142B}" destId="{E23561A9-CF88-4FA6-8DE5-503066F929D8}" srcOrd="2" destOrd="0" presId="urn:microsoft.com/office/officeart/2005/8/layout/orgChart1"/>
    <dgm:cxn modelId="{0C2DC6C9-6379-4AAC-8BD0-A96AF6C6CDFE}" type="presParOf" srcId="{03BFE610-77DE-49A0-B840-E8F06ACEDC96}" destId="{01EE04AD-B94A-4411-B03F-ABFE0C6C45F6}" srcOrd="6" destOrd="0" presId="urn:microsoft.com/office/officeart/2005/8/layout/orgChart1"/>
    <dgm:cxn modelId="{B5B5C3F4-811F-461B-BE6E-A84E6A647DD9}" type="presParOf" srcId="{03BFE610-77DE-49A0-B840-E8F06ACEDC96}" destId="{F03E588B-C439-499A-9B16-46C02BDDF25C}" srcOrd="7" destOrd="0" presId="urn:microsoft.com/office/officeart/2005/8/layout/orgChart1"/>
    <dgm:cxn modelId="{275B5E07-3BEC-4B77-8BD6-5339A1275416}" type="presParOf" srcId="{F03E588B-C439-499A-9B16-46C02BDDF25C}" destId="{3F8EF450-D26A-442F-B584-21DE90086B99}" srcOrd="0" destOrd="0" presId="urn:microsoft.com/office/officeart/2005/8/layout/orgChart1"/>
    <dgm:cxn modelId="{00F6F05F-5919-4052-9910-6648B3B6A73F}" type="presParOf" srcId="{3F8EF450-D26A-442F-B584-21DE90086B99}" destId="{116A2F5E-57C9-458C-AC5E-2A846D788930}" srcOrd="0" destOrd="0" presId="urn:microsoft.com/office/officeart/2005/8/layout/orgChart1"/>
    <dgm:cxn modelId="{1E315FE8-1CFC-443F-BD41-C39647D1FFEF}" type="presParOf" srcId="{3F8EF450-D26A-442F-B584-21DE90086B99}" destId="{FA483B5A-62F1-4CC2-AC56-7D36A9ACB0B7}" srcOrd="1" destOrd="0" presId="urn:microsoft.com/office/officeart/2005/8/layout/orgChart1"/>
    <dgm:cxn modelId="{0057DDEB-25E3-401A-8E4C-AB6DFED8B1FA}" type="presParOf" srcId="{F03E588B-C439-499A-9B16-46C02BDDF25C}" destId="{971ADBB5-D789-4B6E-9A9D-0A5DCDD67AC1}" srcOrd="1" destOrd="0" presId="urn:microsoft.com/office/officeart/2005/8/layout/orgChart1"/>
    <dgm:cxn modelId="{B6A2AE84-2B83-402F-AAEC-4AB909B7D621}" type="presParOf" srcId="{F03E588B-C439-499A-9B16-46C02BDDF25C}" destId="{2E1D8273-A352-4949-BAFD-E9BC9995B8C1}" srcOrd="2" destOrd="0" presId="urn:microsoft.com/office/officeart/2005/8/layout/orgChart1"/>
    <dgm:cxn modelId="{BE12A74E-BC8F-4466-89AC-B4160D26C388}" type="presParOf" srcId="{E5FD326C-537C-48ED-8AE0-D5F33B3F2BFD}" destId="{59D0D485-5BE1-4B08-A4EF-C9A895968C57}" srcOrd="2" destOrd="0" presId="urn:microsoft.com/office/officeart/2005/8/layout/orgChart1"/>
    <dgm:cxn modelId="{0CA37558-1DB9-4B48-9606-C4B4A7177CFE}" type="presParOf" srcId="{59D0D485-5BE1-4B08-A4EF-C9A895968C57}" destId="{19921D40-41AB-4148-8ED9-CA98C9D0AD14}" srcOrd="0" destOrd="0" presId="urn:microsoft.com/office/officeart/2005/8/layout/orgChart1"/>
    <dgm:cxn modelId="{75B10E27-2B3A-451B-A013-2BAC01E55B6D}" type="presParOf" srcId="{59D0D485-5BE1-4B08-A4EF-C9A895968C57}" destId="{0C940130-BBD3-49A4-8772-C6C84D2F74FA}" srcOrd="1" destOrd="0" presId="urn:microsoft.com/office/officeart/2005/8/layout/orgChart1"/>
    <dgm:cxn modelId="{B4CCDF58-E4DF-4AE2-A2F1-38B2C5EB587E}" type="presParOf" srcId="{0C940130-BBD3-49A4-8772-C6C84D2F74FA}" destId="{901A68FA-B25C-4D3E-9DDD-4CC2B23E219E}" srcOrd="0" destOrd="0" presId="urn:microsoft.com/office/officeart/2005/8/layout/orgChart1"/>
    <dgm:cxn modelId="{2D8D3FF3-1130-435D-BC39-97E6AB0CC15F}" type="presParOf" srcId="{901A68FA-B25C-4D3E-9DDD-4CC2B23E219E}" destId="{28459C4F-257E-4A7C-9B37-641D0B07F789}" srcOrd="0" destOrd="0" presId="urn:microsoft.com/office/officeart/2005/8/layout/orgChart1"/>
    <dgm:cxn modelId="{C4308C1A-86C0-42AE-8944-9DDCC9E6BCEE}" type="presParOf" srcId="{901A68FA-B25C-4D3E-9DDD-4CC2B23E219E}" destId="{C1103754-F2DE-456D-8CC6-B7A41FCC0572}" srcOrd="1" destOrd="0" presId="urn:microsoft.com/office/officeart/2005/8/layout/orgChart1"/>
    <dgm:cxn modelId="{39A55BEB-6949-4AFF-B7A8-239FC39C5D35}" type="presParOf" srcId="{0C940130-BBD3-49A4-8772-C6C84D2F74FA}" destId="{7CD20367-FCC7-4FC6-B23E-4037397C16EA}" srcOrd="1" destOrd="0" presId="urn:microsoft.com/office/officeart/2005/8/layout/orgChart1"/>
    <dgm:cxn modelId="{8D6B3CF5-050E-400C-B699-335051F60DE3}" type="presParOf" srcId="{0C940130-BBD3-49A4-8772-C6C84D2F74FA}" destId="{5236A0FF-A2D2-4BB7-AEF8-CF7C9A61502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48EB6BD-C794-40A1-965B-43F8F949A285}" type="doc">
      <dgm:prSet loTypeId="urn:microsoft.com/office/officeart/2005/8/layout/orgChart1" loCatId="hierarchy" qsTypeId="urn:microsoft.com/office/officeart/2005/8/quickstyle/simple1" qsCatId="simple" csTypeId="urn:microsoft.com/office/officeart/2005/8/colors/accent2_1" csCatId="accent2" phldr="1"/>
      <dgm:spPr/>
      <dgm:t>
        <a:bodyPr/>
        <a:lstStyle/>
        <a:p>
          <a:endParaRPr lang="es-EC"/>
        </a:p>
      </dgm:t>
    </dgm:pt>
    <dgm:pt modelId="{B570BB40-AEF2-465C-902E-E73EA0A2112C}">
      <dgm:prSet phldrT="[Texto]" custT="1">
        <dgm:style>
          <a:lnRef idx="1">
            <a:schemeClr val="accent2"/>
          </a:lnRef>
          <a:fillRef idx="2">
            <a:schemeClr val="accent2"/>
          </a:fillRef>
          <a:effectRef idx="1">
            <a:schemeClr val="accent2"/>
          </a:effectRef>
          <a:fontRef idx="minor">
            <a:schemeClr val="dk1"/>
          </a:fontRef>
        </dgm:style>
      </dgm:prSet>
      <dgm:spPr/>
      <dgm:t>
        <a:bodyPr/>
        <a:lstStyle/>
        <a:p>
          <a:r>
            <a:rPr lang="es-EC" sz="2800" b="1" dirty="0">
              <a:latin typeface="Times New Roman" panose="02020603050405020304" pitchFamily="18" charset="0"/>
              <a:cs typeface="Times New Roman" panose="02020603050405020304" pitchFamily="18" charset="0"/>
            </a:rPr>
            <a:t>Clasificación de las preguntas</a:t>
          </a:r>
          <a:endParaRPr lang="es-EC" sz="2800" dirty="0">
            <a:latin typeface="Times New Roman" panose="02020603050405020304" pitchFamily="18" charset="0"/>
            <a:cs typeface="Times New Roman" panose="02020603050405020304" pitchFamily="18" charset="0"/>
          </a:endParaRPr>
        </a:p>
      </dgm:t>
    </dgm:pt>
    <dgm:pt modelId="{66478C8A-68C2-4BC8-8BFE-E1C1608DF666}" type="parTrans" cxnId="{62EBE08E-0869-4AE1-8054-11E710D25488}">
      <dgm:prSet/>
      <dgm:spPr/>
      <dgm:t>
        <a:bodyPr/>
        <a:lstStyle/>
        <a:p>
          <a:endParaRPr lang="es-EC"/>
        </a:p>
      </dgm:t>
    </dgm:pt>
    <dgm:pt modelId="{73CF359C-8A26-4BFD-A77C-41C8032F019B}" type="sibTrans" cxnId="{62EBE08E-0869-4AE1-8054-11E710D25488}">
      <dgm:prSet/>
      <dgm:spPr/>
      <dgm:t>
        <a:bodyPr/>
        <a:lstStyle/>
        <a:p>
          <a:endParaRPr lang="es-EC"/>
        </a:p>
      </dgm:t>
    </dgm:pt>
    <dgm:pt modelId="{D5A7B847-B4D6-4EAA-841D-1528B44A205F}" type="asst">
      <dgm:prSet phldrT="[Texto]" custT="1"/>
      <dgm:spPr/>
      <dgm:t>
        <a:bodyPr/>
        <a:lstStyle/>
        <a:p>
          <a:r>
            <a:rPr lang="es-EC" sz="1800" dirty="0">
              <a:latin typeface="Times New Roman" panose="02020603050405020304" pitchFamily="18" charset="0"/>
              <a:cs typeface="Times New Roman" panose="02020603050405020304" pitchFamily="18" charset="0"/>
            </a:rPr>
            <a:t>de acuerdo con su contenido</a:t>
          </a:r>
        </a:p>
      </dgm:t>
    </dgm:pt>
    <dgm:pt modelId="{9D9E2866-19B5-479E-BEB8-C66D49D4D157}" type="parTrans" cxnId="{0DC0F576-5C3A-43D9-BEF7-A8B206C2482D}">
      <dgm:prSet/>
      <dgm:spPr/>
      <dgm:t>
        <a:bodyPr/>
        <a:lstStyle/>
        <a:p>
          <a:endParaRPr lang="es-EC"/>
        </a:p>
      </dgm:t>
    </dgm:pt>
    <dgm:pt modelId="{82847C04-DE73-4336-A7D9-2396269B3CCD}" type="sibTrans" cxnId="{0DC0F576-5C3A-43D9-BEF7-A8B206C2482D}">
      <dgm:prSet/>
      <dgm:spPr/>
      <dgm:t>
        <a:bodyPr/>
        <a:lstStyle/>
        <a:p>
          <a:endParaRPr lang="es-EC"/>
        </a:p>
      </dgm:t>
    </dgm:pt>
    <dgm:pt modelId="{ECAB00E6-E924-4ECA-BB5D-3BF12FA70B94}">
      <dgm:prSet phldrT="[Texto]" custT="1"/>
      <dgm:spPr/>
      <dgm:t>
        <a:bodyPr/>
        <a:lstStyle/>
        <a:p>
          <a:r>
            <a:rPr lang="es-EC" sz="1800" b="1" dirty="0">
              <a:latin typeface="Times New Roman" panose="02020603050405020304" pitchFamily="18" charset="0"/>
              <a:cs typeface="Times New Roman" panose="02020603050405020304" pitchFamily="18" charset="0"/>
            </a:rPr>
            <a:t>Preguntas de intención: </a:t>
          </a:r>
          <a:br>
            <a:rPr lang="es-EC" sz="1800" b="1" dirty="0">
              <a:latin typeface="Times New Roman" panose="02020603050405020304" pitchFamily="18" charset="0"/>
              <a:cs typeface="Times New Roman" panose="02020603050405020304" pitchFamily="18" charset="0"/>
            </a:rPr>
          </a:br>
          <a:r>
            <a:rPr lang="es-EC" sz="1800" dirty="0">
              <a:latin typeface="Times New Roman" panose="02020603050405020304" pitchFamily="18" charset="0"/>
              <a:cs typeface="Times New Roman" panose="02020603050405020304" pitchFamily="18" charset="0"/>
            </a:rPr>
            <a:t> conocer la intención del encuestado. Por ejemplo: ¿utilizará algún programa de computación para su próxima clase?</a:t>
          </a:r>
        </a:p>
      </dgm:t>
    </dgm:pt>
    <dgm:pt modelId="{00633067-1CF8-47E5-9B97-8D95A0CCFEEB}" type="parTrans" cxnId="{AE018B94-E5F6-4E99-B7A1-BE4E7E3EC5DB}">
      <dgm:prSet/>
      <dgm:spPr/>
      <dgm:t>
        <a:bodyPr/>
        <a:lstStyle/>
        <a:p>
          <a:endParaRPr lang="es-EC"/>
        </a:p>
      </dgm:t>
    </dgm:pt>
    <dgm:pt modelId="{14C1BB0E-8F26-4B0A-BD1C-0E31F94E4202}" type="sibTrans" cxnId="{AE018B94-E5F6-4E99-B7A1-BE4E7E3EC5DB}">
      <dgm:prSet/>
      <dgm:spPr/>
      <dgm:t>
        <a:bodyPr/>
        <a:lstStyle/>
        <a:p>
          <a:endParaRPr lang="es-EC"/>
        </a:p>
      </dgm:t>
    </dgm:pt>
    <dgm:pt modelId="{D25D2930-4ED9-49D2-ABB6-16E31CDB8D4C}">
      <dgm:prSet phldrT="[Texto]" custT="1"/>
      <dgm:spPr/>
      <dgm:t>
        <a:bodyPr/>
        <a:lstStyle/>
        <a:p>
          <a:r>
            <a:rPr lang="es-EC" sz="1800" b="1" dirty="0">
              <a:latin typeface="Times New Roman" panose="02020603050405020304" pitchFamily="18" charset="0"/>
              <a:cs typeface="Times New Roman" panose="02020603050405020304" pitchFamily="18" charset="0"/>
            </a:rPr>
            <a:t>Preguntas de opinión:</a:t>
          </a:r>
          <a:br>
            <a:rPr lang="es-EC" sz="1800" b="1" dirty="0">
              <a:latin typeface="Times New Roman" panose="02020603050405020304" pitchFamily="18" charset="0"/>
              <a:cs typeface="Times New Roman" panose="02020603050405020304" pitchFamily="18" charset="0"/>
            </a:rPr>
          </a:br>
          <a:r>
            <a:rPr lang="es-EC" sz="1800" dirty="0">
              <a:latin typeface="Times New Roman" panose="02020603050405020304" pitchFamily="18" charset="0"/>
              <a:cs typeface="Times New Roman" panose="02020603050405020304" pitchFamily="18" charset="0"/>
            </a:rPr>
            <a:t> conocer la opinión del encuestado. Por ejemplo: ¿qué carrera cursarás después del bachillerato?</a:t>
          </a:r>
        </a:p>
      </dgm:t>
    </dgm:pt>
    <dgm:pt modelId="{EA978679-755D-4E13-AFBE-34C37A619F47}" type="parTrans" cxnId="{E203B2B3-BA9F-469E-AA52-F7E39D5898F3}">
      <dgm:prSet/>
      <dgm:spPr/>
      <dgm:t>
        <a:bodyPr/>
        <a:lstStyle/>
        <a:p>
          <a:endParaRPr lang="es-EC"/>
        </a:p>
      </dgm:t>
    </dgm:pt>
    <dgm:pt modelId="{17DA5BFD-CD08-43A2-9D32-8E24F31B4950}" type="sibTrans" cxnId="{E203B2B3-BA9F-469E-AA52-F7E39D5898F3}">
      <dgm:prSet/>
      <dgm:spPr/>
      <dgm:t>
        <a:bodyPr/>
        <a:lstStyle/>
        <a:p>
          <a:endParaRPr lang="es-EC"/>
        </a:p>
      </dgm:t>
    </dgm:pt>
    <dgm:pt modelId="{B25BFFDA-3157-4AFE-9356-667F1F77484B}">
      <dgm:prSet phldrT="[Texto]" custT="1"/>
      <dgm:spPr/>
      <dgm:t>
        <a:bodyPr/>
        <a:lstStyle/>
        <a:p>
          <a:r>
            <a:rPr lang="pt-BR" sz="1800" b="1" dirty="0">
              <a:latin typeface="Times New Roman" panose="02020603050405020304" pitchFamily="18" charset="0"/>
              <a:cs typeface="Times New Roman" panose="02020603050405020304" pitchFamily="18" charset="0"/>
            </a:rPr>
            <a:t>Preguntas índices o preguntas </a:t>
          </a:r>
          <a:r>
            <a:rPr lang="pt-BR" sz="1800" b="1" dirty="0" err="1">
              <a:latin typeface="Times New Roman" panose="02020603050405020304" pitchFamily="18" charset="0"/>
              <a:cs typeface="Times New Roman" panose="02020603050405020304" pitchFamily="18" charset="0"/>
            </a:rPr>
            <a:t>test</a:t>
          </a:r>
          <a:endParaRPr lang="es-EC" sz="1800" b="1" dirty="0">
            <a:latin typeface="Times New Roman" panose="02020603050405020304" pitchFamily="18" charset="0"/>
            <a:cs typeface="Times New Roman" panose="02020603050405020304" pitchFamily="18" charset="0"/>
          </a:endParaRPr>
        </a:p>
      </dgm:t>
    </dgm:pt>
    <dgm:pt modelId="{07A6E582-B9FB-4B35-AAA0-7AB69E638C31}" type="parTrans" cxnId="{D8BE338A-2050-47A0-B222-8D10AF05A40E}">
      <dgm:prSet/>
      <dgm:spPr/>
      <dgm:t>
        <a:bodyPr/>
        <a:lstStyle/>
        <a:p>
          <a:endParaRPr lang="es-EC"/>
        </a:p>
      </dgm:t>
    </dgm:pt>
    <dgm:pt modelId="{83FD4D32-3B6E-4FC8-9ECF-76053DF9B416}" type="sibTrans" cxnId="{D8BE338A-2050-47A0-B222-8D10AF05A40E}">
      <dgm:prSet/>
      <dgm:spPr/>
      <dgm:t>
        <a:bodyPr/>
        <a:lstStyle/>
        <a:p>
          <a:endParaRPr lang="es-EC"/>
        </a:p>
      </dgm:t>
    </dgm:pt>
    <dgm:pt modelId="{25676971-666C-4E26-8D24-D86C8E2BB7C5}" type="pres">
      <dgm:prSet presAssocID="{048EB6BD-C794-40A1-965B-43F8F949A285}" presName="hierChild1" presStyleCnt="0">
        <dgm:presLayoutVars>
          <dgm:orgChart val="1"/>
          <dgm:chPref val="1"/>
          <dgm:dir/>
          <dgm:animOne val="branch"/>
          <dgm:animLvl val="lvl"/>
          <dgm:resizeHandles/>
        </dgm:presLayoutVars>
      </dgm:prSet>
      <dgm:spPr/>
    </dgm:pt>
    <dgm:pt modelId="{BE204B50-39D5-41E3-9EF1-34839599622D}" type="pres">
      <dgm:prSet presAssocID="{B570BB40-AEF2-465C-902E-E73EA0A2112C}" presName="hierRoot1" presStyleCnt="0">
        <dgm:presLayoutVars>
          <dgm:hierBranch val="init"/>
        </dgm:presLayoutVars>
      </dgm:prSet>
      <dgm:spPr/>
    </dgm:pt>
    <dgm:pt modelId="{DAF4AB30-94A9-443C-8F81-8A5B4B6872E2}" type="pres">
      <dgm:prSet presAssocID="{B570BB40-AEF2-465C-902E-E73EA0A2112C}" presName="rootComposite1" presStyleCnt="0"/>
      <dgm:spPr/>
    </dgm:pt>
    <dgm:pt modelId="{D748F792-F7F6-498F-B6B7-34081DCB4DB1}" type="pres">
      <dgm:prSet presAssocID="{B570BB40-AEF2-465C-902E-E73EA0A2112C}" presName="rootText1" presStyleLbl="node0" presStyleIdx="0" presStyleCnt="1" custScaleX="87137" custScaleY="81114">
        <dgm:presLayoutVars>
          <dgm:chPref val="3"/>
        </dgm:presLayoutVars>
      </dgm:prSet>
      <dgm:spPr/>
    </dgm:pt>
    <dgm:pt modelId="{56BBC878-A34D-47AC-8EF9-EB7B4E536AA3}" type="pres">
      <dgm:prSet presAssocID="{B570BB40-AEF2-465C-902E-E73EA0A2112C}" presName="rootConnector1" presStyleLbl="node1" presStyleIdx="0" presStyleCnt="0"/>
      <dgm:spPr/>
    </dgm:pt>
    <dgm:pt modelId="{789643B0-2BDD-46E5-81E5-A4598F57ED14}" type="pres">
      <dgm:prSet presAssocID="{B570BB40-AEF2-465C-902E-E73EA0A2112C}" presName="hierChild2" presStyleCnt="0"/>
      <dgm:spPr/>
    </dgm:pt>
    <dgm:pt modelId="{CF9D88B5-22EA-4425-9888-EBA16810F7CB}" type="pres">
      <dgm:prSet presAssocID="{00633067-1CF8-47E5-9B97-8D95A0CCFEEB}" presName="Name37" presStyleLbl="parChTrans1D2" presStyleIdx="0" presStyleCnt="4"/>
      <dgm:spPr/>
    </dgm:pt>
    <dgm:pt modelId="{A1F2C136-54EF-46AA-B7F6-0C23F96A81E4}" type="pres">
      <dgm:prSet presAssocID="{ECAB00E6-E924-4ECA-BB5D-3BF12FA70B94}" presName="hierRoot2" presStyleCnt="0">
        <dgm:presLayoutVars>
          <dgm:hierBranch val="init"/>
        </dgm:presLayoutVars>
      </dgm:prSet>
      <dgm:spPr/>
    </dgm:pt>
    <dgm:pt modelId="{60E8BA6F-2EB9-4415-A740-43FA17E2E8D9}" type="pres">
      <dgm:prSet presAssocID="{ECAB00E6-E924-4ECA-BB5D-3BF12FA70B94}" presName="rootComposite" presStyleCnt="0"/>
      <dgm:spPr/>
    </dgm:pt>
    <dgm:pt modelId="{3468BA03-2959-46A0-A703-9AE15D1C3D5B}" type="pres">
      <dgm:prSet presAssocID="{ECAB00E6-E924-4ECA-BB5D-3BF12FA70B94}" presName="rootText" presStyleLbl="node2" presStyleIdx="0" presStyleCnt="3">
        <dgm:presLayoutVars>
          <dgm:chPref val="3"/>
        </dgm:presLayoutVars>
      </dgm:prSet>
      <dgm:spPr/>
    </dgm:pt>
    <dgm:pt modelId="{951A00A8-3F69-4E1F-869A-9C3B531561F2}" type="pres">
      <dgm:prSet presAssocID="{ECAB00E6-E924-4ECA-BB5D-3BF12FA70B94}" presName="rootConnector" presStyleLbl="node2" presStyleIdx="0" presStyleCnt="3"/>
      <dgm:spPr/>
    </dgm:pt>
    <dgm:pt modelId="{6991990F-B654-4C5F-AB74-899180C1D4A4}" type="pres">
      <dgm:prSet presAssocID="{ECAB00E6-E924-4ECA-BB5D-3BF12FA70B94}" presName="hierChild4" presStyleCnt="0"/>
      <dgm:spPr/>
    </dgm:pt>
    <dgm:pt modelId="{57853820-2830-423A-AD5C-E807A2EE267E}" type="pres">
      <dgm:prSet presAssocID="{ECAB00E6-E924-4ECA-BB5D-3BF12FA70B94}" presName="hierChild5" presStyleCnt="0"/>
      <dgm:spPr/>
    </dgm:pt>
    <dgm:pt modelId="{EDB85478-B022-4DD8-AA3B-822A90BFDD2A}" type="pres">
      <dgm:prSet presAssocID="{EA978679-755D-4E13-AFBE-34C37A619F47}" presName="Name37" presStyleLbl="parChTrans1D2" presStyleIdx="1" presStyleCnt="4"/>
      <dgm:spPr/>
    </dgm:pt>
    <dgm:pt modelId="{7484AB6C-14CD-42DE-9BAA-508F70730BE3}" type="pres">
      <dgm:prSet presAssocID="{D25D2930-4ED9-49D2-ABB6-16E31CDB8D4C}" presName="hierRoot2" presStyleCnt="0">
        <dgm:presLayoutVars>
          <dgm:hierBranch val="init"/>
        </dgm:presLayoutVars>
      </dgm:prSet>
      <dgm:spPr/>
    </dgm:pt>
    <dgm:pt modelId="{664E2F51-E1FD-453B-890D-206B2DC512CD}" type="pres">
      <dgm:prSet presAssocID="{D25D2930-4ED9-49D2-ABB6-16E31CDB8D4C}" presName="rootComposite" presStyleCnt="0"/>
      <dgm:spPr/>
    </dgm:pt>
    <dgm:pt modelId="{F9CBB988-9A1B-490F-BE07-AABB4E584CCF}" type="pres">
      <dgm:prSet presAssocID="{D25D2930-4ED9-49D2-ABB6-16E31CDB8D4C}" presName="rootText" presStyleLbl="node2" presStyleIdx="1" presStyleCnt="3">
        <dgm:presLayoutVars>
          <dgm:chPref val="3"/>
        </dgm:presLayoutVars>
      </dgm:prSet>
      <dgm:spPr/>
    </dgm:pt>
    <dgm:pt modelId="{D0D6CF28-013B-4F51-B214-0DCC24BD433A}" type="pres">
      <dgm:prSet presAssocID="{D25D2930-4ED9-49D2-ABB6-16E31CDB8D4C}" presName="rootConnector" presStyleLbl="node2" presStyleIdx="1" presStyleCnt="3"/>
      <dgm:spPr/>
    </dgm:pt>
    <dgm:pt modelId="{5A62E464-9AB1-4D28-9EB7-3782E4D36131}" type="pres">
      <dgm:prSet presAssocID="{D25D2930-4ED9-49D2-ABB6-16E31CDB8D4C}" presName="hierChild4" presStyleCnt="0"/>
      <dgm:spPr/>
    </dgm:pt>
    <dgm:pt modelId="{E9807EE0-C83A-46ED-97CA-EE62BE1FA88D}" type="pres">
      <dgm:prSet presAssocID="{D25D2930-4ED9-49D2-ABB6-16E31CDB8D4C}" presName="hierChild5" presStyleCnt="0"/>
      <dgm:spPr/>
    </dgm:pt>
    <dgm:pt modelId="{EF3FB64A-D4F6-48B6-B02A-08BE4D493639}" type="pres">
      <dgm:prSet presAssocID="{07A6E582-B9FB-4B35-AAA0-7AB69E638C31}" presName="Name37" presStyleLbl="parChTrans1D2" presStyleIdx="2" presStyleCnt="4"/>
      <dgm:spPr/>
    </dgm:pt>
    <dgm:pt modelId="{BAD78CB6-B59E-4669-A485-6BB51E47FA4D}" type="pres">
      <dgm:prSet presAssocID="{B25BFFDA-3157-4AFE-9356-667F1F77484B}" presName="hierRoot2" presStyleCnt="0">
        <dgm:presLayoutVars>
          <dgm:hierBranch val="init"/>
        </dgm:presLayoutVars>
      </dgm:prSet>
      <dgm:spPr/>
    </dgm:pt>
    <dgm:pt modelId="{7F5F4D55-D593-4025-93BD-FCDB45431BFC}" type="pres">
      <dgm:prSet presAssocID="{B25BFFDA-3157-4AFE-9356-667F1F77484B}" presName="rootComposite" presStyleCnt="0"/>
      <dgm:spPr/>
    </dgm:pt>
    <dgm:pt modelId="{C23B2CC9-FD8C-4953-87D7-649420C1FFD6}" type="pres">
      <dgm:prSet presAssocID="{B25BFFDA-3157-4AFE-9356-667F1F77484B}" presName="rootText" presStyleLbl="node2" presStyleIdx="2" presStyleCnt="3">
        <dgm:presLayoutVars>
          <dgm:chPref val="3"/>
        </dgm:presLayoutVars>
      </dgm:prSet>
      <dgm:spPr/>
    </dgm:pt>
    <dgm:pt modelId="{0096E3BD-5F17-4981-829F-2BEDD20D5603}" type="pres">
      <dgm:prSet presAssocID="{B25BFFDA-3157-4AFE-9356-667F1F77484B}" presName="rootConnector" presStyleLbl="node2" presStyleIdx="2" presStyleCnt="3"/>
      <dgm:spPr/>
    </dgm:pt>
    <dgm:pt modelId="{8B6E9CD0-60AF-4FE4-8905-5EED67C64056}" type="pres">
      <dgm:prSet presAssocID="{B25BFFDA-3157-4AFE-9356-667F1F77484B}" presName="hierChild4" presStyleCnt="0"/>
      <dgm:spPr/>
    </dgm:pt>
    <dgm:pt modelId="{186B0857-85C9-4435-93EE-FFEA9BC6581A}" type="pres">
      <dgm:prSet presAssocID="{B25BFFDA-3157-4AFE-9356-667F1F77484B}" presName="hierChild5" presStyleCnt="0"/>
      <dgm:spPr/>
    </dgm:pt>
    <dgm:pt modelId="{27921148-9762-4993-B9AC-DCA070A2F533}" type="pres">
      <dgm:prSet presAssocID="{B570BB40-AEF2-465C-902E-E73EA0A2112C}" presName="hierChild3" presStyleCnt="0"/>
      <dgm:spPr/>
    </dgm:pt>
    <dgm:pt modelId="{FC49F7D9-831A-4AA7-B984-803A104F6FAC}" type="pres">
      <dgm:prSet presAssocID="{9D9E2866-19B5-479E-BEB8-C66D49D4D157}" presName="Name111" presStyleLbl="parChTrans1D2" presStyleIdx="3" presStyleCnt="4"/>
      <dgm:spPr/>
    </dgm:pt>
    <dgm:pt modelId="{157C7E36-05C2-46A9-9FCF-4B67AFA8A3A5}" type="pres">
      <dgm:prSet presAssocID="{D5A7B847-B4D6-4EAA-841D-1528B44A205F}" presName="hierRoot3" presStyleCnt="0">
        <dgm:presLayoutVars>
          <dgm:hierBranch val="init"/>
        </dgm:presLayoutVars>
      </dgm:prSet>
      <dgm:spPr/>
    </dgm:pt>
    <dgm:pt modelId="{8BAB5BF3-C90E-4CC9-997C-24FFB999572C}" type="pres">
      <dgm:prSet presAssocID="{D5A7B847-B4D6-4EAA-841D-1528B44A205F}" presName="rootComposite3" presStyleCnt="0"/>
      <dgm:spPr/>
    </dgm:pt>
    <dgm:pt modelId="{F5D6A5A3-85FC-413D-A347-1E67795E88BD}" type="pres">
      <dgm:prSet presAssocID="{D5A7B847-B4D6-4EAA-841D-1528B44A205F}" presName="rootText3" presStyleLbl="asst1" presStyleIdx="0" presStyleCnt="1" custScaleX="88486" custScaleY="53756">
        <dgm:presLayoutVars>
          <dgm:chPref val="3"/>
        </dgm:presLayoutVars>
      </dgm:prSet>
      <dgm:spPr/>
    </dgm:pt>
    <dgm:pt modelId="{C58D04B2-E6B3-4F74-A6E2-D31621E3804B}" type="pres">
      <dgm:prSet presAssocID="{D5A7B847-B4D6-4EAA-841D-1528B44A205F}" presName="rootConnector3" presStyleLbl="asst1" presStyleIdx="0" presStyleCnt="1"/>
      <dgm:spPr/>
    </dgm:pt>
    <dgm:pt modelId="{EEDFFA99-6BA6-470C-B0A0-3E46B7D9BE7A}" type="pres">
      <dgm:prSet presAssocID="{D5A7B847-B4D6-4EAA-841D-1528B44A205F}" presName="hierChild6" presStyleCnt="0"/>
      <dgm:spPr/>
    </dgm:pt>
    <dgm:pt modelId="{F0316125-9043-487E-AE6F-D371C023C701}" type="pres">
      <dgm:prSet presAssocID="{D5A7B847-B4D6-4EAA-841D-1528B44A205F}" presName="hierChild7" presStyleCnt="0"/>
      <dgm:spPr/>
    </dgm:pt>
  </dgm:ptLst>
  <dgm:cxnLst>
    <dgm:cxn modelId="{3D60CF0C-40D4-4C9F-937E-F0104C779748}" type="presOf" srcId="{EA978679-755D-4E13-AFBE-34C37A619F47}" destId="{EDB85478-B022-4DD8-AA3B-822A90BFDD2A}" srcOrd="0" destOrd="0" presId="urn:microsoft.com/office/officeart/2005/8/layout/orgChart1"/>
    <dgm:cxn modelId="{4FF37038-E3F2-4AB1-AE62-A0EA95AE81BE}" type="presOf" srcId="{07A6E582-B9FB-4B35-AAA0-7AB69E638C31}" destId="{EF3FB64A-D4F6-48B6-B02A-08BE4D493639}" srcOrd="0" destOrd="0" presId="urn:microsoft.com/office/officeart/2005/8/layout/orgChart1"/>
    <dgm:cxn modelId="{D48B9A3D-9611-4C32-A8B5-C097DF6EEF87}" type="presOf" srcId="{ECAB00E6-E924-4ECA-BB5D-3BF12FA70B94}" destId="{951A00A8-3F69-4E1F-869A-9C3B531561F2}" srcOrd="1" destOrd="0" presId="urn:microsoft.com/office/officeart/2005/8/layout/orgChart1"/>
    <dgm:cxn modelId="{5EEF226D-699F-4C78-AEFF-157E8CCC1142}" type="presOf" srcId="{ECAB00E6-E924-4ECA-BB5D-3BF12FA70B94}" destId="{3468BA03-2959-46A0-A703-9AE15D1C3D5B}" srcOrd="0" destOrd="0" presId="urn:microsoft.com/office/officeart/2005/8/layout/orgChart1"/>
    <dgm:cxn modelId="{D0BDA576-3476-421A-9AAF-50F6DCE4574C}" type="presOf" srcId="{048EB6BD-C794-40A1-965B-43F8F949A285}" destId="{25676971-666C-4E26-8D24-D86C8E2BB7C5}" srcOrd="0" destOrd="0" presId="urn:microsoft.com/office/officeart/2005/8/layout/orgChart1"/>
    <dgm:cxn modelId="{0DC0F576-5C3A-43D9-BEF7-A8B206C2482D}" srcId="{B570BB40-AEF2-465C-902E-E73EA0A2112C}" destId="{D5A7B847-B4D6-4EAA-841D-1528B44A205F}" srcOrd="0" destOrd="0" parTransId="{9D9E2866-19B5-479E-BEB8-C66D49D4D157}" sibTransId="{82847C04-DE73-4336-A7D9-2396269B3CCD}"/>
    <dgm:cxn modelId="{D8BE338A-2050-47A0-B222-8D10AF05A40E}" srcId="{B570BB40-AEF2-465C-902E-E73EA0A2112C}" destId="{B25BFFDA-3157-4AFE-9356-667F1F77484B}" srcOrd="3" destOrd="0" parTransId="{07A6E582-B9FB-4B35-AAA0-7AB69E638C31}" sibTransId="{83FD4D32-3B6E-4FC8-9ECF-76053DF9B416}"/>
    <dgm:cxn modelId="{D17A648D-9440-4FB5-B47E-6B350D898E12}" type="presOf" srcId="{9D9E2866-19B5-479E-BEB8-C66D49D4D157}" destId="{FC49F7D9-831A-4AA7-B984-803A104F6FAC}" srcOrd="0" destOrd="0" presId="urn:microsoft.com/office/officeart/2005/8/layout/orgChart1"/>
    <dgm:cxn modelId="{62EBE08E-0869-4AE1-8054-11E710D25488}" srcId="{048EB6BD-C794-40A1-965B-43F8F949A285}" destId="{B570BB40-AEF2-465C-902E-E73EA0A2112C}" srcOrd="0" destOrd="0" parTransId="{66478C8A-68C2-4BC8-8BFE-E1C1608DF666}" sibTransId="{73CF359C-8A26-4BFD-A77C-41C8032F019B}"/>
    <dgm:cxn modelId="{AE018B94-E5F6-4E99-B7A1-BE4E7E3EC5DB}" srcId="{B570BB40-AEF2-465C-902E-E73EA0A2112C}" destId="{ECAB00E6-E924-4ECA-BB5D-3BF12FA70B94}" srcOrd="1" destOrd="0" parTransId="{00633067-1CF8-47E5-9B97-8D95A0CCFEEB}" sibTransId="{14C1BB0E-8F26-4B0A-BD1C-0E31F94E4202}"/>
    <dgm:cxn modelId="{294BF096-7921-48E7-8335-7A8A12D02D32}" type="presOf" srcId="{B570BB40-AEF2-465C-902E-E73EA0A2112C}" destId="{56BBC878-A34D-47AC-8EF9-EB7B4E536AA3}" srcOrd="1" destOrd="0" presId="urn:microsoft.com/office/officeart/2005/8/layout/orgChart1"/>
    <dgm:cxn modelId="{E881C0AF-7F73-497E-81EC-E3C785D521A5}" type="presOf" srcId="{D25D2930-4ED9-49D2-ABB6-16E31CDB8D4C}" destId="{F9CBB988-9A1B-490F-BE07-AABB4E584CCF}" srcOrd="0" destOrd="0" presId="urn:microsoft.com/office/officeart/2005/8/layout/orgChart1"/>
    <dgm:cxn modelId="{E203B2B3-BA9F-469E-AA52-F7E39D5898F3}" srcId="{B570BB40-AEF2-465C-902E-E73EA0A2112C}" destId="{D25D2930-4ED9-49D2-ABB6-16E31CDB8D4C}" srcOrd="2" destOrd="0" parTransId="{EA978679-755D-4E13-AFBE-34C37A619F47}" sibTransId="{17DA5BFD-CD08-43A2-9D32-8E24F31B4950}"/>
    <dgm:cxn modelId="{AC946BB6-65E2-4064-BD23-001D42C91DC2}" type="presOf" srcId="{B570BB40-AEF2-465C-902E-E73EA0A2112C}" destId="{D748F792-F7F6-498F-B6B7-34081DCB4DB1}" srcOrd="0" destOrd="0" presId="urn:microsoft.com/office/officeart/2005/8/layout/orgChart1"/>
    <dgm:cxn modelId="{751A96B9-224B-4CCE-AE80-15F57A7F175B}" type="presOf" srcId="{B25BFFDA-3157-4AFE-9356-667F1F77484B}" destId="{0096E3BD-5F17-4981-829F-2BEDD20D5603}" srcOrd="1" destOrd="0" presId="urn:microsoft.com/office/officeart/2005/8/layout/orgChart1"/>
    <dgm:cxn modelId="{E35E25BB-B8E3-42D5-9A80-FD0AEF280E13}" type="presOf" srcId="{D5A7B847-B4D6-4EAA-841D-1528B44A205F}" destId="{C58D04B2-E6B3-4F74-A6E2-D31621E3804B}" srcOrd="1" destOrd="0" presId="urn:microsoft.com/office/officeart/2005/8/layout/orgChart1"/>
    <dgm:cxn modelId="{205F99BE-B289-4870-B14A-07945B91405A}" type="presOf" srcId="{B25BFFDA-3157-4AFE-9356-667F1F77484B}" destId="{C23B2CC9-FD8C-4953-87D7-649420C1FFD6}" srcOrd="0" destOrd="0" presId="urn:microsoft.com/office/officeart/2005/8/layout/orgChart1"/>
    <dgm:cxn modelId="{15A147CF-63F7-4615-A607-AE20DD9EE5A4}" type="presOf" srcId="{00633067-1CF8-47E5-9B97-8D95A0CCFEEB}" destId="{CF9D88B5-22EA-4425-9888-EBA16810F7CB}" srcOrd="0" destOrd="0" presId="urn:microsoft.com/office/officeart/2005/8/layout/orgChart1"/>
    <dgm:cxn modelId="{339DD4D5-199D-40B8-BE86-5A0D2A0847CE}" type="presOf" srcId="{D25D2930-4ED9-49D2-ABB6-16E31CDB8D4C}" destId="{D0D6CF28-013B-4F51-B214-0DCC24BD433A}" srcOrd="1" destOrd="0" presId="urn:microsoft.com/office/officeart/2005/8/layout/orgChart1"/>
    <dgm:cxn modelId="{CB149ADB-52C2-4418-8C73-AB03F917F3DC}" type="presOf" srcId="{D5A7B847-B4D6-4EAA-841D-1528B44A205F}" destId="{F5D6A5A3-85FC-413D-A347-1E67795E88BD}" srcOrd="0" destOrd="0" presId="urn:microsoft.com/office/officeart/2005/8/layout/orgChart1"/>
    <dgm:cxn modelId="{45120E40-9D2E-4217-ACC1-9B54EC3017FD}" type="presParOf" srcId="{25676971-666C-4E26-8D24-D86C8E2BB7C5}" destId="{BE204B50-39D5-41E3-9EF1-34839599622D}" srcOrd="0" destOrd="0" presId="urn:microsoft.com/office/officeart/2005/8/layout/orgChart1"/>
    <dgm:cxn modelId="{4F63081A-E23A-4EBB-9886-1C59BBBFA185}" type="presParOf" srcId="{BE204B50-39D5-41E3-9EF1-34839599622D}" destId="{DAF4AB30-94A9-443C-8F81-8A5B4B6872E2}" srcOrd="0" destOrd="0" presId="urn:microsoft.com/office/officeart/2005/8/layout/orgChart1"/>
    <dgm:cxn modelId="{99C0AE34-8E6E-45A8-8481-77C1B7F7C2AA}" type="presParOf" srcId="{DAF4AB30-94A9-443C-8F81-8A5B4B6872E2}" destId="{D748F792-F7F6-498F-B6B7-34081DCB4DB1}" srcOrd="0" destOrd="0" presId="urn:microsoft.com/office/officeart/2005/8/layout/orgChart1"/>
    <dgm:cxn modelId="{FF0D60F6-C0B6-43F4-9768-72198A98A644}" type="presParOf" srcId="{DAF4AB30-94A9-443C-8F81-8A5B4B6872E2}" destId="{56BBC878-A34D-47AC-8EF9-EB7B4E536AA3}" srcOrd="1" destOrd="0" presId="urn:microsoft.com/office/officeart/2005/8/layout/orgChart1"/>
    <dgm:cxn modelId="{99BB0F6F-8575-4909-A4A6-2386018CE009}" type="presParOf" srcId="{BE204B50-39D5-41E3-9EF1-34839599622D}" destId="{789643B0-2BDD-46E5-81E5-A4598F57ED14}" srcOrd="1" destOrd="0" presId="urn:microsoft.com/office/officeart/2005/8/layout/orgChart1"/>
    <dgm:cxn modelId="{BC73B2FF-8776-4C4D-9E70-12011DC64683}" type="presParOf" srcId="{789643B0-2BDD-46E5-81E5-A4598F57ED14}" destId="{CF9D88B5-22EA-4425-9888-EBA16810F7CB}" srcOrd="0" destOrd="0" presId="urn:microsoft.com/office/officeart/2005/8/layout/orgChart1"/>
    <dgm:cxn modelId="{47CC7899-C848-464F-B21B-784A6E09B52E}" type="presParOf" srcId="{789643B0-2BDD-46E5-81E5-A4598F57ED14}" destId="{A1F2C136-54EF-46AA-B7F6-0C23F96A81E4}" srcOrd="1" destOrd="0" presId="urn:microsoft.com/office/officeart/2005/8/layout/orgChart1"/>
    <dgm:cxn modelId="{1D9D5DD2-3E95-4F1F-BA77-D14EB848C276}" type="presParOf" srcId="{A1F2C136-54EF-46AA-B7F6-0C23F96A81E4}" destId="{60E8BA6F-2EB9-4415-A740-43FA17E2E8D9}" srcOrd="0" destOrd="0" presId="urn:microsoft.com/office/officeart/2005/8/layout/orgChart1"/>
    <dgm:cxn modelId="{2E32671A-6E21-413B-979C-1ACFAABDE3DF}" type="presParOf" srcId="{60E8BA6F-2EB9-4415-A740-43FA17E2E8D9}" destId="{3468BA03-2959-46A0-A703-9AE15D1C3D5B}" srcOrd="0" destOrd="0" presId="urn:microsoft.com/office/officeart/2005/8/layout/orgChart1"/>
    <dgm:cxn modelId="{A7E5DAFA-F968-4508-B8F9-E85054A049DB}" type="presParOf" srcId="{60E8BA6F-2EB9-4415-A740-43FA17E2E8D9}" destId="{951A00A8-3F69-4E1F-869A-9C3B531561F2}" srcOrd="1" destOrd="0" presId="urn:microsoft.com/office/officeart/2005/8/layout/orgChart1"/>
    <dgm:cxn modelId="{28FC6329-8E9D-4A67-83C3-92ECDB580C9B}" type="presParOf" srcId="{A1F2C136-54EF-46AA-B7F6-0C23F96A81E4}" destId="{6991990F-B654-4C5F-AB74-899180C1D4A4}" srcOrd="1" destOrd="0" presId="urn:microsoft.com/office/officeart/2005/8/layout/orgChart1"/>
    <dgm:cxn modelId="{004FA221-CA9E-499A-A691-0DBA6E679EDF}" type="presParOf" srcId="{A1F2C136-54EF-46AA-B7F6-0C23F96A81E4}" destId="{57853820-2830-423A-AD5C-E807A2EE267E}" srcOrd="2" destOrd="0" presId="urn:microsoft.com/office/officeart/2005/8/layout/orgChart1"/>
    <dgm:cxn modelId="{6DA52273-A935-43CE-8F05-F2B71E502F50}" type="presParOf" srcId="{789643B0-2BDD-46E5-81E5-A4598F57ED14}" destId="{EDB85478-B022-4DD8-AA3B-822A90BFDD2A}" srcOrd="2" destOrd="0" presId="urn:microsoft.com/office/officeart/2005/8/layout/orgChart1"/>
    <dgm:cxn modelId="{90FC6CB7-A591-426C-B16B-732DFC7CBDBB}" type="presParOf" srcId="{789643B0-2BDD-46E5-81E5-A4598F57ED14}" destId="{7484AB6C-14CD-42DE-9BAA-508F70730BE3}" srcOrd="3" destOrd="0" presId="urn:microsoft.com/office/officeart/2005/8/layout/orgChart1"/>
    <dgm:cxn modelId="{B60B0654-1D79-480D-8970-FCA550BAFA3B}" type="presParOf" srcId="{7484AB6C-14CD-42DE-9BAA-508F70730BE3}" destId="{664E2F51-E1FD-453B-890D-206B2DC512CD}" srcOrd="0" destOrd="0" presId="urn:microsoft.com/office/officeart/2005/8/layout/orgChart1"/>
    <dgm:cxn modelId="{C9110B41-74C3-4D71-BFAE-AE933E0E1248}" type="presParOf" srcId="{664E2F51-E1FD-453B-890D-206B2DC512CD}" destId="{F9CBB988-9A1B-490F-BE07-AABB4E584CCF}" srcOrd="0" destOrd="0" presId="urn:microsoft.com/office/officeart/2005/8/layout/orgChart1"/>
    <dgm:cxn modelId="{2250B65E-F9DC-4887-B0D2-0FAFF3A33E57}" type="presParOf" srcId="{664E2F51-E1FD-453B-890D-206B2DC512CD}" destId="{D0D6CF28-013B-4F51-B214-0DCC24BD433A}" srcOrd="1" destOrd="0" presId="urn:microsoft.com/office/officeart/2005/8/layout/orgChart1"/>
    <dgm:cxn modelId="{26F6BFAD-952E-44D9-98B1-0E0FC16B66BE}" type="presParOf" srcId="{7484AB6C-14CD-42DE-9BAA-508F70730BE3}" destId="{5A62E464-9AB1-4D28-9EB7-3782E4D36131}" srcOrd="1" destOrd="0" presId="urn:microsoft.com/office/officeart/2005/8/layout/orgChart1"/>
    <dgm:cxn modelId="{F78337CB-A6C3-4FE6-A95D-6DE5AB1E52D2}" type="presParOf" srcId="{7484AB6C-14CD-42DE-9BAA-508F70730BE3}" destId="{E9807EE0-C83A-46ED-97CA-EE62BE1FA88D}" srcOrd="2" destOrd="0" presId="urn:microsoft.com/office/officeart/2005/8/layout/orgChart1"/>
    <dgm:cxn modelId="{60ACB8F0-E406-4EAF-8F98-5F84E3B7F914}" type="presParOf" srcId="{789643B0-2BDD-46E5-81E5-A4598F57ED14}" destId="{EF3FB64A-D4F6-48B6-B02A-08BE4D493639}" srcOrd="4" destOrd="0" presId="urn:microsoft.com/office/officeart/2005/8/layout/orgChart1"/>
    <dgm:cxn modelId="{D5CC668C-90C8-4333-BDB0-B9644201DC00}" type="presParOf" srcId="{789643B0-2BDD-46E5-81E5-A4598F57ED14}" destId="{BAD78CB6-B59E-4669-A485-6BB51E47FA4D}" srcOrd="5" destOrd="0" presId="urn:microsoft.com/office/officeart/2005/8/layout/orgChart1"/>
    <dgm:cxn modelId="{ED62DEE9-5FFB-4518-B499-0E259129E9D8}" type="presParOf" srcId="{BAD78CB6-B59E-4669-A485-6BB51E47FA4D}" destId="{7F5F4D55-D593-4025-93BD-FCDB45431BFC}" srcOrd="0" destOrd="0" presId="urn:microsoft.com/office/officeart/2005/8/layout/orgChart1"/>
    <dgm:cxn modelId="{3438EFFD-3C7B-4782-A0CB-07D66AE96D7A}" type="presParOf" srcId="{7F5F4D55-D593-4025-93BD-FCDB45431BFC}" destId="{C23B2CC9-FD8C-4953-87D7-649420C1FFD6}" srcOrd="0" destOrd="0" presId="urn:microsoft.com/office/officeart/2005/8/layout/orgChart1"/>
    <dgm:cxn modelId="{05E5D8FC-3390-4978-9165-A7228EE54014}" type="presParOf" srcId="{7F5F4D55-D593-4025-93BD-FCDB45431BFC}" destId="{0096E3BD-5F17-4981-829F-2BEDD20D5603}" srcOrd="1" destOrd="0" presId="urn:microsoft.com/office/officeart/2005/8/layout/orgChart1"/>
    <dgm:cxn modelId="{534B11E0-120F-45B2-9205-AF55DA0C4316}" type="presParOf" srcId="{BAD78CB6-B59E-4669-A485-6BB51E47FA4D}" destId="{8B6E9CD0-60AF-4FE4-8905-5EED67C64056}" srcOrd="1" destOrd="0" presId="urn:microsoft.com/office/officeart/2005/8/layout/orgChart1"/>
    <dgm:cxn modelId="{635A6E7D-1D15-4297-9807-13206433DA3E}" type="presParOf" srcId="{BAD78CB6-B59E-4669-A485-6BB51E47FA4D}" destId="{186B0857-85C9-4435-93EE-FFEA9BC6581A}" srcOrd="2" destOrd="0" presId="urn:microsoft.com/office/officeart/2005/8/layout/orgChart1"/>
    <dgm:cxn modelId="{314D01E2-3080-4B8B-A406-1BC5CBF8661F}" type="presParOf" srcId="{BE204B50-39D5-41E3-9EF1-34839599622D}" destId="{27921148-9762-4993-B9AC-DCA070A2F533}" srcOrd="2" destOrd="0" presId="urn:microsoft.com/office/officeart/2005/8/layout/orgChart1"/>
    <dgm:cxn modelId="{B323FD98-E5F3-44C1-8467-E51A0DB29B08}" type="presParOf" srcId="{27921148-9762-4993-B9AC-DCA070A2F533}" destId="{FC49F7D9-831A-4AA7-B984-803A104F6FAC}" srcOrd="0" destOrd="0" presId="urn:microsoft.com/office/officeart/2005/8/layout/orgChart1"/>
    <dgm:cxn modelId="{ECC5957E-A2A7-4F1B-A276-7BC7564D24B5}" type="presParOf" srcId="{27921148-9762-4993-B9AC-DCA070A2F533}" destId="{157C7E36-05C2-46A9-9FCF-4B67AFA8A3A5}" srcOrd="1" destOrd="0" presId="urn:microsoft.com/office/officeart/2005/8/layout/orgChart1"/>
    <dgm:cxn modelId="{95B2F5F4-3420-42CE-8A7D-56E2BE5DF798}" type="presParOf" srcId="{157C7E36-05C2-46A9-9FCF-4B67AFA8A3A5}" destId="{8BAB5BF3-C90E-4CC9-997C-24FFB999572C}" srcOrd="0" destOrd="0" presId="urn:microsoft.com/office/officeart/2005/8/layout/orgChart1"/>
    <dgm:cxn modelId="{BA44BCB3-CBEA-4FEC-B3EB-42B26EC87CD9}" type="presParOf" srcId="{8BAB5BF3-C90E-4CC9-997C-24FFB999572C}" destId="{F5D6A5A3-85FC-413D-A347-1E67795E88BD}" srcOrd="0" destOrd="0" presId="urn:microsoft.com/office/officeart/2005/8/layout/orgChart1"/>
    <dgm:cxn modelId="{E37A8B54-9A3D-4B02-963B-C37D2D78E16C}" type="presParOf" srcId="{8BAB5BF3-C90E-4CC9-997C-24FFB999572C}" destId="{C58D04B2-E6B3-4F74-A6E2-D31621E3804B}" srcOrd="1" destOrd="0" presId="urn:microsoft.com/office/officeart/2005/8/layout/orgChart1"/>
    <dgm:cxn modelId="{AF6CE4C5-5D0E-4647-BB4B-EB37E3563D5D}" type="presParOf" srcId="{157C7E36-05C2-46A9-9FCF-4B67AFA8A3A5}" destId="{EEDFFA99-6BA6-470C-B0A0-3E46B7D9BE7A}" srcOrd="1" destOrd="0" presId="urn:microsoft.com/office/officeart/2005/8/layout/orgChart1"/>
    <dgm:cxn modelId="{FBF86C25-DBF1-47A6-8799-EBAB93E8ED11}" type="presParOf" srcId="{157C7E36-05C2-46A9-9FCF-4B67AFA8A3A5}" destId="{F0316125-9043-487E-AE6F-D371C023C701}"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D68B6F2-FC49-41CA-BE34-6AB768CB1DC2}" type="doc">
      <dgm:prSet loTypeId="urn:microsoft.com/office/officeart/2005/8/layout/radial1" loCatId="cycle" qsTypeId="urn:microsoft.com/office/officeart/2005/8/quickstyle/simple2" qsCatId="simple" csTypeId="urn:microsoft.com/office/officeart/2005/8/colors/accent1_1" csCatId="accent1" phldr="1"/>
      <dgm:spPr/>
      <dgm:t>
        <a:bodyPr/>
        <a:lstStyle/>
        <a:p>
          <a:endParaRPr lang="es-EC"/>
        </a:p>
      </dgm:t>
    </dgm:pt>
    <dgm:pt modelId="{E8C36915-7896-43D6-8640-963F7240B308}">
      <dgm:prSet phldrT="[Texto]" custT="1">
        <dgm:style>
          <a:lnRef idx="1">
            <a:schemeClr val="accent5"/>
          </a:lnRef>
          <a:fillRef idx="2">
            <a:schemeClr val="accent5"/>
          </a:fillRef>
          <a:effectRef idx="1">
            <a:schemeClr val="accent5"/>
          </a:effectRef>
          <a:fontRef idx="minor">
            <a:schemeClr val="dk1"/>
          </a:fontRef>
        </dgm:style>
      </dgm:prSet>
      <dgm:spPr/>
      <dgm:t>
        <a:bodyPr/>
        <a:lstStyle/>
        <a:p>
          <a:r>
            <a:rPr lang="es-EC" sz="2400" b="1" dirty="0">
              <a:latin typeface="Times New Roman" panose="02020603050405020304" pitchFamily="18" charset="0"/>
              <a:cs typeface="Times New Roman" panose="02020603050405020304" pitchFamily="18" charset="0"/>
            </a:rPr>
            <a:t>Clasificación de las preguntas</a:t>
          </a:r>
        </a:p>
      </dgm:t>
    </dgm:pt>
    <dgm:pt modelId="{19FDD8E8-272B-4C43-A879-B495021F1AA0}" type="parTrans" cxnId="{D72F1017-55DA-4E9E-9710-D1DF463A70BF}">
      <dgm:prSet/>
      <dgm:spPr/>
      <dgm:t>
        <a:bodyPr/>
        <a:lstStyle/>
        <a:p>
          <a:endParaRPr lang="es-EC"/>
        </a:p>
      </dgm:t>
    </dgm:pt>
    <dgm:pt modelId="{78846B0B-3B03-4118-B06D-8B78E5937FE2}" type="sibTrans" cxnId="{D72F1017-55DA-4E9E-9710-D1DF463A70BF}">
      <dgm:prSet/>
      <dgm:spPr/>
      <dgm:t>
        <a:bodyPr/>
        <a:lstStyle/>
        <a:p>
          <a:endParaRPr lang="es-EC"/>
        </a:p>
      </dgm:t>
    </dgm:pt>
    <dgm:pt modelId="{E38555AA-0B6F-46DE-8DC3-569CA13DE347}">
      <dgm:prSet phldrT="[Texto]" custT="1"/>
      <dgm:spPr/>
      <dgm:t>
        <a:bodyPr/>
        <a:lstStyle/>
        <a:p>
          <a:r>
            <a:rPr lang="es-EC" sz="1800" b="1" dirty="0">
              <a:latin typeface="Times New Roman" panose="02020603050405020304" pitchFamily="18" charset="0"/>
              <a:cs typeface="Times New Roman" panose="02020603050405020304" pitchFamily="18" charset="0"/>
            </a:rPr>
            <a:t>Preguntas filtro:¿</a:t>
          </a:r>
          <a:r>
            <a:rPr lang="es-EC" sz="1800" dirty="0">
              <a:latin typeface="Times New Roman" panose="02020603050405020304" pitchFamily="18" charset="0"/>
              <a:cs typeface="Times New Roman" panose="02020603050405020304" pitchFamily="18" charset="0"/>
            </a:rPr>
            <a:t>Tiene usted coche? ¿Piensa comprarse uno?</a:t>
          </a:r>
        </a:p>
      </dgm:t>
    </dgm:pt>
    <dgm:pt modelId="{3C0C7392-7F28-4C7A-8E7C-9B7E29B160FE}" type="parTrans" cxnId="{6BDDB9E9-F201-4C53-92DB-E940F30137E2}">
      <dgm:prSet/>
      <dgm:spPr/>
      <dgm:t>
        <a:bodyPr/>
        <a:lstStyle/>
        <a:p>
          <a:endParaRPr lang="es-EC"/>
        </a:p>
      </dgm:t>
    </dgm:pt>
    <dgm:pt modelId="{B76B3727-3DD0-4D1E-AD1E-A11A6622F247}" type="sibTrans" cxnId="{6BDDB9E9-F201-4C53-92DB-E940F30137E2}">
      <dgm:prSet/>
      <dgm:spPr/>
      <dgm:t>
        <a:bodyPr/>
        <a:lstStyle/>
        <a:p>
          <a:endParaRPr lang="es-EC"/>
        </a:p>
      </dgm:t>
    </dgm:pt>
    <dgm:pt modelId="{028A4A3A-46EE-45B9-A1F6-ECC76704CBBC}">
      <dgm:prSet phldrT="[Texto]" custT="1"/>
      <dgm:spPr/>
      <dgm:t>
        <a:bodyPr/>
        <a:lstStyle/>
        <a:p>
          <a:r>
            <a:rPr lang="es-EC" sz="1800" b="1" dirty="0">
              <a:latin typeface="Times New Roman" panose="02020603050405020304" pitchFamily="18" charset="0"/>
              <a:cs typeface="Times New Roman" panose="02020603050405020304" pitchFamily="18" charset="0"/>
            </a:rPr>
            <a:t>Preguntas ponderativas: </a:t>
          </a:r>
          <a:r>
            <a:rPr lang="es-EC" sz="1800" dirty="0">
              <a:latin typeface="Times New Roman" panose="02020603050405020304" pitchFamily="18" charset="0"/>
              <a:cs typeface="Times New Roman" panose="02020603050405020304" pitchFamily="18" charset="0"/>
            </a:rPr>
            <a:t>Son aquellas en las que el entrevistado emite un juicio de valor y sirven para determinar tendencias.</a:t>
          </a:r>
        </a:p>
      </dgm:t>
    </dgm:pt>
    <dgm:pt modelId="{A2FDABB0-9BA0-4370-ACA3-A6622263C1DC}" type="parTrans" cxnId="{E24687AA-DD98-4C17-85FD-12579A9EAB4B}">
      <dgm:prSet/>
      <dgm:spPr/>
      <dgm:t>
        <a:bodyPr/>
        <a:lstStyle/>
        <a:p>
          <a:endParaRPr lang="es-EC"/>
        </a:p>
      </dgm:t>
    </dgm:pt>
    <dgm:pt modelId="{0FD9E693-DF58-4E31-B442-80A5A4E3AC02}" type="sibTrans" cxnId="{E24687AA-DD98-4C17-85FD-12579A9EAB4B}">
      <dgm:prSet/>
      <dgm:spPr/>
      <dgm:t>
        <a:bodyPr/>
        <a:lstStyle/>
        <a:p>
          <a:endParaRPr lang="es-EC"/>
        </a:p>
      </dgm:t>
    </dgm:pt>
    <dgm:pt modelId="{25BD1CA3-F8BE-46FD-8247-AE1E2BC94CA3}">
      <dgm:prSet phldrT="[Texto]" custT="1"/>
      <dgm:spPr/>
      <dgm:t>
        <a:bodyPr/>
        <a:lstStyle/>
        <a:p>
          <a:r>
            <a:rPr lang="es-EC" sz="1800" b="1" dirty="0">
              <a:latin typeface="Times New Roman" panose="02020603050405020304" pitchFamily="18" charset="0"/>
              <a:cs typeface="Times New Roman" panose="02020603050405020304" pitchFamily="18" charset="0"/>
            </a:rPr>
            <a:t>Preguntas de evaluación. </a:t>
          </a:r>
          <a:r>
            <a:rPr lang="es-EC" sz="1800" dirty="0">
              <a:latin typeface="Times New Roman" panose="02020603050405020304" pitchFamily="18" charset="0"/>
              <a:cs typeface="Times New Roman" panose="02020603050405020304" pitchFamily="18" charset="0"/>
            </a:rPr>
            <a:t>Nos permiten verificar la autenticidad de otra respuesta.</a:t>
          </a:r>
        </a:p>
      </dgm:t>
    </dgm:pt>
    <dgm:pt modelId="{BD878CDA-A382-48F5-B57C-CE2E46B4EC09}" type="parTrans" cxnId="{4471F9B5-2F11-4DF4-9878-06F0DFDD136F}">
      <dgm:prSet/>
      <dgm:spPr/>
      <dgm:t>
        <a:bodyPr/>
        <a:lstStyle/>
        <a:p>
          <a:endParaRPr lang="es-EC"/>
        </a:p>
      </dgm:t>
    </dgm:pt>
    <dgm:pt modelId="{87761A2C-E65A-4815-A41B-67C1096FD249}" type="sibTrans" cxnId="{4471F9B5-2F11-4DF4-9878-06F0DFDD136F}">
      <dgm:prSet/>
      <dgm:spPr/>
      <dgm:t>
        <a:bodyPr/>
        <a:lstStyle/>
        <a:p>
          <a:endParaRPr lang="es-EC"/>
        </a:p>
      </dgm:t>
    </dgm:pt>
    <dgm:pt modelId="{CE67D1B8-B423-440D-A5EC-68C694E5332C}">
      <dgm:prSet phldrT="[Texto]" custT="1"/>
      <dgm:spPr/>
      <dgm:t>
        <a:bodyPr/>
        <a:lstStyle/>
        <a:p>
          <a:r>
            <a:rPr lang="es-EC" sz="1800" b="1" dirty="0">
              <a:latin typeface="Times New Roman" panose="02020603050405020304" pitchFamily="18" charset="0"/>
              <a:cs typeface="Times New Roman" panose="02020603050405020304" pitchFamily="18" charset="0"/>
            </a:rPr>
            <a:t>Preguntas trampa o de control: </a:t>
          </a:r>
          <a:r>
            <a:rPr lang="es-EC" sz="1800" dirty="0">
              <a:latin typeface="Times New Roman" panose="02020603050405020304" pitchFamily="18" charset="0"/>
              <a:cs typeface="Times New Roman" panose="02020603050405020304" pitchFamily="18" charset="0"/>
            </a:rPr>
            <a:t>son las que su utilizan para descubrir la intención con que se responde.</a:t>
          </a:r>
        </a:p>
      </dgm:t>
    </dgm:pt>
    <dgm:pt modelId="{51D89CE8-A678-45F3-9D49-24822CB533D6}" type="parTrans" cxnId="{100EB2BE-6E08-4C67-87B9-1057C3FDFFA7}">
      <dgm:prSet/>
      <dgm:spPr/>
      <dgm:t>
        <a:bodyPr/>
        <a:lstStyle/>
        <a:p>
          <a:endParaRPr lang="es-EC"/>
        </a:p>
      </dgm:t>
    </dgm:pt>
    <dgm:pt modelId="{7CF8A26C-EBF0-441B-9F62-5059B7981C66}" type="sibTrans" cxnId="{100EB2BE-6E08-4C67-87B9-1057C3FDFFA7}">
      <dgm:prSet/>
      <dgm:spPr/>
      <dgm:t>
        <a:bodyPr/>
        <a:lstStyle/>
        <a:p>
          <a:endParaRPr lang="es-EC"/>
        </a:p>
      </dgm:t>
    </dgm:pt>
    <dgm:pt modelId="{36E13463-D4A9-4C5B-9543-0563B9EFCAB1}" type="pres">
      <dgm:prSet presAssocID="{0D68B6F2-FC49-41CA-BE34-6AB768CB1DC2}" presName="cycle" presStyleCnt="0">
        <dgm:presLayoutVars>
          <dgm:chMax val="1"/>
          <dgm:dir/>
          <dgm:animLvl val="ctr"/>
          <dgm:resizeHandles val="exact"/>
        </dgm:presLayoutVars>
      </dgm:prSet>
      <dgm:spPr/>
    </dgm:pt>
    <dgm:pt modelId="{A64F647E-E65E-4432-8458-E5DBBA3D4C99}" type="pres">
      <dgm:prSet presAssocID="{E8C36915-7896-43D6-8640-963F7240B308}" presName="centerShape" presStyleLbl="node0" presStyleIdx="0" presStyleCnt="1" custScaleX="184760" custScaleY="101535"/>
      <dgm:spPr/>
    </dgm:pt>
    <dgm:pt modelId="{0E23ABBE-249B-42DF-9C3E-F55B840B663A}" type="pres">
      <dgm:prSet presAssocID="{3C0C7392-7F28-4C7A-8E7C-9B7E29B160FE}" presName="Name9" presStyleLbl="parChTrans1D2" presStyleIdx="0" presStyleCnt="4"/>
      <dgm:spPr/>
    </dgm:pt>
    <dgm:pt modelId="{7CA85B2D-D1E0-43C3-A268-72C7A67A5CE6}" type="pres">
      <dgm:prSet presAssocID="{3C0C7392-7F28-4C7A-8E7C-9B7E29B160FE}" presName="connTx" presStyleLbl="parChTrans1D2" presStyleIdx="0" presStyleCnt="4"/>
      <dgm:spPr/>
    </dgm:pt>
    <dgm:pt modelId="{B6B639F5-6B93-4DCD-8FE9-A4035B6B7DB7}" type="pres">
      <dgm:prSet presAssocID="{E38555AA-0B6F-46DE-8DC3-569CA13DE347}" presName="node" presStyleLbl="node1" presStyleIdx="0" presStyleCnt="4" custScaleX="137166">
        <dgm:presLayoutVars>
          <dgm:bulletEnabled val="1"/>
        </dgm:presLayoutVars>
      </dgm:prSet>
      <dgm:spPr/>
    </dgm:pt>
    <dgm:pt modelId="{273366B7-B458-4EC6-87BC-D9290141286E}" type="pres">
      <dgm:prSet presAssocID="{A2FDABB0-9BA0-4370-ACA3-A6622263C1DC}" presName="Name9" presStyleLbl="parChTrans1D2" presStyleIdx="1" presStyleCnt="4"/>
      <dgm:spPr/>
    </dgm:pt>
    <dgm:pt modelId="{399D093D-A568-4F32-B1D1-BC861A9511C8}" type="pres">
      <dgm:prSet presAssocID="{A2FDABB0-9BA0-4370-ACA3-A6622263C1DC}" presName="connTx" presStyleLbl="parChTrans1D2" presStyleIdx="1" presStyleCnt="4"/>
      <dgm:spPr/>
    </dgm:pt>
    <dgm:pt modelId="{DAA21E03-725C-4D71-84A2-ABB4D96055BB}" type="pres">
      <dgm:prSet presAssocID="{028A4A3A-46EE-45B9-A1F6-ECC76704CBBC}" presName="node" presStyleLbl="node1" presStyleIdx="1" presStyleCnt="4" custScaleX="152901" custScaleY="124539" custRadScaleRad="167030" custRadScaleInc="-1161">
        <dgm:presLayoutVars>
          <dgm:bulletEnabled val="1"/>
        </dgm:presLayoutVars>
      </dgm:prSet>
      <dgm:spPr/>
    </dgm:pt>
    <dgm:pt modelId="{27CEFE71-AD1A-487B-95B0-0C503F0DC3D9}" type="pres">
      <dgm:prSet presAssocID="{BD878CDA-A382-48F5-B57C-CE2E46B4EC09}" presName="Name9" presStyleLbl="parChTrans1D2" presStyleIdx="2" presStyleCnt="4"/>
      <dgm:spPr/>
    </dgm:pt>
    <dgm:pt modelId="{EC7BAFA0-61D3-4DC5-9AD9-F2F28D651D2C}" type="pres">
      <dgm:prSet presAssocID="{BD878CDA-A382-48F5-B57C-CE2E46B4EC09}" presName="connTx" presStyleLbl="parChTrans1D2" presStyleIdx="2" presStyleCnt="4"/>
      <dgm:spPr/>
    </dgm:pt>
    <dgm:pt modelId="{0935921B-DD74-4E78-A12E-401DBA52FF77}" type="pres">
      <dgm:prSet presAssocID="{25BD1CA3-F8BE-46FD-8247-AE1E2BC94CA3}" presName="node" presStyleLbl="node1" presStyleIdx="2" presStyleCnt="4" custScaleX="149858">
        <dgm:presLayoutVars>
          <dgm:bulletEnabled val="1"/>
        </dgm:presLayoutVars>
      </dgm:prSet>
      <dgm:spPr/>
    </dgm:pt>
    <dgm:pt modelId="{0FDB449E-954A-4783-B0F6-4D49A060207B}" type="pres">
      <dgm:prSet presAssocID="{51D89CE8-A678-45F3-9D49-24822CB533D6}" presName="Name9" presStyleLbl="parChTrans1D2" presStyleIdx="3" presStyleCnt="4"/>
      <dgm:spPr/>
    </dgm:pt>
    <dgm:pt modelId="{D62929E2-1A3C-4B14-9516-F4259F7B91B8}" type="pres">
      <dgm:prSet presAssocID="{51D89CE8-A678-45F3-9D49-24822CB533D6}" presName="connTx" presStyleLbl="parChTrans1D2" presStyleIdx="3" presStyleCnt="4"/>
      <dgm:spPr/>
    </dgm:pt>
    <dgm:pt modelId="{E4336CF8-5425-4D04-9CC0-2C40981C2AD3}" type="pres">
      <dgm:prSet presAssocID="{CE67D1B8-B423-440D-A5EC-68C694E5332C}" presName="node" presStyleLbl="node1" presStyleIdx="3" presStyleCnt="4" custScaleX="137166" custRadScaleRad="175620" custRadScaleInc="-3534">
        <dgm:presLayoutVars>
          <dgm:bulletEnabled val="1"/>
        </dgm:presLayoutVars>
      </dgm:prSet>
      <dgm:spPr/>
    </dgm:pt>
  </dgm:ptLst>
  <dgm:cxnLst>
    <dgm:cxn modelId="{74866A0D-2EAF-4029-9158-5FC98A4A4878}" type="presOf" srcId="{BD878CDA-A382-48F5-B57C-CE2E46B4EC09}" destId="{27CEFE71-AD1A-487B-95B0-0C503F0DC3D9}" srcOrd="0" destOrd="0" presId="urn:microsoft.com/office/officeart/2005/8/layout/radial1"/>
    <dgm:cxn modelId="{D72F1017-55DA-4E9E-9710-D1DF463A70BF}" srcId="{0D68B6F2-FC49-41CA-BE34-6AB768CB1DC2}" destId="{E8C36915-7896-43D6-8640-963F7240B308}" srcOrd="0" destOrd="0" parTransId="{19FDD8E8-272B-4C43-A879-B495021F1AA0}" sibTransId="{78846B0B-3B03-4118-B06D-8B78E5937FE2}"/>
    <dgm:cxn modelId="{4EC8141A-B89D-4154-9985-262F344FD710}" type="presOf" srcId="{E38555AA-0B6F-46DE-8DC3-569CA13DE347}" destId="{B6B639F5-6B93-4DCD-8FE9-A4035B6B7DB7}" srcOrd="0" destOrd="0" presId="urn:microsoft.com/office/officeart/2005/8/layout/radial1"/>
    <dgm:cxn modelId="{0C27DD1A-FFC9-4D01-BA9F-16E9CC6A068B}" type="presOf" srcId="{0D68B6F2-FC49-41CA-BE34-6AB768CB1DC2}" destId="{36E13463-D4A9-4C5B-9543-0563B9EFCAB1}" srcOrd="0" destOrd="0" presId="urn:microsoft.com/office/officeart/2005/8/layout/radial1"/>
    <dgm:cxn modelId="{FD54152B-70A4-475A-88CE-87FAEEE0C5C0}" type="presOf" srcId="{3C0C7392-7F28-4C7A-8E7C-9B7E29B160FE}" destId="{0E23ABBE-249B-42DF-9C3E-F55B840B663A}" srcOrd="0" destOrd="0" presId="urn:microsoft.com/office/officeart/2005/8/layout/radial1"/>
    <dgm:cxn modelId="{63999F35-3669-4D6B-876E-430452E5F39C}" type="presOf" srcId="{A2FDABB0-9BA0-4370-ACA3-A6622263C1DC}" destId="{273366B7-B458-4EC6-87BC-D9290141286E}" srcOrd="0" destOrd="0" presId="urn:microsoft.com/office/officeart/2005/8/layout/radial1"/>
    <dgm:cxn modelId="{F8C26B61-2692-4879-AB48-B45216CEC468}" type="presOf" srcId="{25BD1CA3-F8BE-46FD-8247-AE1E2BC94CA3}" destId="{0935921B-DD74-4E78-A12E-401DBA52FF77}" srcOrd="0" destOrd="0" presId="urn:microsoft.com/office/officeart/2005/8/layout/radial1"/>
    <dgm:cxn modelId="{B4E15744-6A42-428F-A4C1-11D73D882554}" type="presOf" srcId="{51D89CE8-A678-45F3-9D49-24822CB533D6}" destId="{D62929E2-1A3C-4B14-9516-F4259F7B91B8}" srcOrd="1" destOrd="0" presId="urn:microsoft.com/office/officeart/2005/8/layout/radial1"/>
    <dgm:cxn modelId="{0430E04A-5539-4452-B839-6147C5D9ACBD}" type="presOf" srcId="{51D89CE8-A678-45F3-9D49-24822CB533D6}" destId="{0FDB449E-954A-4783-B0F6-4D49A060207B}" srcOrd="0" destOrd="0" presId="urn:microsoft.com/office/officeart/2005/8/layout/radial1"/>
    <dgm:cxn modelId="{326BC47F-A010-42D1-BE8C-C7BC0AEFDA13}" type="presOf" srcId="{BD878CDA-A382-48F5-B57C-CE2E46B4EC09}" destId="{EC7BAFA0-61D3-4DC5-9AD9-F2F28D651D2C}" srcOrd="1" destOrd="0" presId="urn:microsoft.com/office/officeart/2005/8/layout/radial1"/>
    <dgm:cxn modelId="{9F871A8B-6A55-4B95-AC57-9D11263DE30D}" type="presOf" srcId="{A2FDABB0-9BA0-4370-ACA3-A6622263C1DC}" destId="{399D093D-A568-4F32-B1D1-BC861A9511C8}" srcOrd="1" destOrd="0" presId="urn:microsoft.com/office/officeart/2005/8/layout/radial1"/>
    <dgm:cxn modelId="{E24687AA-DD98-4C17-85FD-12579A9EAB4B}" srcId="{E8C36915-7896-43D6-8640-963F7240B308}" destId="{028A4A3A-46EE-45B9-A1F6-ECC76704CBBC}" srcOrd="1" destOrd="0" parTransId="{A2FDABB0-9BA0-4370-ACA3-A6622263C1DC}" sibTransId="{0FD9E693-DF58-4E31-B442-80A5A4E3AC02}"/>
    <dgm:cxn modelId="{7727E2B0-B825-4480-999E-5B4B24DF5B22}" type="presOf" srcId="{E8C36915-7896-43D6-8640-963F7240B308}" destId="{A64F647E-E65E-4432-8458-E5DBBA3D4C99}" srcOrd="0" destOrd="0" presId="urn:microsoft.com/office/officeart/2005/8/layout/radial1"/>
    <dgm:cxn modelId="{4471F9B5-2F11-4DF4-9878-06F0DFDD136F}" srcId="{E8C36915-7896-43D6-8640-963F7240B308}" destId="{25BD1CA3-F8BE-46FD-8247-AE1E2BC94CA3}" srcOrd="2" destOrd="0" parTransId="{BD878CDA-A382-48F5-B57C-CE2E46B4EC09}" sibTransId="{87761A2C-E65A-4815-A41B-67C1096FD249}"/>
    <dgm:cxn modelId="{4184ECBC-E76F-41B7-8B53-A38DB9818691}" type="presOf" srcId="{CE67D1B8-B423-440D-A5EC-68C694E5332C}" destId="{E4336CF8-5425-4D04-9CC0-2C40981C2AD3}" srcOrd="0" destOrd="0" presId="urn:microsoft.com/office/officeart/2005/8/layout/radial1"/>
    <dgm:cxn modelId="{100EB2BE-6E08-4C67-87B9-1057C3FDFFA7}" srcId="{E8C36915-7896-43D6-8640-963F7240B308}" destId="{CE67D1B8-B423-440D-A5EC-68C694E5332C}" srcOrd="3" destOrd="0" parTransId="{51D89CE8-A678-45F3-9D49-24822CB533D6}" sibTransId="{7CF8A26C-EBF0-441B-9F62-5059B7981C66}"/>
    <dgm:cxn modelId="{3FAB50E7-0617-459A-B2E0-1BBB784350ED}" type="presOf" srcId="{028A4A3A-46EE-45B9-A1F6-ECC76704CBBC}" destId="{DAA21E03-725C-4D71-84A2-ABB4D96055BB}" srcOrd="0" destOrd="0" presId="urn:microsoft.com/office/officeart/2005/8/layout/radial1"/>
    <dgm:cxn modelId="{6BDDB9E9-F201-4C53-92DB-E940F30137E2}" srcId="{E8C36915-7896-43D6-8640-963F7240B308}" destId="{E38555AA-0B6F-46DE-8DC3-569CA13DE347}" srcOrd="0" destOrd="0" parTransId="{3C0C7392-7F28-4C7A-8E7C-9B7E29B160FE}" sibTransId="{B76B3727-3DD0-4D1E-AD1E-A11A6622F247}"/>
    <dgm:cxn modelId="{438B00F3-9335-462E-BEE1-1B668E0D009F}" type="presOf" srcId="{3C0C7392-7F28-4C7A-8E7C-9B7E29B160FE}" destId="{7CA85B2D-D1E0-43C3-A268-72C7A67A5CE6}" srcOrd="1" destOrd="0" presId="urn:microsoft.com/office/officeart/2005/8/layout/radial1"/>
    <dgm:cxn modelId="{077FD494-8C75-4A83-ACA7-4F8C9574EFE3}" type="presParOf" srcId="{36E13463-D4A9-4C5B-9543-0563B9EFCAB1}" destId="{A64F647E-E65E-4432-8458-E5DBBA3D4C99}" srcOrd="0" destOrd="0" presId="urn:microsoft.com/office/officeart/2005/8/layout/radial1"/>
    <dgm:cxn modelId="{DE142579-B37C-4A1C-B984-5814055FFBE0}" type="presParOf" srcId="{36E13463-D4A9-4C5B-9543-0563B9EFCAB1}" destId="{0E23ABBE-249B-42DF-9C3E-F55B840B663A}" srcOrd="1" destOrd="0" presId="urn:microsoft.com/office/officeart/2005/8/layout/radial1"/>
    <dgm:cxn modelId="{CE280507-9BF4-408D-B47E-DF9D5A638840}" type="presParOf" srcId="{0E23ABBE-249B-42DF-9C3E-F55B840B663A}" destId="{7CA85B2D-D1E0-43C3-A268-72C7A67A5CE6}" srcOrd="0" destOrd="0" presId="urn:microsoft.com/office/officeart/2005/8/layout/radial1"/>
    <dgm:cxn modelId="{86F2E0BC-D62B-4189-AA17-09E8FFEBC138}" type="presParOf" srcId="{36E13463-D4A9-4C5B-9543-0563B9EFCAB1}" destId="{B6B639F5-6B93-4DCD-8FE9-A4035B6B7DB7}" srcOrd="2" destOrd="0" presId="urn:microsoft.com/office/officeart/2005/8/layout/radial1"/>
    <dgm:cxn modelId="{A5E46B87-FD22-44C5-8112-AFD01FA478F3}" type="presParOf" srcId="{36E13463-D4A9-4C5B-9543-0563B9EFCAB1}" destId="{273366B7-B458-4EC6-87BC-D9290141286E}" srcOrd="3" destOrd="0" presId="urn:microsoft.com/office/officeart/2005/8/layout/radial1"/>
    <dgm:cxn modelId="{7080B4C9-DE98-4F0C-93EA-5107EE77145B}" type="presParOf" srcId="{273366B7-B458-4EC6-87BC-D9290141286E}" destId="{399D093D-A568-4F32-B1D1-BC861A9511C8}" srcOrd="0" destOrd="0" presId="urn:microsoft.com/office/officeart/2005/8/layout/radial1"/>
    <dgm:cxn modelId="{1E3E97BF-1E56-43FC-821F-F3C4D4BC079B}" type="presParOf" srcId="{36E13463-D4A9-4C5B-9543-0563B9EFCAB1}" destId="{DAA21E03-725C-4D71-84A2-ABB4D96055BB}" srcOrd="4" destOrd="0" presId="urn:microsoft.com/office/officeart/2005/8/layout/radial1"/>
    <dgm:cxn modelId="{E0F88C69-3F7C-4CD4-9466-8BFD7CA207F7}" type="presParOf" srcId="{36E13463-D4A9-4C5B-9543-0563B9EFCAB1}" destId="{27CEFE71-AD1A-487B-95B0-0C503F0DC3D9}" srcOrd="5" destOrd="0" presId="urn:microsoft.com/office/officeart/2005/8/layout/radial1"/>
    <dgm:cxn modelId="{91EE9473-2092-4D0E-8466-504CA5A6139D}" type="presParOf" srcId="{27CEFE71-AD1A-487B-95B0-0C503F0DC3D9}" destId="{EC7BAFA0-61D3-4DC5-9AD9-F2F28D651D2C}" srcOrd="0" destOrd="0" presId="urn:microsoft.com/office/officeart/2005/8/layout/radial1"/>
    <dgm:cxn modelId="{97DEDF4A-BEE6-4ED6-89CE-F0F549611242}" type="presParOf" srcId="{36E13463-D4A9-4C5B-9543-0563B9EFCAB1}" destId="{0935921B-DD74-4E78-A12E-401DBA52FF77}" srcOrd="6" destOrd="0" presId="urn:microsoft.com/office/officeart/2005/8/layout/radial1"/>
    <dgm:cxn modelId="{67148E04-D85C-4A77-823F-889DBAE58E13}" type="presParOf" srcId="{36E13463-D4A9-4C5B-9543-0563B9EFCAB1}" destId="{0FDB449E-954A-4783-B0F6-4D49A060207B}" srcOrd="7" destOrd="0" presId="urn:microsoft.com/office/officeart/2005/8/layout/radial1"/>
    <dgm:cxn modelId="{3340C561-F3A5-4089-83B0-0D523F2C50D3}" type="presParOf" srcId="{0FDB449E-954A-4783-B0F6-4D49A060207B}" destId="{D62929E2-1A3C-4B14-9516-F4259F7B91B8}" srcOrd="0" destOrd="0" presId="urn:microsoft.com/office/officeart/2005/8/layout/radial1"/>
    <dgm:cxn modelId="{E6145772-41F8-4A85-94F7-36B2BBB82827}" type="presParOf" srcId="{36E13463-D4A9-4C5B-9543-0563B9EFCAB1}" destId="{E4336CF8-5425-4D04-9CC0-2C40981C2AD3}"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9FE651C-B9C3-4FF0-8DDA-D92185BA3473}" type="doc">
      <dgm:prSet loTypeId="urn:microsoft.com/office/officeart/2005/8/layout/radial1" loCatId="cycle" qsTypeId="urn:microsoft.com/office/officeart/2005/8/quickstyle/simple2" qsCatId="simple" csTypeId="urn:microsoft.com/office/officeart/2005/8/colors/accent1_1" csCatId="accent1" phldr="1"/>
      <dgm:spPr/>
      <dgm:t>
        <a:bodyPr/>
        <a:lstStyle/>
        <a:p>
          <a:endParaRPr lang="es-EC"/>
        </a:p>
      </dgm:t>
    </dgm:pt>
    <dgm:pt modelId="{FBAC483F-FCD6-455E-8CE8-A99184F0BA97}">
      <dgm:prSet phldrT="[Texto]" custT="1">
        <dgm:style>
          <a:lnRef idx="1">
            <a:schemeClr val="accent5"/>
          </a:lnRef>
          <a:fillRef idx="2">
            <a:schemeClr val="accent5"/>
          </a:fillRef>
          <a:effectRef idx="1">
            <a:schemeClr val="accent5"/>
          </a:effectRef>
          <a:fontRef idx="minor">
            <a:schemeClr val="dk1"/>
          </a:fontRef>
        </dgm:style>
      </dgm:prSet>
      <dgm:spPr/>
      <dgm:t>
        <a:bodyPr/>
        <a:lstStyle/>
        <a:p>
          <a:r>
            <a:rPr lang="es-EC" sz="2000" b="1" dirty="0"/>
            <a:t>Clasificación de las preguntas</a:t>
          </a:r>
        </a:p>
      </dgm:t>
    </dgm:pt>
    <dgm:pt modelId="{4ACDBF13-B5E4-453A-8DD1-7367446760F8}" type="parTrans" cxnId="{1449F339-97F8-4289-8E4E-AEDD037A3BAE}">
      <dgm:prSet/>
      <dgm:spPr/>
      <dgm:t>
        <a:bodyPr/>
        <a:lstStyle/>
        <a:p>
          <a:endParaRPr lang="es-EC"/>
        </a:p>
      </dgm:t>
    </dgm:pt>
    <dgm:pt modelId="{DCABE19B-372A-4C93-8DEB-F98F39B04F18}" type="sibTrans" cxnId="{1449F339-97F8-4289-8E4E-AEDD037A3BAE}">
      <dgm:prSet/>
      <dgm:spPr/>
      <dgm:t>
        <a:bodyPr/>
        <a:lstStyle/>
        <a:p>
          <a:endParaRPr lang="es-EC"/>
        </a:p>
      </dgm:t>
    </dgm:pt>
    <dgm:pt modelId="{E1B9B967-F98E-4C51-946F-D51E9DEE81BC}">
      <dgm:prSet phldrT="[Texto]" custT="1"/>
      <dgm:spPr/>
      <dgm:t>
        <a:bodyPr/>
        <a:lstStyle/>
        <a:p>
          <a:pPr algn="l"/>
          <a:r>
            <a:rPr lang="es-EC" sz="1800" b="1" dirty="0"/>
            <a:t>Preguntas de introducción o rompehielos</a:t>
          </a:r>
          <a:r>
            <a:rPr lang="es-EC" sz="1800" dirty="0"/>
            <a:t>: </a:t>
          </a:r>
          <a:br>
            <a:rPr lang="es-EC" sz="1800" dirty="0"/>
          </a:br>
          <a:r>
            <a:rPr lang="es-EC" sz="1800" dirty="0"/>
            <a:t>utilizadas para comenzar el cuestionario o para enlazar un tema con otro.</a:t>
          </a:r>
        </a:p>
      </dgm:t>
    </dgm:pt>
    <dgm:pt modelId="{761F54C8-41EE-4BF7-9DF1-C22BF91005F7}" type="parTrans" cxnId="{275BD897-64B6-479B-BBA8-0F214FB13E74}">
      <dgm:prSet/>
      <dgm:spPr/>
      <dgm:t>
        <a:bodyPr/>
        <a:lstStyle/>
        <a:p>
          <a:endParaRPr lang="es-EC"/>
        </a:p>
      </dgm:t>
    </dgm:pt>
    <dgm:pt modelId="{791DE425-1ECA-4562-B60D-DEF358A83EBD}" type="sibTrans" cxnId="{275BD897-64B6-479B-BBA8-0F214FB13E74}">
      <dgm:prSet/>
      <dgm:spPr/>
      <dgm:t>
        <a:bodyPr/>
        <a:lstStyle/>
        <a:p>
          <a:endParaRPr lang="es-EC"/>
        </a:p>
      </dgm:t>
    </dgm:pt>
    <dgm:pt modelId="{4148C374-FC0F-4EB2-A32B-8F681D7A0D87}">
      <dgm:prSet phldrT="[Texto]" custT="1"/>
      <dgm:spPr/>
      <dgm:t>
        <a:bodyPr/>
        <a:lstStyle/>
        <a:p>
          <a:pPr algn="l"/>
          <a:r>
            <a:rPr lang="es-EC" sz="1800" b="1" dirty="0"/>
            <a:t>Preguntas muelle, colchón o amortiguadoras</a:t>
          </a:r>
          <a:r>
            <a:rPr lang="es-EC" sz="1800" dirty="0"/>
            <a:t>: </a:t>
          </a:r>
          <a:br>
            <a:rPr lang="es-EC" sz="1800" dirty="0"/>
          </a:br>
          <a:r>
            <a:rPr lang="es-EC" sz="1800" dirty="0"/>
            <a:t>son preguntas sobre temas peligrosos o inconvenientes, formuladas suavemente.</a:t>
          </a:r>
        </a:p>
      </dgm:t>
    </dgm:pt>
    <dgm:pt modelId="{A272435D-BBDF-4DC8-A0CB-AEF615EB6953}" type="parTrans" cxnId="{78A7EF21-5D36-41B1-800B-661BF4060531}">
      <dgm:prSet/>
      <dgm:spPr/>
      <dgm:t>
        <a:bodyPr/>
        <a:lstStyle/>
        <a:p>
          <a:endParaRPr lang="es-EC"/>
        </a:p>
      </dgm:t>
    </dgm:pt>
    <dgm:pt modelId="{D5E5E5F2-F325-4101-94FE-80879755A971}" type="sibTrans" cxnId="{78A7EF21-5D36-41B1-800B-661BF4060531}">
      <dgm:prSet/>
      <dgm:spPr/>
      <dgm:t>
        <a:bodyPr/>
        <a:lstStyle/>
        <a:p>
          <a:endParaRPr lang="es-EC"/>
        </a:p>
      </dgm:t>
    </dgm:pt>
    <dgm:pt modelId="{E7DEA49D-45D0-4D55-A15B-535BD2AAD732}">
      <dgm:prSet phldrT="[Texto]" custT="1"/>
      <dgm:spPr/>
      <dgm:t>
        <a:bodyPr/>
        <a:lstStyle/>
        <a:p>
          <a:r>
            <a:rPr lang="es-EC" sz="1800" b="1" dirty="0"/>
            <a:t>Preguntas en batería: </a:t>
          </a:r>
          <a:r>
            <a:rPr lang="es-EC" sz="1800" dirty="0"/>
            <a:t>conjunto de preguntas encadenadas unas con otras complementándose.</a:t>
          </a:r>
        </a:p>
      </dgm:t>
    </dgm:pt>
    <dgm:pt modelId="{2DDBA000-5944-4A61-A479-3732948D4ACB}" type="parTrans" cxnId="{1A009B9B-787C-4F88-96E9-F1E2F1E1E294}">
      <dgm:prSet/>
      <dgm:spPr/>
      <dgm:t>
        <a:bodyPr/>
        <a:lstStyle/>
        <a:p>
          <a:endParaRPr lang="es-EC"/>
        </a:p>
      </dgm:t>
    </dgm:pt>
    <dgm:pt modelId="{B14021B1-A3CA-4799-B4D3-FA9F3077B97C}" type="sibTrans" cxnId="{1A009B9B-787C-4F88-96E9-F1E2F1E1E294}">
      <dgm:prSet/>
      <dgm:spPr/>
      <dgm:t>
        <a:bodyPr/>
        <a:lstStyle/>
        <a:p>
          <a:endParaRPr lang="es-EC"/>
        </a:p>
      </dgm:t>
    </dgm:pt>
    <dgm:pt modelId="{E00D8131-05FA-42BF-9F7F-B3C243F1F810}">
      <dgm:prSet phldrT="[Texto]" custT="1"/>
      <dgm:spPr/>
      <dgm:t>
        <a:bodyPr/>
        <a:lstStyle/>
        <a:p>
          <a:r>
            <a:rPr lang="es-EC" sz="1800" b="1" dirty="0"/>
            <a:t>Preguntas embudo: </a:t>
          </a:r>
          <a:r>
            <a:rPr lang="es-EC" sz="1800" dirty="0"/>
            <a:t>se empieza por cuestiones generales hasta llegar a los puntos más esenciales.</a:t>
          </a:r>
        </a:p>
      </dgm:t>
    </dgm:pt>
    <dgm:pt modelId="{92FC3742-1FB2-4A3E-82F7-A88BA22A3A99}" type="parTrans" cxnId="{DB2E8D67-5BAD-4216-B9D1-BD546AC34B12}">
      <dgm:prSet/>
      <dgm:spPr/>
      <dgm:t>
        <a:bodyPr/>
        <a:lstStyle/>
        <a:p>
          <a:endParaRPr lang="es-EC"/>
        </a:p>
      </dgm:t>
    </dgm:pt>
    <dgm:pt modelId="{125BECA4-0018-4B12-B920-B11E5F5AD7BB}" type="sibTrans" cxnId="{DB2E8D67-5BAD-4216-B9D1-BD546AC34B12}">
      <dgm:prSet/>
      <dgm:spPr/>
      <dgm:t>
        <a:bodyPr/>
        <a:lstStyle/>
        <a:p>
          <a:endParaRPr lang="es-EC"/>
        </a:p>
      </dgm:t>
    </dgm:pt>
    <dgm:pt modelId="{AE3954B6-84DC-4B04-A8ED-19DFD75A02DD}" type="pres">
      <dgm:prSet presAssocID="{59FE651C-B9C3-4FF0-8DDA-D92185BA3473}" presName="cycle" presStyleCnt="0">
        <dgm:presLayoutVars>
          <dgm:chMax val="1"/>
          <dgm:dir/>
          <dgm:animLvl val="ctr"/>
          <dgm:resizeHandles val="exact"/>
        </dgm:presLayoutVars>
      </dgm:prSet>
      <dgm:spPr/>
    </dgm:pt>
    <dgm:pt modelId="{75623326-3283-4303-82DD-EAE2DE31078A}" type="pres">
      <dgm:prSet presAssocID="{FBAC483F-FCD6-455E-8CE8-A99184F0BA97}" presName="centerShape" presStyleLbl="node0" presStyleIdx="0" presStyleCnt="1" custScaleX="128112"/>
      <dgm:spPr/>
    </dgm:pt>
    <dgm:pt modelId="{D836F6E4-EC69-4B98-BFAF-8EF4BC964E82}" type="pres">
      <dgm:prSet presAssocID="{761F54C8-41EE-4BF7-9DF1-C22BF91005F7}" presName="Name9" presStyleLbl="parChTrans1D2" presStyleIdx="0" presStyleCnt="4"/>
      <dgm:spPr/>
    </dgm:pt>
    <dgm:pt modelId="{6CD91BAE-9244-4D22-BD53-FACBE98AFA94}" type="pres">
      <dgm:prSet presAssocID="{761F54C8-41EE-4BF7-9DF1-C22BF91005F7}" presName="connTx" presStyleLbl="parChTrans1D2" presStyleIdx="0" presStyleCnt="4"/>
      <dgm:spPr/>
    </dgm:pt>
    <dgm:pt modelId="{3914AEB5-BFD9-4F57-9BF6-2A12D2D444E7}" type="pres">
      <dgm:prSet presAssocID="{E1B9B967-F98E-4C51-946F-D51E9DEE81BC}" presName="node" presStyleLbl="node1" presStyleIdx="0" presStyleCnt="4" custScaleX="230029">
        <dgm:presLayoutVars>
          <dgm:bulletEnabled val="1"/>
        </dgm:presLayoutVars>
      </dgm:prSet>
      <dgm:spPr/>
    </dgm:pt>
    <dgm:pt modelId="{71821976-4322-4162-9A72-77F945E91CB6}" type="pres">
      <dgm:prSet presAssocID="{A272435D-BBDF-4DC8-A0CB-AEF615EB6953}" presName="Name9" presStyleLbl="parChTrans1D2" presStyleIdx="1" presStyleCnt="4"/>
      <dgm:spPr/>
    </dgm:pt>
    <dgm:pt modelId="{FE1B94A5-18C2-4E09-A448-8897CC2A425A}" type="pres">
      <dgm:prSet presAssocID="{A272435D-BBDF-4DC8-A0CB-AEF615EB6953}" presName="connTx" presStyleLbl="parChTrans1D2" presStyleIdx="1" presStyleCnt="4"/>
      <dgm:spPr/>
    </dgm:pt>
    <dgm:pt modelId="{1CD06B28-B1FA-4C3C-990C-9E93A4DE7479}" type="pres">
      <dgm:prSet presAssocID="{4148C374-FC0F-4EB2-A32B-8F681D7A0D87}" presName="node" presStyleLbl="node1" presStyleIdx="1" presStyleCnt="4" custScaleX="230466" custRadScaleRad="152098" custRadScaleInc="-7037">
        <dgm:presLayoutVars>
          <dgm:bulletEnabled val="1"/>
        </dgm:presLayoutVars>
      </dgm:prSet>
      <dgm:spPr/>
    </dgm:pt>
    <dgm:pt modelId="{48EBB444-B2F9-4AC0-8DFD-D6A594610E2C}" type="pres">
      <dgm:prSet presAssocID="{2DDBA000-5944-4A61-A479-3732948D4ACB}" presName="Name9" presStyleLbl="parChTrans1D2" presStyleIdx="2" presStyleCnt="4"/>
      <dgm:spPr/>
    </dgm:pt>
    <dgm:pt modelId="{57A003F5-8067-4312-B76A-63CFB0B37990}" type="pres">
      <dgm:prSet presAssocID="{2DDBA000-5944-4A61-A479-3732948D4ACB}" presName="connTx" presStyleLbl="parChTrans1D2" presStyleIdx="2" presStyleCnt="4"/>
      <dgm:spPr/>
    </dgm:pt>
    <dgm:pt modelId="{B160EB37-E1C0-4D9C-8723-73C2E6F0947D}" type="pres">
      <dgm:prSet presAssocID="{E7DEA49D-45D0-4D55-A15B-535BD2AAD732}" presName="node" presStyleLbl="node1" presStyleIdx="2" presStyleCnt="4" custScaleX="192221" custScaleY="110249">
        <dgm:presLayoutVars>
          <dgm:bulletEnabled val="1"/>
        </dgm:presLayoutVars>
      </dgm:prSet>
      <dgm:spPr/>
    </dgm:pt>
    <dgm:pt modelId="{E1746AC3-F688-40EE-BFD0-817949355E02}" type="pres">
      <dgm:prSet presAssocID="{92FC3742-1FB2-4A3E-82F7-A88BA22A3A99}" presName="Name9" presStyleLbl="parChTrans1D2" presStyleIdx="3" presStyleCnt="4"/>
      <dgm:spPr/>
    </dgm:pt>
    <dgm:pt modelId="{1906DB39-4F8E-47B4-853B-79109372F413}" type="pres">
      <dgm:prSet presAssocID="{92FC3742-1FB2-4A3E-82F7-A88BA22A3A99}" presName="connTx" presStyleLbl="parChTrans1D2" presStyleIdx="3" presStyleCnt="4"/>
      <dgm:spPr/>
    </dgm:pt>
    <dgm:pt modelId="{0E5BBA6F-D2FB-480B-88A5-961014350480}" type="pres">
      <dgm:prSet presAssocID="{E00D8131-05FA-42BF-9F7F-B3C243F1F810}" presName="node" presStyleLbl="node1" presStyleIdx="3" presStyleCnt="4" custScaleX="168212" custScaleY="132731" custRadScaleRad="135282" custRadScaleInc="-2743">
        <dgm:presLayoutVars>
          <dgm:bulletEnabled val="1"/>
        </dgm:presLayoutVars>
      </dgm:prSet>
      <dgm:spPr/>
    </dgm:pt>
  </dgm:ptLst>
  <dgm:cxnLst>
    <dgm:cxn modelId="{14E89909-D4B1-46E9-97F2-F1E8C53FA27C}" type="presOf" srcId="{92FC3742-1FB2-4A3E-82F7-A88BA22A3A99}" destId="{1906DB39-4F8E-47B4-853B-79109372F413}" srcOrd="1" destOrd="0" presId="urn:microsoft.com/office/officeart/2005/8/layout/radial1"/>
    <dgm:cxn modelId="{26C4790E-E697-4E13-A7E5-973AD923998F}" type="presOf" srcId="{E7DEA49D-45D0-4D55-A15B-535BD2AAD732}" destId="{B160EB37-E1C0-4D9C-8723-73C2E6F0947D}" srcOrd="0" destOrd="0" presId="urn:microsoft.com/office/officeart/2005/8/layout/radial1"/>
    <dgm:cxn modelId="{D69CE914-DB64-4E47-B0EB-4744F0381B42}" type="presOf" srcId="{4148C374-FC0F-4EB2-A32B-8F681D7A0D87}" destId="{1CD06B28-B1FA-4C3C-990C-9E93A4DE7479}" srcOrd="0" destOrd="0" presId="urn:microsoft.com/office/officeart/2005/8/layout/radial1"/>
    <dgm:cxn modelId="{EB9FD418-BF90-4289-97E5-AFA434280CCF}" type="presOf" srcId="{A272435D-BBDF-4DC8-A0CB-AEF615EB6953}" destId="{FE1B94A5-18C2-4E09-A448-8897CC2A425A}" srcOrd="1" destOrd="0" presId="urn:microsoft.com/office/officeart/2005/8/layout/radial1"/>
    <dgm:cxn modelId="{32F3D120-42CF-4F60-9013-0F9CBB26E51D}" type="presOf" srcId="{761F54C8-41EE-4BF7-9DF1-C22BF91005F7}" destId="{D836F6E4-EC69-4B98-BFAF-8EF4BC964E82}" srcOrd="0" destOrd="0" presId="urn:microsoft.com/office/officeart/2005/8/layout/radial1"/>
    <dgm:cxn modelId="{78A7EF21-5D36-41B1-800B-661BF4060531}" srcId="{FBAC483F-FCD6-455E-8CE8-A99184F0BA97}" destId="{4148C374-FC0F-4EB2-A32B-8F681D7A0D87}" srcOrd="1" destOrd="0" parTransId="{A272435D-BBDF-4DC8-A0CB-AEF615EB6953}" sibTransId="{D5E5E5F2-F325-4101-94FE-80879755A971}"/>
    <dgm:cxn modelId="{1449F339-97F8-4289-8E4E-AEDD037A3BAE}" srcId="{59FE651C-B9C3-4FF0-8DDA-D92185BA3473}" destId="{FBAC483F-FCD6-455E-8CE8-A99184F0BA97}" srcOrd="0" destOrd="0" parTransId="{4ACDBF13-B5E4-453A-8DD1-7367446760F8}" sibTransId="{DCABE19B-372A-4C93-8DEB-F98F39B04F18}"/>
    <dgm:cxn modelId="{DB2E8D67-5BAD-4216-B9D1-BD546AC34B12}" srcId="{FBAC483F-FCD6-455E-8CE8-A99184F0BA97}" destId="{E00D8131-05FA-42BF-9F7F-B3C243F1F810}" srcOrd="3" destOrd="0" parTransId="{92FC3742-1FB2-4A3E-82F7-A88BA22A3A99}" sibTransId="{125BECA4-0018-4B12-B920-B11E5F5AD7BB}"/>
    <dgm:cxn modelId="{CF337349-5838-492E-AC30-D7B9610D357D}" type="presOf" srcId="{59FE651C-B9C3-4FF0-8DDA-D92185BA3473}" destId="{AE3954B6-84DC-4B04-A8ED-19DFD75A02DD}" srcOrd="0" destOrd="0" presId="urn:microsoft.com/office/officeart/2005/8/layout/radial1"/>
    <dgm:cxn modelId="{5B3DF74F-9123-426A-9D3B-A9E715BDE3DA}" type="presOf" srcId="{A272435D-BBDF-4DC8-A0CB-AEF615EB6953}" destId="{71821976-4322-4162-9A72-77F945E91CB6}" srcOrd="0" destOrd="0" presId="urn:microsoft.com/office/officeart/2005/8/layout/radial1"/>
    <dgm:cxn modelId="{390CCB7C-D5FA-4437-B9FB-B211926D8391}" type="presOf" srcId="{FBAC483F-FCD6-455E-8CE8-A99184F0BA97}" destId="{75623326-3283-4303-82DD-EAE2DE31078A}" srcOrd="0" destOrd="0" presId="urn:microsoft.com/office/officeart/2005/8/layout/radial1"/>
    <dgm:cxn modelId="{162E7381-2838-4B50-B48F-4EBDDCD20099}" type="presOf" srcId="{92FC3742-1FB2-4A3E-82F7-A88BA22A3A99}" destId="{E1746AC3-F688-40EE-BFD0-817949355E02}" srcOrd="0" destOrd="0" presId="urn:microsoft.com/office/officeart/2005/8/layout/radial1"/>
    <dgm:cxn modelId="{275BD897-64B6-479B-BBA8-0F214FB13E74}" srcId="{FBAC483F-FCD6-455E-8CE8-A99184F0BA97}" destId="{E1B9B967-F98E-4C51-946F-D51E9DEE81BC}" srcOrd="0" destOrd="0" parTransId="{761F54C8-41EE-4BF7-9DF1-C22BF91005F7}" sibTransId="{791DE425-1ECA-4562-B60D-DEF358A83EBD}"/>
    <dgm:cxn modelId="{1A009B9B-787C-4F88-96E9-F1E2F1E1E294}" srcId="{FBAC483F-FCD6-455E-8CE8-A99184F0BA97}" destId="{E7DEA49D-45D0-4D55-A15B-535BD2AAD732}" srcOrd="2" destOrd="0" parTransId="{2DDBA000-5944-4A61-A479-3732948D4ACB}" sibTransId="{B14021B1-A3CA-4799-B4D3-FA9F3077B97C}"/>
    <dgm:cxn modelId="{2E9F5D9C-0B42-4D91-8D5E-C900EB4FE5F5}" type="presOf" srcId="{761F54C8-41EE-4BF7-9DF1-C22BF91005F7}" destId="{6CD91BAE-9244-4D22-BD53-FACBE98AFA94}" srcOrd="1" destOrd="0" presId="urn:microsoft.com/office/officeart/2005/8/layout/radial1"/>
    <dgm:cxn modelId="{7227D5B8-111D-449C-9501-81B2E7028004}" type="presOf" srcId="{2DDBA000-5944-4A61-A479-3732948D4ACB}" destId="{57A003F5-8067-4312-B76A-63CFB0B37990}" srcOrd="1" destOrd="0" presId="urn:microsoft.com/office/officeart/2005/8/layout/radial1"/>
    <dgm:cxn modelId="{92DCEAE8-8ABF-4E78-B4E0-8EE54EAB1C91}" type="presOf" srcId="{E1B9B967-F98E-4C51-946F-D51E9DEE81BC}" destId="{3914AEB5-BFD9-4F57-9BF6-2A12D2D444E7}" srcOrd="0" destOrd="0" presId="urn:microsoft.com/office/officeart/2005/8/layout/radial1"/>
    <dgm:cxn modelId="{C9557EEB-8D32-413B-8393-4F0307810DBE}" type="presOf" srcId="{E00D8131-05FA-42BF-9F7F-B3C243F1F810}" destId="{0E5BBA6F-D2FB-480B-88A5-961014350480}" srcOrd="0" destOrd="0" presId="urn:microsoft.com/office/officeart/2005/8/layout/radial1"/>
    <dgm:cxn modelId="{A5BC54F3-10B6-4361-9B26-7E5C6DEFE22D}" type="presOf" srcId="{2DDBA000-5944-4A61-A479-3732948D4ACB}" destId="{48EBB444-B2F9-4AC0-8DFD-D6A594610E2C}" srcOrd="0" destOrd="0" presId="urn:microsoft.com/office/officeart/2005/8/layout/radial1"/>
    <dgm:cxn modelId="{C3145F23-7BBD-43CF-B8C0-E908C85A0BCA}" type="presParOf" srcId="{AE3954B6-84DC-4B04-A8ED-19DFD75A02DD}" destId="{75623326-3283-4303-82DD-EAE2DE31078A}" srcOrd="0" destOrd="0" presId="urn:microsoft.com/office/officeart/2005/8/layout/radial1"/>
    <dgm:cxn modelId="{5B4F61F7-6384-4923-9737-3AC336C8C99E}" type="presParOf" srcId="{AE3954B6-84DC-4B04-A8ED-19DFD75A02DD}" destId="{D836F6E4-EC69-4B98-BFAF-8EF4BC964E82}" srcOrd="1" destOrd="0" presId="urn:microsoft.com/office/officeart/2005/8/layout/radial1"/>
    <dgm:cxn modelId="{7D3641B0-D0AF-4E76-95C0-63BF8F50AB94}" type="presParOf" srcId="{D836F6E4-EC69-4B98-BFAF-8EF4BC964E82}" destId="{6CD91BAE-9244-4D22-BD53-FACBE98AFA94}" srcOrd="0" destOrd="0" presId="urn:microsoft.com/office/officeart/2005/8/layout/radial1"/>
    <dgm:cxn modelId="{7EA27AD2-B331-477A-818B-A73E7A14727C}" type="presParOf" srcId="{AE3954B6-84DC-4B04-A8ED-19DFD75A02DD}" destId="{3914AEB5-BFD9-4F57-9BF6-2A12D2D444E7}" srcOrd="2" destOrd="0" presId="urn:microsoft.com/office/officeart/2005/8/layout/radial1"/>
    <dgm:cxn modelId="{21258B23-5DA3-42EE-BAE4-C5A996C75D8E}" type="presParOf" srcId="{AE3954B6-84DC-4B04-A8ED-19DFD75A02DD}" destId="{71821976-4322-4162-9A72-77F945E91CB6}" srcOrd="3" destOrd="0" presId="urn:microsoft.com/office/officeart/2005/8/layout/radial1"/>
    <dgm:cxn modelId="{639386DD-1038-4852-A91C-ACBE325FA20D}" type="presParOf" srcId="{71821976-4322-4162-9A72-77F945E91CB6}" destId="{FE1B94A5-18C2-4E09-A448-8897CC2A425A}" srcOrd="0" destOrd="0" presId="urn:microsoft.com/office/officeart/2005/8/layout/radial1"/>
    <dgm:cxn modelId="{02D61B42-1B8F-4F75-9864-23153AF602EE}" type="presParOf" srcId="{AE3954B6-84DC-4B04-A8ED-19DFD75A02DD}" destId="{1CD06B28-B1FA-4C3C-990C-9E93A4DE7479}" srcOrd="4" destOrd="0" presId="urn:microsoft.com/office/officeart/2005/8/layout/radial1"/>
    <dgm:cxn modelId="{DF565805-F143-4923-A36C-614708795CA1}" type="presParOf" srcId="{AE3954B6-84DC-4B04-A8ED-19DFD75A02DD}" destId="{48EBB444-B2F9-4AC0-8DFD-D6A594610E2C}" srcOrd="5" destOrd="0" presId="urn:microsoft.com/office/officeart/2005/8/layout/radial1"/>
    <dgm:cxn modelId="{A7D37775-FBDF-4D74-B525-6A47C049D757}" type="presParOf" srcId="{48EBB444-B2F9-4AC0-8DFD-D6A594610E2C}" destId="{57A003F5-8067-4312-B76A-63CFB0B37990}" srcOrd="0" destOrd="0" presId="urn:microsoft.com/office/officeart/2005/8/layout/radial1"/>
    <dgm:cxn modelId="{3B821BBF-F310-455B-ADDF-4A350E379B73}" type="presParOf" srcId="{AE3954B6-84DC-4B04-A8ED-19DFD75A02DD}" destId="{B160EB37-E1C0-4D9C-8723-73C2E6F0947D}" srcOrd="6" destOrd="0" presId="urn:microsoft.com/office/officeart/2005/8/layout/radial1"/>
    <dgm:cxn modelId="{8A88BB3E-860C-4A13-9F6F-426551E55C85}" type="presParOf" srcId="{AE3954B6-84DC-4B04-A8ED-19DFD75A02DD}" destId="{E1746AC3-F688-40EE-BFD0-817949355E02}" srcOrd="7" destOrd="0" presId="urn:microsoft.com/office/officeart/2005/8/layout/radial1"/>
    <dgm:cxn modelId="{F97BD3D3-9300-4DB0-92C2-ABC7DF25849E}" type="presParOf" srcId="{E1746AC3-F688-40EE-BFD0-817949355E02}" destId="{1906DB39-4F8E-47B4-853B-79109372F413}" srcOrd="0" destOrd="0" presId="urn:microsoft.com/office/officeart/2005/8/layout/radial1"/>
    <dgm:cxn modelId="{5672590D-8AC3-4DCB-8E5D-F7F2A8687AA7}" type="presParOf" srcId="{AE3954B6-84DC-4B04-A8ED-19DFD75A02DD}" destId="{0E5BBA6F-D2FB-480B-88A5-961014350480}"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2AD6F905-0EA2-4A93-BB7A-D25A284CAD9B}" type="doc">
      <dgm:prSet loTypeId="urn:microsoft.com/office/officeart/2008/layout/LinedList" loCatId="list" qsTypeId="urn:microsoft.com/office/officeart/2005/8/quickstyle/simple4" qsCatId="simple" csTypeId="urn:microsoft.com/office/officeart/2005/8/colors/accent6_3" csCatId="accent6" phldr="1"/>
      <dgm:spPr/>
      <dgm:t>
        <a:bodyPr/>
        <a:lstStyle/>
        <a:p>
          <a:endParaRPr lang="es-EC"/>
        </a:p>
      </dgm:t>
    </dgm:pt>
    <dgm:pt modelId="{B7195ADC-8C2B-48D9-B113-DF5DCEF20EE5}">
      <dgm:prSet phldrT="[Texto]"/>
      <dgm:spPr/>
      <dgm:t>
        <a:bodyPr/>
        <a:lstStyle/>
        <a:p>
          <a:r>
            <a:rPr lang="es-EC" dirty="0"/>
            <a:t>Preguntas que no deben hacerse:</a:t>
          </a:r>
        </a:p>
      </dgm:t>
    </dgm:pt>
    <dgm:pt modelId="{2E84F43E-017F-4C9C-B6D7-F00E659FA37F}" type="parTrans" cxnId="{D3C8DCE6-4A8C-4952-BB6C-6B2EFB160E82}">
      <dgm:prSet/>
      <dgm:spPr/>
      <dgm:t>
        <a:bodyPr/>
        <a:lstStyle/>
        <a:p>
          <a:endParaRPr lang="es-EC"/>
        </a:p>
      </dgm:t>
    </dgm:pt>
    <dgm:pt modelId="{AC417DD2-9366-4CA9-86DE-90FBFDFD5E70}" type="sibTrans" cxnId="{D3C8DCE6-4A8C-4952-BB6C-6B2EFB160E82}">
      <dgm:prSet/>
      <dgm:spPr/>
      <dgm:t>
        <a:bodyPr/>
        <a:lstStyle/>
        <a:p>
          <a:endParaRPr lang="es-EC"/>
        </a:p>
      </dgm:t>
    </dgm:pt>
    <dgm:pt modelId="{486343A3-39D6-4F95-9678-B68D85692B52}">
      <dgm:prSet phldrT="[Texto]" custT="1"/>
      <dgm:spPr/>
      <dgm:t>
        <a:bodyPr/>
        <a:lstStyle/>
        <a:p>
          <a:r>
            <a:rPr lang="es-EC" sz="1800" b="1" dirty="0"/>
            <a:t>Preguntas de intelectuales: </a:t>
          </a:r>
          <a:r>
            <a:rPr lang="es-EC" sz="1800" dirty="0"/>
            <a:t>Por ejemplo: ¿Qué aspectos particulares del actual debate positivista-interpretativo le gustaría ver reflejados en un curso de psicología del desarrollo dirigido a una audiencia de maestros?</a:t>
          </a:r>
        </a:p>
      </dgm:t>
    </dgm:pt>
    <dgm:pt modelId="{78F44E2C-5BE3-4067-A6B8-D89EC3F2799C}" type="parTrans" cxnId="{F8420A7F-629F-4497-8526-9C3545016FFF}">
      <dgm:prSet/>
      <dgm:spPr/>
      <dgm:t>
        <a:bodyPr/>
        <a:lstStyle/>
        <a:p>
          <a:endParaRPr lang="es-EC"/>
        </a:p>
      </dgm:t>
    </dgm:pt>
    <dgm:pt modelId="{3BA6700C-7AFD-456D-988B-E56D1A874ED7}" type="sibTrans" cxnId="{F8420A7F-629F-4497-8526-9C3545016FFF}">
      <dgm:prSet/>
      <dgm:spPr/>
      <dgm:t>
        <a:bodyPr/>
        <a:lstStyle/>
        <a:p>
          <a:endParaRPr lang="es-EC"/>
        </a:p>
      </dgm:t>
    </dgm:pt>
    <dgm:pt modelId="{5AF8D5B1-D2CD-40F2-B261-98C5A617CAEF}">
      <dgm:prSet phldrT="[Texto]" custT="1"/>
      <dgm:spPr/>
      <dgm:t>
        <a:bodyPr/>
        <a:lstStyle/>
        <a:p>
          <a:r>
            <a:rPr lang="es-EC" sz="1800" b="1" dirty="0"/>
            <a:t>Preguntas complejas</a:t>
          </a:r>
        </a:p>
      </dgm:t>
    </dgm:pt>
    <dgm:pt modelId="{8251117B-2F81-4777-95B6-B96B85B5884E}" type="parTrans" cxnId="{F5166C21-E64F-491E-A3EA-81181C1BB2BC}">
      <dgm:prSet/>
      <dgm:spPr/>
      <dgm:t>
        <a:bodyPr/>
        <a:lstStyle/>
        <a:p>
          <a:endParaRPr lang="es-EC"/>
        </a:p>
      </dgm:t>
    </dgm:pt>
    <dgm:pt modelId="{7D7D516F-C6C6-4102-A5D0-9AE844A9B578}" type="sibTrans" cxnId="{F5166C21-E64F-491E-A3EA-81181C1BB2BC}">
      <dgm:prSet/>
      <dgm:spPr/>
      <dgm:t>
        <a:bodyPr/>
        <a:lstStyle/>
        <a:p>
          <a:endParaRPr lang="es-EC"/>
        </a:p>
      </dgm:t>
    </dgm:pt>
    <dgm:pt modelId="{186AE4AB-B4D1-4E2A-817B-3A672DC4B064}">
      <dgm:prSet phldrT="[Texto]" custT="1"/>
      <dgm:spPr/>
      <dgm:t>
        <a:bodyPr/>
        <a:lstStyle/>
        <a:p>
          <a:r>
            <a:rPr lang="es-EC" sz="1800" b="1" dirty="0"/>
            <a:t>Preguntas o instrucciones irritantes: </a:t>
          </a:r>
          <a:r>
            <a:rPr lang="es-EC" sz="1800" dirty="0"/>
            <a:t>Por ejemplo: ¿Ha asistido alguna vez en tiempo de servicio a un curso de cualquier clase durante su carrera entera de maestro?. Si tiene mas de 40 años y nunca ha asistido a un curso, ponga una marca en la casilla rotulada NUNCA y otra en la casilla rotulada VIEJO.</a:t>
          </a:r>
        </a:p>
      </dgm:t>
    </dgm:pt>
    <dgm:pt modelId="{45720284-7E2F-4ADC-94C7-53E0675C5A28}" type="parTrans" cxnId="{ED5E4AF5-ED6F-46DA-B83B-0C1933CDD77B}">
      <dgm:prSet/>
      <dgm:spPr/>
      <dgm:t>
        <a:bodyPr/>
        <a:lstStyle/>
        <a:p>
          <a:endParaRPr lang="es-EC"/>
        </a:p>
      </dgm:t>
    </dgm:pt>
    <dgm:pt modelId="{6907124E-CE7D-4E44-90D1-8F262D16EDB9}" type="sibTrans" cxnId="{ED5E4AF5-ED6F-46DA-B83B-0C1933CDD77B}">
      <dgm:prSet/>
      <dgm:spPr/>
      <dgm:t>
        <a:bodyPr/>
        <a:lstStyle/>
        <a:p>
          <a:endParaRPr lang="es-EC"/>
        </a:p>
      </dgm:t>
    </dgm:pt>
    <dgm:pt modelId="{F2318DFC-8B59-496B-988B-2F1DF31BAF88}">
      <dgm:prSet phldrT="[Texto]" custT="1"/>
      <dgm:spPr/>
      <dgm:t>
        <a:bodyPr/>
        <a:lstStyle/>
        <a:p>
          <a:r>
            <a:rPr lang="es-EC" sz="1800" b="1" dirty="0"/>
            <a:t>Preguntas que emplean negaciones: </a:t>
          </a:r>
          <a:r>
            <a:rPr lang="es-EC" sz="1800" dirty="0"/>
            <a:t>Por ejemplo: ¿Cuál es su sincera opinión sobre que ningún maestro debería dejar de realizar cursos de perfeccionamiento durante su ejercicio profesional?</a:t>
          </a:r>
        </a:p>
      </dgm:t>
    </dgm:pt>
    <dgm:pt modelId="{C9F2A9CA-A81D-4F90-9B24-05FE8B4F8E5C}" type="parTrans" cxnId="{B5F4EF1A-D1BB-4563-B3DB-D92F9B1E8F05}">
      <dgm:prSet/>
      <dgm:spPr/>
      <dgm:t>
        <a:bodyPr/>
        <a:lstStyle/>
        <a:p>
          <a:endParaRPr lang="es-EC"/>
        </a:p>
      </dgm:t>
    </dgm:pt>
    <dgm:pt modelId="{8A821878-FF75-4E59-A289-AE5BDB1243AB}" type="sibTrans" cxnId="{B5F4EF1A-D1BB-4563-B3DB-D92F9B1E8F05}">
      <dgm:prSet/>
      <dgm:spPr/>
      <dgm:t>
        <a:bodyPr/>
        <a:lstStyle/>
        <a:p>
          <a:endParaRPr lang="es-EC"/>
        </a:p>
      </dgm:t>
    </dgm:pt>
    <dgm:pt modelId="{EDBB04D0-6C43-4A45-8DA8-642C6698A33D}">
      <dgm:prSet phldrT="[Texto]" custT="1"/>
      <dgm:spPr/>
      <dgm:t>
        <a:bodyPr/>
        <a:lstStyle/>
        <a:p>
          <a:r>
            <a:rPr lang="es-EC" sz="1800" b="1" dirty="0"/>
            <a:t>Preguntas demasiado abiertas: </a:t>
          </a:r>
          <a:r>
            <a:rPr lang="es-EC" sz="1800" dirty="0"/>
            <a:t>Por ejemplo: Use las pág. 5,6 y 7 respectivamente para responder a cada una de las cuestiones a cerca de sus actitudes respecto a los cursos de perfeccionamiento en general y a sus opiniones a cerca de su valor en la vida profesional del maestro</a:t>
          </a:r>
          <a:r>
            <a:rPr lang="es-EC" sz="1700" dirty="0"/>
            <a:t>.</a:t>
          </a:r>
        </a:p>
      </dgm:t>
    </dgm:pt>
    <dgm:pt modelId="{7986D6C6-AA37-4DD4-9708-D05CF3390C0B}" type="parTrans" cxnId="{AFBB9E87-8456-4B92-B708-08D7472CFC6F}">
      <dgm:prSet/>
      <dgm:spPr/>
      <dgm:t>
        <a:bodyPr/>
        <a:lstStyle/>
        <a:p>
          <a:endParaRPr lang="es-EC"/>
        </a:p>
      </dgm:t>
    </dgm:pt>
    <dgm:pt modelId="{09794041-8771-4C3E-9115-938F41EC8D7E}" type="sibTrans" cxnId="{AFBB9E87-8456-4B92-B708-08D7472CFC6F}">
      <dgm:prSet/>
      <dgm:spPr/>
      <dgm:t>
        <a:bodyPr/>
        <a:lstStyle/>
        <a:p>
          <a:endParaRPr lang="es-EC"/>
        </a:p>
      </dgm:t>
    </dgm:pt>
    <dgm:pt modelId="{7786FF9D-7937-404B-ABB3-0FE3DCD18E53}" type="pres">
      <dgm:prSet presAssocID="{2AD6F905-0EA2-4A93-BB7A-D25A284CAD9B}" presName="vert0" presStyleCnt="0">
        <dgm:presLayoutVars>
          <dgm:dir/>
          <dgm:animOne val="branch"/>
          <dgm:animLvl val="lvl"/>
        </dgm:presLayoutVars>
      </dgm:prSet>
      <dgm:spPr/>
    </dgm:pt>
    <dgm:pt modelId="{65F9FB9F-923A-49BB-B38E-B3731D70FF6B}" type="pres">
      <dgm:prSet presAssocID="{B7195ADC-8C2B-48D9-B113-DF5DCEF20EE5}" presName="thickLine" presStyleLbl="alignNode1" presStyleIdx="0" presStyleCnt="1"/>
      <dgm:spPr/>
    </dgm:pt>
    <dgm:pt modelId="{12A48C90-1F14-4F2A-8899-6C1FF1F862C1}" type="pres">
      <dgm:prSet presAssocID="{B7195ADC-8C2B-48D9-B113-DF5DCEF20EE5}" presName="horz1" presStyleCnt="0"/>
      <dgm:spPr/>
    </dgm:pt>
    <dgm:pt modelId="{7A630BB9-2145-4FCC-922C-3600A29435CE}" type="pres">
      <dgm:prSet presAssocID="{B7195ADC-8C2B-48D9-B113-DF5DCEF20EE5}" presName="tx1" presStyleLbl="revTx" presStyleIdx="0" presStyleCnt="6"/>
      <dgm:spPr/>
    </dgm:pt>
    <dgm:pt modelId="{75C068D6-A57B-43A5-854F-15A010996064}" type="pres">
      <dgm:prSet presAssocID="{B7195ADC-8C2B-48D9-B113-DF5DCEF20EE5}" presName="vert1" presStyleCnt="0"/>
      <dgm:spPr/>
    </dgm:pt>
    <dgm:pt modelId="{EAE0D34F-FAF2-4955-AC4F-B345E12EFFB7}" type="pres">
      <dgm:prSet presAssocID="{486343A3-39D6-4F95-9678-B68D85692B52}" presName="vertSpace2a" presStyleCnt="0"/>
      <dgm:spPr/>
    </dgm:pt>
    <dgm:pt modelId="{704E4CC4-CC8D-4CAE-8C10-3FFA8B6A87E0}" type="pres">
      <dgm:prSet presAssocID="{486343A3-39D6-4F95-9678-B68D85692B52}" presName="horz2" presStyleCnt="0"/>
      <dgm:spPr/>
    </dgm:pt>
    <dgm:pt modelId="{148D1909-4928-493B-97DF-AB539341E425}" type="pres">
      <dgm:prSet presAssocID="{486343A3-39D6-4F95-9678-B68D85692B52}" presName="horzSpace2" presStyleCnt="0"/>
      <dgm:spPr/>
    </dgm:pt>
    <dgm:pt modelId="{DA093136-3E27-40EC-8DB0-F5EAA8FE65E1}" type="pres">
      <dgm:prSet presAssocID="{486343A3-39D6-4F95-9678-B68D85692B52}" presName="tx2" presStyleLbl="revTx" presStyleIdx="1" presStyleCnt="6"/>
      <dgm:spPr/>
    </dgm:pt>
    <dgm:pt modelId="{1DA72922-54BE-4E59-883B-96C978B26AA7}" type="pres">
      <dgm:prSet presAssocID="{486343A3-39D6-4F95-9678-B68D85692B52}" presName="vert2" presStyleCnt="0"/>
      <dgm:spPr/>
    </dgm:pt>
    <dgm:pt modelId="{8B6B5E4A-BD4A-4F7C-95B1-CB60DC7A6FD2}" type="pres">
      <dgm:prSet presAssocID="{486343A3-39D6-4F95-9678-B68D85692B52}" presName="thinLine2b" presStyleLbl="callout" presStyleIdx="0" presStyleCnt="5"/>
      <dgm:spPr/>
    </dgm:pt>
    <dgm:pt modelId="{42055AD2-155E-412F-959E-E4BFC123D4B7}" type="pres">
      <dgm:prSet presAssocID="{486343A3-39D6-4F95-9678-B68D85692B52}" presName="vertSpace2b" presStyleCnt="0"/>
      <dgm:spPr/>
    </dgm:pt>
    <dgm:pt modelId="{7E2C3105-B199-4C94-B20A-C7FEF541627D}" type="pres">
      <dgm:prSet presAssocID="{5AF8D5B1-D2CD-40F2-B261-98C5A617CAEF}" presName="horz2" presStyleCnt="0"/>
      <dgm:spPr/>
    </dgm:pt>
    <dgm:pt modelId="{B3A04FEF-4E3D-47F2-B3E4-3DA57B63BB25}" type="pres">
      <dgm:prSet presAssocID="{5AF8D5B1-D2CD-40F2-B261-98C5A617CAEF}" presName="horzSpace2" presStyleCnt="0"/>
      <dgm:spPr/>
    </dgm:pt>
    <dgm:pt modelId="{4C1A3011-5701-495A-AA6D-593FBD75EE78}" type="pres">
      <dgm:prSet presAssocID="{5AF8D5B1-D2CD-40F2-B261-98C5A617CAEF}" presName="tx2" presStyleLbl="revTx" presStyleIdx="2" presStyleCnt="6"/>
      <dgm:spPr/>
    </dgm:pt>
    <dgm:pt modelId="{440C6348-0735-463E-8C29-7D57827D099B}" type="pres">
      <dgm:prSet presAssocID="{5AF8D5B1-D2CD-40F2-B261-98C5A617CAEF}" presName="vert2" presStyleCnt="0"/>
      <dgm:spPr/>
    </dgm:pt>
    <dgm:pt modelId="{37FC656F-580A-4DF0-A4B5-B2BB14983CB7}" type="pres">
      <dgm:prSet presAssocID="{5AF8D5B1-D2CD-40F2-B261-98C5A617CAEF}" presName="thinLine2b" presStyleLbl="callout" presStyleIdx="1" presStyleCnt="5"/>
      <dgm:spPr/>
    </dgm:pt>
    <dgm:pt modelId="{E70C93CA-C487-474E-99F9-8B9DCDC6E018}" type="pres">
      <dgm:prSet presAssocID="{5AF8D5B1-D2CD-40F2-B261-98C5A617CAEF}" presName="vertSpace2b" presStyleCnt="0"/>
      <dgm:spPr/>
    </dgm:pt>
    <dgm:pt modelId="{E49B5E26-C592-44A0-8410-5B86D8A86247}" type="pres">
      <dgm:prSet presAssocID="{186AE4AB-B4D1-4E2A-817B-3A672DC4B064}" presName="horz2" presStyleCnt="0"/>
      <dgm:spPr/>
    </dgm:pt>
    <dgm:pt modelId="{E7FDDA68-CBC4-4852-9685-FD1E90A83D5C}" type="pres">
      <dgm:prSet presAssocID="{186AE4AB-B4D1-4E2A-817B-3A672DC4B064}" presName="horzSpace2" presStyleCnt="0"/>
      <dgm:spPr/>
    </dgm:pt>
    <dgm:pt modelId="{6B14F0FB-59FF-4431-8AD8-B9DD475DFF04}" type="pres">
      <dgm:prSet presAssocID="{186AE4AB-B4D1-4E2A-817B-3A672DC4B064}" presName="tx2" presStyleLbl="revTx" presStyleIdx="3" presStyleCnt="6"/>
      <dgm:spPr/>
    </dgm:pt>
    <dgm:pt modelId="{F2D2C4F4-363F-41C3-8927-07D1150AE0E8}" type="pres">
      <dgm:prSet presAssocID="{186AE4AB-B4D1-4E2A-817B-3A672DC4B064}" presName="vert2" presStyleCnt="0"/>
      <dgm:spPr/>
    </dgm:pt>
    <dgm:pt modelId="{0E0D5DCD-078E-4804-BB3E-3CAF5F4FBD6F}" type="pres">
      <dgm:prSet presAssocID="{186AE4AB-B4D1-4E2A-817B-3A672DC4B064}" presName="thinLine2b" presStyleLbl="callout" presStyleIdx="2" presStyleCnt="5"/>
      <dgm:spPr/>
    </dgm:pt>
    <dgm:pt modelId="{5592EFBF-94BD-4A16-9D79-D40799EFC371}" type="pres">
      <dgm:prSet presAssocID="{186AE4AB-B4D1-4E2A-817B-3A672DC4B064}" presName="vertSpace2b" presStyleCnt="0"/>
      <dgm:spPr/>
    </dgm:pt>
    <dgm:pt modelId="{56CFF1B4-A6A8-49EC-9137-1BE26A6A1E8E}" type="pres">
      <dgm:prSet presAssocID="{F2318DFC-8B59-496B-988B-2F1DF31BAF88}" presName="horz2" presStyleCnt="0"/>
      <dgm:spPr/>
    </dgm:pt>
    <dgm:pt modelId="{FF2ACF97-F32E-492A-8312-84AAF2E57CD8}" type="pres">
      <dgm:prSet presAssocID="{F2318DFC-8B59-496B-988B-2F1DF31BAF88}" presName="horzSpace2" presStyleCnt="0"/>
      <dgm:spPr/>
    </dgm:pt>
    <dgm:pt modelId="{53A88869-B888-4FE4-9297-A87A0CFBA6F6}" type="pres">
      <dgm:prSet presAssocID="{F2318DFC-8B59-496B-988B-2F1DF31BAF88}" presName="tx2" presStyleLbl="revTx" presStyleIdx="4" presStyleCnt="6"/>
      <dgm:spPr/>
    </dgm:pt>
    <dgm:pt modelId="{6FC6CAEA-7127-4C70-871B-0FE63B63D8AE}" type="pres">
      <dgm:prSet presAssocID="{F2318DFC-8B59-496B-988B-2F1DF31BAF88}" presName="vert2" presStyleCnt="0"/>
      <dgm:spPr/>
    </dgm:pt>
    <dgm:pt modelId="{177952FC-634B-43C6-AB1A-33D951FAFF3D}" type="pres">
      <dgm:prSet presAssocID="{F2318DFC-8B59-496B-988B-2F1DF31BAF88}" presName="thinLine2b" presStyleLbl="callout" presStyleIdx="3" presStyleCnt="5"/>
      <dgm:spPr/>
    </dgm:pt>
    <dgm:pt modelId="{ACA5DD70-57B0-4472-B319-8EE69108CF11}" type="pres">
      <dgm:prSet presAssocID="{F2318DFC-8B59-496B-988B-2F1DF31BAF88}" presName="vertSpace2b" presStyleCnt="0"/>
      <dgm:spPr/>
    </dgm:pt>
    <dgm:pt modelId="{9FE44FD0-1725-44DA-8C13-6101714A81CF}" type="pres">
      <dgm:prSet presAssocID="{EDBB04D0-6C43-4A45-8DA8-642C6698A33D}" presName="horz2" presStyleCnt="0"/>
      <dgm:spPr/>
    </dgm:pt>
    <dgm:pt modelId="{E39BBDD9-C699-4A6A-8AC4-CB5FDFF20A3E}" type="pres">
      <dgm:prSet presAssocID="{EDBB04D0-6C43-4A45-8DA8-642C6698A33D}" presName="horzSpace2" presStyleCnt="0"/>
      <dgm:spPr/>
    </dgm:pt>
    <dgm:pt modelId="{C0FBD5EF-4B33-404E-B5F8-DE17D6D95037}" type="pres">
      <dgm:prSet presAssocID="{EDBB04D0-6C43-4A45-8DA8-642C6698A33D}" presName="tx2" presStyleLbl="revTx" presStyleIdx="5" presStyleCnt="6"/>
      <dgm:spPr/>
    </dgm:pt>
    <dgm:pt modelId="{B32B7531-DDE8-4F18-8BC5-1EDD4F9635ED}" type="pres">
      <dgm:prSet presAssocID="{EDBB04D0-6C43-4A45-8DA8-642C6698A33D}" presName="vert2" presStyleCnt="0"/>
      <dgm:spPr/>
    </dgm:pt>
    <dgm:pt modelId="{EAD37FF7-E4D6-418E-9E80-B942C6F734B1}" type="pres">
      <dgm:prSet presAssocID="{EDBB04D0-6C43-4A45-8DA8-642C6698A33D}" presName="thinLine2b" presStyleLbl="callout" presStyleIdx="4" presStyleCnt="5"/>
      <dgm:spPr/>
    </dgm:pt>
    <dgm:pt modelId="{B2AD35ED-FD2E-4E9F-A423-04D3BA180039}" type="pres">
      <dgm:prSet presAssocID="{EDBB04D0-6C43-4A45-8DA8-642C6698A33D}" presName="vertSpace2b" presStyleCnt="0"/>
      <dgm:spPr/>
    </dgm:pt>
  </dgm:ptLst>
  <dgm:cxnLst>
    <dgm:cxn modelId="{B5F4EF1A-D1BB-4563-B3DB-D92F9B1E8F05}" srcId="{B7195ADC-8C2B-48D9-B113-DF5DCEF20EE5}" destId="{F2318DFC-8B59-496B-988B-2F1DF31BAF88}" srcOrd="3" destOrd="0" parTransId="{C9F2A9CA-A81D-4F90-9B24-05FE8B4F8E5C}" sibTransId="{8A821878-FF75-4E59-A289-AE5BDB1243AB}"/>
    <dgm:cxn modelId="{F5166C21-E64F-491E-A3EA-81181C1BB2BC}" srcId="{B7195ADC-8C2B-48D9-B113-DF5DCEF20EE5}" destId="{5AF8D5B1-D2CD-40F2-B261-98C5A617CAEF}" srcOrd="1" destOrd="0" parTransId="{8251117B-2F81-4777-95B6-B96B85B5884E}" sibTransId="{7D7D516F-C6C6-4102-A5D0-9AE844A9B578}"/>
    <dgm:cxn modelId="{DEC6C441-3A9F-4362-8B37-B83C450E22DE}" type="presOf" srcId="{186AE4AB-B4D1-4E2A-817B-3A672DC4B064}" destId="{6B14F0FB-59FF-4431-8AD8-B9DD475DFF04}" srcOrd="0" destOrd="0" presId="urn:microsoft.com/office/officeart/2008/layout/LinedList"/>
    <dgm:cxn modelId="{F8420A7F-629F-4497-8526-9C3545016FFF}" srcId="{B7195ADC-8C2B-48D9-B113-DF5DCEF20EE5}" destId="{486343A3-39D6-4F95-9678-B68D85692B52}" srcOrd="0" destOrd="0" parTransId="{78F44E2C-5BE3-4067-A6B8-D89EC3F2799C}" sibTransId="{3BA6700C-7AFD-456D-988B-E56D1A874ED7}"/>
    <dgm:cxn modelId="{AFBB9E87-8456-4B92-B708-08D7472CFC6F}" srcId="{B7195ADC-8C2B-48D9-B113-DF5DCEF20EE5}" destId="{EDBB04D0-6C43-4A45-8DA8-642C6698A33D}" srcOrd="4" destOrd="0" parTransId="{7986D6C6-AA37-4DD4-9708-D05CF3390C0B}" sibTransId="{09794041-8771-4C3E-9115-938F41EC8D7E}"/>
    <dgm:cxn modelId="{F1ECE992-CB4C-49CB-A022-DEB866FA5783}" type="presOf" srcId="{2AD6F905-0EA2-4A93-BB7A-D25A284CAD9B}" destId="{7786FF9D-7937-404B-ABB3-0FE3DCD18E53}" srcOrd="0" destOrd="0" presId="urn:microsoft.com/office/officeart/2008/layout/LinedList"/>
    <dgm:cxn modelId="{D8335599-564C-45B2-A1EF-727962679134}" type="presOf" srcId="{F2318DFC-8B59-496B-988B-2F1DF31BAF88}" destId="{53A88869-B888-4FE4-9297-A87A0CFBA6F6}" srcOrd="0" destOrd="0" presId="urn:microsoft.com/office/officeart/2008/layout/LinedList"/>
    <dgm:cxn modelId="{946508C1-7B35-42AE-963B-9E44F1C3FA80}" type="presOf" srcId="{5AF8D5B1-D2CD-40F2-B261-98C5A617CAEF}" destId="{4C1A3011-5701-495A-AA6D-593FBD75EE78}" srcOrd="0" destOrd="0" presId="urn:microsoft.com/office/officeart/2008/layout/LinedList"/>
    <dgm:cxn modelId="{C3E82AC5-FEFD-457E-B65B-5BDACE30BF03}" type="presOf" srcId="{EDBB04D0-6C43-4A45-8DA8-642C6698A33D}" destId="{C0FBD5EF-4B33-404E-B5F8-DE17D6D95037}" srcOrd="0" destOrd="0" presId="urn:microsoft.com/office/officeart/2008/layout/LinedList"/>
    <dgm:cxn modelId="{20CD78C7-90D1-4701-BB66-B03CCD1E7B3B}" type="presOf" srcId="{B7195ADC-8C2B-48D9-B113-DF5DCEF20EE5}" destId="{7A630BB9-2145-4FCC-922C-3600A29435CE}" srcOrd="0" destOrd="0" presId="urn:microsoft.com/office/officeart/2008/layout/LinedList"/>
    <dgm:cxn modelId="{742B09D0-DD5D-4D78-9B1B-8C436F460EB9}" type="presOf" srcId="{486343A3-39D6-4F95-9678-B68D85692B52}" destId="{DA093136-3E27-40EC-8DB0-F5EAA8FE65E1}" srcOrd="0" destOrd="0" presId="urn:microsoft.com/office/officeart/2008/layout/LinedList"/>
    <dgm:cxn modelId="{D3C8DCE6-4A8C-4952-BB6C-6B2EFB160E82}" srcId="{2AD6F905-0EA2-4A93-BB7A-D25A284CAD9B}" destId="{B7195ADC-8C2B-48D9-B113-DF5DCEF20EE5}" srcOrd="0" destOrd="0" parTransId="{2E84F43E-017F-4C9C-B6D7-F00E659FA37F}" sibTransId="{AC417DD2-9366-4CA9-86DE-90FBFDFD5E70}"/>
    <dgm:cxn modelId="{ED5E4AF5-ED6F-46DA-B83B-0C1933CDD77B}" srcId="{B7195ADC-8C2B-48D9-B113-DF5DCEF20EE5}" destId="{186AE4AB-B4D1-4E2A-817B-3A672DC4B064}" srcOrd="2" destOrd="0" parTransId="{45720284-7E2F-4ADC-94C7-53E0675C5A28}" sibTransId="{6907124E-CE7D-4E44-90D1-8F262D16EDB9}"/>
    <dgm:cxn modelId="{D99AF0D1-61BA-424D-A9AB-FB139A2B297E}" type="presParOf" srcId="{7786FF9D-7937-404B-ABB3-0FE3DCD18E53}" destId="{65F9FB9F-923A-49BB-B38E-B3731D70FF6B}" srcOrd="0" destOrd="0" presId="urn:microsoft.com/office/officeart/2008/layout/LinedList"/>
    <dgm:cxn modelId="{6C259B47-AF5B-4485-B639-7D1EF58FDF7A}" type="presParOf" srcId="{7786FF9D-7937-404B-ABB3-0FE3DCD18E53}" destId="{12A48C90-1F14-4F2A-8899-6C1FF1F862C1}" srcOrd="1" destOrd="0" presId="urn:microsoft.com/office/officeart/2008/layout/LinedList"/>
    <dgm:cxn modelId="{674D8916-9D52-4CAB-8509-440556C6EB7B}" type="presParOf" srcId="{12A48C90-1F14-4F2A-8899-6C1FF1F862C1}" destId="{7A630BB9-2145-4FCC-922C-3600A29435CE}" srcOrd="0" destOrd="0" presId="urn:microsoft.com/office/officeart/2008/layout/LinedList"/>
    <dgm:cxn modelId="{65D0E3EF-BC20-44B9-8D79-C36D2912EFA6}" type="presParOf" srcId="{12A48C90-1F14-4F2A-8899-6C1FF1F862C1}" destId="{75C068D6-A57B-43A5-854F-15A010996064}" srcOrd="1" destOrd="0" presId="urn:microsoft.com/office/officeart/2008/layout/LinedList"/>
    <dgm:cxn modelId="{020165FF-7681-48A8-A179-34CD3A4DBEC9}" type="presParOf" srcId="{75C068D6-A57B-43A5-854F-15A010996064}" destId="{EAE0D34F-FAF2-4955-AC4F-B345E12EFFB7}" srcOrd="0" destOrd="0" presId="urn:microsoft.com/office/officeart/2008/layout/LinedList"/>
    <dgm:cxn modelId="{531ED45E-E55B-4F5D-9A4E-A38518775AA5}" type="presParOf" srcId="{75C068D6-A57B-43A5-854F-15A010996064}" destId="{704E4CC4-CC8D-4CAE-8C10-3FFA8B6A87E0}" srcOrd="1" destOrd="0" presId="urn:microsoft.com/office/officeart/2008/layout/LinedList"/>
    <dgm:cxn modelId="{30B8C020-82E8-4D5C-B84C-89ABD369735C}" type="presParOf" srcId="{704E4CC4-CC8D-4CAE-8C10-3FFA8B6A87E0}" destId="{148D1909-4928-493B-97DF-AB539341E425}" srcOrd="0" destOrd="0" presId="urn:microsoft.com/office/officeart/2008/layout/LinedList"/>
    <dgm:cxn modelId="{5A3272E7-850B-4933-9C91-95FEC01B3EF0}" type="presParOf" srcId="{704E4CC4-CC8D-4CAE-8C10-3FFA8B6A87E0}" destId="{DA093136-3E27-40EC-8DB0-F5EAA8FE65E1}" srcOrd="1" destOrd="0" presId="urn:microsoft.com/office/officeart/2008/layout/LinedList"/>
    <dgm:cxn modelId="{33D5FCE1-0A2A-4303-8368-506BC84FC0E4}" type="presParOf" srcId="{704E4CC4-CC8D-4CAE-8C10-3FFA8B6A87E0}" destId="{1DA72922-54BE-4E59-883B-96C978B26AA7}" srcOrd="2" destOrd="0" presId="urn:microsoft.com/office/officeart/2008/layout/LinedList"/>
    <dgm:cxn modelId="{09C7AEC1-7BD1-4850-92F5-94AB0ABAD9B8}" type="presParOf" srcId="{75C068D6-A57B-43A5-854F-15A010996064}" destId="{8B6B5E4A-BD4A-4F7C-95B1-CB60DC7A6FD2}" srcOrd="2" destOrd="0" presId="urn:microsoft.com/office/officeart/2008/layout/LinedList"/>
    <dgm:cxn modelId="{BE0853E4-C668-4614-BBDF-5E8106F51D08}" type="presParOf" srcId="{75C068D6-A57B-43A5-854F-15A010996064}" destId="{42055AD2-155E-412F-959E-E4BFC123D4B7}" srcOrd="3" destOrd="0" presId="urn:microsoft.com/office/officeart/2008/layout/LinedList"/>
    <dgm:cxn modelId="{DF15D5FB-218E-42DB-848A-1150736B3CE8}" type="presParOf" srcId="{75C068D6-A57B-43A5-854F-15A010996064}" destId="{7E2C3105-B199-4C94-B20A-C7FEF541627D}" srcOrd="4" destOrd="0" presId="urn:microsoft.com/office/officeart/2008/layout/LinedList"/>
    <dgm:cxn modelId="{B5F3CEB1-C2B1-4799-AF5A-B375FDD295C3}" type="presParOf" srcId="{7E2C3105-B199-4C94-B20A-C7FEF541627D}" destId="{B3A04FEF-4E3D-47F2-B3E4-3DA57B63BB25}" srcOrd="0" destOrd="0" presId="urn:microsoft.com/office/officeart/2008/layout/LinedList"/>
    <dgm:cxn modelId="{59712288-22B7-448C-BA86-3DD7F63CB210}" type="presParOf" srcId="{7E2C3105-B199-4C94-B20A-C7FEF541627D}" destId="{4C1A3011-5701-495A-AA6D-593FBD75EE78}" srcOrd="1" destOrd="0" presId="urn:microsoft.com/office/officeart/2008/layout/LinedList"/>
    <dgm:cxn modelId="{A80B4DDD-FDBC-4488-8CD7-FE57A3A9EA94}" type="presParOf" srcId="{7E2C3105-B199-4C94-B20A-C7FEF541627D}" destId="{440C6348-0735-463E-8C29-7D57827D099B}" srcOrd="2" destOrd="0" presId="urn:microsoft.com/office/officeart/2008/layout/LinedList"/>
    <dgm:cxn modelId="{8ADD91CF-96E4-491B-9CB8-95937D68FCE0}" type="presParOf" srcId="{75C068D6-A57B-43A5-854F-15A010996064}" destId="{37FC656F-580A-4DF0-A4B5-B2BB14983CB7}" srcOrd="5" destOrd="0" presId="urn:microsoft.com/office/officeart/2008/layout/LinedList"/>
    <dgm:cxn modelId="{14B9C987-AAC4-415C-963D-534EC850F1D1}" type="presParOf" srcId="{75C068D6-A57B-43A5-854F-15A010996064}" destId="{E70C93CA-C487-474E-99F9-8B9DCDC6E018}" srcOrd="6" destOrd="0" presId="urn:microsoft.com/office/officeart/2008/layout/LinedList"/>
    <dgm:cxn modelId="{1957C692-BA64-4E70-A626-5C62DDBFB4AF}" type="presParOf" srcId="{75C068D6-A57B-43A5-854F-15A010996064}" destId="{E49B5E26-C592-44A0-8410-5B86D8A86247}" srcOrd="7" destOrd="0" presId="urn:microsoft.com/office/officeart/2008/layout/LinedList"/>
    <dgm:cxn modelId="{19E40EE9-7FB6-4E48-A815-501D4EF435A2}" type="presParOf" srcId="{E49B5E26-C592-44A0-8410-5B86D8A86247}" destId="{E7FDDA68-CBC4-4852-9685-FD1E90A83D5C}" srcOrd="0" destOrd="0" presId="urn:microsoft.com/office/officeart/2008/layout/LinedList"/>
    <dgm:cxn modelId="{BD0DE5A7-F1EB-41E3-8315-7B1FCFB2D45C}" type="presParOf" srcId="{E49B5E26-C592-44A0-8410-5B86D8A86247}" destId="{6B14F0FB-59FF-4431-8AD8-B9DD475DFF04}" srcOrd="1" destOrd="0" presId="urn:microsoft.com/office/officeart/2008/layout/LinedList"/>
    <dgm:cxn modelId="{55AB117F-7E1C-4BA2-9B64-CE8326CE68BC}" type="presParOf" srcId="{E49B5E26-C592-44A0-8410-5B86D8A86247}" destId="{F2D2C4F4-363F-41C3-8927-07D1150AE0E8}" srcOrd="2" destOrd="0" presId="urn:microsoft.com/office/officeart/2008/layout/LinedList"/>
    <dgm:cxn modelId="{7CA091A6-B4B0-4D97-9AB9-670CECE252F0}" type="presParOf" srcId="{75C068D6-A57B-43A5-854F-15A010996064}" destId="{0E0D5DCD-078E-4804-BB3E-3CAF5F4FBD6F}" srcOrd="8" destOrd="0" presId="urn:microsoft.com/office/officeart/2008/layout/LinedList"/>
    <dgm:cxn modelId="{62AF1445-7EB9-4E9F-9F7A-20A646F656F2}" type="presParOf" srcId="{75C068D6-A57B-43A5-854F-15A010996064}" destId="{5592EFBF-94BD-4A16-9D79-D40799EFC371}" srcOrd="9" destOrd="0" presId="urn:microsoft.com/office/officeart/2008/layout/LinedList"/>
    <dgm:cxn modelId="{4F85F904-08B8-48E2-AB45-F164D20C1CED}" type="presParOf" srcId="{75C068D6-A57B-43A5-854F-15A010996064}" destId="{56CFF1B4-A6A8-49EC-9137-1BE26A6A1E8E}" srcOrd="10" destOrd="0" presId="urn:microsoft.com/office/officeart/2008/layout/LinedList"/>
    <dgm:cxn modelId="{D8DC949B-69BB-4659-B848-A3BFE6204FB6}" type="presParOf" srcId="{56CFF1B4-A6A8-49EC-9137-1BE26A6A1E8E}" destId="{FF2ACF97-F32E-492A-8312-84AAF2E57CD8}" srcOrd="0" destOrd="0" presId="urn:microsoft.com/office/officeart/2008/layout/LinedList"/>
    <dgm:cxn modelId="{4D3CC4D5-230F-4E8E-B9DE-53630F7EBC8C}" type="presParOf" srcId="{56CFF1B4-A6A8-49EC-9137-1BE26A6A1E8E}" destId="{53A88869-B888-4FE4-9297-A87A0CFBA6F6}" srcOrd="1" destOrd="0" presId="urn:microsoft.com/office/officeart/2008/layout/LinedList"/>
    <dgm:cxn modelId="{ED946F6F-DE05-4FAB-AF57-4D3C01618BFF}" type="presParOf" srcId="{56CFF1B4-A6A8-49EC-9137-1BE26A6A1E8E}" destId="{6FC6CAEA-7127-4C70-871B-0FE63B63D8AE}" srcOrd="2" destOrd="0" presId="urn:microsoft.com/office/officeart/2008/layout/LinedList"/>
    <dgm:cxn modelId="{FC5F3918-0495-4A1C-BB61-8996D3DE3DA2}" type="presParOf" srcId="{75C068D6-A57B-43A5-854F-15A010996064}" destId="{177952FC-634B-43C6-AB1A-33D951FAFF3D}" srcOrd="11" destOrd="0" presId="urn:microsoft.com/office/officeart/2008/layout/LinedList"/>
    <dgm:cxn modelId="{C510BDF3-8499-4D2C-9001-FF91FA27BBCD}" type="presParOf" srcId="{75C068D6-A57B-43A5-854F-15A010996064}" destId="{ACA5DD70-57B0-4472-B319-8EE69108CF11}" srcOrd="12" destOrd="0" presId="urn:microsoft.com/office/officeart/2008/layout/LinedList"/>
    <dgm:cxn modelId="{DB5A2E65-5B9C-46DB-A43B-C3315FB6F610}" type="presParOf" srcId="{75C068D6-A57B-43A5-854F-15A010996064}" destId="{9FE44FD0-1725-44DA-8C13-6101714A81CF}" srcOrd="13" destOrd="0" presId="urn:microsoft.com/office/officeart/2008/layout/LinedList"/>
    <dgm:cxn modelId="{257C85D7-2C2A-4905-A0C2-AE2B6C14349B}" type="presParOf" srcId="{9FE44FD0-1725-44DA-8C13-6101714A81CF}" destId="{E39BBDD9-C699-4A6A-8AC4-CB5FDFF20A3E}" srcOrd="0" destOrd="0" presId="urn:microsoft.com/office/officeart/2008/layout/LinedList"/>
    <dgm:cxn modelId="{D0961A45-5EC9-478C-876C-6CF76953C778}" type="presParOf" srcId="{9FE44FD0-1725-44DA-8C13-6101714A81CF}" destId="{C0FBD5EF-4B33-404E-B5F8-DE17D6D95037}" srcOrd="1" destOrd="0" presId="urn:microsoft.com/office/officeart/2008/layout/LinedList"/>
    <dgm:cxn modelId="{8BB62A28-46C6-48DD-9674-3B13A88B151A}" type="presParOf" srcId="{9FE44FD0-1725-44DA-8C13-6101714A81CF}" destId="{B32B7531-DDE8-4F18-8BC5-1EDD4F9635ED}" srcOrd="2" destOrd="0" presId="urn:microsoft.com/office/officeart/2008/layout/LinedList"/>
    <dgm:cxn modelId="{195DB8E0-CC42-4209-A6F8-02DF60A5F75D}" type="presParOf" srcId="{75C068D6-A57B-43A5-854F-15A010996064}" destId="{EAD37FF7-E4D6-418E-9E80-B942C6F734B1}" srcOrd="14" destOrd="0" presId="urn:microsoft.com/office/officeart/2008/layout/LinedList"/>
    <dgm:cxn modelId="{4F100399-9A77-421B-B828-AACD30872C5B}" type="presParOf" srcId="{75C068D6-A57B-43A5-854F-15A010996064}" destId="{B2AD35ED-FD2E-4E9F-A423-04D3BA180039}" srcOrd="15"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0A41F9E3-D1BE-4065-AED0-01A664A2DE3E}" type="doc">
      <dgm:prSet loTypeId="urn:microsoft.com/office/officeart/2005/8/layout/list1" loCatId="list" qsTypeId="urn:microsoft.com/office/officeart/2005/8/quickstyle/simple2" qsCatId="simple" csTypeId="urn:microsoft.com/office/officeart/2005/8/colors/accent2_1" csCatId="accent2" phldr="1"/>
      <dgm:spPr/>
      <dgm:t>
        <a:bodyPr/>
        <a:lstStyle/>
        <a:p>
          <a:endParaRPr lang="es-EC"/>
        </a:p>
      </dgm:t>
    </dgm:pt>
    <dgm:pt modelId="{1DB0DCBC-76A5-4B20-9580-10DB7E350A40}">
      <dgm:prSet phldrT="[Texto]" custT="1"/>
      <dgm:spPr/>
      <dgm:t>
        <a:bodyPr/>
        <a:lstStyle/>
        <a:p>
          <a:r>
            <a:rPr lang="es-EC" sz="1600" b="1" dirty="0"/>
            <a:t>En la elaboración o construcción del instrumento:</a:t>
          </a:r>
          <a:br>
            <a:rPr lang="es-EC" sz="1600" dirty="0"/>
          </a:br>
          <a:r>
            <a:rPr lang="es-EC" sz="1600" dirty="0"/>
            <a:t> Hay que determinar los reactivos de acuerdo a lo que se necesita observar.</a:t>
          </a:r>
          <a:br>
            <a:rPr lang="es-EC" sz="1600" dirty="0"/>
          </a:br>
          <a:r>
            <a:rPr lang="es-EC" sz="1600" dirty="0"/>
            <a:t> Hay que determinar el orden de los reactivos de acuerdo a los aspectos que se mencionan más adelante.</a:t>
          </a:r>
        </a:p>
      </dgm:t>
    </dgm:pt>
    <dgm:pt modelId="{4E507DC2-F47D-4131-B6B3-2CF076816452}" type="parTrans" cxnId="{780D0C17-7DDF-48A2-BF45-FD1ADF11E487}">
      <dgm:prSet/>
      <dgm:spPr/>
      <dgm:t>
        <a:bodyPr/>
        <a:lstStyle/>
        <a:p>
          <a:endParaRPr lang="es-EC"/>
        </a:p>
      </dgm:t>
    </dgm:pt>
    <dgm:pt modelId="{B6CCB8AE-1314-4BA7-9F59-2C2F7325D4BE}" type="sibTrans" cxnId="{780D0C17-7DDF-48A2-BF45-FD1ADF11E487}">
      <dgm:prSet/>
      <dgm:spPr/>
      <dgm:t>
        <a:bodyPr/>
        <a:lstStyle/>
        <a:p>
          <a:endParaRPr lang="es-EC"/>
        </a:p>
      </dgm:t>
    </dgm:pt>
    <dgm:pt modelId="{B50C02DD-E235-4146-8D6F-528B24E50DD3}">
      <dgm:prSet phldrT="[Texto]" custT="1"/>
      <dgm:spPr/>
      <dgm:t>
        <a:bodyPr/>
        <a:lstStyle/>
        <a:p>
          <a:r>
            <a:rPr lang="es-EC" sz="1600" b="1" dirty="0"/>
            <a:t>Respecto al orden de los reactivos:</a:t>
          </a:r>
          <a:br>
            <a:rPr lang="es-EC" sz="1600" dirty="0"/>
          </a:br>
          <a:r>
            <a:rPr lang="es-EC" sz="1600" dirty="0"/>
            <a:t>Es conveniente situar los reactivos que sean más difíciles de ser contestado honestamente al final, de esta manera no se desanimará de antemano el entrevistado.</a:t>
          </a:r>
        </a:p>
      </dgm:t>
    </dgm:pt>
    <dgm:pt modelId="{F4F81B73-9C7B-4311-9589-EC8547F356D8}" type="parTrans" cxnId="{16ED71A6-CABF-49B7-965C-BD550AB7B480}">
      <dgm:prSet/>
      <dgm:spPr/>
      <dgm:t>
        <a:bodyPr/>
        <a:lstStyle/>
        <a:p>
          <a:endParaRPr lang="es-EC"/>
        </a:p>
      </dgm:t>
    </dgm:pt>
    <dgm:pt modelId="{03BA563B-563D-4CF6-A32A-EA91684C8529}" type="sibTrans" cxnId="{16ED71A6-CABF-49B7-965C-BD550AB7B480}">
      <dgm:prSet/>
      <dgm:spPr/>
      <dgm:t>
        <a:bodyPr/>
        <a:lstStyle/>
        <a:p>
          <a:endParaRPr lang="es-EC"/>
        </a:p>
      </dgm:t>
    </dgm:pt>
    <dgm:pt modelId="{BE4E1E43-CDC7-4E1B-8001-FC85CB4D7024}">
      <dgm:prSet phldrT="[Texto]" custT="1"/>
      <dgm:spPr/>
      <dgm:t>
        <a:bodyPr/>
        <a:lstStyle/>
        <a:p>
          <a:r>
            <a:rPr lang="es-EC" sz="1600" b="1" dirty="0"/>
            <a:t>Respecto a la redacción de los reactivos:</a:t>
          </a:r>
          <a:br>
            <a:rPr lang="es-EC" sz="1600" dirty="0"/>
          </a:br>
          <a:r>
            <a:rPr lang="es-EC" sz="1600" dirty="0"/>
            <a:t>La redacción, y el vocabulario, debe estar acorde a la persona observada, tomando en cuenta su edad, nivel cultural, nivel escolar, nivel socio-económico, etcétera.</a:t>
          </a:r>
          <a:br>
            <a:rPr lang="es-EC" sz="1600" dirty="0"/>
          </a:br>
          <a:r>
            <a:rPr lang="es-EC" sz="1600" dirty="0"/>
            <a:t>Cada reactivo debe contener una y sólo una pregunta.</a:t>
          </a:r>
        </a:p>
      </dgm:t>
    </dgm:pt>
    <dgm:pt modelId="{A212AAE3-9B5F-47CE-B1AF-E22310F95DBB}" type="parTrans" cxnId="{A09A3129-3534-4AE9-B727-C270AEBF107B}">
      <dgm:prSet/>
      <dgm:spPr/>
      <dgm:t>
        <a:bodyPr/>
        <a:lstStyle/>
        <a:p>
          <a:endParaRPr lang="es-EC"/>
        </a:p>
      </dgm:t>
    </dgm:pt>
    <dgm:pt modelId="{8CE4CD5F-61F7-451A-8254-656A84100087}" type="sibTrans" cxnId="{A09A3129-3534-4AE9-B727-C270AEBF107B}">
      <dgm:prSet/>
      <dgm:spPr/>
      <dgm:t>
        <a:bodyPr/>
        <a:lstStyle/>
        <a:p>
          <a:endParaRPr lang="es-EC"/>
        </a:p>
      </dgm:t>
    </dgm:pt>
    <dgm:pt modelId="{BA39A712-8432-445B-99EB-33D0120ABF0E}" type="pres">
      <dgm:prSet presAssocID="{0A41F9E3-D1BE-4065-AED0-01A664A2DE3E}" presName="linear" presStyleCnt="0">
        <dgm:presLayoutVars>
          <dgm:dir/>
          <dgm:animLvl val="lvl"/>
          <dgm:resizeHandles val="exact"/>
        </dgm:presLayoutVars>
      </dgm:prSet>
      <dgm:spPr/>
    </dgm:pt>
    <dgm:pt modelId="{57FBFE1E-E629-44AA-93A1-FA409963D406}" type="pres">
      <dgm:prSet presAssocID="{1DB0DCBC-76A5-4B20-9580-10DB7E350A40}" presName="parentLin" presStyleCnt="0"/>
      <dgm:spPr/>
    </dgm:pt>
    <dgm:pt modelId="{4D04838C-2A94-4925-9124-9B784AE04190}" type="pres">
      <dgm:prSet presAssocID="{1DB0DCBC-76A5-4B20-9580-10DB7E350A40}" presName="parentLeftMargin" presStyleLbl="node1" presStyleIdx="0" presStyleCnt="3"/>
      <dgm:spPr/>
    </dgm:pt>
    <dgm:pt modelId="{CF78D1D7-B9F8-4BC5-A00C-54F198C4F10D}" type="pres">
      <dgm:prSet presAssocID="{1DB0DCBC-76A5-4B20-9580-10DB7E350A40}" presName="parentText" presStyleLbl="node1" presStyleIdx="0" presStyleCnt="3">
        <dgm:presLayoutVars>
          <dgm:chMax val="0"/>
          <dgm:bulletEnabled val="1"/>
        </dgm:presLayoutVars>
      </dgm:prSet>
      <dgm:spPr/>
    </dgm:pt>
    <dgm:pt modelId="{1C36F0A6-ECD1-4567-9CFB-2426E3138957}" type="pres">
      <dgm:prSet presAssocID="{1DB0DCBC-76A5-4B20-9580-10DB7E350A40}" presName="negativeSpace" presStyleCnt="0"/>
      <dgm:spPr/>
    </dgm:pt>
    <dgm:pt modelId="{6D5617BA-69A9-4419-9408-8BB8DD2E0AFA}" type="pres">
      <dgm:prSet presAssocID="{1DB0DCBC-76A5-4B20-9580-10DB7E350A40}" presName="childText" presStyleLbl="conFgAcc1" presStyleIdx="0" presStyleCnt="3">
        <dgm:presLayoutVars>
          <dgm:bulletEnabled val="1"/>
        </dgm:presLayoutVars>
      </dgm:prSet>
      <dgm:spPr/>
    </dgm:pt>
    <dgm:pt modelId="{5C5A24BF-5AF9-4A08-BDD2-8CF068FA685F}" type="pres">
      <dgm:prSet presAssocID="{B6CCB8AE-1314-4BA7-9F59-2C2F7325D4BE}" presName="spaceBetweenRectangles" presStyleCnt="0"/>
      <dgm:spPr/>
    </dgm:pt>
    <dgm:pt modelId="{EA6A20CD-F116-4330-92FD-12D30BA65FC4}" type="pres">
      <dgm:prSet presAssocID="{B50C02DD-E235-4146-8D6F-528B24E50DD3}" presName="parentLin" presStyleCnt="0"/>
      <dgm:spPr/>
    </dgm:pt>
    <dgm:pt modelId="{B7113262-C17A-42FA-9924-636A00A59501}" type="pres">
      <dgm:prSet presAssocID="{B50C02DD-E235-4146-8D6F-528B24E50DD3}" presName="parentLeftMargin" presStyleLbl="node1" presStyleIdx="0" presStyleCnt="3"/>
      <dgm:spPr/>
    </dgm:pt>
    <dgm:pt modelId="{D8327913-1980-4844-8310-D319B50C198C}" type="pres">
      <dgm:prSet presAssocID="{B50C02DD-E235-4146-8D6F-528B24E50DD3}" presName="parentText" presStyleLbl="node1" presStyleIdx="1" presStyleCnt="3">
        <dgm:presLayoutVars>
          <dgm:chMax val="0"/>
          <dgm:bulletEnabled val="1"/>
        </dgm:presLayoutVars>
      </dgm:prSet>
      <dgm:spPr/>
    </dgm:pt>
    <dgm:pt modelId="{D3000EB4-3F57-46D7-AAE3-03D80116DF69}" type="pres">
      <dgm:prSet presAssocID="{B50C02DD-E235-4146-8D6F-528B24E50DD3}" presName="negativeSpace" presStyleCnt="0"/>
      <dgm:spPr/>
    </dgm:pt>
    <dgm:pt modelId="{2B95F296-2814-49BD-8816-58DEA0A7C384}" type="pres">
      <dgm:prSet presAssocID="{B50C02DD-E235-4146-8D6F-528B24E50DD3}" presName="childText" presStyleLbl="conFgAcc1" presStyleIdx="1" presStyleCnt="3">
        <dgm:presLayoutVars>
          <dgm:bulletEnabled val="1"/>
        </dgm:presLayoutVars>
      </dgm:prSet>
      <dgm:spPr/>
    </dgm:pt>
    <dgm:pt modelId="{2F301D7B-FA5A-42A8-92A0-941315A5EA98}" type="pres">
      <dgm:prSet presAssocID="{03BA563B-563D-4CF6-A32A-EA91684C8529}" presName="spaceBetweenRectangles" presStyleCnt="0"/>
      <dgm:spPr/>
    </dgm:pt>
    <dgm:pt modelId="{30C3AA38-C2A9-4D1E-903D-C00710201127}" type="pres">
      <dgm:prSet presAssocID="{BE4E1E43-CDC7-4E1B-8001-FC85CB4D7024}" presName="parentLin" presStyleCnt="0"/>
      <dgm:spPr/>
    </dgm:pt>
    <dgm:pt modelId="{5965A69A-BF77-472A-BCB6-E8E2EA1F585F}" type="pres">
      <dgm:prSet presAssocID="{BE4E1E43-CDC7-4E1B-8001-FC85CB4D7024}" presName="parentLeftMargin" presStyleLbl="node1" presStyleIdx="1" presStyleCnt="3"/>
      <dgm:spPr/>
    </dgm:pt>
    <dgm:pt modelId="{6D860A19-5F75-4E42-976B-A46FBABEF81C}" type="pres">
      <dgm:prSet presAssocID="{BE4E1E43-CDC7-4E1B-8001-FC85CB4D7024}" presName="parentText" presStyleLbl="node1" presStyleIdx="2" presStyleCnt="3">
        <dgm:presLayoutVars>
          <dgm:chMax val="0"/>
          <dgm:bulletEnabled val="1"/>
        </dgm:presLayoutVars>
      </dgm:prSet>
      <dgm:spPr/>
    </dgm:pt>
    <dgm:pt modelId="{0615AEC7-4F2E-48FB-BDB2-9F0BF144EA6B}" type="pres">
      <dgm:prSet presAssocID="{BE4E1E43-CDC7-4E1B-8001-FC85CB4D7024}" presName="negativeSpace" presStyleCnt="0"/>
      <dgm:spPr/>
    </dgm:pt>
    <dgm:pt modelId="{CA896AA6-9616-4E36-9200-C9BB019C23D3}" type="pres">
      <dgm:prSet presAssocID="{BE4E1E43-CDC7-4E1B-8001-FC85CB4D7024}" presName="childText" presStyleLbl="conFgAcc1" presStyleIdx="2" presStyleCnt="3">
        <dgm:presLayoutVars>
          <dgm:bulletEnabled val="1"/>
        </dgm:presLayoutVars>
      </dgm:prSet>
      <dgm:spPr/>
    </dgm:pt>
  </dgm:ptLst>
  <dgm:cxnLst>
    <dgm:cxn modelId="{780D0C17-7DDF-48A2-BF45-FD1ADF11E487}" srcId="{0A41F9E3-D1BE-4065-AED0-01A664A2DE3E}" destId="{1DB0DCBC-76A5-4B20-9580-10DB7E350A40}" srcOrd="0" destOrd="0" parTransId="{4E507DC2-F47D-4131-B6B3-2CF076816452}" sibTransId="{B6CCB8AE-1314-4BA7-9F59-2C2F7325D4BE}"/>
    <dgm:cxn modelId="{A09A3129-3534-4AE9-B727-C270AEBF107B}" srcId="{0A41F9E3-D1BE-4065-AED0-01A664A2DE3E}" destId="{BE4E1E43-CDC7-4E1B-8001-FC85CB4D7024}" srcOrd="2" destOrd="0" parTransId="{A212AAE3-9B5F-47CE-B1AF-E22310F95DBB}" sibTransId="{8CE4CD5F-61F7-451A-8254-656A84100087}"/>
    <dgm:cxn modelId="{90B3105E-DB1F-42A1-AC50-D342D33599C1}" type="presOf" srcId="{1DB0DCBC-76A5-4B20-9580-10DB7E350A40}" destId="{CF78D1D7-B9F8-4BC5-A00C-54F198C4F10D}" srcOrd="1" destOrd="0" presId="urn:microsoft.com/office/officeart/2005/8/layout/list1"/>
    <dgm:cxn modelId="{B8BF8749-0F83-4408-B450-267770485437}" type="presOf" srcId="{BE4E1E43-CDC7-4E1B-8001-FC85CB4D7024}" destId="{5965A69A-BF77-472A-BCB6-E8E2EA1F585F}" srcOrd="0" destOrd="0" presId="urn:microsoft.com/office/officeart/2005/8/layout/list1"/>
    <dgm:cxn modelId="{887A084A-2B3F-4503-BDFC-D388370B9F01}" type="presOf" srcId="{B50C02DD-E235-4146-8D6F-528B24E50DD3}" destId="{D8327913-1980-4844-8310-D319B50C198C}" srcOrd="1" destOrd="0" presId="urn:microsoft.com/office/officeart/2005/8/layout/list1"/>
    <dgm:cxn modelId="{2D5BB78D-87C5-4D2C-97FF-F1036380C319}" type="presOf" srcId="{BE4E1E43-CDC7-4E1B-8001-FC85CB4D7024}" destId="{6D860A19-5F75-4E42-976B-A46FBABEF81C}" srcOrd="1" destOrd="0" presId="urn:microsoft.com/office/officeart/2005/8/layout/list1"/>
    <dgm:cxn modelId="{16ED71A6-CABF-49B7-965C-BD550AB7B480}" srcId="{0A41F9E3-D1BE-4065-AED0-01A664A2DE3E}" destId="{B50C02DD-E235-4146-8D6F-528B24E50DD3}" srcOrd="1" destOrd="0" parTransId="{F4F81B73-9C7B-4311-9589-EC8547F356D8}" sibTransId="{03BA563B-563D-4CF6-A32A-EA91684C8529}"/>
    <dgm:cxn modelId="{D48F2CC6-788F-4959-B1FC-51C50A744737}" type="presOf" srcId="{1DB0DCBC-76A5-4B20-9580-10DB7E350A40}" destId="{4D04838C-2A94-4925-9124-9B784AE04190}" srcOrd="0" destOrd="0" presId="urn:microsoft.com/office/officeart/2005/8/layout/list1"/>
    <dgm:cxn modelId="{C3881DE7-8CB4-4800-97F5-48EF56457E09}" type="presOf" srcId="{0A41F9E3-D1BE-4065-AED0-01A664A2DE3E}" destId="{BA39A712-8432-445B-99EB-33D0120ABF0E}" srcOrd="0" destOrd="0" presId="urn:microsoft.com/office/officeart/2005/8/layout/list1"/>
    <dgm:cxn modelId="{769858EE-78DA-46AA-A685-5A86807A2085}" type="presOf" srcId="{B50C02DD-E235-4146-8D6F-528B24E50DD3}" destId="{B7113262-C17A-42FA-9924-636A00A59501}" srcOrd="0" destOrd="0" presId="urn:microsoft.com/office/officeart/2005/8/layout/list1"/>
    <dgm:cxn modelId="{430D0AB5-FE94-4F5C-AC0B-C067113413B6}" type="presParOf" srcId="{BA39A712-8432-445B-99EB-33D0120ABF0E}" destId="{57FBFE1E-E629-44AA-93A1-FA409963D406}" srcOrd="0" destOrd="0" presId="urn:microsoft.com/office/officeart/2005/8/layout/list1"/>
    <dgm:cxn modelId="{56499BA8-347B-47D5-A954-B1EDEBD9C79F}" type="presParOf" srcId="{57FBFE1E-E629-44AA-93A1-FA409963D406}" destId="{4D04838C-2A94-4925-9124-9B784AE04190}" srcOrd="0" destOrd="0" presId="urn:microsoft.com/office/officeart/2005/8/layout/list1"/>
    <dgm:cxn modelId="{B96BC3F1-FB8E-4B5F-83D7-242EE26318BE}" type="presParOf" srcId="{57FBFE1E-E629-44AA-93A1-FA409963D406}" destId="{CF78D1D7-B9F8-4BC5-A00C-54F198C4F10D}" srcOrd="1" destOrd="0" presId="urn:microsoft.com/office/officeart/2005/8/layout/list1"/>
    <dgm:cxn modelId="{17E134C5-B274-443E-A46D-51D786B13791}" type="presParOf" srcId="{BA39A712-8432-445B-99EB-33D0120ABF0E}" destId="{1C36F0A6-ECD1-4567-9CFB-2426E3138957}" srcOrd="1" destOrd="0" presId="urn:microsoft.com/office/officeart/2005/8/layout/list1"/>
    <dgm:cxn modelId="{D18B16B9-A351-42B0-BE99-8E1BCB9C79F0}" type="presParOf" srcId="{BA39A712-8432-445B-99EB-33D0120ABF0E}" destId="{6D5617BA-69A9-4419-9408-8BB8DD2E0AFA}" srcOrd="2" destOrd="0" presId="urn:microsoft.com/office/officeart/2005/8/layout/list1"/>
    <dgm:cxn modelId="{5BB5F294-892F-40EE-A919-16F59CB5ACB6}" type="presParOf" srcId="{BA39A712-8432-445B-99EB-33D0120ABF0E}" destId="{5C5A24BF-5AF9-4A08-BDD2-8CF068FA685F}" srcOrd="3" destOrd="0" presId="urn:microsoft.com/office/officeart/2005/8/layout/list1"/>
    <dgm:cxn modelId="{9F7BB93C-95F7-45E8-9459-D1936889014D}" type="presParOf" srcId="{BA39A712-8432-445B-99EB-33D0120ABF0E}" destId="{EA6A20CD-F116-4330-92FD-12D30BA65FC4}" srcOrd="4" destOrd="0" presId="urn:microsoft.com/office/officeart/2005/8/layout/list1"/>
    <dgm:cxn modelId="{507FCB54-7B12-4478-A09F-8F5A9E60FBD7}" type="presParOf" srcId="{EA6A20CD-F116-4330-92FD-12D30BA65FC4}" destId="{B7113262-C17A-42FA-9924-636A00A59501}" srcOrd="0" destOrd="0" presId="urn:microsoft.com/office/officeart/2005/8/layout/list1"/>
    <dgm:cxn modelId="{0190FE8B-9646-4188-9BBC-CCD991ACDD35}" type="presParOf" srcId="{EA6A20CD-F116-4330-92FD-12D30BA65FC4}" destId="{D8327913-1980-4844-8310-D319B50C198C}" srcOrd="1" destOrd="0" presId="urn:microsoft.com/office/officeart/2005/8/layout/list1"/>
    <dgm:cxn modelId="{42483953-24E6-4A3D-A981-472073BCABB0}" type="presParOf" srcId="{BA39A712-8432-445B-99EB-33D0120ABF0E}" destId="{D3000EB4-3F57-46D7-AAE3-03D80116DF69}" srcOrd="5" destOrd="0" presId="urn:microsoft.com/office/officeart/2005/8/layout/list1"/>
    <dgm:cxn modelId="{BD21D4D1-9279-4202-AEAE-88E695576575}" type="presParOf" srcId="{BA39A712-8432-445B-99EB-33D0120ABF0E}" destId="{2B95F296-2814-49BD-8816-58DEA0A7C384}" srcOrd="6" destOrd="0" presId="urn:microsoft.com/office/officeart/2005/8/layout/list1"/>
    <dgm:cxn modelId="{F67F3882-51E5-48BD-A28B-13CA8AD170C7}" type="presParOf" srcId="{BA39A712-8432-445B-99EB-33D0120ABF0E}" destId="{2F301D7B-FA5A-42A8-92A0-941315A5EA98}" srcOrd="7" destOrd="0" presId="urn:microsoft.com/office/officeart/2005/8/layout/list1"/>
    <dgm:cxn modelId="{97203A28-AFA8-458F-84F2-05CA1F7CC4D0}" type="presParOf" srcId="{BA39A712-8432-445B-99EB-33D0120ABF0E}" destId="{30C3AA38-C2A9-4D1E-903D-C00710201127}" srcOrd="8" destOrd="0" presId="urn:microsoft.com/office/officeart/2005/8/layout/list1"/>
    <dgm:cxn modelId="{E6ADAF0B-E630-4361-AD99-038FBED21195}" type="presParOf" srcId="{30C3AA38-C2A9-4D1E-903D-C00710201127}" destId="{5965A69A-BF77-472A-BCB6-E8E2EA1F585F}" srcOrd="0" destOrd="0" presId="urn:microsoft.com/office/officeart/2005/8/layout/list1"/>
    <dgm:cxn modelId="{0D75AC46-5E48-41FE-BA5B-E5F87D830357}" type="presParOf" srcId="{30C3AA38-C2A9-4D1E-903D-C00710201127}" destId="{6D860A19-5F75-4E42-976B-A46FBABEF81C}" srcOrd="1" destOrd="0" presId="urn:microsoft.com/office/officeart/2005/8/layout/list1"/>
    <dgm:cxn modelId="{467768B5-483E-4955-9EE3-FFC31BAF48FF}" type="presParOf" srcId="{BA39A712-8432-445B-99EB-33D0120ABF0E}" destId="{0615AEC7-4F2E-48FB-BDB2-9F0BF144EA6B}" srcOrd="9" destOrd="0" presId="urn:microsoft.com/office/officeart/2005/8/layout/list1"/>
    <dgm:cxn modelId="{2F4EB0FA-8B96-482E-8D43-93D4035ECB06}" type="presParOf" srcId="{BA39A712-8432-445B-99EB-33D0120ABF0E}" destId="{CA896AA6-9616-4E36-9200-C9BB019C23D3}"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25F3EA-2A17-4C74-8CC9-43C7D1DCFB7A}" type="doc">
      <dgm:prSet loTypeId="urn:microsoft.com/office/officeart/2009/3/layout/PlusandMinus" loCatId="relationship" qsTypeId="urn:microsoft.com/office/officeart/2005/8/quickstyle/simple1" qsCatId="simple" csTypeId="urn:microsoft.com/office/officeart/2005/8/colors/accent0_1" csCatId="mainScheme" phldr="1"/>
      <dgm:spPr/>
      <dgm:t>
        <a:bodyPr/>
        <a:lstStyle/>
        <a:p>
          <a:endParaRPr lang="es-EC"/>
        </a:p>
      </dgm:t>
    </dgm:pt>
    <dgm:pt modelId="{04047A91-FAF7-4CD4-843E-F5618B196BB2}">
      <dgm:prSet phldrT="[Texto]"/>
      <dgm:spPr/>
      <dgm:t>
        <a:bodyPr/>
        <a:lstStyle/>
        <a:p>
          <a:r>
            <a:rPr lang="es-EC" b="1" dirty="0"/>
            <a:t>Participante: </a:t>
          </a:r>
          <a:r>
            <a:rPr lang="es-EC" b="0" dirty="0"/>
            <a:t>Para obtener los datos el investigador se incluye en el grupo.</a:t>
          </a:r>
        </a:p>
        <a:p>
          <a:r>
            <a:rPr lang="es-EC" b="0" dirty="0"/>
            <a:t>Desde adentro</a:t>
          </a:r>
        </a:p>
        <a:p>
          <a:endParaRPr lang="es-EC" b="0" dirty="0"/>
        </a:p>
        <a:p>
          <a:endParaRPr lang="es-EC" b="1" dirty="0"/>
        </a:p>
      </dgm:t>
    </dgm:pt>
    <dgm:pt modelId="{379C141A-1921-4431-B6C2-14A8BC6409A8}" type="parTrans" cxnId="{5C0CCE72-6567-44C0-A745-500D657CD668}">
      <dgm:prSet/>
      <dgm:spPr/>
      <dgm:t>
        <a:bodyPr/>
        <a:lstStyle/>
        <a:p>
          <a:endParaRPr lang="es-EC"/>
        </a:p>
      </dgm:t>
    </dgm:pt>
    <dgm:pt modelId="{23D56CE8-898A-4825-AEE7-C72E558F3BE6}" type="sibTrans" cxnId="{5C0CCE72-6567-44C0-A745-500D657CD668}">
      <dgm:prSet/>
      <dgm:spPr/>
      <dgm:t>
        <a:bodyPr/>
        <a:lstStyle/>
        <a:p>
          <a:endParaRPr lang="es-EC"/>
        </a:p>
      </dgm:t>
    </dgm:pt>
    <dgm:pt modelId="{76CE3BAD-722A-4FB9-95F1-25CA79621F2E}">
      <dgm:prSet phldrT="[Texto]"/>
      <dgm:spPr/>
      <dgm:t>
        <a:bodyPr/>
        <a:lstStyle/>
        <a:p>
          <a:r>
            <a:rPr lang="es-EC" b="1" dirty="0"/>
            <a:t>No participante: </a:t>
          </a:r>
          <a:r>
            <a:rPr lang="es-EC" b="0" dirty="0"/>
            <a:t>Sin intervenir para nada en el grupo social.</a:t>
          </a:r>
        </a:p>
        <a:p>
          <a:r>
            <a:rPr lang="es-EC" b="0" dirty="0"/>
            <a:t>Desde afuera</a:t>
          </a:r>
        </a:p>
      </dgm:t>
    </dgm:pt>
    <dgm:pt modelId="{78F0C783-1203-40BC-BAFA-EE42C7630611}" type="parTrans" cxnId="{D1D46C9A-C5CB-4F41-B96D-139B7F1B4F64}">
      <dgm:prSet/>
      <dgm:spPr/>
      <dgm:t>
        <a:bodyPr/>
        <a:lstStyle/>
        <a:p>
          <a:endParaRPr lang="es-EC"/>
        </a:p>
      </dgm:t>
    </dgm:pt>
    <dgm:pt modelId="{5BED7D05-834B-4D65-ACDD-C7820F75BFF0}" type="sibTrans" cxnId="{D1D46C9A-C5CB-4F41-B96D-139B7F1B4F64}">
      <dgm:prSet/>
      <dgm:spPr/>
      <dgm:t>
        <a:bodyPr/>
        <a:lstStyle/>
        <a:p>
          <a:endParaRPr lang="es-EC"/>
        </a:p>
      </dgm:t>
    </dgm:pt>
    <dgm:pt modelId="{73DED404-D386-4B26-AA3C-958144E70170}" type="pres">
      <dgm:prSet presAssocID="{ED25F3EA-2A17-4C74-8CC9-43C7D1DCFB7A}" presName="Name0" presStyleCnt="0">
        <dgm:presLayoutVars>
          <dgm:chMax val="2"/>
          <dgm:chPref val="2"/>
          <dgm:dir/>
          <dgm:animOne/>
          <dgm:resizeHandles val="exact"/>
        </dgm:presLayoutVars>
      </dgm:prSet>
      <dgm:spPr/>
    </dgm:pt>
    <dgm:pt modelId="{F795DFED-1F12-4ABA-A733-A67839E0A25E}" type="pres">
      <dgm:prSet presAssocID="{ED25F3EA-2A17-4C74-8CC9-43C7D1DCFB7A}" presName="Background" presStyleLbl="bgImgPlace1" presStyleIdx="0" presStyleCnt="1"/>
      <dgm:spPr/>
    </dgm:pt>
    <dgm:pt modelId="{CB9A2D5F-2BA5-4250-9D22-6504890F4948}" type="pres">
      <dgm:prSet presAssocID="{ED25F3EA-2A17-4C74-8CC9-43C7D1DCFB7A}" presName="ParentText1" presStyleLbl="revTx" presStyleIdx="0" presStyleCnt="2">
        <dgm:presLayoutVars>
          <dgm:chMax val="0"/>
          <dgm:chPref val="0"/>
          <dgm:bulletEnabled val="1"/>
        </dgm:presLayoutVars>
      </dgm:prSet>
      <dgm:spPr/>
    </dgm:pt>
    <dgm:pt modelId="{D3356AC4-E28D-4475-A607-70A3927A8B3A}" type="pres">
      <dgm:prSet presAssocID="{ED25F3EA-2A17-4C74-8CC9-43C7D1DCFB7A}" presName="ParentText2" presStyleLbl="revTx" presStyleIdx="1" presStyleCnt="2">
        <dgm:presLayoutVars>
          <dgm:chMax val="0"/>
          <dgm:chPref val="0"/>
          <dgm:bulletEnabled val="1"/>
        </dgm:presLayoutVars>
      </dgm:prSet>
      <dgm:spPr/>
    </dgm:pt>
    <dgm:pt modelId="{99303D38-3D89-43F7-BDBD-F141E6C528EF}" type="pres">
      <dgm:prSet presAssocID="{ED25F3EA-2A17-4C74-8CC9-43C7D1DCFB7A}" presName="Plus" presStyleLbl="alignNode1" presStyleIdx="0" presStyleCnt="2"/>
      <dgm:spPr/>
    </dgm:pt>
    <dgm:pt modelId="{27D62125-0D13-479C-84F1-A0448F43A794}" type="pres">
      <dgm:prSet presAssocID="{ED25F3EA-2A17-4C74-8CC9-43C7D1DCFB7A}" presName="Minus" presStyleLbl="alignNode1" presStyleIdx="1" presStyleCnt="2"/>
      <dgm:spPr/>
    </dgm:pt>
    <dgm:pt modelId="{B89D5247-6BE8-4C77-A9FD-594FA3AF9109}" type="pres">
      <dgm:prSet presAssocID="{ED25F3EA-2A17-4C74-8CC9-43C7D1DCFB7A}" presName="Divider" presStyleLbl="parChTrans1D1" presStyleIdx="0" presStyleCnt="1" custFlipHor="1" custScaleX="2000000" custScaleY="99665"/>
      <dgm:spPr/>
    </dgm:pt>
  </dgm:ptLst>
  <dgm:cxnLst>
    <dgm:cxn modelId="{BE52BF2C-422B-4156-9423-AB7D28A57B5C}" type="presOf" srcId="{76CE3BAD-722A-4FB9-95F1-25CA79621F2E}" destId="{D3356AC4-E28D-4475-A607-70A3927A8B3A}" srcOrd="0" destOrd="0" presId="urn:microsoft.com/office/officeart/2009/3/layout/PlusandMinus"/>
    <dgm:cxn modelId="{5B5D884F-54BF-40AE-89D8-FB045E8E8152}" type="presOf" srcId="{ED25F3EA-2A17-4C74-8CC9-43C7D1DCFB7A}" destId="{73DED404-D386-4B26-AA3C-958144E70170}" srcOrd="0" destOrd="0" presId="urn:microsoft.com/office/officeart/2009/3/layout/PlusandMinus"/>
    <dgm:cxn modelId="{5C0CCE72-6567-44C0-A745-500D657CD668}" srcId="{ED25F3EA-2A17-4C74-8CC9-43C7D1DCFB7A}" destId="{04047A91-FAF7-4CD4-843E-F5618B196BB2}" srcOrd="0" destOrd="0" parTransId="{379C141A-1921-4431-B6C2-14A8BC6409A8}" sibTransId="{23D56CE8-898A-4825-AEE7-C72E558F3BE6}"/>
    <dgm:cxn modelId="{D1D46C9A-C5CB-4F41-B96D-139B7F1B4F64}" srcId="{ED25F3EA-2A17-4C74-8CC9-43C7D1DCFB7A}" destId="{76CE3BAD-722A-4FB9-95F1-25CA79621F2E}" srcOrd="1" destOrd="0" parTransId="{78F0C783-1203-40BC-BAFA-EE42C7630611}" sibTransId="{5BED7D05-834B-4D65-ACDD-C7820F75BFF0}"/>
    <dgm:cxn modelId="{05C74AE7-9571-4588-AD4D-7E868958A530}" type="presOf" srcId="{04047A91-FAF7-4CD4-843E-F5618B196BB2}" destId="{CB9A2D5F-2BA5-4250-9D22-6504890F4948}" srcOrd="0" destOrd="0" presId="urn:microsoft.com/office/officeart/2009/3/layout/PlusandMinus"/>
    <dgm:cxn modelId="{54DBE5FC-47AA-4C7F-B017-D4789DA93A8C}" type="presParOf" srcId="{73DED404-D386-4B26-AA3C-958144E70170}" destId="{F795DFED-1F12-4ABA-A733-A67839E0A25E}" srcOrd="0" destOrd="0" presId="urn:microsoft.com/office/officeart/2009/3/layout/PlusandMinus"/>
    <dgm:cxn modelId="{6AB601C5-C32A-4EBA-AFF6-452498A3ABCE}" type="presParOf" srcId="{73DED404-D386-4B26-AA3C-958144E70170}" destId="{CB9A2D5F-2BA5-4250-9D22-6504890F4948}" srcOrd="1" destOrd="0" presId="urn:microsoft.com/office/officeart/2009/3/layout/PlusandMinus"/>
    <dgm:cxn modelId="{46F7CDEF-9BBB-433A-8135-AC15D45AB0E9}" type="presParOf" srcId="{73DED404-D386-4B26-AA3C-958144E70170}" destId="{D3356AC4-E28D-4475-A607-70A3927A8B3A}" srcOrd="2" destOrd="0" presId="urn:microsoft.com/office/officeart/2009/3/layout/PlusandMinus"/>
    <dgm:cxn modelId="{9C71B4E6-F7F0-4272-B663-92C6CC713342}" type="presParOf" srcId="{73DED404-D386-4B26-AA3C-958144E70170}" destId="{99303D38-3D89-43F7-BDBD-F141E6C528EF}" srcOrd="3" destOrd="0" presId="urn:microsoft.com/office/officeart/2009/3/layout/PlusandMinus"/>
    <dgm:cxn modelId="{E39CC539-2069-4503-8714-3069B7CA5221}" type="presParOf" srcId="{73DED404-D386-4B26-AA3C-958144E70170}" destId="{27D62125-0D13-479C-84F1-A0448F43A794}" srcOrd="4" destOrd="0" presId="urn:microsoft.com/office/officeart/2009/3/layout/PlusandMinus"/>
    <dgm:cxn modelId="{338402B3-31CD-4FCB-88A3-A52601E16DB4}" type="presParOf" srcId="{73DED404-D386-4B26-AA3C-958144E70170}" destId="{B89D5247-6BE8-4C77-A9FD-594FA3AF9109}" srcOrd="5" destOrd="0" presId="urn:microsoft.com/office/officeart/2009/3/layout/PlusandMinu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176D9DDF-9234-4CD1-B8D6-F64DB48C1D21}" type="doc">
      <dgm:prSet loTypeId="urn:microsoft.com/office/officeart/2005/8/layout/hList1" loCatId="list" qsTypeId="urn:microsoft.com/office/officeart/2005/8/quickstyle/simple1" qsCatId="simple" csTypeId="urn:microsoft.com/office/officeart/2005/8/colors/accent3_1" csCatId="accent3" phldr="1"/>
      <dgm:spPr/>
      <dgm:t>
        <a:bodyPr/>
        <a:lstStyle/>
        <a:p>
          <a:endParaRPr lang="es-EC"/>
        </a:p>
      </dgm:t>
    </dgm:pt>
    <dgm:pt modelId="{3B3EE1C1-5FDE-4602-B472-C589410277AB}">
      <dgm:prSet phldrT="[Texto]" custT="1"/>
      <dgm:spPr/>
      <dgm:t>
        <a:bodyPr/>
        <a:lstStyle/>
        <a:p>
          <a:r>
            <a:rPr lang="es-EC" sz="1800" b="1" dirty="0"/>
            <a:t>Decisiones sobre el contenido de las preguntas</a:t>
          </a:r>
        </a:p>
      </dgm:t>
    </dgm:pt>
    <dgm:pt modelId="{6960FE85-1620-46EB-8E4B-A03CC37DA6A3}" type="parTrans" cxnId="{94AC5529-879F-4FBE-9FD9-FA35D0C4666E}">
      <dgm:prSet/>
      <dgm:spPr/>
      <dgm:t>
        <a:bodyPr/>
        <a:lstStyle/>
        <a:p>
          <a:endParaRPr lang="es-EC"/>
        </a:p>
      </dgm:t>
    </dgm:pt>
    <dgm:pt modelId="{846C2C55-35D4-4C4C-B346-6A1433B7460F}" type="sibTrans" cxnId="{94AC5529-879F-4FBE-9FD9-FA35D0C4666E}">
      <dgm:prSet/>
      <dgm:spPr/>
      <dgm:t>
        <a:bodyPr/>
        <a:lstStyle/>
        <a:p>
          <a:endParaRPr lang="es-EC"/>
        </a:p>
      </dgm:t>
    </dgm:pt>
    <dgm:pt modelId="{F1E601D8-8F43-4F45-8348-816424B1BFC2}">
      <dgm:prSet phldrT="[Texto]" custT="1"/>
      <dgm:spPr/>
      <dgm:t>
        <a:bodyPr/>
        <a:lstStyle/>
        <a:p>
          <a:r>
            <a:rPr lang="es-EC" sz="1800" dirty="0"/>
            <a:t>¿Es necesaria la pregunta? ¿Será útil?</a:t>
          </a:r>
        </a:p>
      </dgm:t>
    </dgm:pt>
    <dgm:pt modelId="{C6B9581E-EEF8-4258-8ED8-CA7E680DC63C}" type="parTrans" cxnId="{448B5911-5F66-42DA-B5BD-94C7C794D095}">
      <dgm:prSet/>
      <dgm:spPr/>
      <dgm:t>
        <a:bodyPr/>
        <a:lstStyle/>
        <a:p>
          <a:endParaRPr lang="es-EC"/>
        </a:p>
      </dgm:t>
    </dgm:pt>
    <dgm:pt modelId="{4C60F3BA-9DE1-4779-97C6-955F95E52BB8}" type="sibTrans" cxnId="{448B5911-5F66-42DA-B5BD-94C7C794D095}">
      <dgm:prSet/>
      <dgm:spPr/>
      <dgm:t>
        <a:bodyPr/>
        <a:lstStyle/>
        <a:p>
          <a:endParaRPr lang="es-EC"/>
        </a:p>
      </dgm:t>
    </dgm:pt>
    <dgm:pt modelId="{C2BA7279-14AB-44C1-A0D5-C32DD7B5DF70}">
      <dgm:prSet phldrT="[Texto]" custT="1"/>
      <dgm:spPr/>
      <dgm:t>
        <a:bodyPr/>
        <a:lstStyle/>
        <a:p>
          <a:r>
            <a:rPr lang="es-EC" sz="1800" dirty="0"/>
            <a:t>¿Necesita la pregunta ser más concreta, específica e íntimamente ligada con la experiencia personal del informante?</a:t>
          </a:r>
        </a:p>
      </dgm:t>
    </dgm:pt>
    <dgm:pt modelId="{033C9B7C-8028-4BFA-8327-B8DA66091E80}" type="parTrans" cxnId="{18658F4B-9A92-431C-9659-EC3DC68148C3}">
      <dgm:prSet/>
      <dgm:spPr/>
      <dgm:t>
        <a:bodyPr/>
        <a:lstStyle/>
        <a:p>
          <a:endParaRPr lang="es-EC"/>
        </a:p>
      </dgm:t>
    </dgm:pt>
    <dgm:pt modelId="{CF3268FB-319F-4B10-AFD4-1290E8193EEF}" type="sibTrans" cxnId="{18658F4B-9A92-431C-9659-EC3DC68148C3}">
      <dgm:prSet/>
      <dgm:spPr/>
      <dgm:t>
        <a:bodyPr/>
        <a:lstStyle/>
        <a:p>
          <a:endParaRPr lang="es-EC"/>
        </a:p>
      </dgm:t>
    </dgm:pt>
    <dgm:pt modelId="{4EE38076-5EBC-4C55-9F88-CD81844AC3FE}">
      <dgm:prSet phldrT="[Texto]" custT="1"/>
      <dgm:spPr/>
      <dgm:t>
        <a:bodyPr/>
        <a:lstStyle/>
        <a:p>
          <a:r>
            <a:rPr lang="es-EC" sz="1800" b="1" dirty="0"/>
            <a:t>Decisiones sobre la redacción de las preguntas</a:t>
          </a:r>
        </a:p>
      </dgm:t>
    </dgm:pt>
    <dgm:pt modelId="{E2AC4EF3-13E9-40FE-AAD8-70407B1B000D}" type="parTrans" cxnId="{B145DC23-41F7-47BD-B3BC-E0BE4297EBE0}">
      <dgm:prSet/>
      <dgm:spPr/>
      <dgm:t>
        <a:bodyPr/>
        <a:lstStyle/>
        <a:p>
          <a:endParaRPr lang="es-EC"/>
        </a:p>
      </dgm:t>
    </dgm:pt>
    <dgm:pt modelId="{7C057888-BF04-47CC-B7E8-70CD227F4776}" type="sibTrans" cxnId="{B145DC23-41F7-47BD-B3BC-E0BE4297EBE0}">
      <dgm:prSet/>
      <dgm:spPr/>
      <dgm:t>
        <a:bodyPr/>
        <a:lstStyle/>
        <a:p>
          <a:endParaRPr lang="es-EC"/>
        </a:p>
      </dgm:t>
    </dgm:pt>
    <dgm:pt modelId="{305E78A7-FF04-4BAD-9EC2-FF1044D83D14}">
      <dgm:prSet phldrT="[Texto]" custT="1"/>
      <dgm:spPr/>
      <dgm:t>
        <a:bodyPr/>
        <a:lstStyle/>
        <a:p>
          <a:r>
            <a:rPr lang="es-EC" sz="1800" dirty="0"/>
            <a:t>¿Expresa la pregunta adecuadamente la alternativa con respecto al punto?</a:t>
          </a:r>
        </a:p>
      </dgm:t>
    </dgm:pt>
    <dgm:pt modelId="{057A4F0C-8EC8-45F1-BB3A-B4091D133316}" type="parTrans" cxnId="{1D3B172D-4DA5-47D7-8327-634AAA9069EE}">
      <dgm:prSet/>
      <dgm:spPr/>
      <dgm:t>
        <a:bodyPr/>
        <a:lstStyle/>
        <a:p>
          <a:endParaRPr lang="es-EC"/>
        </a:p>
      </dgm:t>
    </dgm:pt>
    <dgm:pt modelId="{8DC24DE2-93B0-40B1-B020-070AAC9C9B04}" type="sibTrans" cxnId="{1D3B172D-4DA5-47D7-8327-634AAA9069EE}">
      <dgm:prSet/>
      <dgm:spPr/>
      <dgm:t>
        <a:bodyPr/>
        <a:lstStyle/>
        <a:p>
          <a:endParaRPr lang="es-EC"/>
        </a:p>
      </dgm:t>
    </dgm:pt>
    <dgm:pt modelId="{F21B4FED-D511-4BC4-9518-42F629107F24}">
      <dgm:prSet phldrT="[Texto]" custT="1"/>
      <dgm:spPr/>
      <dgm:t>
        <a:bodyPr/>
        <a:lstStyle/>
        <a:p>
          <a:r>
            <a:rPr lang="es-EC" sz="1800" dirty="0"/>
            <a:t>¿Puede preguntarse mejor la cuestión, de manera más directa o más indirecta?</a:t>
          </a:r>
        </a:p>
      </dgm:t>
    </dgm:pt>
    <dgm:pt modelId="{DFED20B2-32CF-432F-B036-3649E803EBFB}" type="parTrans" cxnId="{7903D08A-939E-4E2B-86B6-A5631AAB37B1}">
      <dgm:prSet/>
      <dgm:spPr/>
      <dgm:t>
        <a:bodyPr/>
        <a:lstStyle/>
        <a:p>
          <a:endParaRPr lang="es-EC"/>
        </a:p>
      </dgm:t>
    </dgm:pt>
    <dgm:pt modelId="{92A4C2F9-DA91-4E6D-83C1-4442513AEA56}" type="sibTrans" cxnId="{7903D08A-939E-4E2B-86B6-A5631AAB37B1}">
      <dgm:prSet/>
      <dgm:spPr/>
      <dgm:t>
        <a:bodyPr/>
        <a:lstStyle/>
        <a:p>
          <a:endParaRPr lang="es-EC"/>
        </a:p>
      </dgm:t>
    </dgm:pt>
    <dgm:pt modelId="{9448305A-548B-4052-8468-8542CA7E2D13}">
      <dgm:prSet phldrT="[Texto]" custT="1"/>
      <dgm:spPr/>
      <dgm:t>
        <a:bodyPr/>
        <a:lstStyle/>
        <a:p>
          <a:r>
            <a:rPr lang="es-EC" sz="1800" b="1" dirty="0"/>
            <a:t>Decisiones sobre la forma de respuesta de la pregunta</a:t>
          </a:r>
        </a:p>
      </dgm:t>
    </dgm:pt>
    <dgm:pt modelId="{56B15116-7A47-4ED2-9B14-D7352F56D5B3}" type="parTrans" cxnId="{6DE2D894-FFBF-4A31-88BF-FBF853AC0614}">
      <dgm:prSet/>
      <dgm:spPr/>
      <dgm:t>
        <a:bodyPr/>
        <a:lstStyle/>
        <a:p>
          <a:endParaRPr lang="es-EC"/>
        </a:p>
      </dgm:t>
    </dgm:pt>
    <dgm:pt modelId="{87637B9A-EA6B-413E-AF8E-B6E78E61F61A}" type="sibTrans" cxnId="{6DE2D894-FFBF-4A31-88BF-FBF853AC0614}">
      <dgm:prSet/>
      <dgm:spPr/>
      <dgm:t>
        <a:bodyPr/>
        <a:lstStyle/>
        <a:p>
          <a:endParaRPr lang="es-EC"/>
        </a:p>
      </dgm:t>
    </dgm:pt>
    <dgm:pt modelId="{1A78F856-97B2-4798-933C-FDEBFEBCB3AC}">
      <dgm:prSet phldrT="[Texto]" custT="1"/>
      <dgm:spPr/>
      <dgm:t>
        <a:bodyPr/>
        <a:lstStyle/>
        <a:p>
          <a:r>
            <a:rPr lang="es-EC" sz="1800" dirty="0"/>
            <a:t>¿Puede contestarse mejor la pregunta con un impreso que exija la contestación por una marca (o contestación corta de una o dos palabras, o un número), de respuesta libre o por una marca con contestación ampliatoria?</a:t>
          </a:r>
        </a:p>
      </dgm:t>
    </dgm:pt>
    <dgm:pt modelId="{E60CBC51-1610-429B-9A50-D1B68DEDA7B5}" type="parTrans" cxnId="{33923D74-166D-47D9-AD97-00F7C240D0C4}">
      <dgm:prSet/>
      <dgm:spPr/>
      <dgm:t>
        <a:bodyPr/>
        <a:lstStyle/>
        <a:p>
          <a:endParaRPr lang="es-EC"/>
        </a:p>
      </dgm:t>
    </dgm:pt>
    <dgm:pt modelId="{48BA43B5-7495-4789-BCA9-01DC2D1FC1A9}" type="sibTrans" cxnId="{33923D74-166D-47D9-AD97-00F7C240D0C4}">
      <dgm:prSet/>
      <dgm:spPr/>
      <dgm:t>
        <a:bodyPr/>
        <a:lstStyle/>
        <a:p>
          <a:endParaRPr lang="es-EC"/>
        </a:p>
      </dgm:t>
    </dgm:pt>
    <dgm:pt modelId="{7A4D1E72-ABBD-4923-844D-D37491B905D7}">
      <dgm:prSet phldrT="[Texto]" custT="1"/>
      <dgm:spPr/>
      <dgm:t>
        <a:bodyPr/>
        <a:lstStyle/>
        <a:p>
          <a:r>
            <a:rPr lang="es-EC" sz="1800" b="1" dirty="0"/>
            <a:t>Decisiones sobre la ubicación de la pregunta en la secuencia</a:t>
          </a:r>
        </a:p>
      </dgm:t>
    </dgm:pt>
    <dgm:pt modelId="{0D269EDD-72AE-429C-AE21-A1908A0EFA9D}" type="parTrans" cxnId="{DE77FDD9-690B-46B8-B176-ECC606127B28}">
      <dgm:prSet/>
      <dgm:spPr/>
      <dgm:t>
        <a:bodyPr/>
        <a:lstStyle/>
        <a:p>
          <a:endParaRPr lang="es-EC"/>
        </a:p>
      </dgm:t>
    </dgm:pt>
    <dgm:pt modelId="{E72E1FE1-29F9-49F0-B642-7252FFB162E6}" type="sibTrans" cxnId="{DE77FDD9-690B-46B8-B176-ECC606127B28}">
      <dgm:prSet/>
      <dgm:spPr/>
      <dgm:t>
        <a:bodyPr/>
        <a:lstStyle/>
        <a:p>
          <a:endParaRPr lang="es-EC"/>
        </a:p>
      </dgm:t>
    </dgm:pt>
    <dgm:pt modelId="{D153DBE5-3BBF-4874-915C-3DFFEC480CC3}">
      <dgm:prSet custT="1"/>
      <dgm:spPr/>
      <dgm:t>
        <a:bodyPr/>
        <a:lstStyle/>
        <a:p>
          <a:r>
            <a:rPr lang="es-EC" sz="1600" dirty="0"/>
            <a:t>¿Puede verse influida por el contenido de las cuestiones precedentes la contestación a la pregunta?</a:t>
          </a:r>
        </a:p>
      </dgm:t>
    </dgm:pt>
    <dgm:pt modelId="{2944C702-B645-415C-A332-7CEF925F0CAB}" type="parTrans" cxnId="{BA01F3C8-351B-4097-8E30-E16116CCD308}">
      <dgm:prSet/>
      <dgm:spPr/>
      <dgm:t>
        <a:bodyPr/>
        <a:lstStyle/>
        <a:p>
          <a:endParaRPr lang="es-EC"/>
        </a:p>
      </dgm:t>
    </dgm:pt>
    <dgm:pt modelId="{B4B7DB7A-331F-4F67-AED6-150275234136}" type="sibTrans" cxnId="{BA01F3C8-351B-4097-8E30-E16116CCD308}">
      <dgm:prSet/>
      <dgm:spPr/>
      <dgm:t>
        <a:bodyPr/>
        <a:lstStyle/>
        <a:p>
          <a:endParaRPr lang="es-EC"/>
        </a:p>
      </dgm:t>
    </dgm:pt>
    <dgm:pt modelId="{FAFA0920-B2A7-447F-97B4-16EDFD1F069C}">
      <dgm:prSet custT="1"/>
      <dgm:spPr/>
      <dgm:t>
        <a:bodyPr/>
        <a:lstStyle/>
        <a:p>
          <a:r>
            <a:rPr lang="es-EC" sz="1600" dirty="0"/>
            <a:t> ¿Está dirigida la pregunta en una forma natural? ¿Está en correcto orden psicológico?</a:t>
          </a:r>
        </a:p>
      </dgm:t>
    </dgm:pt>
    <dgm:pt modelId="{FE7530E1-2B9C-4131-A048-2274262F1862}" type="parTrans" cxnId="{6216CC89-5F20-4CDC-9267-9038A0C466EB}">
      <dgm:prSet/>
      <dgm:spPr/>
      <dgm:t>
        <a:bodyPr/>
        <a:lstStyle/>
        <a:p>
          <a:endParaRPr lang="es-EC"/>
        </a:p>
      </dgm:t>
    </dgm:pt>
    <dgm:pt modelId="{026D421D-9AD9-4A95-911C-B66BCF7D71C6}" type="sibTrans" cxnId="{6216CC89-5F20-4CDC-9267-9038A0C466EB}">
      <dgm:prSet/>
      <dgm:spPr/>
      <dgm:t>
        <a:bodyPr/>
        <a:lstStyle/>
        <a:p>
          <a:endParaRPr lang="es-EC"/>
        </a:p>
      </dgm:t>
    </dgm:pt>
    <dgm:pt modelId="{AD160482-7A37-478C-859B-CA1E674A56EC}" type="pres">
      <dgm:prSet presAssocID="{176D9DDF-9234-4CD1-B8D6-F64DB48C1D21}" presName="Name0" presStyleCnt="0">
        <dgm:presLayoutVars>
          <dgm:dir/>
          <dgm:animLvl val="lvl"/>
          <dgm:resizeHandles val="exact"/>
        </dgm:presLayoutVars>
      </dgm:prSet>
      <dgm:spPr/>
    </dgm:pt>
    <dgm:pt modelId="{686F97E9-8BEC-4111-96F8-E978F93F19BC}" type="pres">
      <dgm:prSet presAssocID="{3B3EE1C1-5FDE-4602-B472-C589410277AB}" presName="composite" presStyleCnt="0"/>
      <dgm:spPr/>
    </dgm:pt>
    <dgm:pt modelId="{4411DE3F-5B14-4C89-AA8F-849CD17C27A2}" type="pres">
      <dgm:prSet presAssocID="{3B3EE1C1-5FDE-4602-B472-C589410277AB}" presName="parTx" presStyleLbl="alignNode1" presStyleIdx="0" presStyleCnt="4">
        <dgm:presLayoutVars>
          <dgm:chMax val="0"/>
          <dgm:chPref val="0"/>
          <dgm:bulletEnabled val="1"/>
        </dgm:presLayoutVars>
      </dgm:prSet>
      <dgm:spPr/>
    </dgm:pt>
    <dgm:pt modelId="{8E9A9A5E-EC4B-4253-9A03-B09349198C35}" type="pres">
      <dgm:prSet presAssocID="{3B3EE1C1-5FDE-4602-B472-C589410277AB}" presName="desTx" presStyleLbl="alignAccFollowNode1" presStyleIdx="0" presStyleCnt="4">
        <dgm:presLayoutVars>
          <dgm:bulletEnabled val="1"/>
        </dgm:presLayoutVars>
      </dgm:prSet>
      <dgm:spPr/>
    </dgm:pt>
    <dgm:pt modelId="{0DCAA103-33D6-4FD4-BD81-9280FD9B7E0B}" type="pres">
      <dgm:prSet presAssocID="{846C2C55-35D4-4C4C-B346-6A1433B7460F}" presName="space" presStyleCnt="0"/>
      <dgm:spPr/>
    </dgm:pt>
    <dgm:pt modelId="{5E609FB7-DF64-46AE-BFC4-E396A0BA52AE}" type="pres">
      <dgm:prSet presAssocID="{4EE38076-5EBC-4C55-9F88-CD81844AC3FE}" presName="composite" presStyleCnt="0"/>
      <dgm:spPr/>
    </dgm:pt>
    <dgm:pt modelId="{3B094BF2-C2D3-4D49-9DB3-336294926A9F}" type="pres">
      <dgm:prSet presAssocID="{4EE38076-5EBC-4C55-9F88-CD81844AC3FE}" presName="parTx" presStyleLbl="alignNode1" presStyleIdx="1" presStyleCnt="4">
        <dgm:presLayoutVars>
          <dgm:chMax val="0"/>
          <dgm:chPref val="0"/>
          <dgm:bulletEnabled val="1"/>
        </dgm:presLayoutVars>
      </dgm:prSet>
      <dgm:spPr/>
    </dgm:pt>
    <dgm:pt modelId="{36CDC2B0-E92B-4713-BE78-FBC7C0803C57}" type="pres">
      <dgm:prSet presAssocID="{4EE38076-5EBC-4C55-9F88-CD81844AC3FE}" presName="desTx" presStyleLbl="alignAccFollowNode1" presStyleIdx="1" presStyleCnt="4">
        <dgm:presLayoutVars>
          <dgm:bulletEnabled val="1"/>
        </dgm:presLayoutVars>
      </dgm:prSet>
      <dgm:spPr/>
    </dgm:pt>
    <dgm:pt modelId="{66D154D5-CC31-4ABB-AF89-17D8ECC9DA81}" type="pres">
      <dgm:prSet presAssocID="{7C057888-BF04-47CC-B7E8-70CD227F4776}" presName="space" presStyleCnt="0"/>
      <dgm:spPr/>
    </dgm:pt>
    <dgm:pt modelId="{84774460-1A39-4BB0-9D6B-C575C6173A9A}" type="pres">
      <dgm:prSet presAssocID="{9448305A-548B-4052-8468-8542CA7E2D13}" presName="composite" presStyleCnt="0"/>
      <dgm:spPr/>
    </dgm:pt>
    <dgm:pt modelId="{09D736C9-9C93-45D1-A9A3-BFB61823D338}" type="pres">
      <dgm:prSet presAssocID="{9448305A-548B-4052-8468-8542CA7E2D13}" presName="parTx" presStyleLbl="alignNode1" presStyleIdx="2" presStyleCnt="4">
        <dgm:presLayoutVars>
          <dgm:chMax val="0"/>
          <dgm:chPref val="0"/>
          <dgm:bulletEnabled val="1"/>
        </dgm:presLayoutVars>
      </dgm:prSet>
      <dgm:spPr/>
    </dgm:pt>
    <dgm:pt modelId="{3E7DE74F-308F-40EA-8366-8C4FA6DB243D}" type="pres">
      <dgm:prSet presAssocID="{9448305A-548B-4052-8468-8542CA7E2D13}" presName="desTx" presStyleLbl="alignAccFollowNode1" presStyleIdx="2" presStyleCnt="4">
        <dgm:presLayoutVars>
          <dgm:bulletEnabled val="1"/>
        </dgm:presLayoutVars>
      </dgm:prSet>
      <dgm:spPr/>
    </dgm:pt>
    <dgm:pt modelId="{85F5291F-0CDE-4993-B953-3346594B4F00}" type="pres">
      <dgm:prSet presAssocID="{87637B9A-EA6B-413E-AF8E-B6E78E61F61A}" presName="space" presStyleCnt="0"/>
      <dgm:spPr/>
    </dgm:pt>
    <dgm:pt modelId="{1322A5FF-A60D-49E2-944A-5B7943C5A537}" type="pres">
      <dgm:prSet presAssocID="{7A4D1E72-ABBD-4923-844D-D37491B905D7}" presName="composite" presStyleCnt="0"/>
      <dgm:spPr/>
    </dgm:pt>
    <dgm:pt modelId="{9711B5E9-FBD1-4D52-B13A-B37976222242}" type="pres">
      <dgm:prSet presAssocID="{7A4D1E72-ABBD-4923-844D-D37491B905D7}" presName="parTx" presStyleLbl="alignNode1" presStyleIdx="3" presStyleCnt="4">
        <dgm:presLayoutVars>
          <dgm:chMax val="0"/>
          <dgm:chPref val="0"/>
          <dgm:bulletEnabled val="1"/>
        </dgm:presLayoutVars>
      </dgm:prSet>
      <dgm:spPr/>
    </dgm:pt>
    <dgm:pt modelId="{C35193D5-8285-4787-A81F-34BD9516C0D1}" type="pres">
      <dgm:prSet presAssocID="{7A4D1E72-ABBD-4923-844D-D37491B905D7}" presName="desTx" presStyleLbl="alignAccFollowNode1" presStyleIdx="3" presStyleCnt="4">
        <dgm:presLayoutVars>
          <dgm:bulletEnabled val="1"/>
        </dgm:presLayoutVars>
      </dgm:prSet>
      <dgm:spPr/>
    </dgm:pt>
  </dgm:ptLst>
  <dgm:cxnLst>
    <dgm:cxn modelId="{448B5911-5F66-42DA-B5BD-94C7C794D095}" srcId="{3B3EE1C1-5FDE-4602-B472-C589410277AB}" destId="{F1E601D8-8F43-4F45-8348-816424B1BFC2}" srcOrd="0" destOrd="0" parTransId="{C6B9581E-EEF8-4258-8ED8-CA7E680DC63C}" sibTransId="{4C60F3BA-9DE1-4779-97C6-955F95E52BB8}"/>
    <dgm:cxn modelId="{9ABAF71F-D058-45D3-9673-279F3C45FF5D}" type="presOf" srcId="{176D9DDF-9234-4CD1-B8D6-F64DB48C1D21}" destId="{AD160482-7A37-478C-859B-CA1E674A56EC}" srcOrd="0" destOrd="0" presId="urn:microsoft.com/office/officeart/2005/8/layout/hList1"/>
    <dgm:cxn modelId="{B145DC23-41F7-47BD-B3BC-E0BE4297EBE0}" srcId="{176D9DDF-9234-4CD1-B8D6-F64DB48C1D21}" destId="{4EE38076-5EBC-4C55-9F88-CD81844AC3FE}" srcOrd="1" destOrd="0" parTransId="{E2AC4EF3-13E9-40FE-AAD8-70407B1B000D}" sibTransId="{7C057888-BF04-47CC-B7E8-70CD227F4776}"/>
    <dgm:cxn modelId="{94AC5529-879F-4FBE-9FD9-FA35D0C4666E}" srcId="{176D9DDF-9234-4CD1-B8D6-F64DB48C1D21}" destId="{3B3EE1C1-5FDE-4602-B472-C589410277AB}" srcOrd="0" destOrd="0" parTransId="{6960FE85-1620-46EB-8E4B-A03CC37DA6A3}" sibTransId="{846C2C55-35D4-4C4C-B346-6A1433B7460F}"/>
    <dgm:cxn modelId="{1D3B172D-4DA5-47D7-8327-634AAA9069EE}" srcId="{4EE38076-5EBC-4C55-9F88-CD81844AC3FE}" destId="{305E78A7-FF04-4BAD-9EC2-FF1044D83D14}" srcOrd="0" destOrd="0" parTransId="{057A4F0C-8EC8-45F1-BB3A-B4091D133316}" sibTransId="{8DC24DE2-93B0-40B1-B020-070AAC9C9B04}"/>
    <dgm:cxn modelId="{AF84EC2D-FCC6-4995-8A77-1249F78BDCE2}" type="presOf" srcId="{7A4D1E72-ABBD-4923-844D-D37491B905D7}" destId="{9711B5E9-FBD1-4D52-B13A-B37976222242}" srcOrd="0" destOrd="0" presId="urn:microsoft.com/office/officeart/2005/8/layout/hList1"/>
    <dgm:cxn modelId="{594A2A5B-811F-488D-B0B6-FB281C31025F}" type="presOf" srcId="{9448305A-548B-4052-8468-8542CA7E2D13}" destId="{09D736C9-9C93-45D1-A9A3-BFB61823D338}" srcOrd="0" destOrd="0" presId="urn:microsoft.com/office/officeart/2005/8/layout/hList1"/>
    <dgm:cxn modelId="{808B6168-9674-487B-A79C-4EC7099809B5}" type="presOf" srcId="{3B3EE1C1-5FDE-4602-B472-C589410277AB}" destId="{4411DE3F-5B14-4C89-AA8F-849CD17C27A2}" srcOrd="0" destOrd="0" presId="urn:microsoft.com/office/officeart/2005/8/layout/hList1"/>
    <dgm:cxn modelId="{18658F4B-9A92-431C-9659-EC3DC68148C3}" srcId="{3B3EE1C1-5FDE-4602-B472-C589410277AB}" destId="{C2BA7279-14AB-44C1-A0D5-C32DD7B5DF70}" srcOrd="1" destOrd="0" parTransId="{033C9B7C-8028-4BFA-8327-B8DA66091E80}" sibTransId="{CF3268FB-319F-4B10-AFD4-1290E8193EEF}"/>
    <dgm:cxn modelId="{83801352-903C-4185-9438-3DD5DA0B8B7B}" type="presOf" srcId="{F21B4FED-D511-4BC4-9518-42F629107F24}" destId="{36CDC2B0-E92B-4713-BE78-FBC7C0803C57}" srcOrd="0" destOrd="1" presId="urn:microsoft.com/office/officeart/2005/8/layout/hList1"/>
    <dgm:cxn modelId="{33923D74-166D-47D9-AD97-00F7C240D0C4}" srcId="{9448305A-548B-4052-8468-8542CA7E2D13}" destId="{1A78F856-97B2-4798-933C-FDEBFEBCB3AC}" srcOrd="0" destOrd="0" parTransId="{E60CBC51-1610-429B-9A50-D1B68DEDA7B5}" sibTransId="{48BA43B5-7495-4789-BCA9-01DC2D1FC1A9}"/>
    <dgm:cxn modelId="{EC9B1855-1FBD-4BBF-A9C5-15BA4DC27B27}" type="presOf" srcId="{1A78F856-97B2-4798-933C-FDEBFEBCB3AC}" destId="{3E7DE74F-308F-40EA-8366-8C4FA6DB243D}" srcOrd="0" destOrd="0" presId="urn:microsoft.com/office/officeart/2005/8/layout/hList1"/>
    <dgm:cxn modelId="{7EFE8A55-CF5F-4FB3-91D5-F76AAC45D673}" type="presOf" srcId="{FAFA0920-B2A7-447F-97B4-16EDFD1F069C}" destId="{C35193D5-8285-4787-A81F-34BD9516C0D1}" srcOrd="0" destOrd="1" presId="urn:microsoft.com/office/officeart/2005/8/layout/hList1"/>
    <dgm:cxn modelId="{E4C5557F-D887-4AB0-AC94-46464E0D4A45}" type="presOf" srcId="{4EE38076-5EBC-4C55-9F88-CD81844AC3FE}" destId="{3B094BF2-C2D3-4D49-9DB3-336294926A9F}" srcOrd="0" destOrd="0" presId="urn:microsoft.com/office/officeart/2005/8/layout/hList1"/>
    <dgm:cxn modelId="{145AB080-CDF3-463D-A5A1-6D954131AB53}" type="presOf" srcId="{C2BA7279-14AB-44C1-A0D5-C32DD7B5DF70}" destId="{8E9A9A5E-EC4B-4253-9A03-B09349198C35}" srcOrd="0" destOrd="1" presId="urn:microsoft.com/office/officeart/2005/8/layout/hList1"/>
    <dgm:cxn modelId="{6216CC89-5F20-4CDC-9267-9038A0C466EB}" srcId="{7A4D1E72-ABBD-4923-844D-D37491B905D7}" destId="{FAFA0920-B2A7-447F-97B4-16EDFD1F069C}" srcOrd="1" destOrd="0" parTransId="{FE7530E1-2B9C-4131-A048-2274262F1862}" sibTransId="{026D421D-9AD9-4A95-911C-B66BCF7D71C6}"/>
    <dgm:cxn modelId="{7903D08A-939E-4E2B-86B6-A5631AAB37B1}" srcId="{4EE38076-5EBC-4C55-9F88-CD81844AC3FE}" destId="{F21B4FED-D511-4BC4-9518-42F629107F24}" srcOrd="1" destOrd="0" parTransId="{DFED20B2-32CF-432F-B036-3649E803EBFB}" sibTransId="{92A4C2F9-DA91-4E6D-83C1-4442513AEA56}"/>
    <dgm:cxn modelId="{6DE2D894-FFBF-4A31-88BF-FBF853AC0614}" srcId="{176D9DDF-9234-4CD1-B8D6-F64DB48C1D21}" destId="{9448305A-548B-4052-8468-8542CA7E2D13}" srcOrd="2" destOrd="0" parTransId="{56B15116-7A47-4ED2-9B14-D7352F56D5B3}" sibTransId="{87637B9A-EA6B-413E-AF8E-B6E78E61F61A}"/>
    <dgm:cxn modelId="{DFA767A2-D07A-438C-BC8B-B5CB1CA90FCD}" type="presOf" srcId="{D153DBE5-3BBF-4874-915C-3DFFEC480CC3}" destId="{C35193D5-8285-4787-A81F-34BD9516C0D1}" srcOrd="0" destOrd="0" presId="urn:microsoft.com/office/officeart/2005/8/layout/hList1"/>
    <dgm:cxn modelId="{4D2AFEA7-814E-41E2-95FA-CE73C67E8BA2}" type="presOf" srcId="{F1E601D8-8F43-4F45-8348-816424B1BFC2}" destId="{8E9A9A5E-EC4B-4253-9A03-B09349198C35}" srcOrd="0" destOrd="0" presId="urn:microsoft.com/office/officeart/2005/8/layout/hList1"/>
    <dgm:cxn modelId="{BA01F3C8-351B-4097-8E30-E16116CCD308}" srcId="{7A4D1E72-ABBD-4923-844D-D37491B905D7}" destId="{D153DBE5-3BBF-4874-915C-3DFFEC480CC3}" srcOrd="0" destOrd="0" parTransId="{2944C702-B645-415C-A332-7CEF925F0CAB}" sibTransId="{B4B7DB7A-331F-4F67-AED6-150275234136}"/>
    <dgm:cxn modelId="{DE77FDD9-690B-46B8-B176-ECC606127B28}" srcId="{176D9DDF-9234-4CD1-B8D6-F64DB48C1D21}" destId="{7A4D1E72-ABBD-4923-844D-D37491B905D7}" srcOrd="3" destOrd="0" parTransId="{0D269EDD-72AE-429C-AE21-A1908A0EFA9D}" sibTransId="{E72E1FE1-29F9-49F0-B642-7252FFB162E6}"/>
    <dgm:cxn modelId="{3E351FE1-91FA-4C7A-A652-07632906D646}" type="presOf" srcId="{305E78A7-FF04-4BAD-9EC2-FF1044D83D14}" destId="{36CDC2B0-E92B-4713-BE78-FBC7C0803C57}" srcOrd="0" destOrd="0" presId="urn:microsoft.com/office/officeart/2005/8/layout/hList1"/>
    <dgm:cxn modelId="{245C2E77-DE1E-459C-B05D-2C76AA92624E}" type="presParOf" srcId="{AD160482-7A37-478C-859B-CA1E674A56EC}" destId="{686F97E9-8BEC-4111-96F8-E978F93F19BC}" srcOrd="0" destOrd="0" presId="urn:microsoft.com/office/officeart/2005/8/layout/hList1"/>
    <dgm:cxn modelId="{F6D5885D-50F1-4A4D-BADC-3F4908664219}" type="presParOf" srcId="{686F97E9-8BEC-4111-96F8-E978F93F19BC}" destId="{4411DE3F-5B14-4C89-AA8F-849CD17C27A2}" srcOrd="0" destOrd="0" presId="urn:microsoft.com/office/officeart/2005/8/layout/hList1"/>
    <dgm:cxn modelId="{2E65732E-CD14-4303-942E-E5EE3157FE6D}" type="presParOf" srcId="{686F97E9-8BEC-4111-96F8-E978F93F19BC}" destId="{8E9A9A5E-EC4B-4253-9A03-B09349198C35}" srcOrd="1" destOrd="0" presId="urn:microsoft.com/office/officeart/2005/8/layout/hList1"/>
    <dgm:cxn modelId="{F159F058-659F-4C37-A849-09FC35BB34DA}" type="presParOf" srcId="{AD160482-7A37-478C-859B-CA1E674A56EC}" destId="{0DCAA103-33D6-4FD4-BD81-9280FD9B7E0B}" srcOrd="1" destOrd="0" presId="urn:microsoft.com/office/officeart/2005/8/layout/hList1"/>
    <dgm:cxn modelId="{D69702C0-92F5-4184-A064-C61EE0004D3F}" type="presParOf" srcId="{AD160482-7A37-478C-859B-CA1E674A56EC}" destId="{5E609FB7-DF64-46AE-BFC4-E396A0BA52AE}" srcOrd="2" destOrd="0" presId="urn:microsoft.com/office/officeart/2005/8/layout/hList1"/>
    <dgm:cxn modelId="{29732AD0-9145-47BE-B4D8-2D91D66FD7C3}" type="presParOf" srcId="{5E609FB7-DF64-46AE-BFC4-E396A0BA52AE}" destId="{3B094BF2-C2D3-4D49-9DB3-336294926A9F}" srcOrd="0" destOrd="0" presId="urn:microsoft.com/office/officeart/2005/8/layout/hList1"/>
    <dgm:cxn modelId="{863282C7-6B36-4991-AF23-6937069E4DD5}" type="presParOf" srcId="{5E609FB7-DF64-46AE-BFC4-E396A0BA52AE}" destId="{36CDC2B0-E92B-4713-BE78-FBC7C0803C57}" srcOrd="1" destOrd="0" presId="urn:microsoft.com/office/officeart/2005/8/layout/hList1"/>
    <dgm:cxn modelId="{E777AC6A-8281-4584-8465-2874981BAA1A}" type="presParOf" srcId="{AD160482-7A37-478C-859B-CA1E674A56EC}" destId="{66D154D5-CC31-4ABB-AF89-17D8ECC9DA81}" srcOrd="3" destOrd="0" presId="urn:microsoft.com/office/officeart/2005/8/layout/hList1"/>
    <dgm:cxn modelId="{0350A356-FFB9-4FCD-976C-9FA4B5E4D175}" type="presParOf" srcId="{AD160482-7A37-478C-859B-CA1E674A56EC}" destId="{84774460-1A39-4BB0-9D6B-C575C6173A9A}" srcOrd="4" destOrd="0" presId="urn:microsoft.com/office/officeart/2005/8/layout/hList1"/>
    <dgm:cxn modelId="{6F565A57-1737-4D48-AAE7-E51DF533F2A8}" type="presParOf" srcId="{84774460-1A39-4BB0-9D6B-C575C6173A9A}" destId="{09D736C9-9C93-45D1-A9A3-BFB61823D338}" srcOrd="0" destOrd="0" presId="urn:microsoft.com/office/officeart/2005/8/layout/hList1"/>
    <dgm:cxn modelId="{D8EB4A37-6DD7-48C4-B84D-2B222F59C46C}" type="presParOf" srcId="{84774460-1A39-4BB0-9D6B-C575C6173A9A}" destId="{3E7DE74F-308F-40EA-8366-8C4FA6DB243D}" srcOrd="1" destOrd="0" presId="urn:microsoft.com/office/officeart/2005/8/layout/hList1"/>
    <dgm:cxn modelId="{BACBB66B-CDFB-4378-B2C2-4F52840B8A07}" type="presParOf" srcId="{AD160482-7A37-478C-859B-CA1E674A56EC}" destId="{85F5291F-0CDE-4993-B953-3346594B4F00}" srcOrd="5" destOrd="0" presId="urn:microsoft.com/office/officeart/2005/8/layout/hList1"/>
    <dgm:cxn modelId="{C289E64C-B0DA-4ACB-9923-4446B17ACA4D}" type="presParOf" srcId="{AD160482-7A37-478C-859B-CA1E674A56EC}" destId="{1322A5FF-A60D-49E2-944A-5B7943C5A537}" srcOrd="6" destOrd="0" presId="urn:microsoft.com/office/officeart/2005/8/layout/hList1"/>
    <dgm:cxn modelId="{F0548CF9-842A-4AC3-92F6-5962429131A1}" type="presParOf" srcId="{1322A5FF-A60D-49E2-944A-5B7943C5A537}" destId="{9711B5E9-FBD1-4D52-B13A-B37976222242}" srcOrd="0" destOrd="0" presId="urn:microsoft.com/office/officeart/2005/8/layout/hList1"/>
    <dgm:cxn modelId="{44870540-F4D9-4D23-A0A3-A0D42706671B}" type="presParOf" srcId="{1322A5FF-A60D-49E2-944A-5B7943C5A537}" destId="{C35193D5-8285-4787-A81F-34BD9516C0D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FEB8BE13-8EE3-4419-87BD-E4EC629F7955}" type="doc">
      <dgm:prSet loTypeId="urn:microsoft.com/office/officeart/2005/8/layout/vProcess5" loCatId="process" qsTypeId="urn:microsoft.com/office/officeart/2005/8/quickstyle/simple2" qsCatId="simple" csTypeId="urn:microsoft.com/office/officeart/2005/8/colors/accent0_1" csCatId="mainScheme" phldr="1"/>
      <dgm:spPr/>
      <dgm:t>
        <a:bodyPr/>
        <a:lstStyle/>
        <a:p>
          <a:endParaRPr lang="es-EC"/>
        </a:p>
      </dgm:t>
    </dgm:pt>
    <dgm:pt modelId="{39A7A066-31B6-4977-8006-CC6512CE0330}">
      <dgm:prSet phldrT="[Texto]"/>
      <dgm:spPr/>
      <dgm:t>
        <a:bodyPr/>
        <a:lstStyle/>
        <a:p>
          <a:r>
            <a:rPr lang="es-EC" dirty="0"/>
            <a:t>Las preguntas han de ser pocas (no más de 30).</a:t>
          </a:r>
          <a:br>
            <a:rPr lang="es-EC" dirty="0"/>
          </a:br>
          <a:r>
            <a:rPr lang="es-EC" dirty="0"/>
            <a:t> Las preguntas preferentemente cerradas y numéricas.</a:t>
          </a:r>
        </a:p>
      </dgm:t>
    </dgm:pt>
    <dgm:pt modelId="{AEE37753-6AFF-43A8-A021-EC8F12642A00}" type="parTrans" cxnId="{10A22BF7-D55F-49CF-A93F-2E674E94DB10}">
      <dgm:prSet/>
      <dgm:spPr/>
      <dgm:t>
        <a:bodyPr/>
        <a:lstStyle/>
        <a:p>
          <a:endParaRPr lang="es-EC"/>
        </a:p>
      </dgm:t>
    </dgm:pt>
    <dgm:pt modelId="{C99A75B7-D013-4725-BE15-2D07F20EA66D}" type="sibTrans" cxnId="{10A22BF7-D55F-49CF-A93F-2E674E94DB10}">
      <dgm:prSet/>
      <dgm:spPr/>
      <dgm:t>
        <a:bodyPr/>
        <a:lstStyle/>
        <a:p>
          <a:endParaRPr lang="es-EC"/>
        </a:p>
      </dgm:t>
    </dgm:pt>
    <dgm:pt modelId="{FAAA4C74-9B07-4B7A-8F8F-3C08CC10B0AF}">
      <dgm:prSet phldrT="[Texto]"/>
      <dgm:spPr/>
      <dgm:t>
        <a:bodyPr/>
        <a:lstStyle/>
        <a:p>
          <a:r>
            <a:rPr lang="es-EC" dirty="0"/>
            <a:t>Formular las preguntas de forma concreta y precisa.</a:t>
          </a:r>
          <a:br>
            <a:rPr lang="es-EC" dirty="0"/>
          </a:br>
          <a:r>
            <a:rPr lang="es-EC" dirty="0"/>
            <a:t> Evitar utilizar palabras abstractas y ambiguas.</a:t>
          </a:r>
        </a:p>
      </dgm:t>
    </dgm:pt>
    <dgm:pt modelId="{B48DB4BB-67A2-4562-8AB1-9AD0B3D38B88}" type="parTrans" cxnId="{3338BF85-C978-4334-94FA-C6B6ABEB22D0}">
      <dgm:prSet/>
      <dgm:spPr/>
      <dgm:t>
        <a:bodyPr/>
        <a:lstStyle/>
        <a:p>
          <a:endParaRPr lang="es-EC"/>
        </a:p>
      </dgm:t>
    </dgm:pt>
    <dgm:pt modelId="{E5950E68-EBCA-41F5-A066-FFA6B86C92A5}" type="sibTrans" cxnId="{3338BF85-C978-4334-94FA-C6B6ABEB22D0}">
      <dgm:prSet/>
      <dgm:spPr/>
      <dgm:t>
        <a:bodyPr/>
        <a:lstStyle/>
        <a:p>
          <a:endParaRPr lang="es-EC"/>
        </a:p>
      </dgm:t>
    </dgm:pt>
    <dgm:pt modelId="{2568C1AA-CE72-47D5-905C-C4B5506D72EE}">
      <dgm:prSet phldrT="[Texto]"/>
      <dgm:spPr/>
      <dgm:t>
        <a:bodyPr/>
        <a:lstStyle/>
        <a:p>
          <a:r>
            <a:rPr lang="es-EC" dirty="0"/>
            <a:t>No hacer preguntas indiscretas.</a:t>
          </a:r>
          <a:br>
            <a:rPr lang="es-EC" dirty="0"/>
          </a:br>
          <a:r>
            <a:rPr lang="es-EC" dirty="0"/>
            <a:t>Redactar las preguntas de forma personal y directa.</a:t>
          </a:r>
        </a:p>
      </dgm:t>
    </dgm:pt>
    <dgm:pt modelId="{ED425072-C268-4576-AAEA-4054518AE015}" type="parTrans" cxnId="{0C63B97F-15C3-40DF-949C-65343D2CD788}">
      <dgm:prSet/>
      <dgm:spPr/>
      <dgm:t>
        <a:bodyPr/>
        <a:lstStyle/>
        <a:p>
          <a:endParaRPr lang="es-EC"/>
        </a:p>
      </dgm:t>
    </dgm:pt>
    <dgm:pt modelId="{F18362E6-613E-4128-9893-31C529D7CAF4}" type="sibTrans" cxnId="{0C63B97F-15C3-40DF-949C-65343D2CD788}">
      <dgm:prSet/>
      <dgm:spPr/>
      <dgm:t>
        <a:bodyPr/>
        <a:lstStyle/>
        <a:p>
          <a:endParaRPr lang="es-EC"/>
        </a:p>
      </dgm:t>
    </dgm:pt>
    <dgm:pt modelId="{C8E16EFD-C6CC-4AD4-97B2-513C21902078}">
      <dgm:prSet phldrT="[Texto]"/>
      <dgm:spPr/>
      <dgm:t>
        <a:bodyPr/>
        <a:lstStyle/>
        <a:p>
          <a:r>
            <a:rPr lang="es-EC" dirty="0"/>
            <a:t>Revisar encuestas o instrumentos utilizados en estudios similares.</a:t>
          </a:r>
          <a:br>
            <a:rPr lang="es-EC" dirty="0"/>
          </a:br>
          <a:r>
            <a:rPr lang="es-EC" dirty="0"/>
            <a:t>Obtener comentarios de terceros o expertos en el tema.</a:t>
          </a:r>
        </a:p>
      </dgm:t>
    </dgm:pt>
    <dgm:pt modelId="{38551A3E-0278-4732-8D7F-051FC9DACD3D}" type="parTrans" cxnId="{2DE438E4-2794-41DA-9B53-DA2BA9B6CC71}">
      <dgm:prSet/>
      <dgm:spPr/>
      <dgm:t>
        <a:bodyPr/>
        <a:lstStyle/>
        <a:p>
          <a:endParaRPr lang="es-EC"/>
        </a:p>
      </dgm:t>
    </dgm:pt>
    <dgm:pt modelId="{D05EA12F-62F3-4AB1-A645-4534785D00BE}" type="sibTrans" cxnId="{2DE438E4-2794-41DA-9B53-DA2BA9B6CC71}">
      <dgm:prSet/>
      <dgm:spPr/>
      <dgm:t>
        <a:bodyPr/>
        <a:lstStyle/>
        <a:p>
          <a:endParaRPr lang="es-EC"/>
        </a:p>
      </dgm:t>
    </dgm:pt>
    <dgm:pt modelId="{76283384-73D9-4695-9E83-D2CEB265108E}">
      <dgm:prSet/>
      <dgm:spPr/>
      <dgm:t>
        <a:bodyPr/>
        <a:lstStyle/>
        <a:p>
          <a:r>
            <a:rPr lang="es-EC" dirty="0"/>
            <a:t>Realice una prueba preliminar del cuestionario.</a:t>
          </a:r>
        </a:p>
      </dgm:t>
    </dgm:pt>
    <dgm:pt modelId="{5936686C-CC61-4742-9034-CC0E8E70AD02}" type="parTrans" cxnId="{BC56749A-35EF-4932-B6E8-7E7CD0A5FEBD}">
      <dgm:prSet/>
      <dgm:spPr/>
      <dgm:t>
        <a:bodyPr/>
        <a:lstStyle/>
        <a:p>
          <a:endParaRPr lang="es-EC"/>
        </a:p>
      </dgm:t>
    </dgm:pt>
    <dgm:pt modelId="{95066600-5EB3-4F0B-BCA1-25FBEB819FC4}" type="sibTrans" cxnId="{BC56749A-35EF-4932-B6E8-7E7CD0A5FEBD}">
      <dgm:prSet/>
      <dgm:spPr/>
      <dgm:t>
        <a:bodyPr/>
        <a:lstStyle/>
        <a:p>
          <a:endParaRPr lang="es-EC"/>
        </a:p>
      </dgm:t>
    </dgm:pt>
    <dgm:pt modelId="{9A45F08D-FE44-4F2C-8B10-4A8ABA0F0210}" type="pres">
      <dgm:prSet presAssocID="{FEB8BE13-8EE3-4419-87BD-E4EC629F7955}" presName="outerComposite" presStyleCnt="0">
        <dgm:presLayoutVars>
          <dgm:chMax val="5"/>
          <dgm:dir/>
          <dgm:resizeHandles val="exact"/>
        </dgm:presLayoutVars>
      </dgm:prSet>
      <dgm:spPr/>
    </dgm:pt>
    <dgm:pt modelId="{D98C7974-A71F-451D-86C2-BE93D3533BE6}" type="pres">
      <dgm:prSet presAssocID="{FEB8BE13-8EE3-4419-87BD-E4EC629F7955}" presName="dummyMaxCanvas" presStyleCnt="0">
        <dgm:presLayoutVars/>
      </dgm:prSet>
      <dgm:spPr/>
    </dgm:pt>
    <dgm:pt modelId="{942E79D5-D48D-4AA0-9FC1-6E00CF3DEE55}" type="pres">
      <dgm:prSet presAssocID="{FEB8BE13-8EE3-4419-87BD-E4EC629F7955}" presName="FiveNodes_1" presStyleLbl="node1" presStyleIdx="0" presStyleCnt="5">
        <dgm:presLayoutVars>
          <dgm:bulletEnabled val="1"/>
        </dgm:presLayoutVars>
      </dgm:prSet>
      <dgm:spPr/>
    </dgm:pt>
    <dgm:pt modelId="{A96C1E3D-49EE-477C-8A08-DBFF7FF1063B}" type="pres">
      <dgm:prSet presAssocID="{FEB8BE13-8EE3-4419-87BD-E4EC629F7955}" presName="FiveNodes_2" presStyleLbl="node1" presStyleIdx="1" presStyleCnt="5">
        <dgm:presLayoutVars>
          <dgm:bulletEnabled val="1"/>
        </dgm:presLayoutVars>
      </dgm:prSet>
      <dgm:spPr/>
    </dgm:pt>
    <dgm:pt modelId="{F12D230E-8C9E-4527-9E55-9F72D1298CA2}" type="pres">
      <dgm:prSet presAssocID="{FEB8BE13-8EE3-4419-87BD-E4EC629F7955}" presName="FiveNodes_3" presStyleLbl="node1" presStyleIdx="2" presStyleCnt="5">
        <dgm:presLayoutVars>
          <dgm:bulletEnabled val="1"/>
        </dgm:presLayoutVars>
      </dgm:prSet>
      <dgm:spPr/>
    </dgm:pt>
    <dgm:pt modelId="{F1A73332-A48E-4ACA-AE08-0AAE299884FD}" type="pres">
      <dgm:prSet presAssocID="{FEB8BE13-8EE3-4419-87BD-E4EC629F7955}" presName="FiveNodes_4" presStyleLbl="node1" presStyleIdx="3" presStyleCnt="5">
        <dgm:presLayoutVars>
          <dgm:bulletEnabled val="1"/>
        </dgm:presLayoutVars>
      </dgm:prSet>
      <dgm:spPr/>
    </dgm:pt>
    <dgm:pt modelId="{8B14379C-C5F3-4C62-88DA-0551281E1C8C}" type="pres">
      <dgm:prSet presAssocID="{FEB8BE13-8EE3-4419-87BD-E4EC629F7955}" presName="FiveNodes_5" presStyleLbl="node1" presStyleIdx="4" presStyleCnt="5">
        <dgm:presLayoutVars>
          <dgm:bulletEnabled val="1"/>
        </dgm:presLayoutVars>
      </dgm:prSet>
      <dgm:spPr/>
    </dgm:pt>
    <dgm:pt modelId="{C3562951-A99A-48ED-96E5-A7A2A43CFF09}" type="pres">
      <dgm:prSet presAssocID="{FEB8BE13-8EE3-4419-87BD-E4EC629F7955}" presName="FiveConn_1-2" presStyleLbl="fgAccFollowNode1" presStyleIdx="0" presStyleCnt="4">
        <dgm:presLayoutVars>
          <dgm:bulletEnabled val="1"/>
        </dgm:presLayoutVars>
      </dgm:prSet>
      <dgm:spPr/>
    </dgm:pt>
    <dgm:pt modelId="{35E6054E-E12B-4366-AE47-57F624571F2C}" type="pres">
      <dgm:prSet presAssocID="{FEB8BE13-8EE3-4419-87BD-E4EC629F7955}" presName="FiveConn_2-3" presStyleLbl="fgAccFollowNode1" presStyleIdx="1" presStyleCnt="4">
        <dgm:presLayoutVars>
          <dgm:bulletEnabled val="1"/>
        </dgm:presLayoutVars>
      </dgm:prSet>
      <dgm:spPr/>
    </dgm:pt>
    <dgm:pt modelId="{E9E94F8C-B4E9-4486-8CE8-89623773A211}" type="pres">
      <dgm:prSet presAssocID="{FEB8BE13-8EE3-4419-87BD-E4EC629F7955}" presName="FiveConn_3-4" presStyleLbl="fgAccFollowNode1" presStyleIdx="2" presStyleCnt="4">
        <dgm:presLayoutVars>
          <dgm:bulletEnabled val="1"/>
        </dgm:presLayoutVars>
      </dgm:prSet>
      <dgm:spPr/>
    </dgm:pt>
    <dgm:pt modelId="{BDDEBF30-0D12-44CC-9DC0-6314C20E9539}" type="pres">
      <dgm:prSet presAssocID="{FEB8BE13-8EE3-4419-87BD-E4EC629F7955}" presName="FiveConn_4-5" presStyleLbl="fgAccFollowNode1" presStyleIdx="3" presStyleCnt="4">
        <dgm:presLayoutVars>
          <dgm:bulletEnabled val="1"/>
        </dgm:presLayoutVars>
      </dgm:prSet>
      <dgm:spPr/>
    </dgm:pt>
    <dgm:pt modelId="{C181AD2E-D9F2-4902-BEF6-64BAAD046519}" type="pres">
      <dgm:prSet presAssocID="{FEB8BE13-8EE3-4419-87BD-E4EC629F7955}" presName="FiveNodes_1_text" presStyleLbl="node1" presStyleIdx="4" presStyleCnt="5">
        <dgm:presLayoutVars>
          <dgm:bulletEnabled val="1"/>
        </dgm:presLayoutVars>
      </dgm:prSet>
      <dgm:spPr/>
    </dgm:pt>
    <dgm:pt modelId="{3F9030A0-2507-43CD-8184-0CF031F5B161}" type="pres">
      <dgm:prSet presAssocID="{FEB8BE13-8EE3-4419-87BD-E4EC629F7955}" presName="FiveNodes_2_text" presStyleLbl="node1" presStyleIdx="4" presStyleCnt="5">
        <dgm:presLayoutVars>
          <dgm:bulletEnabled val="1"/>
        </dgm:presLayoutVars>
      </dgm:prSet>
      <dgm:spPr/>
    </dgm:pt>
    <dgm:pt modelId="{7C0E65ED-17FE-487F-8A83-261BD875128E}" type="pres">
      <dgm:prSet presAssocID="{FEB8BE13-8EE3-4419-87BD-E4EC629F7955}" presName="FiveNodes_3_text" presStyleLbl="node1" presStyleIdx="4" presStyleCnt="5">
        <dgm:presLayoutVars>
          <dgm:bulletEnabled val="1"/>
        </dgm:presLayoutVars>
      </dgm:prSet>
      <dgm:spPr/>
    </dgm:pt>
    <dgm:pt modelId="{1B2A2280-7E49-4FFA-806D-4AD2FBECCB3D}" type="pres">
      <dgm:prSet presAssocID="{FEB8BE13-8EE3-4419-87BD-E4EC629F7955}" presName="FiveNodes_4_text" presStyleLbl="node1" presStyleIdx="4" presStyleCnt="5">
        <dgm:presLayoutVars>
          <dgm:bulletEnabled val="1"/>
        </dgm:presLayoutVars>
      </dgm:prSet>
      <dgm:spPr/>
    </dgm:pt>
    <dgm:pt modelId="{9C32AE30-F75B-4847-ABD2-4D5216F2764B}" type="pres">
      <dgm:prSet presAssocID="{FEB8BE13-8EE3-4419-87BD-E4EC629F7955}" presName="FiveNodes_5_text" presStyleLbl="node1" presStyleIdx="4" presStyleCnt="5">
        <dgm:presLayoutVars>
          <dgm:bulletEnabled val="1"/>
        </dgm:presLayoutVars>
      </dgm:prSet>
      <dgm:spPr/>
    </dgm:pt>
  </dgm:ptLst>
  <dgm:cxnLst>
    <dgm:cxn modelId="{F7D46B28-069F-46B2-9502-3A6F89E687B2}" type="presOf" srcId="{FAAA4C74-9B07-4B7A-8F8F-3C08CC10B0AF}" destId="{3F9030A0-2507-43CD-8184-0CF031F5B161}" srcOrd="1" destOrd="0" presId="urn:microsoft.com/office/officeart/2005/8/layout/vProcess5"/>
    <dgm:cxn modelId="{8AC7E752-DBCC-47E3-A44E-41477FC3C08E}" type="presOf" srcId="{C8E16EFD-C6CC-4AD4-97B2-513C21902078}" destId="{F1A73332-A48E-4ACA-AE08-0AAE299884FD}" srcOrd="0" destOrd="0" presId="urn:microsoft.com/office/officeart/2005/8/layout/vProcess5"/>
    <dgm:cxn modelId="{5AC2EA52-160F-4117-9EE1-5DC4F1F2F101}" type="presOf" srcId="{76283384-73D9-4695-9E83-D2CEB265108E}" destId="{8B14379C-C5F3-4C62-88DA-0551281E1C8C}" srcOrd="0" destOrd="0" presId="urn:microsoft.com/office/officeart/2005/8/layout/vProcess5"/>
    <dgm:cxn modelId="{0C63B97F-15C3-40DF-949C-65343D2CD788}" srcId="{FEB8BE13-8EE3-4419-87BD-E4EC629F7955}" destId="{2568C1AA-CE72-47D5-905C-C4B5506D72EE}" srcOrd="2" destOrd="0" parTransId="{ED425072-C268-4576-AAEA-4054518AE015}" sibTransId="{F18362E6-613E-4128-9893-31C529D7CAF4}"/>
    <dgm:cxn modelId="{3338BF85-C978-4334-94FA-C6B6ABEB22D0}" srcId="{FEB8BE13-8EE3-4419-87BD-E4EC629F7955}" destId="{FAAA4C74-9B07-4B7A-8F8F-3C08CC10B0AF}" srcOrd="1" destOrd="0" parTransId="{B48DB4BB-67A2-4562-8AB1-9AD0B3D38B88}" sibTransId="{E5950E68-EBCA-41F5-A066-FFA6B86C92A5}"/>
    <dgm:cxn modelId="{17553D95-6A02-4DFE-93AB-D721E5FE67A3}" type="presOf" srcId="{39A7A066-31B6-4977-8006-CC6512CE0330}" destId="{942E79D5-D48D-4AA0-9FC1-6E00CF3DEE55}" srcOrd="0" destOrd="0" presId="urn:microsoft.com/office/officeart/2005/8/layout/vProcess5"/>
    <dgm:cxn modelId="{BC56749A-35EF-4932-B6E8-7E7CD0A5FEBD}" srcId="{FEB8BE13-8EE3-4419-87BD-E4EC629F7955}" destId="{76283384-73D9-4695-9E83-D2CEB265108E}" srcOrd="4" destOrd="0" parTransId="{5936686C-CC61-4742-9034-CC0E8E70AD02}" sibTransId="{95066600-5EB3-4F0B-BCA1-25FBEB819FC4}"/>
    <dgm:cxn modelId="{3018FE9F-607D-4347-BF57-45C8E10C5CD7}" type="presOf" srcId="{C99A75B7-D013-4725-BE15-2D07F20EA66D}" destId="{C3562951-A99A-48ED-96E5-A7A2A43CFF09}" srcOrd="0" destOrd="0" presId="urn:microsoft.com/office/officeart/2005/8/layout/vProcess5"/>
    <dgm:cxn modelId="{C4BA1AA6-E07B-4E6D-9610-AD165D779AA9}" type="presOf" srcId="{76283384-73D9-4695-9E83-D2CEB265108E}" destId="{9C32AE30-F75B-4847-ABD2-4D5216F2764B}" srcOrd="1" destOrd="0" presId="urn:microsoft.com/office/officeart/2005/8/layout/vProcess5"/>
    <dgm:cxn modelId="{994189AC-DAAA-4F2F-B401-E54E65A2E140}" type="presOf" srcId="{E5950E68-EBCA-41F5-A066-FFA6B86C92A5}" destId="{35E6054E-E12B-4366-AE47-57F624571F2C}" srcOrd="0" destOrd="0" presId="urn:microsoft.com/office/officeart/2005/8/layout/vProcess5"/>
    <dgm:cxn modelId="{6139A9AC-FA11-41C0-92C3-A7F70AD603B7}" type="presOf" srcId="{D05EA12F-62F3-4AB1-A645-4534785D00BE}" destId="{BDDEBF30-0D12-44CC-9DC0-6314C20E9539}" srcOrd="0" destOrd="0" presId="urn:microsoft.com/office/officeart/2005/8/layout/vProcess5"/>
    <dgm:cxn modelId="{FEE91AB5-90A5-4A1C-A11E-7036D9DBA987}" type="presOf" srcId="{FEB8BE13-8EE3-4419-87BD-E4EC629F7955}" destId="{9A45F08D-FE44-4F2C-8B10-4A8ABA0F0210}" srcOrd="0" destOrd="0" presId="urn:microsoft.com/office/officeart/2005/8/layout/vProcess5"/>
    <dgm:cxn modelId="{31DF9BC7-BC52-4AC9-B03E-AEA8C155233B}" type="presOf" srcId="{FAAA4C74-9B07-4B7A-8F8F-3C08CC10B0AF}" destId="{A96C1E3D-49EE-477C-8A08-DBFF7FF1063B}" srcOrd="0" destOrd="0" presId="urn:microsoft.com/office/officeart/2005/8/layout/vProcess5"/>
    <dgm:cxn modelId="{DEA2D6DE-4015-4A48-AEFB-763B8DB61E55}" type="presOf" srcId="{39A7A066-31B6-4977-8006-CC6512CE0330}" destId="{C181AD2E-D9F2-4902-BEF6-64BAAD046519}" srcOrd="1" destOrd="0" presId="urn:microsoft.com/office/officeart/2005/8/layout/vProcess5"/>
    <dgm:cxn modelId="{2DE438E4-2794-41DA-9B53-DA2BA9B6CC71}" srcId="{FEB8BE13-8EE3-4419-87BD-E4EC629F7955}" destId="{C8E16EFD-C6CC-4AD4-97B2-513C21902078}" srcOrd="3" destOrd="0" parTransId="{38551A3E-0278-4732-8D7F-051FC9DACD3D}" sibTransId="{D05EA12F-62F3-4AB1-A645-4534785D00BE}"/>
    <dgm:cxn modelId="{EF54D8E4-1216-4174-86B4-0262EEEE8AA4}" type="presOf" srcId="{F18362E6-613E-4128-9893-31C529D7CAF4}" destId="{E9E94F8C-B4E9-4486-8CE8-89623773A211}" srcOrd="0" destOrd="0" presId="urn:microsoft.com/office/officeart/2005/8/layout/vProcess5"/>
    <dgm:cxn modelId="{F5C270E9-F9C1-42AC-AF50-307F4662E5F5}" type="presOf" srcId="{2568C1AA-CE72-47D5-905C-C4B5506D72EE}" destId="{F12D230E-8C9E-4527-9E55-9F72D1298CA2}" srcOrd="0" destOrd="0" presId="urn:microsoft.com/office/officeart/2005/8/layout/vProcess5"/>
    <dgm:cxn modelId="{EDDB55EC-7BAB-44CC-8125-DBF5FE658A68}" type="presOf" srcId="{2568C1AA-CE72-47D5-905C-C4B5506D72EE}" destId="{7C0E65ED-17FE-487F-8A83-261BD875128E}" srcOrd="1" destOrd="0" presId="urn:microsoft.com/office/officeart/2005/8/layout/vProcess5"/>
    <dgm:cxn modelId="{A93275EF-C2CE-47E8-BCFB-B2DE44C297FA}" type="presOf" srcId="{C8E16EFD-C6CC-4AD4-97B2-513C21902078}" destId="{1B2A2280-7E49-4FFA-806D-4AD2FBECCB3D}" srcOrd="1" destOrd="0" presId="urn:microsoft.com/office/officeart/2005/8/layout/vProcess5"/>
    <dgm:cxn modelId="{10A22BF7-D55F-49CF-A93F-2E674E94DB10}" srcId="{FEB8BE13-8EE3-4419-87BD-E4EC629F7955}" destId="{39A7A066-31B6-4977-8006-CC6512CE0330}" srcOrd="0" destOrd="0" parTransId="{AEE37753-6AFF-43A8-A021-EC8F12642A00}" sibTransId="{C99A75B7-D013-4725-BE15-2D07F20EA66D}"/>
    <dgm:cxn modelId="{F21DF4DC-49B1-4AED-8615-54C2C9FECE3C}" type="presParOf" srcId="{9A45F08D-FE44-4F2C-8B10-4A8ABA0F0210}" destId="{D98C7974-A71F-451D-86C2-BE93D3533BE6}" srcOrd="0" destOrd="0" presId="urn:microsoft.com/office/officeart/2005/8/layout/vProcess5"/>
    <dgm:cxn modelId="{7802AB46-F6B2-4645-A0F0-03ACC0CB379B}" type="presParOf" srcId="{9A45F08D-FE44-4F2C-8B10-4A8ABA0F0210}" destId="{942E79D5-D48D-4AA0-9FC1-6E00CF3DEE55}" srcOrd="1" destOrd="0" presId="urn:microsoft.com/office/officeart/2005/8/layout/vProcess5"/>
    <dgm:cxn modelId="{C4144B0A-B680-4BCB-99CA-0579DC873834}" type="presParOf" srcId="{9A45F08D-FE44-4F2C-8B10-4A8ABA0F0210}" destId="{A96C1E3D-49EE-477C-8A08-DBFF7FF1063B}" srcOrd="2" destOrd="0" presId="urn:microsoft.com/office/officeart/2005/8/layout/vProcess5"/>
    <dgm:cxn modelId="{1F0B9809-F87A-4E51-A9A2-C502B089E105}" type="presParOf" srcId="{9A45F08D-FE44-4F2C-8B10-4A8ABA0F0210}" destId="{F12D230E-8C9E-4527-9E55-9F72D1298CA2}" srcOrd="3" destOrd="0" presId="urn:microsoft.com/office/officeart/2005/8/layout/vProcess5"/>
    <dgm:cxn modelId="{1CBDB013-9E83-4D76-BF86-A76FA67905D0}" type="presParOf" srcId="{9A45F08D-FE44-4F2C-8B10-4A8ABA0F0210}" destId="{F1A73332-A48E-4ACA-AE08-0AAE299884FD}" srcOrd="4" destOrd="0" presId="urn:microsoft.com/office/officeart/2005/8/layout/vProcess5"/>
    <dgm:cxn modelId="{D3A2F894-68B1-43BA-9BB3-E84A19CD3342}" type="presParOf" srcId="{9A45F08D-FE44-4F2C-8B10-4A8ABA0F0210}" destId="{8B14379C-C5F3-4C62-88DA-0551281E1C8C}" srcOrd="5" destOrd="0" presId="urn:microsoft.com/office/officeart/2005/8/layout/vProcess5"/>
    <dgm:cxn modelId="{187FA227-6CA2-41D8-BB3D-EB5AC8AA24AB}" type="presParOf" srcId="{9A45F08D-FE44-4F2C-8B10-4A8ABA0F0210}" destId="{C3562951-A99A-48ED-96E5-A7A2A43CFF09}" srcOrd="6" destOrd="0" presId="urn:microsoft.com/office/officeart/2005/8/layout/vProcess5"/>
    <dgm:cxn modelId="{4829E3DE-D8C5-458A-A136-E730AA2D345A}" type="presParOf" srcId="{9A45F08D-FE44-4F2C-8B10-4A8ABA0F0210}" destId="{35E6054E-E12B-4366-AE47-57F624571F2C}" srcOrd="7" destOrd="0" presId="urn:microsoft.com/office/officeart/2005/8/layout/vProcess5"/>
    <dgm:cxn modelId="{9F1271AD-2A7F-457F-8D28-DB804AF3B047}" type="presParOf" srcId="{9A45F08D-FE44-4F2C-8B10-4A8ABA0F0210}" destId="{E9E94F8C-B4E9-4486-8CE8-89623773A211}" srcOrd="8" destOrd="0" presId="urn:microsoft.com/office/officeart/2005/8/layout/vProcess5"/>
    <dgm:cxn modelId="{7C3D6288-48F8-43C2-83E6-757284892833}" type="presParOf" srcId="{9A45F08D-FE44-4F2C-8B10-4A8ABA0F0210}" destId="{BDDEBF30-0D12-44CC-9DC0-6314C20E9539}" srcOrd="9" destOrd="0" presId="urn:microsoft.com/office/officeart/2005/8/layout/vProcess5"/>
    <dgm:cxn modelId="{88362FC2-F780-4EAC-8A5A-C183BFD5C1C9}" type="presParOf" srcId="{9A45F08D-FE44-4F2C-8B10-4A8ABA0F0210}" destId="{C181AD2E-D9F2-4902-BEF6-64BAAD046519}" srcOrd="10" destOrd="0" presId="urn:microsoft.com/office/officeart/2005/8/layout/vProcess5"/>
    <dgm:cxn modelId="{209A5E98-DDC1-44BC-9F60-3D4EB7D34531}" type="presParOf" srcId="{9A45F08D-FE44-4F2C-8B10-4A8ABA0F0210}" destId="{3F9030A0-2507-43CD-8184-0CF031F5B161}" srcOrd="11" destOrd="0" presId="urn:microsoft.com/office/officeart/2005/8/layout/vProcess5"/>
    <dgm:cxn modelId="{7929E44B-758E-40F7-8066-CA7ECF654F8C}" type="presParOf" srcId="{9A45F08D-FE44-4F2C-8B10-4A8ABA0F0210}" destId="{7C0E65ED-17FE-487F-8A83-261BD875128E}" srcOrd="12" destOrd="0" presId="urn:microsoft.com/office/officeart/2005/8/layout/vProcess5"/>
    <dgm:cxn modelId="{B3282E64-78B8-4213-AD62-EF2C0F22D169}" type="presParOf" srcId="{9A45F08D-FE44-4F2C-8B10-4A8ABA0F0210}" destId="{1B2A2280-7E49-4FFA-806D-4AD2FBECCB3D}" srcOrd="13" destOrd="0" presId="urn:microsoft.com/office/officeart/2005/8/layout/vProcess5"/>
    <dgm:cxn modelId="{77D8697D-4DF6-400D-A1C7-4920F9C81840}" type="presParOf" srcId="{9A45F08D-FE44-4F2C-8B10-4A8ABA0F0210}" destId="{9C32AE30-F75B-4847-ABD2-4D5216F2764B}"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0EB76875-4853-4836-AE2C-008E664FDC0F}"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es-EC"/>
        </a:p>
      </dgm:t>
    </dgm:pt>
    <dgm:pt modelId="{A65B7450-A7AD-453C-B01B-005890C48810}">
      <dgm:prSet phldrT="[Texto]" custT="1"/>
      <dgm:spPr/>
      <dgm:t>
        <a:bodyPr/>
        <a:lstStyle/>
        <a:p>
          <a:pPr algn="ctr"/>
          <a:r>
            <a:rPr lang="es-EC" sz="2400" b="1" dirty="0"/>
            <a:t>Riesgos que conlleva la aplicación de cuestionarios</a:t>
          </a:r>
        </a:p>
      </dgm:t>
    </dgm:pt>
    <dgm:pt modelId="{FCEA2B2D-7E56-4AA2-9755-DE21E504F06C}" type="parTrans" cxnId="{C5A876A6-91B8-4DD9-B84D-68C6B6531D8D}">
      <dgm:prSet/>
      <dgm:spPr/>
      <dgm:t>
        <a:bodyPr/>
        <a:lstStyle/>
        <a:p>
          <a:endParaRPr lang="es-EC"/>
        </a:p>
      </dgm:t>
    </dgm:pt>
    <dgm:pt modelId="{4746CE4C-C453-4B6E-8FD1-99CE9779E476}" type="sibTrans" cxnId="{C5A876A6-91B8-4DD9-B84D-68C6B6531D8D}">
      <dgm:prSet/>
      <dgm:spPr/>
      <dgm:t>
        <a:bodyPr/>
        <a:lstStyle/>
        <a:p>
          <a:endParaRPr lang="es-EC"/>
        </a:p>
      </dgm:t>
    </dgm:pt>
    <dgm:pt modelId="{17E0D284-C41E-429F-9FAF-D35076897730}">
      <dgm:prSet phldrT="[Texto]" custT="1"/>
      <dgm:spPr/>
      <dgm:t>
        <a:bodyPr/>
        <a:lstStyle/>
        <a:p>
          <a:r>
            <a:rPr lang="es-EC" sz="1800" dirty="0"/>
            <a:t>La falta de sinceridad en las respuestas (deseo de causar una buena impresión o de disfrazar la realidad).</a:t>
          </a:r>
        </a:p>
      </dgm:t>
    </dgm:pt>
    <dgm:pt modelId="{33931B02-0A84-46FD-B48C-7525DADF9657}" type="parTrans" cxnId="{0E814781-67A9-49E7-A983-B34468389DDF}">
      <dgm:prSet/>
      <dgm:spPr/>
      <dgm:t>
        <a:bodyPr/>
        <a:lstStyle/>
        <a:p>
          <a:endParaRPr lang="es-EC"/>
        </a:p>
      </dgm:t>
    </dgm:pt>
    <dgm:pt modelId="{C296EF20-52DB-4663-9E9F-3A5165D32C10}" type="sibTrans" cxnId="{0E814781-67A9-49E7-A983-B34468389DDF}">
      <dgm:prSet/>
      <dgm:spPr/>
      <dgm:t>
        <a:bodyPr/>
        <a:lstStyle/>
        <a:p>
          <a:endParaRPr lang="es-EC"/>
        </a:p>
      </dgm:t>
    </dgm:pt>
    <dgm:pt modelId="{9BCE4CF8-17A2-4FD6-BC65-9CC20ACDE3B9}">
      <dgm:prSet phldrT="[Texto]" custT="1"/>
      <dgm:spPr/>
      <dgm:t>
        <a:bodyPr/>
        <a:lstStyle/>
        <a:p>
          <a:r>
            <a:rPr lang="es-EC" sz="1800" b="0" dirty="0"/>
            <a:t>La tendencia a decir "si" a todo. La sospecha de que la información puede revertirse en contra del encuestado, de alguna manera</a:t>
          </a:r>
        </a:p>
      </dgm:t>
    </dgm:pt>
    <dgm:pt modelId="{C64B37D9-3B09-4A8F-8659-37D912DDD03C}" type="parTrans" cxnId="{DE58FB95-C0F8-49CA-92A4-F36136A02501}">
      <dgm:prSet/>
      <dgm:spPr/>
      <dgm:t>
        <a:bodyPr/>
        <a:lstStyle/>
        <a:p>
          <a:endParaRPr lang="es-EC"/>
        </a:p>
      </dgm:t>
    </dgm:pt>
    <dgm:pt modelId="{0CB89546-7FBA-4FD6-A438-CAC69444E3B4}" type="sibTrans" cxnId="{DE58FB95-C0F8-49CA-92A4-F36136A02501}">
      <dgm:prSet/>
      <dgm:spPr/>
      <dgm:t>
        <a:bodyPr/>
        <a:lstStyle/>
        <a:p>
          <a:endParaRPr lang="es-EC"/>
        </a:p>
      </dgm:t>
    </dgm:pt>
    <dgm:pt modelId="{DD95D57C-BDFA-460E-A28E-D7405371D38D}">
      <dgm:prSet phldrT="[Texto]" custT="1"/>
      <dgm:spPr/>
      <dgm:t>
        <a:bodyPr/>
        <a:lstStyle/>
        <a:p>
          <a:r>
            <a:rPr lang="es-EC" sz="1800" dirty="0"/>
            <a:t>La falta de comprensión de las preguntas o de algunas palabras.</a:t>
          </a:r>
        </a:p>
      </dgm:t>
    </dgm:pt>
    <dgm:pt modelId="{CD5F427B-7A3C-4958-84B2-4BD60155D36F}" type="parTrans" cxnId="{D0F06DE8-CEF7-47E1-B6BC-4BA39A196CFF}">
      <dgm:prSet/>
      <dgm:spPr/>
      <dgm:t>
        <a:bodyPr/>
        <a:lstStyle/>
        <a:p>
          <a:endParaRPr lang="es-EC"/>
        </a:p>
      </dgm:t>
    </dgm:pt>
    <dgm:pt modelId="{5160AC65-BC65-4665-ABB3-B2C77C263969}" type="sibTrans" cxnId="{D0F06DE8-CEF7-47E1-B6BC-4BA39A196CFF}">
      <dgm:prSet/>
      <dgm:spPr/>
      <dgm:t>
        <a:bodyPr/>
        <a:lstStyle/>
        <a:p>
          <a:endParaRPr lang="es-EC"/>
        </a:p>
      </dgm:t>
    </dgm:pt>
    <dgm:pt modelId="{12EF2D34-0178-4D98-8A12-D25612D58DCC}">
      <dgm:prSet custT="1"/>
      <dgm:spPr/>
      <dgm:t>
        <a:bodyPr/>
        <a:lstStyle/>
        <a:p>
          <a:r>
            <a:rPr lang="es-EC" sz="2000" dirty="0"/>
            <a:t> La influencia de la simpatía o la antipatía tanto con respecto al investigador como con respecto al asunto que se investiga.</a:t>
          </a:r>
        </a:p>
      </dgm:t>
    </dgm:pt>
    <dgm:pt modelId="{A7251F97-E3A9-4F42-B158-759B8791B359}" type="parTrans" cxnId="{CC6D86EA-3781-4A61-847A-A6BA0A1391A2}">
      <dgm:prSet/>
      <dgm:spPr/>
      <dgm:t>
        <a:bodyPr/>
        <a:lstStyle/>
        <a:p>
          <a:endParaRPr lang="es-EC"/>
        </a:p>
      </dgm:t>
    </dgm:pt>
    <dgm:pt modelId="{452C4EB2-CA38-43BB-9F1A-A62F3E0C6962}" type="sibTrans" cxnId="{CC6D86EA-3781-4A61-847A-A6BA0A1391A2}">
      <dgm:prSet/>
      <dgm:spPr/>
      <dgm:t>
        <a:bodyPr/>
        <a:lstStyle/>
        <a:p>
          <a:endParaRPr lang="es-EC"/>
        </a:p>
      </dgm:t>
    </dgm:pt>
    <dgm:pt modelId="{1BE7F069-0EC4-4686-BE8F-D5D9317A10CB}" type="pres">
      <dgm:prSet presAssocID="{0EB76875-4853-4836-AE2C-008E664FDC0F}" presName="linear" presStyleCnt="0">
        <dgm:presLayoutVars>
          <dgm:animLvl val="lvl"/>
          <dgm:resizeHandles val="exact"/>
        </dgm:presLayoutVars>
      </dgm:prSet>
      <dgm:spPr/>
    </dgm:pt>
    <dgm:pt modelId="{58711568-4E06-4BE3-BCA7-9682AE17F1FF}" type="pres">
      <dgm:prSet presAssocID="{A65B7450-A7AD-453C-B01B-005890C48810}" presName="parentText" presStyleLbl="node1" presStyleIdx="0" presStyleCnt="3">
        <dgm:presLayoutVars>
          <dgm:chMax val="0"/>
          <dgm:bulletEnabled val="1"/>
        </dgm:presLayoutVars>
      </dgm:prSet>
      <dgm:spPr/>
    </dgm:pt>
    <dgm:pt modelId="{311B42D8-B093-4EED-A062-70DEC38104DA}" type="pres">
      <dgm:prSet presAssocID="{A65B7450-A7AD-453C-B01B-005890C48810}" presName="childText" presStyleLbl="revTx" presStyleIdx="0" presStyleCnt="2">
        <dgm:presLayoutVars>
          <dgm:bulletEnabled val="1"/>
        </dgm:presLayoutVars>
      </dgm:prSet>
      <dgm:spPr/>
    </dgm:pt>
    <dgm:pt modelId="{EF4E0CD9-B83C-44C2-91F0-C95D164993F9}" type="pres">
      <dgm:prSet presAssocID="{9BCE4CF8-17A2-4FD6-BC65-9CC20ACDE3B9}" presName="parentText" presStyleLbl="node1" presStyleIdx="1" presStyleCnt="3">
        <dgm:presLayoutVars>
          <dgm:chMax val="0"/>
          <dgm:bulletEnabled val="1"/>
        </dgm:presLayoutVars>
      </dgm:prSet>
      <dgm:spPr/>
    </dgm:pt>
    <dgm:pt modelId="{58AE1E6D-F843-4731-B2E9-1FF68BB178C4}" type="pres">
      <dgm:prSet presAssocID="{9BCE4CF8-17A2-4FD6-BC65-9CC20ACDE3B9}" presName="childText" presStyleLbl="revTx" presStyleIdx="1" presStyleCnt="2">
        <dgm:presLayoutVars>
          <dgm:bulletEnabled val="1"/>
        </dgm:presLayoutVars>
      </dgm:prSet>
      <dgm:spPr/>
    </dgm:pt>
    <dgm:pt modelId="{A4CFE166-CA73-4499-9170-84FB26B8BE84}" type="pres">
      <dgm:prSet presAssocID="{12EF2D34-0178-4D98-8A12-D25612D58DCC}" presName="parentText" presStyleLbl="node1" presStyleIdx="2" presStyleCnt="3">
        <dgm:presLayoutVars>
          <dgm:chMax val="0"/>
          <dgm:bulletEnabled val="1"/>
        </dgm:presLayoutVars>
      </dgm:prSet>
      <dgm:spPr/>
    </dgm:pt>
  </dgm:ptLst>
  <dgm:cxnLst>
    <dgm:cxn modelId="{7F2B3A36-8DCE-4942-9B69-27355D5B681D}" type="presOf" srcId="{9BCE4CF8-17A2-4FD6-BC65-9CC20ACDE3B9}" destId="{EF4E0CD9-B83C-44C2-91F0-C95D164993F9}" srcOrd="0" destOrd="0" presId="urn:microsoft.com/office/officeart/2005/8/layout/vList2"/>
    <dgm:cxn modelId="{DAB2E370-4469-462A-9CCA-95EB426B0786}" type="presOf" srcId="{DD95D57C-BDFA-460E-A28E-D7405371D38D}" destId="{58AE1E6D-F843-4731-B2E9-1FF68BB178C4}" srcOrd="0" destOrd="0" presId="urn:microsoft.com/office/officeart/2005/8/layout/vList2"/>
    <dgm:cxn modelId="{A4262F72-F6AB-48F0-8D8E-6068CE0E2868}" type="presOf" srcId="{12EF2D34-0178-4D98-8A12-D25612D58DCC}" destId="{A4CFE166-CA73-4499-9170-84FB26B8BE84}" srcOrd="0" destOrd="0" presId="urn:microsoft.com/office/officeart/2005/8/layout/vList2"/>
    <dgm:cxn modelId="{0E814781-67A9-49E7-A983-B34468389DDF}" srcId="{A65B7450-A7AD-453C-B01B-005890C48810}" destId="{17E0D284-C41E-429F-9FAF-D35076897730}" srcOrd="0" destOrd="0" parTransId="{33931B02-0A84-46FD-B48C-7525DADF9657}" sibTransId="{C296EF20-52DB-4663-9E9F-3A5165D32C10}"/>
    <dgm:cxn modelId="{FDAFB68C-A44B-463F-AC84-BC0C2334BBEF}" type="presOf" srcId="{17E0D284-C41E-429F-9FAF-D35076897730}" destId="{311B42D8-B093-4EED-A062-70DEC38104DA}" srcOrd="0" destOrd="0" presId="urn:microsoft.com/office/officeart/2005/8/layout/vList2"/>
    <dgm:cxn modelId="{DE58FB95-C0F8-49CA-92A4-F36136A02501}" srcId="{0EB76875-4853-4836-AE2C-008E664FDC0F}" destId="{9BCE4CF8-17A2-4FD6-BC65-9CC20ACDE3B9}" srcOrd="1" destOrd="0" parTransId="{C64B37D9-3B09-4A8F-8659-37D912DDD03C}" sibTransId="{0CB89546-7FBA-4FD6-A438-CAC69444E3B4}"/>
    <dgm:cxn modelId="{C5A876A6-91B8-4DD9-B84D-68C6B6531D8D}" srcId="{0EB76875-4853-4836-AE2C-008E664FDC0F}" destId="{A65B7450-A7AD-453C-B01B-005890C48810}" srcOrd="0" destOrd="0" parTransId="{FCEA2B2D-7E56-4AA2-9755-DE21E504F06C}" sibTransId="{4746CE4C-C453-4B6E-8FD1-99CE9779E476}"/>
    <dgm:cxn modelId="{D0F06DE8-CEF7-47E1-B6BC-4BA39A196CFF}" srcId="{9BCE4CF8-17A2-4FD6-BC65-9CC20ACDE3B9}" destId="{DD95D57C-BDFA-460E-A28E-D7405371D38D}" srcOrd="0" destOrd="0" parTransId="{CD5F427B-7A3C-4958-84B2-4BD60155D36F}" sibTransId="{5160AC65-BC65-4665-ABB3-B2C77C263969}"/>
    <dgm:cxn modelId="{CC6D86EA-3781-4A61-847A-A6BA0A1391A2}" srcId="{0EB76875-4853-4836-AE2C-008E664FDC0F}" destId="{12EF2D34-0178-4D98-8A12-D25612D58DCC}" srcOrd="2" destOrd="0" parTransId="{A7251F97-E3A9-4F42-B158-759B8791B359}" sibTransId="{452C4EB2-CA38-43BB-9F1A-A62F3E0C6962}"/>
    <dgm:cxn modelId="{C35B00EE-E442-4929-946D-CB0A45C8B511}" type="presOf" srcId="{A65B7450-A7AD-453C-B01B-005890C48810}" destId="{58711568-4E06-4BE3-BCA7-9682AE17F1FF}" srcOrd="0" destOrd="0" presId="urn:microsoft.com/office/officeart/2005/8/layout/vList2"/>
    <dgm:cxn modelId="{E9B601F0-9259-4BD0-A742-430ED2C154CF}" type="presOf" srcId="{0EB76875-4853-4836-AE2C-008E664FDC0F}" destId="{1BE7F069-0EC4-4686-BE8F-D5D9317A10CB}" srcOrd="0" destOrd="0" presId="urn:microsoft.com/office/officeart/2005/8/layout/vList2"/>
    <dgm:cxn modelId="{4637501C-04BF-4298-91B4-005A614FA1A3}" type="presParOf" srcId="{1BE7F069-0EC4-4686-BE8F-D5D9317A10CB}" destId="{58711568-4E06-4BE3-BCA7-9682AE17F1FF}" srcOrd="0" destOrd="0" presId="urn:microsoft.com/office/officeart/2005/8/layout/vList2"/>
    <dgm:cxn modelId="{A5A8FE45-EA8D-4AA4-9EAB-17DB1A36FB13}" type="presParOf" srcId="{1BE7F069-0EC4-4686-BE8F-D5D9317A10CB}" destId="{311B42D8-B093-4EED-A062-70DEC38104DA}" srcOrd="1" destOrd="0" presId="urn:microsoft.com/office/officeart/2005/8/layout/vList2"/>
    <dgm:cxn modelId="{1C330319-82C4-4426-94FC-51BBE4B84019}" type="presParOf" srcId="{1BE7F069-0EC4-4686-BE8F-D5D9317A10CB}" destId="{EF4E0CD9-B83C-44C2-91F0-C95D164993F9}" srcOrd="2" destOrd="0" presId="urn:microsoft.com/office/officeart/2005/8/layout/vList2"/>
    <dgm:cxn modelId="{83CE18A7-7B4A-4B87-9C8F-D0A126E97D95}" type="presParOf" srcId="{1BE7F069-0EC4-4686-BE8F-D5D9317A10CB}" destId="{58AE1E6D-F843-4731-B2E9-1FF68BB178C4}" srcOrd="3" destOrd="0" presId="urn:microsoft.com/office/officeart/2005/8/layout/vList2"/>
    <dgm:cxn modelId="{3A94F854-8B1A-4423-A6DF-08D82A2AF321}" type="presParOf" srcId="{1BE7F069-0EC4-4686-BE8F-D5D9317A10CB}" destId="{A4CFE166-CA73-4499-9170-84FB26B8BE84}"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CB092F7F-6BAB-40D0-BA48-05B0EC8B5AE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C"/>
        </a:p>
      </dgm:t>
    </dgm:pt>
    <dgm:pt modelId="{341B469D-5081-4F85-99CE-2B6B67A03057}">
      <dgm:prSet phldrT="[Texto]" custT="1"/>
      <dgm:spPr/>
      <dgm:t>
        <a:bodyPr/>
        <a:lstStyle/>
        <a:p>
          <a:r>
            <a:rPr lang="es-EC" sz="2400" b="1" dirty="0"/>
            <a:t>Características de un buen Test</a:t>
          </a:r>
        </a:p>
      </dgm:t>
    </dgm:pt>
    <dgm:pt modelId="{3298214B-A82F-48D7-A62D-A906301CF433}" type="parTrans" cxnId="{82675B3F-E3C6-4CB5-9491-262167D110CF}">
      <dgm:prSet/>
      <dgm:spPr/>
      <dgm:t>
        <a:bodyPr/>
        <a:lstStyle/>
        <a:p>
          <a:endParaRPr lang="es-EC"/>
        </a:p>
      </dgm:t>
    </dgm:pt>
    <dgm:pt modelId="{5DB254EC-B2D5-4C52-A9B8-D17DD1EB1686}" type="sibTrans" cxnId="{82675B3F-E3C6-4CB5-9491-262167D110CF}">
      <dgm:prSet/>
      <dgm:spPr/>
      <dgm:t>
        <a:bodyPr/>
        <a:lstStyle/>
        <a:p>
          <a:endParaRPr lang="es-EC"/>
        </a:p>
      </dgm:t>
    </dgm:pt>
    <dgm:pt modelId="{189F5A2F-6A16-4228-8CF5-977669AB9EA8}">
      <dgm:prSet phldrT="[Texto]" custT="1"/>
      <dgm:spPr/>
      <dgm:t>
        <a:bodyPr/>
        <a:lstStyle/>
        <a:p>
          <a:r>
            <a:rPr lang="es-EC" sz="1800" dirty="0"/>
            <a:t>Debe ser válido, o sea investigar aquello que pretende y no otra cosa. "si se trata de un test destinado a investigar el coeficiente intelectual de un grupo de personas".</a:t>
          </a:r>
        </a:p>
      </dgm:t>
    </dgm:pt>
    <dgm:pt modelId="{4480A2B0-0F68-463E-935D-E61100A3A046}" type="parTrans" cxnId="{5C135A5B-C928-4AD7-8D26-CBAC8D7BE825}">
      <dgm:prSet/>
      <dgm:spPr/>
      <dgm:t>
        <a:bodyPr/>
        <a:lstStyle/>
        <a:p>
          <a:endParaRPr lang="es-EC"/>
        </a:p>
      </dgm:t>
    </dgm:pt>
    <dgm:pt modelId="{AC256116-4051-4449-B497-6E7F17A814A9}" type="sibTrans" cxnId="{5C135A5B-C928-4AD7-8D26-CBAC8D7BE825}">
      <dgm:prSet/>
      <dgm:spPr/>
      <dgm:t>
        <a:bodyPr/>
        <a:lstStyle/>
        <a:p>
          <a:endParaRPr lang="es-EC"/>
        </a:p>
      </dgm:t>
    </dgm:pt>
    <dgm:pt modelId="{85335936-EAB9-4BF5-A9B3-372871269797}">
      <dgm:prSet phldrT="[Texto]" custT="1"/>
      <dgm:spPr/>
      <dgm:t>
        <a:bodyPr/>
        <a:lstStyle/>
        <a:p>
          <a:r>
            <a:rPr lang="es-EC" sz="1800" dirty="0"/>
            <a:t>Debe ser confiable, es decir ofrecer consistencia en sus resultados; éstos deben ser los mismos siempre que se los aplique en idénticas condiciones quien quiera que lo haga. El índice de confiabilidad es lo que dan mayor o menor confianza al investigador acerca del uso de un determinado test.</a:t>
          </a:r>
        </a:p>
      </dgm:t>
    </dgm:pt>
    <dgm:pt modelId="{CD0D045C-5E1A-42A1-9C2D-70FF39724BB9}" type="parTrans" cxnId="{2DE1D9B7-1ACC-4914-A18B-7F36D424BE5A}">
      <dgm:prSet/>
      <dgm:spPr/>
      <dgm:t>
        <a:bodyPr/>
        <a:lstStyle/>
        <a:p>
          <a:endParaRPr lang="es-EC"/>
        </a:p>
      </dgm:t>
    </dgm:pt>
    <dgm:pt modelId="{7C2FCF31-EF79-40EA-99F6-571C2D20490A}" type="sibTrans" cxnId="{2DE1D9B7-1ACC-4914-A18B-7F36D424BE5A}">
      <dgm:prSet/>
      <dgm:spPr/>
      <dgm:t>
        <a:bodyPr/>
        <a:lstStyle/>
        <a:p>
          <a:endParaRPr lang="es-EC"/>
        </a:p>
      </dgm:t>
    </dgm:pt>
    <dgm:pt modelId="{34569CB9-F135-4411-B95B-C64E67B76A0E}">
      <dgm:prSet phldrT="[Texto]" custT="1"/>
      <dgm:spPr/>
      <dgm:t>
        <a:bodyPr/>
        <a:lstStyle/>
        <a:p>
          <a:r>
            <a:rPr lang="es-EC" sz="1800" dirty="0"/>
            <a:t>Debe ser objetivo, evitando todo riesgo de interpretación subjetiva del investigador. </a:t>
          </a:r>
          <a:br>
            <a:rPr lang="es-EC" sz="1800" dirty="0"/>
          </a:br>
          <a:r>
            <a:rPr lang="es-EC" sz="1800" dirty="0"/>
            <a:t>La Objetividad es requisito indispensable para la confiabilidad.</a:t>
          </a:r>
        </a:p>
      </dgm:t>
    </dgm:pt>
    <dgm:pt modelId="{FB33D5C0-C2A2-4C74-8D2D-6816B2E1664D}" type="parTrans" cxnId="{7E34F8B4-7A42-4081-BD7E-79CF0BEA2934}">
      <dgm:prSet/>
      <dgm:spPr/>
      <dgm:t>
        <a:bodyPr/>
        <a:lstStyle/>
        <a:p>
          <a:endParaRPr lang="es-EC"/>
        </a:p>
      </dgm:t>
    </dgm:pt>
    <dgm:pt modelId="{FE38D62B-9BDA-4335-85FF-57DC43BF3AB1}" type="sibTrans" cxnId="{7E34F8B4-7A42-4081-BD7E-79CF0BEA2934}">
      <dgm:prSet/>
      <dgm:spPr/>
      <dgm:t>
        <a:bodyPr/>
        <a:lstStyle/>
        <a:p>
          <a:endParaRPr lang="es-EC"/>
        </a:p>
      </dgm:t>
    </dgm:pt>
    <dgm:pt modelId="{BA83625A-5E31-408C-B6FB-B80709484201}">
      <dgm:prSet phldrT="[Texto]" custT="1"/>
      <dgm:spPr/>
      <dgm:t>
        <a:bodyPr/>
        <a:lstStyle/>
        <a:p>
          <a:r>
            <a:rPr lang="es-EC" sz="1800" dirty="0"/>
            <a:t>Debe ser sencillo y claro escrito en lenguaje de fácil compresión para los investigadores.</a:t>
          </a:r>
          <a:br>
            <a:rPr lang="es-EC" sz="1800" dirty="0"/>
          </a:br>
          <a:r>
            <a:rPr lang="es-EC" sz="1800" dirty="0"/>
            <a:t> Debe ser económico, tanto en tiempo como en dinero y esfuerzo. </a:t>
          </a:r>
          <a:br>
            <a:rPr lang="es-EC" sz="1800" dirty="0"/>
          </a:br>
          <a:r>
            <a:rPr lang="es-EC" sz="1800" dirty="0"/>
            <a:t>Debe ser interesante, para motivar el interés de los investigadores</a:t>
          </a:r>
        </a:p>
      </dgm:t>
    </dgm:pt>
    <dgm:pt modelId="{E6B72EB0-30CC-4F23-B2E7-2022B04E62AE}" type="parTrans" cxnId="{9E639D14-A09D-412C-900B-28138D8C3311}">
      <dgm:prSet/>
      <dgm:spPr/>
      <dgm:t>
        <a:bodyPr/>
        <a:lstStyle/>
        <a:p>
          <a:endParaRPr lang="es-EC"/>
        </a:p>
      </dgm:t>
    </dgm:pt>
    <dgm:pt modelId="{35ADE9D3-757C-4193-8CBA-265046977451}" type="sibTrans" cxnId="{9E639D14-A09D-412C-900B-28138D8C3311}">
      <dgm:prSet/>
      <dgm:spPr/>
      <dgm:t>
        <a:bodyPr/>
        <a:lstStyle/>
        <a:p>
          <a:endParaRPr lang="es-EC"/>
        </a:p>
      </dgm:t>
    </dgm:pt>
    <dgm:pt modelId="{3A75351C-B3F3-4F55-B951-7897258FA408}" type="pres">
      <dgm:prSet presAssocID="{CB092F7F-6BAB-40D0-BA48-05B0EC8B5AE4}" presName="vert0" presStyleCnt="0">
        <dgm:presLayoutVars>
          <dgm:dir/>
          <dgm:animOne val="branch"/>
          <dgm:animLvl val="lvl"/>
        </dgm:presLayoutVars>
      </dgm:prSet>
      <dgm:spPr/>
    </dgm:pt>
    <dgm:pt modelId="{2B98F9BF-4F8E-4591-8709-70CBB1BEF2DB}" type="pres">
      <dgm:prSet presAssocID="{341B469D-5081-4F85-99CE-2B6B67A03057}" presName="thickLine" presStyleLbl="alignNode1" presStyleIdx="0" presStyleCnt="1"/>
      <dgm:spPr/>
    </dgm:pt>
    <dgm:pt modelId="{219D4CEA-F4AB-4A4A-BB57-817AC6316FC2}" type="pres">
      <dgm:prSet presAssocID="{341B469D-5081-4F85-99CE-2B6B67A03057}" presName="horz1" presStyleCnt="0"/>
      <dgm:spPr/>
    </dgm:pt>
    <dgm:pt modelId="{9439CFC6-8A8F-4511-AA82-C985DD0981C2}" type="pres">
      <dgm:prSet presAssocID="{341B469D-5081-4F85-99CE-2B6B67A03057}" presName="tx1" presStyleLbl="revTx" presStyleIdx="0" presStyleCnt="5"/>
      <dgm:spPr/>
    </dgm:pt>
    <dgm:pt modelId="{1EB1E73C-1E80-4857-B4C3-0861CFF40A75}" type="pres">
      <dgm:prSet presAssocID="{341B469D-5081-4F85-99CE-2B6B67A03057}" presName="vert1" presStyleCnt="0"/>
      <dgm:spPr/>
    </dgm:pt>
    <dgm:pt modelId="{F7C5F130-7B61-482C-81B8-913D1EBE6ED4}" type="pres">
      <dgm:prSet presAssocID="{189F5A2F-6A16-4228-8CF5-977669AB9EA8}" presName="vertSpace2a" presStyleCnt="0"/>
      <dgm:spPr/>
    </dgm:pt>
    <dgm:pt modelId="{6B2A6F1B-F827-4428-A49C-2A12CCE5F843}" type="pres">
      <dgm:prSet presAssocID="{189F5A2F-6A16-4228-8CF5-977669AB9EA8}" presName="horz2" presStyleCnt="0"/>
      <dgm:spPr/>
    </dgm:pt>
    <dgm:pt modelId="{A95ED8AE-52FD-4264-B6A5-B4ED436F029B}" type="pres">
      <dgm:prSet presAssocID="{189F5A2F-6A16-4228-8CF5-977669AB9EA8}" presName="horzSpace2" presStyleCnt="0"/>
      <dgm:spPr/>
    </dgm:pt>
    <dgm:pt modelId="{C429E303-35CF-4B3E-ACAE-B64CBF2D40A7}" type="pres">
      <dgm:prSet presAssocID="{189F5A2F-6A16-4228-8CF5-977669AB9EA8}" presName="tx2" presStyleLbl="revTx" presStyleIdx="1" presStyleCnt="5"/>
      <dgm:spPr/>
    </dgm:pt>
    <dgm:pt modelId="{573E8BAF-F8B3-4F76-9429-EF4C7E648A8D}" type="pres">
      <dgm:prSet presAssocID="{189F5A2F-6A16-4228-8CF5-977669AB9EA8}" presName="vert2" presStyleCnt="0"/>
      <dgm:spPr/>
    </dgm:pt>
    <dgm:pt modelId="{15074C2C-6D64-4F20-B3C4-5829F72B09A4}" type="pres">
      <dgm:prSet presAssocID="{189F5A2F-6A16-4228-8CF5-977669AB9EA8}" presName="thinLine2b" presStyleLbl="callout" presStyleIdx="0" presStyleCnt="4"/>
      <dgm:spPr/>
    </dgm:pt>
    <dgm:pt modelId="{BA2D8151-6011-49EF-ABB9-80ABAF1D42E8}" type="pres">
      <dgm:prSet presAssocID="{189F5A2F-6A16-4228-8CF5-977669AB9EA8}" presName="vertSpace2b" presStyleCnt="0"/>
      <dgm:spPr/>
    </dgm:pt>
    <dgm:pt modelId="{50542E09-4FF6-413D-9523-E42EF777794A}" type="pres">
      <dgm:prSet presAssocID="{85335936-EAB9-4BF5-A9B3-372871269797}" presName="horz2" presStyleCnt="0"/>
      <dgm:spPr/>
    </dgm:pt>
    <dgm:pt modelId="{0AD9DED0-74C2-48C9-84D8-F204C3FEA610}" type="pres">
      <dgm:prSet presAssocID="{85335936-EAB9-4BF5-A9B3-372871269797}" presName="horzSpace2" presStyleCnt="0"/>
      <dgm:spPr/>
    </dgm:pt>
    <dgm:pt modelId="{CABCF7F4-AB08-47C6-BF06-52FC5AF39345}" type="pres">
      <dgm:prSet presAssocID="{85335936-EAB9-4BF5-A9B3-372871269797}" presName="tx2" presStyleLbl="revTx" presStyleIdx="2" presStyleCnt="5"/>
      <dgm:spPr/>
    </dgm:pt>
    <dgm:pt modelId="{0356F95C-71CB-4CB2-B2EF-C778FDD543D0}" type="pres">
      <dgm:prSet presAssocID="{85335936-EAB9-4BF5-A9B3-372871269797}" presName="vert2" presStyleCnt="0"/>
      <dgm:spPr/>
    </dgm:pt>
    <dgm:pt modelId="{20C194D1-245D-4B17-B275-A8DBEF7FE6AA}" type="pres">
      <dgm:prSet presAssocID="{85335936-EAB9-4BF5-A9B3-372871269797}" presName="thinLine2b" presStyleLbl="callout" presStyleIdx="1" presStyleCnt="4"/>
      <dgm:spPr/>
    </dgm:pt>
    <dgm:pt modelId="{51AF2A8A-47EC-4061-9405-B463389FCA88}" type="pres">
      <dgm:prSet presAssocID="{85335936-EAB9-4BF5-A9B3-372871269797}" presName="vertSpace2b" presStyleCnt="0"/>
      <dgm:spPr/>
    </dgm:pt>
    <dgm:pt modelId="{27B83405-0420-453D-BBE5-EEDB946B3B9E}" type="pres">
      <dgm:prSet presAssocID="{34569CB9-F135-4411-B95B-C64E67B76A0E}" presName="horz2" presStyleCnt="0"/>
      <dgm:spPr/>
    </dgm:pt>
    <dgm:pt modelId="{C00FF790-0D5C-42A6-83F2-7B2AC203A792}" type="pres">
      <dgm:prSet presAssocID="{34569CB9-F135-4411-B95B-C64E67B76A0E}" presName="horzSpace2" presStyleCnt="0"/>
      <dgm:spPr/>
    </dgm:pt>
    <dgm:pt modelId="{CD07DD25-7E77-4FA5-B817-2F69031133B2}" type="pres">
      <dgm:prSet presAssocID="{34569CB9-F135-4411-B95B-C64E67B76A0E}" presName="tx2" presStyleLbl="revTx" presStyleIdx="3" presStyleCnt="5"/>
      <dgm:spPr/>
    </dgm:pt>
    <dgm:pt modelId="{11368F0D-5800-4D4B-AF69-17A2C9DF6205}" type="pres">
      <dgm:prSet presAssocID="{34569CB9-F135-4411-B95B-C64E67B76A0E}" presName="vert2" presStyleCnt="0"/>
      <dgm:spPr/>
    </dgm:pt>
    <dgm:pt modelId="{052770A9-2C96-439E-B2D4-401CFE8929BE}" type="pres">
      <dgm:prSet presAssocID="{34569CB9-F135-4411-B95B-C64E67B76A0E}" presName="thinLine2b" presStyleLbl="callout" presStyleIdx="2" presStyleCnt="4"/>
      <dgm:spPr/>
    </dgm:pt>
    <dgm:pt modelId="{F812833A-7538-4DF6-AF80-ED82DB387124}" type="pres">
      <dgm:prSet presAssocID="{34569CB9-F135-4411-B95B-C64E67B76A0E}" presName="vertSpace2b" presStyleCnt="0"/>
      <dgm:spPr/>
    </dgm:pt>
    <dgm:pt modelId="{1951334C-CC41-4CF4-A0EA-D7092DB2BA46}" type="pres">
      <dgm:prSet presAssocID="{BA83625A-5E31-408C-B6FB-B80709484201}" presName="horz2" presStyleCnt="0"/>
      <dgm:spPr/>
    </dgm:pt>
    <dgm:pt modelId="{0E8FFAEB-EF4B-4ECF-B96B-950ED16F9731}" type="pres">
      <dgm:prSet presAssocID="{BA83625A-5E31-408C-B6FB-B80709484201}" presName="horzSpace2" presStyleCnt="0"/>
      <dgm:spPr/>
    </dgm:pt>
    <dgm:pt modelId="{FEB98EEB-32BD-4C38-8736-A9CBD0F853EB}" type="pres">
      <dgm:prSet presAssocID="{BA83625A-5E31-408C-B6FB-B80709484201}" presName="tx2" presStyleLbl="revTx" presStyleIdx="4" presStyleCnt="5"/>
      <dgm:spPr/>
    </dgm:pt>
    <dgm:pt modelId="{38AB05A5-B276-4437-8A83-E11274FC577D}" type="pres">
      <dgm:prSet presAssocID="{BA83625A-5E31-408C-B6FB-B80709484201}" presName="vert2" presStyleCnt="0"/>
      <dgm:spPr/>
    </dgm:pt>
    <dgm:pt modelId="{6EEE51CB-A94D-43FB-93BB-35D1A315B88B}" type="pres">
      <dgm:prSet presAssocID="{BA83625A-5E31-408C-B6FB-B80709484201}" presName="thinLine2b" presStyleLbl="callout" presStyleIdx="3" presStyleCnt="4"/>
      <dgm:spPr/>
    </dgm:pt>
    <dgm:pt modelId="{A85A878F-E05F-4734-BFC4-7146DD6091CE}" type="pres">
      <dgm:prSet presAssocID="{BA83625A-5E31-408C-B6FB-B80709484201}" presName="vertSpace2b" presStyleCnt="0"/>
      <dgm:spPr/>
    </dgm:pt>
  </dgm:ptLst>
  <dgm:cxnLst>
    <dgm:cxn modelId="{5C82C50E-42C4-428B-844C-273B1A0F0822}" type="presOf" srcId="{BA83625A-5E31-408C-B6FB-B80709484201}" destId="{FEB98EEB-32BD-4C38-8736-A9CBD0F853EB}" srcOrd="0" destOrd="0" presId="urn:microsoft.com/office/officeart/2008/layout/LinedList"/>
    <dgm:cxn modelId="{9E639D14-A09D-412C-900B-28138D8C3311}" srcId="{341B469D-5081-4F85-99CE-2B6B67A03057}" destId="{BA83625A-5E31-408C-B6FB-B80709484201}" srcOrd="3" destOrd="0" parTransId="{E6B72EB0-30CC-4F23-B2E7-2022B04E62AE}" sibTransId="{35ADE9D3-757C-4193-8CBA-265046977451}"/>
    <dgm:cxn modelId="{82675B3F-E3C6-4CB5-9491-262167D110CF}" srcId="{CB092F7F-6BAB-40D0-BA48-05B0EC8B5AE4}" destId="{341B469D-5081-4F85-99CE-2B6B67A03057}" srcOrd="0" destOrd="0" parTransId="{3298214B-A82F-48D7-A62D-A906301CF433}" sibTransId="{5DB254EC-B2D5-4C52-A9B8-D17DD1EB1686}"/>
    <dgm:cxn modelId="{5C135A5B-C928-4AD7-8D26-CBAC8D7BE825}" srcId="{341B469D-5081-4F85-99CE-2B6B67A03057}" destId="{189F5A2F-6A16-4228-8CF5-977669AB9EA8}" srcOrd="0" destOrd="0" parTransId="{4480A2B0-0F68-463E-935D-E61100A3A046}" sibTransId="{AC256116-4051-4449-B497-6E7F17A814A9}"/>
    <dgm:cxn modelId="{F84F0FA7-F416-407B-9E73-804917F7DD64}" type="presOf" srcId="{85335936-EAB9-4BF5-A9B3-372871269797}" destId="{CABCF7F4-AB08-47C6-BF06-52FC5AF39345}" srcOrd="0" destOrd="0" presId="urn:microsoft.com/office/officeart/2008/layout/LinedList"/>
    <dgm:cxn modelId="{7E34F8B4-7A42-4081-BD7E-79CF0BEA2934}" srcId="{341B469D-5081-4F85-99CE-2B6B67A03057}" destId="{34569CB9-F135-4411-B95B-C64E67B76A0E}" srcOrd="2" destOrd="0" parTransId="{FB33D5C0-C2A2-4C74-8D2D-6816B2E1664D}" sibTransId="{FE38D62B-9BDA-4335-85FF-57DC43BF3AB1}"/>
    <dgm:cxn modelId="{FCFCA6B5-9B6C-470E-84EB-A0632849ED80}" type="presOf" srcId="{189F5A2F-6A16-4228-8CF5-977669AB9EA8}" destId="{C429E303-35CF-4B3E-ACAE-B64CBF2D40A7}" srcOrd="0" destOrd="0" presId="urn:microsoft.com/office/officeart/2008/layout/LinedList"/>
    <dgm:cxn modelId="{2DE1D9B7-1ACC-4914-A18B-7F36D424BE5A}" srcId="{341B469D-5081-4F85-99CE-2B6B67A03057}" destId="{85335936-EAB9-4BF5-A9B3-372871269797}" srcOrd="1" destOrd="0" parTransId="{CD0D045C-5E1A-42A1-9C2D-70FF39724BB9}" sibTransId="{7C2FCF31-EF79-40EA-99F6-571C2D20490A}"/>
    <dgm:cxn modelId="{ABF737BD-C557-4572-9691-166AE149B070}" type="presOf" srcId="{341B469D-5081-4F85-99CE-2B6B67A03057}" destId="{9439CFC6-8A8F-4511-AA82-C985DD0981C2}" srcOrd="0" destOrd="0" presId="urn:microsoft.com/office/officeart/2008/layout/LinedList"/>
    <dgm:cxn modelId="{C89689C7-FF29-4F3B-9C1B-A18970AB13C8}" type="presOf" srcId="{CB092F7F-6BAB-40D0-BA48-05B0EC8B5AE4}" destId="{3A75351C-B3F3-4F55-B951-7897258FA408}" srcOrd="0" destOrd="0" presId="urn:microsoft.com/office/officeart/2008/layout/LinedList"/>
    <dgm:cxn modelId="{E19DB0D9-E212-4C77-A30E-9D6F3BE1FB40}" type="presOf" srcId="{34569CB9-F135-4411-B95B-C64E67B76A0E}" destId="{CD07DD25-7E77-4FA5-B817-2F69031133B2}" srcOrd="0" destOrd="0" presId="urn:microsoft.com/office/officeart/2008/layout/LinedList"/>
    <dgm:cxn modelId="{7120E745-AA02-41D2-B2E5-EDE0C7032974}" type="presParOf" srcId="{3A75351C-B3F3-4F55-B951-7897258FA408}" destId="{2B98F9BF-4F8E-4591-8709-70CBB1BEF2DB}" srcOrd="0" destOrd="0" presId="urn:microsoft.com/office/officeart/2008/layout/LinedList"/>
    <dgm:cxn modelId="{652B24EC-06A1-46F0-9E3E-BB46AA2FADC7}" type="presParOf" srcId="{3A75351C-B3F3-4F55-B951-7897258FA408}" destId="{219D4CEA-F4AB-4A4A-BB57-817AC6316FC2}" srcOrd="1" destOrd="0" presId="urn:microsoft.com/office/officeart/2008/layout/LinedList"/>
    <dgm:cxn modelId="{FAAD40E0-AABF-4D21-B8B7-4A176C44A5F9}" type="presParOf" srcId="{219D4CEA-F4AB-4A4A-BB57-817AC6316FC2}" destId="{9439CFC6-8A8F-4511-AA82-C985DD0981C2}" srcOrd="0" destOrd="0" presId="urn:microsoft.com/office/officeart/2008/layout/LinedList"/>
    <dgm:cxn modelId="{A02EAE61-6336-4FBD-9806-C04EE9784840}" type="presParOf" srcId="{219D4CEA-F4AB-4A4A-BB57-817AC6316FC2}" destId="{1EB1E73C-1E80-4857-B4C3-0861CFF40A75}" srcOrd="1" destOrd="0" presId="urn:microsoft.com/office/officeart/2008/layout/LinedList"/>
    <dgm:cxn modelId="{FA5F4A5A-92DB-43B2-9126-3388AFB2812E}" type="presParOf" srcId="{1EB1E73C-1E80-4857-B4C3-0861CFF40A75}" destId="{F7C5F130-7B61-482C-81B8-913D1EBE6ED4}" srcOrd="0" destOrd="0" presId="urn:microsoft.com/office/officeart/2008/layout/LinedList"/>
    <dgm:cxn modelId="{25534A88-7AF0-431F-A532-AF33B38F98FC}" type="presParOf" srcId="{1EB1E73C-1E80-4857-B4C3-0861CFF40A75}" destId="{6B2A6F1B-F827-4428-A49C-2A12CCE5F843}" srcOrd="1" destOrd="0" presId="urn:microsoft.com/office/officeart/2008/layout/LinedList"/>
    <dgm:cxn modelId="{9D82558F-AB41-4461-BBC4-34AECD9F80A8}" type="presParOf" srcId="{6B2A6F1B-F827-4428-A49C-2A12CCE5F843}" destId="{A95ED8AE-52FD-4264-B6A5-B4ED436F029B}" srcOrd="0" destOrd="0" presId="urn:microsoft.com/office/officeart/2008/layout/LinedList"/>
    <dgm:cxn modelId="{67AC679F-7C7B-4F08-81DB-4FC7F7070AB6}" type="presParOf" srcId="{6B2A6F1B-F827-4428-A49C-2A12CCE5F843}" destId="{C429E303-35CF-4B3E-ACAE-B64CBF2D40A7}" srcOrd="1" destOrd="0" presId="urn:microsoft.com/office/officeart/2008/layout/LinedList"/>
    <dgm:cxn modelId="{C0A180C7-17E8-47DF-8965-2D7D94843729}" type="presParOf" srcId="{6B2A6F1B-F827-4428-A49C-2A12CCE5F843}" destId="{573E8BAF-F8B3-4F76-9429-EF4C7E648A8D}" srcOrd="2" destOrd="0" presId="urn:microsoft.com/office/officeart/2008/layout/LinedList"/>
    <dgm:cxn modelId="{1BAACDAB-0B10-472F-A636-4097166F106D}" type="presParOf" srcId="{1EB1E73C-1E80-4857-B4C3-0861CFF40A75}" destId="{15074C2C-6D64-4F20-B3C4-5829F72B09A4}" srcOrd="2" destOrd="0" presId="urn:microsoft.com/office/officeart/2008/layout/LinedList"/>
    <dgm:cxn modelId="{E0EC85D2-5E0E-4BBE-949F-3DE4FDBCB669}" type="presParOf" srcId="{1EB1E73C-1E80-4857-B4C3-0861CFF40A75}" destId="{BA2D8151-6011-49EF-ABB9-80ABAF1D42E8}" srcOrd="3" destOrd="0" presId="urn:microsoft.com/office/officeart/2008/layout/LinedList"/>
    <dgm:cxn modelId="{BF8A3B44-B734-4F6F-B96A-C5283AF26E22}" type="presParOf" srcId="{1EB1E73C-1E80-4857-B4C3-0861CFF40A75}" destId="{50542E09-4FF6-413D-9523-E42EF777794A}" srcOrd="4" destOrd="0" presId="urn:microsoft.com/office/officeart/2008/layout/LinedList"/>
    <dgm:cxn modelId="{BB837B8D-29D8-4E8C-BCB0-1BA711BFB427}" type="presParOf" srcId="{50542E09-4FF6-413D-9523-E42EF777794A}" destId="{0AD9DED0-74C2-48C9-84D8-F204C3FEA610}" srcOrd="0" destOrd="0" presId="urn:microsoft.com/office/officeart/2008/layout/LinedList"/>
    <dgm:cxn modelId="{E4BCD36D-9027-4E18-88E9-346DF1AEE5B6}" type="presParOf" srcId="{50542E09-4FF6-413D-9523-E42EF777794A}" destId="{CABCF7F4-AB08-47C6-BF06-52FC5AF39345}" srcOrd="1" destOrd="0" presId="urn:microsoft.com/office/officeart/2008/layout/LinedList"/>
    <dgm:cxn modelId="{C6774B7A-9CA1-4BD8-82EF-78404F55885A}" type="presParOf" srcId="{50542E09-4FF6-413D-9523-E42EF777794A}" destId="{0356F95C-71CB-4CB2-B2EF-C778FDD543D0}" srcOrd="2" destOrd="0" presId="urn:microsoft.com/office/officeart/2008/layout/LinedList"/>
    <dgm:cxn modelId="{6C8A2DB7-3991-422C-AE17-25973605A660}" type="presParOf" srcId="{1EB1E73C-1E80-4857-B4C3-0861CFF40A75}" destId="{20C194D1-245D-4B17-B275-A8DBEF7FE6AA}" srcOrd="5" destOrd="0" presId="urn:microsoft.com/office/officeart/2008/layout/LinedList"/>
    <dgm:cxn modelId="{D9BD06D2-0574-48E9-9247-FEEA17704781}" type="presParOf" srcId="{1EB1E73C-1E80-4857-B4C3-0861CFF40A75}" destId="{51AF2A8A-47EC-4061-9405-B463389FCA88}" srcOrd="6" destOrd="0" presId="urn:microsoft.com/office/officeart/2008/layout/LinedList"/>
    <dgm:cxn modelId="{A00C815D-61D6-4810-866E-56195D2DBE9C}" type="presParOf" srcId="{1EB1E73C-1E80-4857-B4C3-0861CFF40A75}" destId="{27B83405-0420-453D-BBE5-EEDB946B3B9E}" srcOrd="7" destOrd="0" presId="urn:microsoft.com/office/officeart/2008/layout/LinedList"/>
    <dgm:cxn modelId="{B32DB504-DBFC-4AE1-B40C-568B437FBACE}" type="presParOf" srcId="{27B83405-0420-453D-BBE5-EEDB946B3B9E}" destId="{C00FF790-0D5C-42A6-83F2-7B2AC203A792}" srcOrd="0" destOrd="0" presId="urn:microsoft.com/office/officeart/2008/layout/LinedList"/>
    <dgm:cxn modelId="{433F266C-BF41-4DC2-A6A2-3DEB69AF49E3}" type="presParOf" srcId="{27B83405-0420-453D-BBE5-EEDB946B3B9E}" destId="{CD07DD25-7E77-4FA5-B817-2F69031133B2}" srcOrd="1" destOrd="0" presId="urn:microsoft.com/office/officeart/2008/layout/LinedList"/>
    <dgm:cxn modelId="{1F7B9959-6E94-4B5F-8A26-8473216F75AF}" type="presParOf" srcId="{27B83405-0420-453D-BBE5-EEDB946B3B9E}" destId="{11368F0D-5800-4D4B-AF69-17A2C9DF6205}" srcOrd="2" destOrd="0" presId="urn:microsoft.com/office/officeart/2008/layout/LinedList"/>
    <dgm:cxn modelId="{BE456DA6-8464-4960-9499-58D74C12EF05}" type="presParOf" srcId="{1EB1E73C-1E80-4857-B4C3-0861CFF40A75}" destId="{052770A9-2C96-439E-B2D4-401CFE8929BE}" srcOrd="8" destOrd="0" presId="urn:microsoft.com/office/officeart/2008/layout/LinedList"/>
    <dgm:cxn modelId="{19FC8798-EBCF-4BA6-B0B0-EF760D29C1C2}" type="presParOf" srcId="{1EB1E73C-1E80-4857-B4C3-0861CFF40A75}" destId="{F812833A-7538-4DF6-AF80-ED82DB387124}" srcOrd="9" destOrd="0" presId="urn:microsoft.com/office/officeart/2008/layout/LinedList"/>
    <dgm:cxn modelId="{5D4723FC-157D-4F69-924E-8251999A15A9}" type="presParOf" srcId="{1EB1E73C-1E80-4857-B4C3-0861CFF40A75}" destId="{1951334C-CC41-4CF4-A0EA-D7092DB2BA46}" srcOrd="10" destOrd="0" presId="urn:microsoft.com/office/officeart/2008/layout/LinedList"/>
    <dgm:cxn modelId="{38141067-C1F2-4510-A22B-7C33EB5D8EBA}" type="presParOf" srcId="{1951334C-CC41-4CF4-A0EA-D7092DB2BA46}" destId="{0E8FFAEB-EF4B-4ECF-B96B-950ED16F9731}" srcOrd="0" destOrd="0" presId="urn:microsoft.com/office/officeart/2008/layout/LinedList"/>
    <dgm:cxn modelId="{A70AC75C-23E6-4129-BEDE-AFBA256C7590}" type="presParOf" srcId="{1951334C-CC41-4CF4-A0EA-D7092DB2BA46}" destId="{FEB98EEB-32BD-4C38-8736-A9CBD0F853EB}" srcOrd="1" destOrd="0" presId="urn:microsoft.com/office/officeart/2008/layout/LinedList"/>
    <dgm:cxn modelId="{C8A279A0-4C91-4733-846E-9B9AC6A2C588}" type="presParOf" srcId="{1951334C-CC41-4CF4-A0EA-D7092DB2BA46}" destId="{38AB05A5-B276-4437-8A83-E11274FC577D}" srcOrd="2" destOrd="0" presId="urn:microsoft.com/office/officeart/2008/layout/LinedList"/>
    <dgm:cxn modelId="{DBBB5061-147D-4196-ACF2-6A20282F8DA9}" type="presParOf" srcId="{1EB1E73C-1E80-4857-B4C3-0861CFF40A75}" destId="{6EEE51CB-A94D-43FB-93BB-35D1A315B88B}" srcOrd="11" destOrd="0" presId="urn:microsoft.com/office/officeart/2008/layout/LinedList"/>
    <dgm:cxn modelId="{96858239-06FC-403B-A956-7D231BE2DBDA}" type="presParOf" srcId="{1EB1E73C-1E80-4857-B4C3-0861CFF40A75}" destId="{A85A878F-E05F-4734-BFC4-7146DD6091CE}" srcOrd="12"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F9B0AD86-A138-479E-B756-8FDEE526E627}" type="doc">
      <dgm:prSet loTypeId="urn:microsoft.com/office/officeart/2005/8/layout/default" loCatId="list" qsTypeId="urn:microsoft.com/office/officeart/2005/8/quickstyle/simple2" qsCatId="simple" csTypeId="urn:microsoft.com/office/officeart/2005/8/colors/accent1_1" csCatId="accent1" phldr="1"/>
      <dgm:spPr/>
      <dgm:t>
        <a:bodyPr/>
        <a:lstStyle/>
        <a:p>
          <a:endParaRPr lang="es-EC"/>
        </a:p>
      </dgm:t>
    </dgm:pt>
    <dgm:pt modelId="{28BE47C9-E298-4360-80F0-57D083F431F7}">
      <dgm:prSet phldrT="[Texto]" custT="1"/>
      <dgm:spPr/>
      <dgm:t>
        <a:bodyPr/>
        <a:lstStyle/>
        <a:p>
          <a:r>
            <a:rPr lang="es-EC" sz="2400" b="1" dirty="0"/>
            <a:t>Los test en las muestras poblacionales versus los test individuales.</a:t>
          </a:r>
        </a:p>
      </dgm:t>
    </dgm:pt>
    <dgm:pt modelId="{20209B08-A8EC-49B8-85BD-00C147149D24}" type="parTrans" cxnId="{C13C5223-3B2D-4C1F-8438-E50D05F9120C}">
      <dgm:prSet/>
      <dgm:spPr/>
      <dgm:t>
        <a:bodyPr/>
        <a:lstStyle/>
        <a:p>
          <a:endParaRPr lang="es-EC"/>
        </a:p>
      </dgm:t>
    </dgm:pt>
    <dgm:pt modelId="{909B4C65-959D-4F2E-925D-2BD10AD94312}" type="sibTrans" cxnId="{C13C5223-3B2D-4C1F-8438-E50D05F9120C}">
      <dgm:prSet/>
      <dgm:spPr/>
      <dgm:t>
        <a:bodyPr/>
        <a:lstStyle/>
        <a:p>
          <a:endParaRPr lang="es-EC"/>
        </a:p>
      </dgm:t>
    </dgm:pt>
    <dgm:pt modelId="{91CEB281-8EAE-4E69-9119-01F82F4B362C}">
      <dgm:prSet phldrT="[Texto]"/>
      <dgm:spPr/>
      <dgm:t>
        <a:bodyPr/>
        <a:lstStyle/>
        <a:p>
          <a:r>
            <a:rPr lang="es-EC" dirty="0"/>
            <a:t>Los planeamiento contrarios a los testeos, se basan en aspectos individuales no colectivos. En cuanto a las muestras poblacionales nadie discute la efectividad potencial de los </a:t>
          </a:r>
          <a:r>
            <a:rPr lang="es-EC" dirty="0" err="1"/>
            <a:t>tests</a:t>
          </a:r>
          <a:r>
            <a:rPr lang="es-EC" dirty="0"/>
            <a:t>.</a:t>
          </a:r>
        </a:p>
      </dgm:t>
    </dgm:pt>
    <dgm:pt modelId="{70AE0F1A-F408-4A69-AC20-FCDB1C1967B4}" type="parTrans" cxnId="{CD3744B3-9FD1-4709-87FF-F6A700240DD0}">
      <dgm:prSet/>
      <dgm:spPr/>
      <dgm:t>
        <a:bodyPr/>
        <a:lstStyle/>
        <a:p>
          <a:endParaRPr lang="es-EC"/>
        </a:p>
      </dgm:t>
    </dgm:pt>
    <dgm:pt modelId="{C4124F9A-55BB-4DA3-993E-46327899020E}" type="sibTrans" cxnId="{CD3744B3-9FD1-4709-87FF-F6A700240DD0}">
      <dgm:prSet/>
      <dgm:spPr/>
      <dgm:t>
        <a:bodyPr/>
        <a:lstStyle/>
        <a:p>
          <a:endParaRPr lang="es-EC"/>
        </a:p>
      </dgm:t>
    </dgm:pt>
    <dgm:pt modelId="{95AD327A-A890-4EB7-9150-0466D1599B89}">
      <dgm:prSet phldrT="[Texto]"/>
      <dgm:spPr/>
      <dgm:t>
        <a:bodyPr/>
        <a:lstStyle/>
        <a:p>
          <a:r>
            <a:rPr lang="es-EC" dirty="0"/>
            <a:t>Las mediciones de aptitudes, o de conocimientos, sirven entonces para muchas cosas, en el plano laboral, clínico, educativo, jurídico, electoral, de mercadeo. Lo que se cuestiona es que se pueda medir un nivel individual.</a:t>
          </a:r>
        </a:p>
      </dgm:t>
    </dgm:pt>
    <dgm:pt modelId="{13249E9D-3592-4D28-9F84-CEC0FF05D55F}" type="parTrans" cxnId="{D095EDDA-3C25-4FB6-A543-58A3F0CCD880}">
      <dgm:prSet/>
      <dgm:spPr/>
      <dgm:t>
        <a:bodyPr/>
        <a:lstStyle/>
        <a:p>
          <a:endParaRPr lang="es-EC"/>
        </a:p>
      </dgm:t>
    </dgm:pt>
    <dgm:pt modelId="{5966F19D-A684-4709-BE6B-39FBFC8E9CA6}" type="sibTrans" cxnId="{D095EDDA-3C25-4FB6-A543-58A3F0CCD880}">
      <dgm:prSet/>
      <dgm:spPr/>
      <dgm:t>
        <a:bodyPr/>
        <a:lstStyle/>
        <a:p>
          <a:endParaRPr lang="es-EC"/>
        </a:p>
      </dgm:t>
    </dgm:pt>
    <dgm:pt modelId="{E9C0D47D-6111-4BA6-A0FF-47A161175B35}">
      <dgm:prSet phldrT="[Texto]"/>
      <dgm:spPr/>
      <dgm:t>
        <a:bodyPr/>
        <a:lstStyle/>
        <a:p>
          <a:r>
            <a:rPr lang="es-EC" dirty="0"/>
            <a:t>Si una prueba así se realizara debido a factores culturales, prejuiciosos, </a:t>
          </a:r>
          <a:r>
            <a:rPr lang="es-EC" dirty="0" err="1"/>
            <a:t>etc</a:t>
          </a:r>
          <a:r>
            <a:rPr lang="es-EC" dirty="0"/>
            <a:t>; posiblemente el resultado de la investigación sería el esperado por lo que la muestra poblacional sería eficiente porque aproximaría a resultados correctos</a:t>
          </a:r>
        </a:p>
      </dgm:t>
    </dgm:pt>
    <dgm:pt modelId="{FE170E8D-55A7-4101-9BA6-87286D26D1C6}" type="parTrans" cxnId="{63243751-B47C-4021-BD36-D6064467F85B}">
      <dgm:prSet/>
      <dgm:spPr/>
      <dgm:t>
        <a:bodyPr/>
        <a:lstStyle/>
        <a:p>
          <a:endParaRPr lang="es-EC"/>
        </a:p>
      </dgm:t>
    </dgm:pt>
    <dgm:pt modelId="{A30C6610-D634-4999-AE2D-FD48972AAF19}" type="sibTrans" cxnId="{63243751-B47C-4021-BD36-D6064467F85B}">
      <dgm:prSet/>
      <dgm:spPr/>
      <dgm:t>
        <a:bodyPr/>
        <a:lstStyle/>
        <a:p>
          <a:endParaRPr lang="es-EC"/>
        </a:p>
      </dgm:t>
    </dgm:pt>
    <dgm:pt modelId="{D1A550EC-D0D4-4495-B95A-CD2C44B6ACB4}">
      <dgm:prSet phldrT="[Texto]"/>
      <dgm:spPr/>
      <dgm:t>
        <a:bodyPr/>
        <a:lstStyle/>
        <a:p>
          <a:r>
            <a:rPr lang="es-EC" dirty="0"/>
            <a:t>Por lo que según esta postura, la realización de testeos a pacientes con problemáticas particulares puede aparejar gruesos errores diagnósticos.</a:t>
          </a:r>
        </a:p>
      </dgm:t>
    </dgm:pt>
    <dgm:pt modelId="{33685C54-D604-4FE4-97BA-DB2E625EDDD7}" type="parTrans" cxnId="{E2FEBDA5-2EAB-40D4-93D5-02A76E8D78B3}">
      <dgm:prSet/>
      <dgm:spPr/>
      <dgm:t>
        <a:bodyPr/>
        <a:lstStyle/>
        <a:p>
          <a:endParaRPr lang="es-EC"/>
        </a:p>
      </dgm:t>
    </dgm:pt>
    <dgm:pt modelId="{79328353-5B18-4571-85DA-4562655150AF}" type="sibTrans" cxnId="{E2FEBDA5-2EAB-40D4-93D5-02A76E8D78B3}">
      <dgm:prSet/>
      <dgm:spPr/>
      <dgm:t>
        <a:bodyPr/>
        <a:lstStyle/>
        <a:p>
          <a:endParaRPr lang="es-EC"/>
        </a:p>
      </dgm:t>
    </dgm:pt>
    <dgm:pt modelId="{D15B4275-92DD-456C-8E86-8EF9F286F652}" type="pres">
      <dgm:prSet presAssocID="{F9B0AD86-A138-479E-B756-8FDEE526E627}" presName="diagram" presStyleCnt="0">
        <dgm:presLayoutVars>
          <dgm:dir/>
          <dgm:resizeHandles val="exact"/>
        </dgm:presLayoutVars>
      </dgm:prSet>
      <dgm:spPr/>
    </dgm:pt>
    <dgm:pt modelId="{006DB960-FE61-4046-B32C-205088911650}" type="pres">
      <dgm:prSet presAssocID="{28BE47C9-E298-4360-80F0-57D083F431F7}" presName="node" presStyleLbl="node1" presStyleIdx="0" presStyleCnt="5">
        <dgm:presLayoutVars>
          <dgm:bulletEnabled val="1"/>
        </dgm:presLayoutVars>
      </dgm:prSet>
      <dgm:spPr/>
    </dgm:pt>
    <dgm:pt modelId="{E0B19662-7D62-4F4F-9537-D92A3C9B24D4}" type="pres">
      <dgm:prSet presAssocID="{909B4C65-959D-4F2E-925D-2BD10AD94312}" presName="sibTrans" presStyleCnt="0"/>
      <dgm:spPr/>
    </dgm:pt>
    <dgm:pt modelId="{529F4D70-12F2-46AA-94DB-9255CDB08BDA}" type="pres">
      <dgm:prSet presAssocID="{91CEB281-8EAE-4E69-9119-01F82F4B362C}" presName="node" presStyleLbl="node1" presStyleIdx="1" presStyleCnt="5">
        <dgm:presLayoutVars>
          <dgm:bulletEnabled val="1"/>
        </dgm:presLayoutVars>
      </dgm:prSet>
      <dgm:spPr/>
    </dgm:pt>
    <dgm:pt modelId="{B15CDA4F-97C8-4F8D-BA1B-B231CE150038}" type="pres">
      <dgm:prSet presAssocID="{C4124F9A-55BB-4DA3-993E-46327899020E}" presName="sibTrans" presStyleCnt="0"/>
      <dgm:spPr/>
    </dgm:pt>
    <dgm:pt modelId="{6750F733-C36E-466E-9F24-84B68A85DA09}" type="pres">
      <dgm:prSet presAssocID="{95AD327A-A890-4EB7-9150-0466D1599B89}" presName="node" presStyleLbl="node1" presStyleIdx="2" presStyleCnt="5">
        <dgm:presLayoutVars>
          <dgm:bulletEnabled val="1"/>
        </dgm:presLayoutVars>
      </dgm:prSet>
      <dgm:spPr/>
    </dgm:pt>
    <dgm:pt modelId="{4F434817-F442-4A9B-9DA9-11A0EFB8E13A}" type="pres">
      <dgm:prSet presAssocID="{5966F19D-A684-4709-BE6B-39FBFC8E9CA6}" presName="sibTrans" presStyleCnt="0"/>
      <dgm:spPr/>
    </dgm:pt>
    <dgm:pt modelId="{C01C1CC9-7FCF-4287-82CD-B66309FF33E3}" type="pres">
      <dgm:prSet presAssocID="{E9C0D47D-6111-4BA6-A0FF-47A161175B35}" presName="node" presStyleLbl="node1" presStyleIdx="3" presStyleCnt="5">
        <dgm:presLayoutVars>
          <dgm:bulletEnabled val="1"/>
        </dgm:presLayoutVars>
      </dgm:prSet>
      <dgm:spPr/>
    </dgm:pt>
    <dgm:pt modelId="{420F2CE6-9E42-404C-8C94-2261B22FA029}" type="pres">
      <dgm:prSet presAssocID="{A30C6610-D634-4999-AE2D-FD48972AAF19}" presName="sibTrans" presStyleCnt="0"/>
      <dgm:spPr/>
    </dgm:pt>
    <dgm:pt modelId="{B84E5A64-E54F-47E4-8871-4A7AA7C5937A}" type="pres">
      <dgm:prSet presAssocID="{D1A550EC-D0D4-4495-B95A-CD2C44B6ACB4}" presName="node" presStyleLbl="node1" presStyleIdx="4" presStyleCnt="5">
        <dgm:presLayoutVars>
          <dgm:bulletEnabled val="1"/>
        </dgm:presLayoutVars>
      </dgm:prSet>
      <dgm:spPr/>
    </dgm:pt>
  </dgm:ptLst>
  <dgm:cxnLst>
    <dgm:cxn modelId="{71C40F06-88A6-45AD-880D-2A79FD43F389}" type="presOf" srcId="{D1A550EC-D0D4-4495-B95A-CD2C44B6ACB4}" destId="{B84E5A64-E54F-47E4-8871-4A7AA7C5937A}" srcOrd="0" destOrd="0" presId="urn:microsoft.com/office/officeart/2005/8/layout/default"/>
    <dgm:cxn modelId="{F2117A11-22F0-474C-A3C1-73EFC3ECF9F9}" type="presOf" srcId="{28BE47C9-E298-4360-80F0-57D083F431F7}" destId="{006DB960-FE61-4046-B32C-205088911650}" srcOrd="0" destOrd="0" presId="urn:microsoft.com/office/officeart/2005/8/layout/default"/>
    <dgm:cxn modelId="{C13C5223-3B2D-4C1F-8438-E50D05F9120C}" srcId="{F9B0AD86-A138-479E-B756-8FDEE526E627}" destId="{28BE47C9-E298-4360-80F0-57D083F431F7}" srcOrd="0" destOrd="0" parTransId="{20209B08-A8EC-49B8-85BD-00C147149D24}" sibTransId="{909B4C65-959D-4F2E-925D-2BD10AD94312}"/>
    <dgm:cxn modelId="{63243751-B47C-4021-BD36-D6064467F85B}" srcId="{F9B0AD86-A138-479E-B756-8FDEE526E627}" destId="{E9C0D47D-6111-4BA6-A0FF-47A161175B35}" srcOrd="3" destOrd="0" parTransId="{FE170E8D-55A7-4101-9BA6-87286D26D1C6}" sibTransId="{A30C6610-D634-4999-AE2D-FD48972AAF19}"/>
    <dgm:cxn modelId="{59B54152-B159-4CC3-921C-4588EF0F2749}" type="presOf" srcId="{91CEB281-8EAE-4E69-9119-01F82F4B362C}" destId="{529F4D70-12F2-46AA-94DB-9255CDB08BDA}" srcOrd="0" destOrd="0" presId="urn:microsoft.com/office/officeart/2005/8/layout/default"/>
    <dgm:cxn modelId="{75BC917E-5E30-4781-9FC5-5D2B71FE97E5}" type="presOf" srcId="{F9B0AD86-A138-479E-B756-8FDEE526E627}" destId="{D15B4275-92DD-456C-8E86-8EF9F286F652}" srcOrd="0" destOrd="0" presId="urn:microsoft.com/office/officeart/2005/8/layout/default"/>
    <dgm:cxn modelId="{FCA63B87-7FC5-47CC-87D8-EFFD61DAD36F}" type="presOf" srcId="{95AD327A-A890-4EB7-9150-0466D1599B89}" destId="{6750F733-C36E-466E-9F24-84B68A85DA09}" srcOrd="0" destOrd="0" presId="urn:microsoft.com/office/officeart/2005/8/layout/default"/>
    <dgm:cxn modelId="{E2FEBDA5-2EAB-40D4-93D5-02A76E8D78B3}" srcId="{F9B0AD86-A138-479E-B756-8FDEE526E627}" destId="{D1A550EC-D0D4-4495-B95A-CD2C44B6ACB4}" srcOrd="4" destOrd="0" parTransId="{33685C54-D604-4FE4-97BA-DB2E625EDDD7}" sibTransId="{79328353-5B18-4571-85DA-4562655150AF}"/>
    <dgm:cxn modelId="{CD3744B3-9FD1-4709-87FF-F6A700240DD0}" srcId="{F9B0AD86-A138-479E-B756-8FDEE526E627}" destId="{91CEB281-8EAE-4E69-9119-01F82F4B362C}" srcOrd="1" destOrd="0" parTransId="{70AE0F1A-F408-4A69-AC20-FCDB1C1967B4}" sibTransId="{C4124F9A-55BB-4DA3-993E-46327899020E}"/>
    <dgm:cxn modelId="{D095EDDA-3C25-4FB6-A543-58A3F0CCD880}" srcId="{F9B0AD86-A138-479E-B756-8FDEE526E627}" destId="{95AD327A-A890-4EB7-9150-0466D1599B89}" srcOrd="2" destOrd="0" parTransId="{13249E9D-3592-4D28-9F84-CEC0FF05D55F}" sibTransId="{5966F19D-A684-4709-BE6B-39FBFC8E9CA6}"/>
    <dgm:cxn modelId="{2DED07E4-487E-4A51-85B4-B4A418BCE51F}" type="presOf" srcId="{E9C0D47D-6111-4BA6-A0FF-47A161175B35}" destId="{C01C1CC9-7FCF-4287-82CD-B66309FF33E3}" srcOrd="0" destOrd="0" presId="urn:microsoft.com/office/officeart/2005/8/layout/default"/>
    <dgm:cxn modelId="{27426FB2-AB7D-4461-92E9-B67CC32DE391}" type="presParOf" srcId="{D15B4275-92DD-456C-8E86-8EF9F286F652}" destId="{006DB960-FE61-4046-B32C-205088911650}" srcOrd="0" destOrd="0" presId="urn:microsoft.com/office/officeart/2005/8/layout/default"/>
    <dgm:cxn modelId="{1A9F0442-C7D8-428D-B538-997ECF3AC584}" type="presParOf" srcId="{D15B4275-92DD-456C-8E86-8EF9F286F652}" destId="{E0B19662-7D62-4F4F-9537-D92A3C9B24D4}" srcOrd="1" destOrd="0" presId="urn:microsoft.com/office/officeart/2005/8/layout/default"/>
    <dgm:cxn modelId="{65D42E04-9A33-42CF-A569-CC3AD31BB357}" type="presParOf" srcId="{D15B4275-92DD-456C-8E86-8EF9F286F652}" destId="{529F4D70-12F2-46AA-94DB-9255CDB08BDA}" srcOrd="2" destOrd="0" presId="urn:microsoft.com/office/officeart/2005/8/layout/default"/>
    <dgm:cxn modelId="{1828C567-8289-4964-B77A-A7C3F82B3CE5}" type="presParOf" srcId="{D15B4275-92DD-456C-8E86-8EF9F286F652}" destId="{B15CDA4F-97C8-4F8D-BA1B-B231CE150038}" srcOrd="3" destOrd="0" presId="urn:microsoft.com/office/officeart/2005/8/layout/default"/>
    <dgm:cxn modelId="{77E284C1-36B5-423A-8BEA-CF39F797B67C}" type="presParOf" srcId="{D15B4275-92DD-456C-8E86-8EF9F286F652}" destId="{6750F733-C36E-466E-9F24-84B68A85DA09}" srcOrd="4" destOrd="0" presId="urn:microsoft.com/office/officeart/2005/8/layout/default"/>
    <dgm:cxn modelId="{D1E8B6C2-B71B-460E-A532-C338B43ECC91}" type="presParOf" srcId="{D15B4275-92DD-456C-8E86-8EF9F286F652}" destId="{4F434817-F442-4A9B-9DA9-11A0EFB8E13A}" srcOrd="5" destOrd="0" presId="urn:microsoft.com/office/officeart/2005/8/layout/default"/>
    <dgm:cxn modelId="{220222FC-CB76-46CD-9B8E-A8887211CFC9}" type="presParOf" srcId="{D15B4275-92DD-456C-8E86-8EF9F286F652}" destId="{C01C1CC9-7FCF-4287-82CD-B66309FF33E3}" srcOrd="6" destOrd="0" presId="urn:microsoft.com/office/officeart/2005/8/layout/default"/>
    <dgm:cxn modelId="{B8CEB677-5C35-4A34-97B4-F1D842B01053}" type="presParOf" srcId="{D15B4275-92DD-456C-8E86-8EF9F286F652}" destId="{420F2CE6-9E42-404C-8C94-2261B22FA029}" srcOrd="7" destOrd="0" presId="urn:microsoft.com/office/officeart/2005/8/layout/default"/>
    <dgm:cxn modelId="{5671812B-43B6-4512-B86B-3FD71E94E260}" type="presParOf" srcId="{D15B4275-92DD-456C-8E86-8EF9F286F652}" destId="{B84E5A64-E54F-47E4-8871-4A7AA7C5937A}"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C8693F06-D3D6-4951-90F9-1795BD6422EC}" type="doc">
      <dgm:prSet loTypeId="urn:microsoft.com/office/officeart/2005/8/layout/orgChart1" loCatId="hierarchy" qsTypeId="urn:microsoft.com/office/officeart/2005/8/quickstyle/3d3" qsCatId="3D" csTypeId="urn:microsoft.com/office/officeart/2005/8/colors/accent2_1" csCatId="accent2" phldr="1"/>
      <dgm:spPr/>
      <dgm:t>
        <a:bodyPr/>
        <a:lstStyle/>
        <a:p>
          <a:endParaRPr lang="es-EC"/>
        </a:p>
      </dgm:t>
    </dgm:pt>
    <dgm:pt modelId="{068FDE62-BE0B-4BD9-A5FB-2B8BC598FDE6}">
      <dgm:prSet phldrT="[Texto]" custT="1"/>
      <dgm:spPr/>
      <dgm:t>
        <a:bodyPr/>
        <a:lstStyle/>
        <a:p>
          <a:r>
            <a:rPr lang="es-EC" sz="2000" dirty="0"/>
            <a:t>Tipos de Test</a:t>
          </a:r>
        </a:p>
      </dgm:t>
    </dgm:pt>
    <dgm:pt modelId="{A71D8D9C-2A15-47EB-BBFB-C50B79965D68}" type="parTrans" cxnId="{D506E598-971E-400F-9231-183DCBF899BC}">
      <dgm:prSet/>
      <dgm:spPr/>
      <dgm:t>
        <a:bodyPr/>
        <a:lstStyle/>
        <a:p>
          <a:endParaRPr lang="es-EC"/>
        </a:p>
      </dgm:t>
    </dgm:pt>
    <dgm:pt modelId="{764B496D-5D82-455E-BA5B-A63EF673DBA6}" type="sibTrans" cxnId="{D506E598-971E-400F-9231-183DCBF899BC}">
      <dgm:prSet/>
      <dgm:spPr/>
      <dgm:t>
        <a:bodyPr/>
        <a:lstStyle/>
        <a:p>
          <a:endParaRPr lang="es-EC"/>
        </a:p>
      </dgm:t>
    </dgm:pt>
    <dgm:pt modelId="{02C8D74B-BE79-41C6-9D23-BED42A2EFA6B}">
      <dgm:prSet phldrT="[Texto]" custT="1"/>
      <dgm:spPr/>
      <dgm:t>
        <a:bodyPr/>
        <a:lstStyle/>
        <a:p>
          <a:r>
            <a:rPr lang="es-EC" sz="2000" dirty="0"/>
            <a:t> Personalidad</a:t>
          </a:r>
        </a:p>
      </dgm:t>
    </dgm:pt>
    <dgm:pt modelId="{BCDBAA18-C1FB-4E4F-9FCE-4F9B02592CF9}" type="parTrans" cxnId="{1E341333-D3A6-4C77-8153-1B3BAAA16A03}">
      <dgm:prSet/>
      <dgm:spPr/>
      <dgm:t>
        <a:bodyPr/>
        <a:lstStyle/>
        <a:p>
          <a:endParaRPr lang="es-EC"/>
        </a:p>
      </dgm:t>
    </dgm:pt>
    <dgm:pt modelId="{5F12434E-B938-4029-8499-E33A92348DF6}" type="sibTrans" cxnId="{1E341333-D3A6-4C77-8153-1B3BAAA16A03}">
      <dgm:prSet/>
      <dgm:spPr/>
      <dgm:t>
        <a:bodyPr/>
        <a:lstStyle/>
        <a:p>
          <a:endParaRPr lang="es-EC"/>
        </a:p>
      </dgm:t>
    </dgm:pt>
    <dgm:pt modelId="{854CDCF4-BCDB-49C8-A154-E8A02D4A4F81}">
      <dgm:prSet phldrT="[Texto]" custT="1"/>
      <dgm:spPr/>
      <dgm:t>
        <a:bodyPr/>
        <a:lstStyle/>
        <a:p>
          <a:r>
            <a:rPr lang="es-EC" sz="2000" dirty="0"/>
            <a:t> Inteligencia General</a:t>
          </a:r>
        </a:p>
      </dgm:t>
    </dgm:pt>
    <dgm:pt modelId="{19CA0D33-8A29-47FD-9592-C95913A1C570}" type="parTrans" cxnId="{A5D4E4EB-D123-4DAE-96EB-456AC1F93D1E}">
      <dgm:prSet/>
      <dgm:spPr/>
      <dgm:t>
        <a:bodyPr/>
        <a:lstStyle/>
        <a:p>
          <a:endParaRPr lang="es-EC"/>
        </a:p>
      </dgm:t>
    </dgm:pt>
    <dgm:pt modelId="{34034348-DFEF-4D30-B0F3-4BEC9D989AED}" type="sibTrans" cxnId="{A5D4E4EB-D123-4DAE-96EB-456AC1F93D1E}">
      <dgm:prSet/>
      <dgm:spPr/>
      <dgm:t>
        <a:bodyPr/>
        <a:lstStyle/>
        <a:p>
          <a:endParaRPr lang="es-EC"/>
        </a:p>
      </dgm:t>
    </dgm:pt>
    <dgm:pt modelId="{7BBA57E5-17F0-4CAA-9103-DBFB496234B9}">
      <dgm:prSet phldrT="[Texto]" custT="1"/>
      <dgm:spPr/>
      <dgm:t>
        <a:bodyPr/>
        <a:lstStyle/>
        <a:p>
          <a:r>
            <a:rPr lang="es-EC" sz="2000" dirty="0"/>
            <a:t> Aptitudes</a:t>
          </a:r>
        </a:p>
      </dgm:t>
    </dgm:pt>
    <dgm:pt modelId="{ED8027B5-D152-49CD-A142-A93CA20215CA}" type="parTrans" cxnId="{2EB0D415-217D-48E6-BD14-C8A4EA9BC255}">
      <dgm:prSet/>
      <dgm:spPr/>
      <dgm:t>
        <a:bodyPr/>
        <a:lstStyle/>
        <a:p>
          <a:endParaRPr lang="es-EC"/>
        </a:p>
      </dgm:t>
    </dgm:pt>
    <dgm:pt modelId="{301ABA84-E202-47AE-B45A-9FEBC2559990}" type="sibTrans" cxnId="{2EB0D415-217D-48E6-BD14-C8A4EA9BC255}">
      <dgm:prSet/>
      <dgm:spPr/>
      <dgm:t>
        <a:bodyPr/>
        <a:lstStyle/>
        <a:p>
          <a:endParaRPr lang="es-EC"/>
        </a:p>
      </dgm:t>
    </dgm:pt>
    <dgm:pt modelId="{2F8D586E-F1E0-4CD8-9EB3-BD01C7C60C1C}">
      <dgm:prSet phldrT="[Texto]" custT="1"/>
      <dgm:spPr/>
      <dgm:t>
        <a:bodyPr/>
        <a:lstStyle/>
        <a:p>
          <a:r>
            <a:rPr lang="es-EC" sz="2000" dirty="0"/>
            <a:t> Creatividad</a:t>
          </a:r>
        </a:p>
      </dgm:t>
    </dgm:pt>
    <dgm:pt modelId="{3B6E34EB-A63D-4A5B-BCE8-92BD99B1E5AA}" type="parTrans" cxnId="{B46F961C-5539-4365-B9F2-B22F26C92AB0}">
      <dgm:prSet/>
      <dgm:spPr/>
      <dgm:t>
        <a:bodyPr/>
        <a:lstStyle/>
        <a:p>
          <a:endParaRPr lang="es-EC"/>
        </a:p>
      </dgm:t>
    </dgm:pt>
    <dgm:pt modelId="{9C782337-40AB-4E8B-96DE-F0A925695024}" type="sibTrans" cxnId="{B46F961C-5539-4365-B9F2-B22F26C92AB0}">
      <dgm:prSet/>
      <dgm:spPr/>
      <dgm:t>
        <a:bodyPr/>
        <a:lstStyle/>
        <a:p>
          <a:endParaRPr lang="es-EC"/>
        </a:p>
      </dgm:t>
    </dgm:pt>
    <dgm:pt modelId="{8171E14B-81D3-4D89-B92E-6B5798E77A7A}">
      <dgm:prSet phldrT="[Texto]" custT="1"/>
      <dgm:spPr/>
      <dgm:t>
        <a:bodyPr/>
        <a:lstStyle/>
        <a:p>
          <a:r>
            <a:rPr lang="es-EC" sz="2000" dirty="0"/>
            <a:t> Conocimientos</a:t>
          </a:r>
        </a:p>
      </dgm:t>
    </dgm:pt>
    <dgm:pt modelId="{0F1927A0-EEB1-464E-B2BC-FE6E73027B36}" type="parTrans" cxnId="{9CF74934-124B-4A9F-A776-96EB94ABD4EC}">
      <dgm:prSet/>
      <dgm:spPr/>
      <dgm:t>
        <a:bodyPr/>
        <a:lstStyle/>
        <a:p>
          <a:endParaRPr lang="es-EC"/>
        </a:p>
      </dgm:t>
    </dgm:pt>
    <dgm:pt modelId="{791719F0-A6EB-47C6-B085-C5B9AB5BB409}" type="sibTrans" cxnId="{9CF74934-124B-4A9F-A776-96EB94ABD4EC}">
      <dgm:prSet/>
      <dgm:spPr/>
      <dgm:t>
        <a:bodyPr/>
        <a:lstStyle/>
        <a:p>
          <a:endParaRPr lang="es-EC"/>
        </a:p>
      </dgm:t>
    </dgm:pt>
    <dgm:pt modelId="{A1D3D318-F260-485A-B27A-888FEAECD1C8}" type="pres">
      <dgm:prSet presAssocID="{C8693F06-D3D6-4951-90F9-1795BD6422EC}" presName="hierChild1" presStyleCnt="0">
        <dgm:presLayoutVars>
          <dgm:orgChart val="1"/>
          <dgm:chPref val="1"/>
          <dgm:dir/>
          <dgm:animOne val="branch"/>
          <dgm:animLvl val="lvl"/>
          <dgm:resizeHandles/>
        </dgm:presLayoutVars>
      </dgm:prSet>
      <dgm:spPr/>
    </dgm:pt>
    <dgm:pt modelId="{C007A254-5A2C-4998-9A0E-3E20519F5E8F}" type="pres">
      <dgm:prSet presAssocID="{068FDE62-BE0B-4BD9-A5FB-2B8BC598FDE6}" presName="hierRoot1" presStyleCnt="0">
        <dgm:presLayoutVars>
          <dgm:hierBranch val="init"/>
        </dgm:presLayoutVars>
      </dgm:prSet>
      <dgm:spPr/>
    </dgm:pt>
    <dgm:pt modelId="{27BC1870-F054-4BA4-BA79-8056998C3383}" type="pres">
      <dgm:prSet presAssocID="{068FDE62-BE0B-4BD9-A5FB-2B8BC598FDE6}" presName="rootComposite1" presStyleCnt="0"/>
      <dgm:spPr/>
    </dgm:pt>
    <dgm:pt modelId="{3B752631-2C33-4A92-A174-A90AD9E819A0}" type="pres">
      <dgm:prSet presAssocID="{068FDE62-BE0B-4BD9-A5FB-2B8BC598FDE6}" presName="rootText1" presStyleLbl="node0" presStyleIdx="0" presStyleCnt="1" custLinFactY="-81933" custLinFactNeighborX="-7182" custLinFactNeighborY="-100000">
        <dgm:presLayoutVars>
          <dgm:chPref val="3"/>
        </dgm:presLayoutVars>
      </dgm:prSet>
      <dgm:spPr/>
    </dgm:pt>
    <dgm:pt modelId="{05E250BF-4E3C-424C-A843-B3B9E2427EA3}" type="pres">
      <dgm:prSet presAssocID="{068FDE62-BE0B-4BD9-A5FB-2B8BC598FDE6}" presName="rootConnector1" presStyleLbl="node1" presStyleIdx="0" presStyleCnt="0"/>
      <dgm:spPr/>
    </dgm:pt>
    <dgm:pt modelId="{1328C67E-EBA2-43F3-8519-D313F397B28C}" type="pres">
      <dgm:prSet presAssocID="{068FDE62-BE0B-4BD9-A5FB-2B8BC598FDE6}" presName="hierChild2" presStyleCnt="0"/>
      <dgm:spPr/>
    </dgm:pt>
    <dgm:pt modelId="{71FD4C49-C7B4-4BBD-9837-02D3E87709D7}" type="pres">
      <dgm:prSet presAssocID="{BCDBAA18-C1FB-4E4F-9FCE-4F9B02592CF9}" presName="Name37" presStyleLbl="parChTrans1D2" presStyleIdx="0" presStyleCnt="5"/>
      <dgm:spPr/>
    </dgm:pt>
    <dgm:pt modelId="{894F0770-9654-440F-B2A4-098B13E45B68}" type="pres">
      <dgm:prSet presAssocID="{02C8D74B-BE79-41C6-9D23-BED42A2EFA6B}" presName="hierRoot2" presStyleCnt="0">
        <dgm:presLayoutVars>
          <dgm:hierBranch val="init"/>
        </dgm:presLayoutVars>
      </dgm:prSet>
      <dgm:spPr/>
    </dgm:pt>
    <dgm:pt modelId="{44571454-AEF2-4523-88DB-316D1776F414}" type="pres">
      <dgm:prSet presAssocID="{02C8D74B-BE79-41C6-9D23-BED42A2EFA6B}" presName="rootComposite" presStyleCnt="0"/>
      <dgm:spPr/>
    </dgm:pt>
    <dgm:pt modelId="{E000D649-D7AE-4378-9C9B-0C009D969532}" type="pres">
      <dgm:prSet presAssocID="{02C8D74B-BE79-41C6-9D23-BED42A2EFA6B}" presName="rootText" presStyleLbl="node2" presStyleIdx="0" presStyleCnt="5" custScaleX="65015" custLinFactNeighborX="13115" custLinFactNeighborY="-8890">
        <dgm:presLayoutVars>
          <dgm:chPref val="3"/>
        </dgm:presLayoutVars>
      </dgm:prSet>
      <dgm:spPr/>
    </dgm:pt>
    <dgm:pt modelId="{5EB161EC-1C2A-4623-A01D-D35750C64109}" type="pres">
      <dgm:prSet presAssocID="{02C8D74B-BE79-41C6-9D23-BED42A2EFA6B}" presName="rootConnector" presStyleLbl="node2" presStyleIdx="0" presStyleCnt="5"/>
      <dgm:spPr/>
    </dgm:pt>
    <dgm:pt modelId="{B100EC14-F256-4767-9685-60A3C91603A8}" type="pres">
      <dgm:prSet presAssocID="{02C8D74B-BE79-41C6-9D23-BED42A2EFA6B}" presName="hierChild4" presStyleCnt="0"/>
      <dgm:spPr/>
    </dgm:pt>
    <dgm:pt modelId="{037FD5F0-1B38-4C71-BF59-8BADE0EAE4DF}" type="pres">
      <dgm:prSet presAssocID="{02C8D74B-BE79-41C6-9D23-BED42A2EFA6B}" presName="hierChild5" presStyleCnt="0"/>
      <dgm:spPr/>
    </dgm:pt>
    <dgm:pt modelId="{6B21C54F-7CE2-4DA6-885D-44682EF92760}" type="pres">
      <dgm:prSet presAssocID="{19CA0D33-8A29-47FD-9592-C95913A1C570}" presName="Name37" presStyleLbl="parChTrans1D2" presStyleIdx="1" presStyleCnt="5"/>
      <dgm:spPr/>
    </dgm:pt>
    <dgm:pt modelId="{6FDF9C34-A367-4206-BD5F-F39036725D7B}" type="pres">
      <dgm:prSet presAssocID="{854CDCF4-BCDB-49C8-A154-E8A02D4A4F81}" presName="hierRoot2" presStyleCnt="0">
        <dgm:presLayoutVars>
          <dgm:hierBranch val="init"/>
        </dgm:presLayoutVars>
      </dgm:prSet>
      <dgm:spPr/>
    </dgm:pt>
    <dgm:pt modelId="{BB3CAB92-B133-4A7D-B707-DD11962845CE}" type="pres">
      <dgm:prSet presAssocID="{854CDCF4-BCDB-49C8-A154-E8A02D4A4F81}" presName="rootComposite" presStyleCnt="0"/>
      <dgm:spPr/>
    </dgm:pt>
    <dgm:pt modelId="{26FE6BFC-B088-4A38-86BB-4FB8D4A60B0E}" type="pres">
      <dgm:prSet presAssocID="{854CDCF4-BCDB-49C8-A154-E8A02D4A4F81}" presName="rootText" presStyleLbl="node2" presStyleIdx="1" presStyleCnt="5">
        <dgm:presLayoutVars>
          <dgm:chPref val="3"/>
        </dgm:presLayoutVars>
      </dgm:prSet>
      <dgm:spPr/>
    </dgm:pt>
    <dgm:pt modelId="{A591C404-AE7D-44C7-A218-243A66ACC61A}" type="pres">
      <dgm:prSet presAssocID="{854CDCF4-BCDB-49C8-A154-E8A02D4A4F81}" presName="rootConnector" presStyleLbl="node2" presStyleIdx="1" presStyleCnt="5"/>
      <dgm:spPr/>
    </dgm:pt>
    <dgm:pt modelId="{1189D9A1-92C0-472B-8249-CDB16191DD96}" type="pres">
      <dgm:prSet presAssocID="{854CDCF4-BCDB-49C8-A154-E8A02D4A4F81}" presName="hierChild4" presStyleCnt="0"/>
      <dgm:spPr/>
    </dgm:pt>
    <dgm:pt modelId="{36158F68-7C7C-4BB6-9924-C17297FA1D78}" type="pres">
      <dgm:prSet presAssocID="{854CDCF4-BCDB-49C8-A154-E8A02D4A4F81}" presName="hierChild5" presStyleCnt="0"/>
      <dgm:spPr/>
    </dgm:pt>
    <dgm:pt modelId="{A42BD476-B011-4C99-A5C9-9F0769643495}" type="pres">
      <dgm:prSet presAssocID="{ED8027B5-D152-49CD-A142-A93CA20215CA}" presName="Name37" presStyleLbl="parChTrans1D2" presStyleIdx="2" presStyleCnt="5"/>
      <dgm:spPr/>
    </dgm:pt>
    <dgm:pt modelId="{C2404EBB-00F2-4E51-B0C2-DA89FE55F3D4}" type="pres">
      <dgm:prSet presAssocID="{7BBA57E5-17F0-4CAA-9103-DBFB496234B9}" presName="hierRoot2" presStyleCnt="0">
        <dgm:presLayoutVars>
          <dgm:hierBranch val="init"/>
        </dgm:presLayoutVars>
      </dgm:prSet>
      <dgm:spPr/>
    </dgm:pt>
    <dgm:pt modelId="{CA1D3A7F-3D10-4214-BE7D-CD3BEDAE94CC}" type="pres">
      <dgm:prSet presAssocID="{7BBA57E5-17F0-4CAA-9103-DBFB496234B9}" presName="rootComposite" presStyleCnt="0"/>
      <dgm:spPr/>
    </dgm:pt>
    <dgm:pt modelId="{6E935E82-68DC-4BC8-8CCD-35586390563D}" type="pres">
      <dgm:prSet presAssocID="{7BBA57E5-17F0-4CAA-9103-DBFB496234B9}" presName="rootText" presStyleLbl="node2" presStyleIdx="2" presStyleCnt="5" custScaleX="57361">
        <dgm:presLayoutVars>
          <dgm:chPref val="3"/>
        </dgm:presLayoutVars>
      </dgm:prSet>
      <dgm:spPr/>
    </dgm:pt>
    <dgm:pt modelId="{5371FB81-EF3D-4512-B67F-56A32EE002CB}" type="pres">
      <dgm:prSet presAssocID="{7BBA57E5-17F0-4CAA-9103-DBFB496234B9}" presName="rootConnector" presStyleLbl="node2" presStyleIdx="2" presStyleCnt="5"/>
      <dgm:spPr/>
    </dgm:pt>
    <dgm:pt modelId="{F3A7E84E-C75B-4CF0-9E4B-A091B79F638C}" type="pres">
      <dgm:prSet presAssocID="{7BBA57E5-17F0-4CAA-9103-DBFB496234B9}" presName="hierChild4" presStyleCnt="0"/>
      <dgm:spPr/>
    </dgm:pt>
    <dgm:pt modelId="{AF492150-253C-4B12-9FE5-8EF545CF2212}" type="pres">
      <dgm:prSet presAssocID="{7BBA57E5-17F0-4CAA-9103-DBFB496234B9}" presName="hierChild5" presStyleCnt="0"/>
      <dgm:spPr/>
    </dgm:pt>
    <dgm:pt modelId="{3546DE26-38EC-47CE-AF0D-F7352669DAC0}" type="pres">
      <dgm:prSet presAssocID="{3B6E34EB-A63D-4A5B-BCE8-92BD99B1E5AA}" presName="Name37" presStyleLbl="parChTrans1D2" presStyleIdx="3" presStyleCnt="5"/>
      <dgm:spPr/>
    </dgm:pt>
    <dgm:pt modelId="{0BA4BD3E-6F74-4FCE-96E8-79D28785C091}" type="pres">
      <dgm:prSet presAssocID="{2F8D586E-F1E0-4CD8-9EB3-BD01C7C60C1C}" presName="hierRoot2" presStyleCnt="0">
        <dgm:presLayoutVars>
          <dgm:hierBranch val="init"/>
        </dgm:presLayoutVars>
      </dgm:prSet>
      <dgm:spPr/>
    </dgm:pt>
    <dgm:pt modelId="{DA56071D-069C-4C55-B901-D21CC6DBB6F5}" type="pres">
      <dgm:prSet presAssocID="{2F8D586E-F1E0-4CD8-9EB3-BD01C7C60C1C}" presName="rootComposite" presStyleCnt="0"/>
      <dgm:spPr/>
    </dgm:pt>
    <dgm:pt modelId="{EB91B0A9-C29F-480C-93C5-401D29CD425A}" type="pres">
      <dgm:prSet presAssocID="{2F8D586E-F1E0-4CD8-9EB3-BD01C7C60C1C}" presName="rootText" presStyleLbl="node2" presStyleIdx="3" presStyleCnt="5" custScaleX="62408">
        <dgm:presLayoutVars>
          <dgm:chPref val="3"/>
        </dgm:presLayoutVars>
      </dgm:prSet>
      <dgm:spPr/>
    </dgm:pt>
    <dgm:pt modelId="{BAAE95FF-0402-486D-B682-D70067930D94}" type="pres">
      <dgm:prSet presAssocID="{2F8D586E-F1E0-4CD8-9EB3-BD01C7C60C1C}" presName="rootConnector" presStyleLbl="node2" presStyleIdx="3" presStyleCnt="5"/>
      <dgm:spPr/>
    </dgm:pt>
    <dgm:pt modelId="{78AF7AE4-0E00-424F-98EF-0A1BAAA47FA0}" type="pres">
      <dgm:prSet presAssocID="{2F8D586E-F1E0-4CD8-9EB3-BD01C7C60C1C}" presName="hierChild4" presStyleCnt="0"/>
      <dgm:spPr/>
    </dgm:pt>
    <dgm:pt modelId="{58EB407B-6B4B-4D83-AEF2-32AC001A5047}" type="pres">
      <dgm:prSet presAssocID="{2F8D586E-F1E0-4CD8-9EB3-BD01C7C60C1C}" presName="hierChild5" presStyleCnt="0"/>
      <dgm:spPr/>
    </dgm:pt>
    <dgm:pt modelId="{491EA6AD-8FE8-45CD-8CFF-0407FD147A30}" type="pres">
      <dgm:prSet presAssocID="{0F1927A0-EEB1-464E-B2BC-FE6E73027B36}" presName="Name37" presStyleLbl="parChTrans1D2" presStyleIdx="4" presStyleCnt="5"/>
      <dgm:spPr/>
    </dgm:pt>
    <dgm:pt modelId="{7195DDFF-CC98-4703-8A25-3B9404FD2339}" type="pres">
      <dgm:prSet presAssocID="{8171E14B-81D3-4D89-B92E-6B5798E77A7A}" presName="hierRoot2" presStyleCnt="0">
        <dgm:presLayoutVars>
          <dgm:hierBranch val="init"/>
        </dgm:presLayoutVars>
      </dgm:prSet>
      <dgm:spPr/>
    </dgm:pt>
    <dgm:pt modelId="{6FDCCFE4-B6F2-4524-A53D-3600386C0DCE}" type="pres">
      <dgm:prSet presAssocID="{8171E14B-81D3-4D89-B92E-6B5798E77A7A}" presName="rootComposite" presStyleCnt="0"/>
      <dgm:spPr/>
    </dgm:pt>
    <dgm:pt modelId="{30F9BB0E-37C2-491F-B595-0297C919E4CF}" type="pres">
      <dgm:prSet presAssocID="{8171E14B-81D3-4D89-B92E-6B5798E77A7A}" presName="rootText" presStyleLbl="node2" presStyleIdx="4" presStyleCnt="5" custScaleX="74787">
        <dgm:presLayoutVars>
          <dgm:chPref val="3"/>
        </dgm:presLayoutVars>
      </dgm:prSet>
      <dgm:spPr/>
    </dgm:pt>
    <dgm:pt modelId="{525610E1-1D7F-4128-9989-66EEC87BC697}" type="pres">
      <dgm:prSet presAssocID="{8171E14B-81D3-4D89-B92E-6B5798E77A7A}" presName="rootConnector" presStyleLbl="node2" presStyleIdx="4" presStyleCnt="5"/>
      <dgm:spPr/>
    </dgm:pt>
    <dgm:pt modelId="{07774A3E-6663-4F20-8BA6-00D03A964B04}" type="pres">
      <dgm:prSet presAssocID="{8171E14B-81D3-4D89-B92E-6B5798E77A7A}" presName="hierChild4" presStyleCnt="0"/>
      <dgm:spPr/>
    </dgm:pt>
    <dgm:pt modelId="{741F401B-8C0A-4B38-828D-2A5DFE6BB500}" type="pres">
      <dgm:prSet presAssocID="{8171E14B-81D3-4D89-B92E-6B5798E77A7A}" presName="hierChild5" presStyleCnt="0"/>
      <dgm:spPr/>
    </dgm:pt>
    <dgm:pt modelId="{30A3904E-3FA8-4E39-BE4A-1B38BF51FB5A}" type="pres">
      <dgm:prSet presAssocID="{068FDE62-BE0B-4BD9-A5FB-2B8BC598FDE6}" presName="hierChild3" presStyleCnt="0"/>
      <dgm:spPr/>
    </dgm:pt>
  </dgm:ptLst>
  <dgm:cxnLst>
    <dgm:cxn modelId="{CCFD0D02-7556-432F-8B0A-5E6C1337BD39}" type="presOf" srcId="{0F1927A0-EEB1-464E-B2BC-FE6E73027B36}" destId="{491EA6AD-8FE8-45CD-8CFF-0407FD147A30}" srcOrd="0" destOrd="0" presId="urn:microsoft.com/office/officeart/2005/8/layout/orgChart1"/>
    <dgm:cxn modelId="{FE214812-ED9E-4E94-97DA-4A424024B687}" type="presOf" srcId="{02C8D74B-BE79-41C6-9D23-BED42A2EFA6B}" destId="{5EB161EC-1C2A-4623-A01D-D35750C64109}" srcOrd="1" destOrd="0" presId="urn:microsoft.com/office/officeart/2005/8/layout/orgChart1"/>
    <dgm:cxn modelId="{2EB0D415-217D-48E6-BD14-C8A4EA9BC255}" srcId="{068FDE62-BE0B-4BD9-A5FB-2B8BC598FDE6}" destId="{7BBA57E5-17F0-4CAA-9103-DBFB496234B9}" srcOrd="2" destOrd="0" parTransId="{ED8027B5-D152-49CD-A142-A93CA20215CA}" sibTransId="{301ABA84-E202-47AE-B45A-9FEBC2559990}"/>
    <dgm:cxn modelId="{29011D18-73E7-4E61-B013-753930449E31}" type="presOf" srcId="{854CDCF4-BCDB-49C8-A154-E8A02D4A4F81}" destId="{26FE6BFC-B088-4A38-86BB-4FB8D4A60B0E}" srcOrd="0" destOrd="0" presId="urn:microsoft.com/office/officeart/2005/8/layout/orgChart1"/>
    <dgm:cxn modelId="{B46F961C-5539-4365-B9F2-B22F26C92AB0}" srcId="{068FDE62-BE0B-4BD9-A5FB-2B8BC598FDE6}" destId="{2F8D586E-F1E0-4CD8-9EB3-BD01C7C60C1C}" srcOrd="3" destOrd="0" parTransId="{3B6E34EB-A63D-4A5B-BCE8-92BD99B1E5AA}" sibTransId="{9C782337-40AB-4E8B-96DE-F0A925695024}"/>
    <dgm:cxn modelId="{258FBE27-612C-4638-8D97-DD36729E96F1}" type="presOf" srcId="{2F8D586E-F1E0-4CD8-9EB3-BD01C7C60C1C}" destId="{EB91B0A9-C29F-480C-93C5-401D29CD425A}" srcOrd="0" destOrd="0" presId="urn:microsoft.com/office/officeart/2005/8/layout/orgChart1"/>
    <dgm:cxn modelId="{BA869531-65E2-4E7E-AFBD-FDF0754FEFA5}" type="presOf" srcId="{7BBA57E5-17F0-4CAA-9103-DBFB496234B9}" destId="{6E935E82-68DC-4BC8-8CCD-35586390563D}" srcOrd="0" destOrd="0" presId="urn:microsoft.com/office/officeart/2005/8/layout/orgChart1"/>
    <dgm:cxn modelId="{1E341333-D3A6-4C77-8153-1B3BAAA16A03}" srcId="{068FDE62-BE0B-4BD9-A5FB-2B8BC598FDE6}" destId="{02C8D74B-BE79-41C6-9D23-BED42A2EFA6B}" srcOrd="0" destOrd="0" parTransId="{BCDBAA18-C1FB-4E4F-9FCE-4F9B02592CF9}" sibTransId="{5F12434E-B938-4029-8499-E33A92348DF6}"/>
    <dgm:cxn modelId="{DA689233-E351-4545-8C8D-ECD97C1D9BDC}" type="presOf" srcId="{C8693F06-D3D6-4951-90F9-1795BD6422EC}" destId="{A1D3D318-F260-485A-B27A-888FEAECD1C8}" srcOrd="0" destOrd="0" presId="urn:microsoft.com/office/officeart/2005/8/layout/orgChart1"/>
    <dgm:cxn modelId="{E80C0A34-2BC9-499A-93B3-0B597DDCF5F0}" type="presOf" srcId="{7BBA57E5-17F0-4CAA-9103-DBFB496234B9}" destId="{5371FB81-EF3D-4512-B67F-56A32EE002CB}" srcOrd="1" destOrd="0" presId="urn:microsoft.com/office/officeart/2005/8/layout/orgChart1"/>
    <dgm:cxn modelId="{9CF74934-124B-4A9F-A776-96EB94ABD4EC}" srcId="{068FDE62-BE0B-4BD9-A5FB-2B8BC598FDE6}" destId="{8171E14B-81D3-4D89-B92E-6B5798E77A7A}" srcOrd="4" destOrd="0" parTransId="{0F1927A0-EEB1-464E-B2BC-FE6E73027B36}" sibTransId="{791719F0-A6EB-47C6-B085-C5B9AB5BB409}"/>
    <dgm:cxn modelId="{845C8E61-9DB1-4378-A634-0145465E5733}" type="presOf" srcId="{19CA0D33-8A29-47FD-9592-C95913A1C570}" destId="{6B21C54F-7CE2-4DA6-885D-44682EF92760}" srcOrd="0" destOrd="0" presId="urn:microsoft.com/office/officeart/2005/8/layout/orgChart1"/>
    <dgm:cxn modelId="{CB177B58-1F73-43EA-B0CB-14EE644D061B}" type="presOf" srcId="{BCDBAA18-C1FB-4E4F-9FCE-4F9B02592CF9}" destId="{71FD4C49-C7B4-4BBD-9837-02D3E87709D7}" srcOrd="0" destOrd="0" presId="urn:microsoft.com/office/officeart/2005/8/layout/orgChart1"/>
    <dgm:cxn modelId="{B69A9879-B7FC-4FBB-995A-AE2DFE8C36A0}" type="presOf" srcId="{8171E14B-81D3-4D89-B92E-6B5798E77A7A}" destId="{30F9BB0E-37C2-491F-B595-0297C919E4CF}" srcOrd="0" destOrd="0" presId="urn:microsoft.com/office/officeart/2005/8/layout/orgChart1"/>
    <dgm:cxn modelId="{1FD85D86-5408-49FB-B9F4-187C0DA6F878}" type="presOf" srcId="{2F8D586E-F1E0-4CD8-9EB3-BD01C7C60C1C}" destId="{BAAE95FF-0402-486D-B682-D70067930D94}" srcOrd="1" destOrd="0" presId="urn:microsoft.com/office/officeart/2005/8/layout/orgChart1"/>
    <dgm:cxn modelId="{9F069C91-58B6-4AB6-8803-44550BA330C9}" type="presOf" srcId="{854CDCF4-BCDB-49C8-A154-E8A02D4A4F81}" destId="{A591C404-AE7D-44C7-A218-243A66ACC61A}" srcOrd="1" destOrd="0" presId="urn:microsoft.com/office/officeart/2005/8/layout/orgChart1"/>
    <dgm:cxn modelId="{D506E598-971E-400F-9231-183DCBF899BC}" srcId="{C8693F06-D3D6-4951-90F9-1795BD6422EC}" destId="{068FDE62-BE0B-4BD9-A5FB-2B8BC598FDE6}" srcOrd="0" destOrd="0" parTransId="{A71D8D9C-2A15-47EB-BBFB-C50B79965D68}" sibTransId="{764B496D-5D82-455E-BA5B-A63EF673DBA6}"/>
    <dgm:cxn modelId="{F055449C-5607-43F6-A4EA-A1398A64FBDC}" type="presOf" srcId="{02C8D74B-BE79-41C6-9D23-BED42A2EFA6B}" destId="{E000D649-D7AE-4378-9C9B-0C009D969532}" srcOrd="0" destOrd="0" presId="urn:microsoft.com/office/officeart/2005/8/layout/orgChart1"/>
    <dgm:cxn modelId="{46D793C8-E785-4983-B8E3-3E244835CA1D}" type="presOf" srcId="{3B6E34EB-A63D-4A5B-BCE8-92BD99B1E5AA}" destId="{3546DE26-38EC-47CE-AF0D-F7352669DAC0}" srcOrd="0" destOrd="0" presId="urn:microsoft.com/office/officeart/2005/8/layout/orgChart1"/>
    <dgm:cxn modelId="{F22C80D9-956A-47E7-9492-8D3D6EEB5314}" type="presOf" srcId="{068FDE62-BE0B-4BD9-A5FB-2B8BC598FDE6}" destId="{05E250BF-4E3C-424C-A843-B3B9E2427EA3}" srcOrd="1" destOrd="0" presId="urn:microsoft.com/office/officeart/2005/8/layout/orgChart1"/>
    <dgm:cxn modelId="{A574F2DB-2E7B-4D98-811F-21B82CB0ABD0}" type="presOf" srcId="{068FDE62-BE0B-4BD9-A5FB-2B8BC598FDE6}" destId="{3B752631-2C33-4A92-A174-A90AD9E819A0}" srcOrd="0" destOrd="0" presId="urn:microsoft.com/office/officeart/2005/8/layout/orgChart1"/>
    <dgm:cxn modelId="{EDFEFBDE-5EAC-433D-887B-620793A895B0}" type="presOf" srcId="{8171E14B-81D3-4D89-B92E-6B5798E77A7A}" destId="{525610E1-1D7F-4128-9989-66EEC87BC697}" srcOrd="1" destOrd="0" presId="urn:microsoft.com/office/officeart/2005/8/layout/orgChart1"/>
    <dgm:cxn modelId="{C40887EA-A5F8-42E3-B4F7-45EA693CB341}" type="presOf" srcId="{ED8027B5-D152-49CD-A142-A93CA20215CA}" destId="{A42BD476-B011-4C99-A5C9-9F0769643495}" srcOrd="0" destOrd="0" presId="urn:microsoft.com/office/officeart/2005/8/layout/orgChart1"/>
    <dgm:cxn modelId="{A5D4E4EB-D123-4DAE-96EB-456AC1F93D1E}" srcId="{068FDE62-BE0B-4BD9-A5FB-2B8BC598FDE6}" destId="{854CDCF4-BCDB-49C8-A154-E8A02D4A4F81}" srcOrd="1" destOrd="0" parTransId="{19CA0D33-8A29-47FD-9592-C95913A1C570}" sibTransId="{34034348-DFEF-4D30-B0F3-4BEC9D989AED}"/>
    <dgm:cxn modelId="{1562E1E1-E9CD-4993-B916-E8F65C920CF1}" type="presParOf" srcId="{A1D3D318-F260-485A-B27A-888FEAECD1C8}" destId="{C007A254-5A2C-4998-9A0E-3E20519F5E8F}" srcOrd="0" destOrd="0" presId="urn:microsoft.com/office/officeart/2005/8/layout/orgChart1"/>
    <dgm:cxn modelId="{D799FCB6-968A-411B-8236-DBC629006D95}" type="presParOf" srcId="{C007A254-5A2C-4998-9A0E-3E20519F5E8F}" destId="{27BC1870-F054-4BA4-BA79-8056998C3383}" srcOrd="0" destOrd="0" presId="urn:microsoft.com/office/officeart/2005/8/layout/orgChart1"/>
    <dgm:cxn modelId="{128C9881-2CBD-443C-88EF-504E9969BCF6}" type="presParOf" srcId="{27BC1870-F054-4BA4-BA79-8056998C3383}" destId="{3B752631-2C33-4A92-A174-A90AD9E819A0}" srcOrd="0" destOrd="0" presId="urn:microsoft.com/office/officeart/2005/8/layout/orgChart1"/>
    <dgm:cxn modelId="{430E8774-F67A-48C3-B88A-88F696175573}" type="presParOf" srcId="{27BC1870-F054-4BA4-BA79-8056998C3383}" destId="{05E250BF-4E3C-424C-A843-B3B9E2427EA3}" srcOrd="1" destOrd="0" presId="urn:microsoft.com/office/officeart/2005/8/layout/orgChart1"/>
    <dgm:cxn modelId="{C2694A5B-0107-43F7-9CE1-1F490AEAEC3A}" type="presParOf" srcId="{C007A254-5A2C-4998-9A0E-3E20519F5E8F}" destId="{1328C67E-EBA2-43F3-8519-D313F397B28C}" srcOrd="1" destOrd="0" presId="urn:microsoft.com/office/officeart/2005/8/layout/orgChart1"/>
    <dgm:cxn modelId="{5D35A1B2-E36F-4792-9D7E-9872AE93ED4D}" type="presParOf" srcId="{1328C67E-EBA2-43F3-8519-D313F397B28C}" destId="{71FD4C49-C7B4-4BBD-9837-02D3E87709D7}" srcOrd="0" destOrd="0" presId="urn:microsoft.com/office/officeart/2005/8/layout/orgChart1"/>
    <dgm:cxn modelId="{B1740391-1D76-4362-BD48-5B11F5E2FA01}" type="presParOf" srcId="{1328C67E-EBA2-43F3-8519-D313F397B28C}" destId="{894F0770-9654-440F-B2A4-098B13E45B68}" srcOrd="1" destOrd="0" presId="urn:microsoft.com/office/officeart/2005/8/layout/orgChart1"/>
    <dgm:cxn modelId="{61F20033-9381-4A0B-9E29-98F9AB7BA73B}" type="presParOf" srcId="{894F0770-9654-440F-B2A4-098B13E45B68}" destId="{44571454-AEF2-4523-88DB-316D1776F414}" srcOrd="0" destOrd="0" presId="urn:microsoft.com/office/officeart/2005/8/layout/orgChart1"/>
    <dgm:cxn modelId="{DA4B7F19-5CE5-4D0E-8862-89EA0927ECF9}" type="presParOf" srcId="{44571454-AEF2-4523-88DB-316D1776F414}" destId="{E000D649-D7AE-4378-9C9B-0C009D969532}" srcOrd="0" destOrd="0" presId="urn:microsoft.com/office/officeart/2005/8/layout/orgChart1"/>
    <dgm:cxn modelId="{D075A971-EDCD-4B6B-BEE5-ADF083C61544}" type="presParOf" srcId="{44571454-AEF2-4523-88DB-316D1776F414}" destId="{5EB161EC-1C2A-4623-A01D-D35750C64109}" srcOrd="1" destOrd="0" presId="urn:microsoft.com/office/officeart/2005/8/layout/orgChart1"/>
    <dgm:cxn modelId="{2A5E2894-5369-4F32-A66A-1265945EBBA2}" type="presParOf" srcId="{894F0770-9654-440F-B2A4-098B13E45B68}" destId="{B100EC14-F256-4767-9685-60A3C91603A8}" srcOrd="1" destOrd="0" presId="urn:microsoft.com/office/officeart/2005/8/layout/orgChart1"/>
    <dgm:cxn modelId="{C73BC52D-202B-4E0C-80E6-3FF1F22D28A1}" type="presParOf" srcId="{894F0770-9654-440F-B2A4-098B13E45B68}" destId="{037FD5F0-1B38-4C71-BF59-8BADE0EAE4DF}" srcOrd="2" destOrd="0" presId="urn:microsoft.com/office/officeart/2005/8/layout/orgChart1"/>
    <dgm:cxn modelId="{F7DBEE94-E2DB-461D-968A-258D2DE48D13}" type="presParOf" srcId="{1328C67E-EBA2-43F3-8519-D313F397B28C}" destId="{6B21C54F-7CE2-4DA6-885D-44682EF92760}" srcOrd="2" destOrd="0" presId="urn:microsoft.com/office/officeart/2005/8/layout/orgChart1"/>
    <dgm:cxn modelId="{1A087D8E-5574-4221-BEA9-74CDA5C99D4C}" type="presParOf" srcId="{1328C67E-EBA2-43F3-8519-D313F397B28C}" destId="{6FDF9C34-A367-4206-BD5F-F39036725D7B}" srcOrd="3" destOrd="0" presId="urn:microsoft.com/office/officeart/2005/8/layout/orgChart1"/>
    <dgm:cxn modelId="{0BE0A14D-4588-41CE-A499-6E9552C084A8}" type="presParOf" srcId="{6FDF9C34-A367-4206-BD5F-F39036725D7B}" destId="{BB3CAB92-B133-4A7D-B707-DD11962845CE}" srcOrd="0" destOrd="0" presId="urn:microsoft.com/office/officeart/2005/8/layout/orgChart1"/>
    <dgm:cxn modelId="{4B06BDB6-06F7-436B-A5DE-0C6FF07E9B5B}" type="presParOf" srcId="{BB3CAB92-B133-4A7D-B707-DD11962845CE}" destId="{26FE6BFC-B088-4A38-86BB-4FB8D4A60B0E}" srcOrd="0" destOrd="0" presId="urn:microsoft.com/office/officeart/2005/8/layout/orgChart1"/>
    <dgm:cxn modelId="{8BC102FF-9E6B-44C5-8150-66D347732A74}" type="presParOf" srcId="{BB3CAB92-B133-4A7D-B707-DD11962845CE}" destId="{A591C404-AE7D-44C7-A218-243A66ACC61A}" srcOrd="1" destOrd="0" presId="urn:microsoft.com/office/officeart/2005/8/layout/orgChart1"/>
    <dgm:cxn modelId="{33536E01-246A-46BD-BE58-C6E32C844282}" type="presParOf" srcId="{6FDF9C34-A367-4206-BD5F-F39036725D7B}" destId="{1189D9A1-92C0-472B-8249-CDB16191DD96}" srcOrd="1" destOrd="0" presId="urn:microsoft.com/office/officeart/2005/8/layout/orgChart1"/>
    <dgm:cxn modelId="{D696DB64-215E-4DC0-9BF6-D872E3156355}" type="presParOf" srcId="{6FDF9C34-A367-4206-BD5F-F39036725D7B}" destId="{36158F68-7C7C-4BB6-9924-C17297FA1D78}" srcOrd="2" destOrd="0" presId="urn:microsoft.com/office/officeart/2005/8/layout/orgChart1"/>
    <dgm:cxn modelId="{0EB0C5D8-1AAE-43B2-B30C-26B7AFA9F363}" type="presParOf" srcId="{1328C67E-EBA2-43F3-8519-D313F397B28C}" destId="{A42BD476-B011-4C99-A5C9-9F0769643495}" srcOrd="4" destOrd="0" presId="urn:microsoft.com/office/officeart/2005/8/layout/orgChart1"/>
    <dgm:cxn modelId="{577DA156-2AF6-47AF-A4C8-7A21A789059A}" type="presParOf" srcId="{1328C67E-EBA2-43F3-8519-D313F397B28C}" destId="{C2404EBB-00F2-4E51-B0C2-DA89FE55F3D4}" srcOrd="5" destOrd="0" presId="urn:microsoft.com/office/officeart/2005/8/layout/orgChart1"/>
    <dgm:cxn modelId="{74C005B1-BAFF-42A2-B954-6B30BF012C68}" type="presParOf" srcId="{C2404EBB-00F2-4E51-B0C2-DA89FE55F3D4}" destId="{CA1D3A7F-3D10-4214-BE7D-CD3BEDAE94CC}" srcOrd="0" destOrd="0" presId="urn:microsoft.com/office/officeart/2005/8/layout/orgChart1"/>
    <dgm:cxn modelId="{A5D674EF-A7FC-4040-BD47-698DBBE59F03}" type="presParOf" srcId="{CA1D3A7F-3D10-4214-BE7D-CD3BEDAE94CC}" destId="{6E935E82-68DC-4BC8-8CCD-35586390563D}" srcOrd="0" destOrd="0" presId="urn:microsoft.com/office/officeart/2005/8/layout/orgChart1"/>
    <dgm:cxn modelId="{5E4C724C-104D-463D-82A1-8B0BBD41D907}" type="presParOf" srcId="{CA1D3A7F-3D10-4214-BE7D-CD3BEDAE94CC}" destId="{5371FB81-EF3D-4512-B67F-56A32EE002CB}" srcOrd="1" destOrd="0" presId="urn:microsoft.com/office/officeart/2005/8/layout/orgChart1"/>
    <dgm:cxn modelId="{34486969-2B92-49BA-9951-BDE3FAFFD0CD}" type="presParOf" srcId="{C2404EBB-00F2-4E51-B0C2-DA89FE55F3D4}" destId="{F3A7E84E-C75B-4CF0-9E4B-A091B79F638C}" srcOrd="1" destOrd="0" presId="urn:microsoft.com/office/officeart/2005/8/layout/orgChart1"/>
    <dgm:cxn modelId="{FF1D8890-07D1-40CB-B6B5-E9D118B5E611}" type="presParOf" srcId="{C2404EBB-00F2-4E51-B0C2-DA89FE55F3D4}" destId="{AF492150-253C-4B12-9FE5-8EF545CF2212}" srcOrd="2" destOrd="0" presId="urn:microsoft.com/office/officeart/2005/8/layout/orgChart1"/>
    <dgm:cxn modelId="{4397E3D2-21D6-428C-BA8C-09DEA367EAE8}" type="presParOf" srcId="{1328C67E-EBA2-43F3-8519-D313F397B28C}" destId="{3546DE26-38EC-47CE-AF0D-F7352669DAC0}" srcOrd="6" destOrd="0" presId="urn:microsoft.com/office/officeart/2005/8/layout/orgChart1"/>
    <dgm:cxn modelId="{1864E163-DA62-4C97-AAE0-334D5B1423D8}" type="presParOf" srcId="{1328C67E-EBA2-43F3-8519-D313F397B28C}" destId="{0BA4BD3E-6F74-4FCE-96E8-79D28785C091}" srcOrd="7" destOrd="0" presId="urn:microsoft.com/office/officeart/2005/8/layout/orgChart1"/>
    <dgm:cxn modelId="{88F7A499-4DFD-485B-99C9-5DB9BF70373C}" type="presParOf" srcId="{0BA4BD3E-6F74-4FCE-96E8-79D28785C091}" destId="{DA56071D-069C-4C55-B901-D21CC6DBB6F5}" srcOrd="0" destOrd="0" presId="urn:microsoft.com/office/officeart/2005/8/layout/orgChart1"/>
    <dgm:cxn modelId="{62F0D5CA-B2D5-4F18-8DBF-5CB1B5B80C34}" type="presParOf" srcId="{DA56071D-069C-4C55-B901-D21CC6DBB6F5}" destId="{EB91B0A9-C29F-480C-93C5-401D29CD425A}" srcOrd="0" destOrd="0" presId="urn:microsoft.com/office/officeart/2005/8/layout/orgChart1"/>
    <dgm:cxn modelId="{EF5A7804-3168-4485-B937-D8FBED2F8B2E}" type="presParOf" srcId="{DA56071D-069C-4C55-B901-D21CC6DBB6F5}" destId="{BAAE95FF-0402-486D-B682-D70067930D94}" srcOrd="1" destOrd="0" presId="urn:microsoft.com/office/officeart/2005/8/layout/orgChart1"/>
    <dgm:cxn modelId="{0BE4F4A6-3F4C-439E-9E4C-155261F55395}" type="presParOf" srcId="{0BA4BD3E-6F74-4FCE-96E8-79D28785C091}" destId="{78AF7AE4-0E00-424F-98EF-0A1BAAA47FA0}" srcOrd="1" destOrd="0" presId="urn:microsoft.com/office/officeart/2005/8/layout/orgChart1"/>
    <dgm:cxn modelId="{A53E81BE-8363-409F-8874-BC7A5E415A9A}" type="presParOf" srcId="{0BA4BD3E-6F74-4FCE-96E8-79D28785C091}" destId="{58EB407B-6B4B-4D83-AEF2-32AC001A5047}" srcOrd="2" destOrd="0" presId="urn:microsoft.com/office/officeart/2005/8/layout/orgChart1"/>
    <dgm:cxn modelId="{B0969083-6E19-4A47-90D9-FB9B670CB8A7}" type="presParOf" srcId="{1328C67E-EBA2-43F3-8519-D313F397B28C}" destId="{491EA6AD-8FE8-45CD-8CFF-0407FD147A30}" srcOrd="8" destOrd="0" presId="urn:microsoft.com/office/officeart/2005/8/layout/orgChart1"/>
    <dgm:cxn modelId="{570C4318-B948-4A14-BB43-4C33AED3EDA7}" type="presParOf" srcId="{1328C67E-EBA2-43F3-8519-D313F397B28C}" destId="{7195DDFF-CC98-4703-8A25-3B9404FD2339}" srcOrd="9" destOrd="0" presId="urn:microsoft.com/office/officeart/2005/8/layout/orgChart1"/>
    <dgm:cxn modelId="{B6FECA70-152D-4CE5-8620-48079C8284BB}" type="presParOf" srcId="{7195DDFF-CC98-4703-8A25-3B9404FD2339}" destId="{6FDCCFE4-B6F2-4524-A53D-3600386C0DCE}" srcOrd="0" destOrd="0" presId="urn:microsoft.com/office/officeart/2005/8/layout/orgChart1"/>
    <dgm:cxn modelId="{7E103903-AA03-448F-AB4D-B1E2B03562E9}" type="presParOf" srcId="{6FDCCFE4-B6F2-4524-A53D-3600386C0DCE}" destId="{30F9BB0E-37C2-491F-B595-0297C919E4CF}" srcOrd="0" destOrd="0" presId="urn:microsoft.com/office/officeart/2005/8/layout/orgChart1"/>
    <dgm:cxn modelId="{A11746CB-F247-4242-92EC-363E24564F9F}" type="presParOf" srcId="{6FDCCFE4-B6F2-4524-A53D-3600386C0DCE}" destId="{525610E1-1D7F-4128-9989-66EEC87BC697}" srcOrd="1" destOrd="0" presId="urn:microsoft.com/office/officeart/2005/8/layout/orgChart1"/>
    <dgm:cxn modelId="{0DFD3268-6D2C-4D3E-8A79-D937B431FF89}" type="presParOf" srcId="{7195DDFF-CC98-4703-8A25-3B9404FD2339}" destId="{07774A3E-6663-4F20-8BA6-00D03A964B04}" srcOrd="1" destOrd="0" presId="urn:microsoft.com/office/officeart/2005/8/layout/orgChart1"/>
    <dgm:cxn modelId="{E89E8A0E-17C5-42C4-9C36-324965353B5C}" type="presParOf" srcId="{7195DDFF-CC98-4703-8A25-3B9404FD2339}" destId="{741F401B-8C0A-4B38-828D-2A5DFE6BB500}" srcOrd="2" destOrd="0" presId="urn:microsoft.com/office/officeart/2005/8/layout/orgChart1"/>
    <dgm:cxn modelId="{CCE06DF0-20CD-4ABD-9700-39E07ECE4B13}" type="presParOf" srcId="{C007A254-5A2C-4998-9A0E-3E20519F5E8F}" destId="{30A3904E-3FA8-4E39-BE4A-1B38BF51FB5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D85B280B-8BDB-4C7D-8FFE-4C1D264AF059}" type="doc">
      <dgm:prSet loTypeId="urn:microsoft.com/office/officeart/2008/layout/LinedList" loCatId="list" qsTypeId="urn:microsoft.com/office/officeart/2005/8/quickstyle/simple2" qsCatId="simple" csTypeId="urn:microsoft.com/office/officeart/2005/8/colors/colorful2" csCatId="colorful" phldr="1"/>
      <dgm:spPr/>
      <dgm:t>
        <a:bodyPr/>
        <a:lstStyle/>
        <a:p>
          <a:endParaRPr lang="es-EC"/>
        </a:p>
      </dgm:t>
    </dgm:pt>
    <dgm:pt modelId="{33024B09-B3AC-406E-A859-DCC32BA34481}">
      <dgm:prSet phldrT="[Texto]" custT="1"/>
      <dgm:spPr/>
      <dgm:t>
        <a:bodyPr/>
        <a:lstStyle/>
        <a:p>
          <a:r>
            <a:rPr lang="es-EC" sz="2400" b="1" dirty="0" err="1"/>
            <a:t>Tests</a:t>
          </a:r>
          <a:r>
            <a:rPr lang="es-EC" sz="2400" b="1" dirty="0"/>
            <a:t> de Inteligencia General</a:t>
          </a:r>
        </a:p>
      </dgm:t>
    </dgm:pt>
    <dgm:pt modelId="{DE9C2DB6-7251-40C4-A255-EFEF38E8F36F}" type="parTrans" cxnId="{5755B689-E905-4ECF-A67E-138731E0A020}">
      <dgm:prSet/>
      <dgm:spPr/>
      <dgm:t>
        <a:bodyPr/>
        <a:lstStyle/>
        <a:p>
          <a:endParaRPr lang="es-EC"/>
        </a:p>
      </dgm:t>
    </dgm:pt>
    <dgm:pt modelId="{60DF99DA-67A1-4D22-9618-0CE77B59D03E}" type="sibTrans" cxnId="{5755B689-E905-4ECF-A67E-138731E0A020}">
      <dgm:prSet/>
      <dgm:spPr/>
      <dgm:t>
        <a:bodyPr/>
        <a:lstStyle/>
        <a:p>
          <a:endParaRPr lang="es-EC"/>
        </a:p>
      </dgm:t>
    </dgm:pt>
    <dgm:pt modelId="{594BAF18-E9C8-4DFA-BA47-1330692F1900}">
      <dgm:prSet phldrT="[Texto]" custT="1"/>
      <dgm:spPr/>
      <dgm:t>
        <a:bodyPr/>
        <a:lstStyle/>
        <a:p>
          <a:r>
            <a:rPr lang="es-EC" sz="1800" dirty="0"/>
            <a:t>Miden la inteligencia de una persona mediante la aplicación de unas pruebas a las que, por puro razonamiento lógico, se tiene que dar la respuesta correcta.</a:t>
          </a:r>
        </a:p>
      </dgm:t>
    </dgm:pt>
    <dgm:pt modelId="{8CFEEAE8-56D5-4228-BAD9-F1E32F70C854}" type="parTrans" cxnId="{2259BF5C-B657-4940-B133-DF409585507D}">
      <dgm:prSet/>
      <dgm:spPr/>
      <dgm:t>
        <a:bodyPr/>
        <a:lstStyle/>
        <a:p>
          <a:endParaRPr lang="es-EC"/>
        </a:p>
      </dgm:t>
    </dgm:pt>
    <dgm:pt modelId="{9B7AFD69-54F1-4C83-B63B-CEA0A9F83720}" type="sibTrans" cxnId="{2259BF5C-B657-4940-B133-DF409585507D}">
      <dgm:prSet/>
      <dgm:spPr/>
      <dgm:t>
        <a:bodyPr/>
        <a:lstStyle/>
        <a:p>
          <a:endParaRPr lang="es-EC"/>
        </a:p>
      </dgm:t>
    </dgm:pt>
    <dgm:pt modelId="{0C39EA94-63E8-436C-BFDB-02209C96778A}">
      <dgm:prSet phldrT="[Texto]" custT="1"/>
      <dgm:spPr/>
      <dgm:t>
        <a:bodyPr/>
        <a:lstStyle/>
        <a:p>
          <a:r>
            <a:rPr lang="es-EC" sz="1800" dirty="0"/>
            <a:t>Entre los más conocidos de este tipo de test están “El Test del Dominó”, o “D-48” y el “Test de Raven” (también hay gran variedad de series de números, de letras, o de figuras geométricas).</a:t>
          </a:r>
        </a:p>
      </dgm:t>
    </dgm:pt>
    <dgm:pt modelId="{0C7D0C11-9091-41B2-B85A-C36AB74E2763}" type="parTrans" cxnId="{93AB660D-3010-4C5C-8BE7-02B8C8887559}">
      <dgm:prSet/>
      <dgm:spPr/>
      <dgm:t>
        <a:bodyPr/>
        <a:lstStyle/>
        <a:p>
          <a:endParaRPr lang="es-EC"/>
        </a:p>
      </dgm:t>
    </dgm:pt>
    <dgm:pt modelId="{4DDE3E3A-28F5-45F5-932B-1D276FBB891C}" type="sibTrans" cxnId="{93AB660D-3010-4C5C-8BE7-02B8C8887559}">
      <dgm:prSet/>
      <dgm:spPr/>
      <dgm:t>
        <a:bodyPr/>
        <a:lstStyle/>
        <a:p>
          <a:endParaRPr lang="es-EC"/>
        </a:p>
      </dgm:t>
    </dgm:pt>
    <dgm:pt modelId="{E606CD89-161C-4056-B505-ECFA666449BA}">
      <dgm:prSet phldrT="[Texto]" custT="1"/>
      <dgm:spPr/>
      <dgm:t>
        <a:bodyPr/>
        <a:lstStyle/>
        <a:p>
          <a:r>
            <a:rPr lang="es-EC" sz="1800" dirty="0"/>
            <a:t>Los psicólogos están de acuerdo en que existen varias formas de inteligencia: desenvoltura verbal, lógica, razonamiento numérico, inteligencia musical o aptitudes espaciales, etc. Algunas de estas aptitudes están fuertemente ligadas entre ellas, como por ejemplo la inteligencia verbal y la lógica.</a:t>
          </a:r>
        </a:p>
      </dgm:t>
    </dgm:pt>
    <dgm:pt modelId="{DB03FEF5-EBE9-4B75-A852-F41262E6BCF4}" type="parTrans" cxnId="{7B41A959-EAEC-4559-B02F-94B9EEA9F332}">
      <dgm:prSet/>
      <dgm:spPr/>
      <dgm:t>
        <a:bodyPr/>
        <a:lstStyle/>
        <a:p>
          <a:endParaRPr lang="es-EC"/>
        </a:p>
      </dgm:t>
    </dgm:pt>
    <dgm:pt modelId="{1D6B8ECD-D1CB-417E-B92E-49C007FF992A}" type="sibTrans" cxnId="{7B41A959-EAEC-4559-B02F-94B9EEA9F332}">
      <dgm:prSet/>
      <dgm:spPr/>
      <dgm:t>
        <a:bodyPr/>
        <a:lstStyle/>
        <a:p>
          <a:endParaRPr lang="es-EC"/>
        </a:p>
      </dgm:t>
    </dgm:pt>
    <dgm:pt modelId="{BD24C282-D93F-4BE5-848D-2C652B51D625}">
      <dgm:prSet phldrT="[Texto]" custT="1"/>
      <dgm:spPr/>
      <dgm:t>
        <a:bodyPr/>
        <a:lstStyle/>
        <a:p>
          <a:r>
            <a:rPr lang="es-EC" sz="1800" dirty="0"/>
            <a:t>El Coeficiente Intelectual permite medir la inteligencia general, que es la correlación común a estas aptitudes específicas. Dicha capacidad general trata de pensar y resolver problemas en un lapso de tiempo limitado.</a:t>
          </a:r>
        </a:p>
        <a:p>
          <a:endParaRPr lang="es-EC" sz="1600" dirty="0"/>
        </a:p>
      </dgm:t>
    </dgm:pt>
    <dgm:pt modelId="{611CFB93-796B-4A65-A709-36D96186DC26}" type="parTrans" cxnId="{41D24C34-E4DC-4369-B8B8-D7D40A7A481E}">
      <dgm:prSet/>
      <dgm:spPr/>
      <dgm:t>
        <a:bodyPr/>
        <a:lstStyle/>
        <a:p>
          <a:endParaRPr lang="es-EC"/>
        </a:p>
      </dgm:t>
    </dgm:pt>
    <dgm:pt modelId="{028AF472-27CF-4236-BEBF-97690869F3D1}" type="sibTrans" cxnId="{41D24C34-E4DC-4369-B8B8-D7D40A7A481E}">
      <dgm:prSet/>
      <dgm:spPr/>
      <dgm:t>
        <a:bodyPr/>
        <a:lstStyle/>
        <a:p>
          <a:endParaRPr lang="es-EC"/>
        </a:p>
      </dgm:t>
    </dgm:pt>
    <dgm:pt modelId="{AFC59075-609E-4863-9FD8-C1D0E70554BC}" type="pres">
      <dgm:prSet presAssocID="{D85B280B-8BDB-4C7D-8FFE-4C1D264AF059}" presName="vert0" presStyleCnt="0">
        <dgm:presLayoutVars>
          <dgm:dir/>
          <dgm:animOne val="branch"/>
          <dgm:animLvl val="lvl"/>
        </dgm:presLayoutVars>
      </dgm:prSet>
      <dgm:spPr/>
    </dgm:pt>
    <dgm:pt modelId="{86BF8245-2452-4C4D-85D4-1797E20AE94F}" type="pres">
      <dgm:prSet presAssocID="{33024B09-B3AC-406E-A859-DCC32BA34481}" presName="thickLine" presStyleLbl="alignNode1" presStyleIdx="0" presStyleCnt="1"/>
      <dgm:spPr/>
    </dgm:pt>
    <dgm:pt modelId="{1562D5E8-CB05-4614-9B29-3694C0B4CD4B}" type="pres">
      <dgm:prSet presAssocID="{33024B09-B3AC-406E-A859-DCC32BA34481}" presName="horz1" presStyleCnt="0"/>
      <dgm:spPr/>
    </dgm:pt>
    <dgm:pt modelId="{4BE16570-9852-4C35-95F0-FBC25A7604D5}" type="pres">
      <dgm:prSet presAssocID="{33024B09-B3AC-406E-A859-DCC32BA34481}" presName="tx1" presStyleLbl="revTx" presStyleIdx="0" presStyleCnt="5"/>
      <dgm:spPr/>
    </dgm:pt>
    <dgm:pt modelId="{2E7AEDBC-B93A-41C7-98B4-AA6A27A7B88F}" type="pres">
      <dgm:prSet presAssocID="{33024B09-B3AC-406E-A859-DCC32BA34481}" presName="vert1" presStyleCnt="0"/>
      <dgm:spPr/>
    </dgm:pt>
    <dgm:pt modelId="{36D96B73-3D0C-4028-AE68-A96DFF620B4A}" type="pres">
      <dgm:prSet presAssocID="{594BAF18-E9C8-4DFA-BA47-1330692F1900}" presName="vertSpace2a" presStyleCnt="0"/>
      <dgm:spPr/>
    </dgm:pt>
    <dgm:pt modelId="{B13B7DB0-89F2-420B-8CEF-A58A6848D5E3}" type="pres">
      <dgm:prSet presAssocID="{594BAF18-E9C8-4DFA-BA47-1330692F1900}" presName="horz2" presStyleCnt="0"/>
      <dgm:spPr/>
    </dgm:pt>
    <dgm:pt modelId="{EC8587C2-B71B-47F4-AEB5-36761A325107}" type="pres">
      <dgm:prSet presAssocID="{594BAF18-E9C8-4DFA-BA47-1330692F1900}" presName="horzSpace2" presStyleCnt="0"/>
      <dgm:spPr/>
    </dgm:pt>
    <dgm:pt modelId="{ECF0B77A-6944-43DF-830B-1CAF19E5022A}" type="pres">
      <dgm:prSet presAssocID="{594BAF18-E9C8-4DFA-BA47-1330692F1900}" presName="tx2" presStyleLbl="revTx" presStyleIdx="1" presStyleCnt="5"/>
      <dgm:spPr/>
    </dgm:pt>
    <dgm:pt modelId="{594A3071-55C8-42BF-9C46-A03CF4BFE39C}" type="pres">
      <dgm:prSet presAssocID="{594BAF18-E9C8-4DFA-BA47-1330692F1900}" presName="vert2" presStyleCnt="0"/>
      <dgm:spPr/>
    </dgm:pt>
    <dgm:pt modelId="{7BB9B150-0D10-4E09-B348-A616B628EC7F}" type="pres">
      <dgm:prSet presAssocID="{594BAF18-E9C8-4DFA-BA47-1330692F1900}" presName="thinLine2b" presStyleLbl="callout" presStyleIdx="0" presStyleCnt="4"/>
      <dgm:spPr/>
    </dgm:pt>
    <dgm:pt modelId="{E981DD9D-48AB-4676-BDA5-5F18B06BE811}" type="pres">
      <dgm:prSet presAssocID="{594BAF18-E9C8-4DFA-BA47-1330692F1900}" presName="vertSpace2b" presStyleCnt="0"/>
      <dgm:spPr/>
    </dgm:pt>
    <dgm:pt modelId="{2992BE6F-C030-4C4B-B131-210788E4EBFC}" type="pres">
      <dgm:prSet presAssocID="{0C39EA94-63E8-436C-BFDB-02209C96778A}" presName="horz2" presStyleCnt="0"/>
      <dgm:spPr/>
    </dgm:pt>
    <dgm:pt modelId="{765789AC-EC05-48EB-A676-B1FF3485A8AF}" type="pres">
      <dgm:prSet presAssocID="{0C39EA94-63E8-436C-BFDB-02209C96778A}" presName="horzSpace2" presStyleCnt="0"/>
      <dgm:spPr/>
    </dgm:pt>
    <dgm:pt modelId="{85E8E111-E9F5-4211-AA05-9C26105F332C}" type="pres">
      <dgm:prSet presAssocID="{0C39EA94-63E8-436C-BFDB-02209C96778A}" presName="tx2" presStyleLbl="revTx" presStyleIdx="2" presStyleCnt="5"/>
      <dgm:spPr/>
    </dgm:pt>
    <dgm:pt modelId="{424B9A2D-A6FC-472E-84A8-2D341A13D533}" type="pres">
      <dgm:prSet presAssocID="{0C39EA94-63E8-436C-BFDB-02209C96778A}" presName="vert2" presStyleCnt="0"/>
      <dgm:spPr/>
    </dgm:pt>
    <dgm:pt modelId="{E011C3F9-884A-4FF2-A532-7D05EC6D4FE3}" type="pres">
      <dgm:prSet presAssocID="{0C39EA94-63E8-436C-BFDB-02209C96778A}" presName="thinLine2b" presStyleLbl="callout" presStyleIdx="1" presStyleCnt="4"/>
      <dgm:spPr/>
    </dgm:pt>
    <dgm:pt modelId="{54B214EC-F8D4-47C4-A672-7C36C58804DD}" type="pres">
      <dgm:prSet presAssocID="{0C39EA94-63E8-436C-BFDB-02209C96778A}" presName="vertSpace2b" presStyleCnt="0"/>
      <dgm:spPr/>
    </dgm:pt>
    <dgm:pt modelId="{A2CA5849-5EA8-4A1E-8D82-D035BAB04AB8}" type="pres">
      <dgm:prSet presAssocID="{E606CD89-161C-4056-B505-ECFA666449BA}" presName="horz2" presStyleCnt="0"/>
      <dgm:spPr/>
    </dgm:pt>
    <dgm:pt modelId="{8DDAAB8E-2873-428B-B3C5-308ABF87991D}" type="pres">
      <dgm:prSet presAssocID="{E606CD89-161C-4056-B505-ECFA666449BA}" presName="horzSpace2" presStyleCnt="0"/>
      <dgm:spPr/>
    </dgm:pt>
    <dgm:pt modelId="{D318D667-A3EA-4D93-A72F-893C6B9EDCD4}" type="pres">
      <dgm:prSet presAssocID="{E606CD89-161C-4056-B505-ECFA666449BA}" presName="tx2" presStyleLbl="revTx" presStyleIdx="3" presStyleCnt="5"/>
      <dgm:spPr/>
    </dgm:pt>
    <dgm:pt modelId="{0677A9FF-0BE7-4565-92BD-E1A9463B58E1}" type="pres">
      <dgm:prSet presAssocID="{E606CD89-161C-4056-B505-ECFA666449BA}" presName="vert2" presStyleCnt="0"/>
      <dgm:spPr/>
    </dgm:pt>
    <dgm:pt modelId="{886C9F42-F29C-4C77-B07E-8BF6853B8EA3}" type="pres">
      <dgm:prSet presAssocID="{E606CD89-161C-4056-B505-ECFA666449BA}" presName="thinLine2b" presStyleLbl="callout" presStyleIdx="2" presStyleCnt="4"/>
      <dgm:spPr/>
    </dgm:pt>
    <dgm:pt modelId="{A2A9AA29-0A79-44F5-A8BD-AAD06A354990}" type="pres">
      <dgm:prSet presAssocID="{E606CD89-161C-4056-B505-ECFA666449BA}" presName="vertSpace2b" presStyleCnt="0"/>
      <dgm:spPr/>
    </dgm:pt>
    <dgm:pt modelId="{E2607D26-04A0-4DBE-A214-5D61E596D45D}" type="pres">
      <dgm:prSet presAssocID="{BD24C282-D93F-4BE5-848D-2C652B51D625}" presName="horz2" presStyleCnt="0"/>
      <dgm:spPr/>
    </dgm:pt>
    <dgm:pt modelId="{45A4BB07-CD08-4E8B-A3D3-453529C9707A}" type="pres">
      <dgm:prSet presAssocID="{BD24C282-D93F-4BE5-848D-2C652B51D625}" presName="horzSpace2" presStyleCnt="0"/>
      <dgm:spPr/>
    </dgm:pt>
    <dgm:pt modelId="{ADB74528-B51E-4834-98EE-7DC5650CB6DF}" type="pres">
      <dgm:prSet presAssocID="{BD24C282-D93F-4BE5-848D-2C652B51D625}" presName="tx2" presStyleLbl="revTx" presStyleIdx="4" presStyleCnt="5"/>
      <dgm:spPr/>
    </dgm:pt>
    <dgm:pt modelId="{CE170D0F-7135-4414-B0F5-3BE51A5B3EA1}" type="pres">
      <dgm:prSet presAssocID="{BD24C282-D93F-4BE5-848D-2C652B51D625}" presName="vert2" presStyleCnt="0"/>
      <dgm:spPr/>
    </dgm:pt>
    <dgm:pt modelId="{623A211E-7BBA-435E-A776-B184FD7FF8EE}" type="pres">
      <dgm:prSet presAssocID="{BD24C282-D93F-4BE5-848D-2C652B51D625}" presName="thinLine2b" presStyleLbl="callout" presStyleIdx="3" presStyleCnt="4"/>
      <dgm:spPr/>
    </dgm:pt>
    <dgm:pt modelId="{97DEF836-5FB7-45F5-8B40-416706220C75}" type="pres">
      <dgm:prSet presAssocID="{BD24C282-D93F-4BE5-848D-2C652B51D625}" presName="vertSpace2b" presStyleCnt="0"/>
      <dgm:spPr/>
    </dgm:pt>
  </dgm:ptLst>
  <dgm:cxnLst>
    <dgm:cxn modelId="{334BA204-B88C-4F92-AEFC-E9646BD5A422}" type="presOf" srcId="{594BAF18-E9C8-4DFA-BA47-1330692F1900}" destId="{ECF0B77A-6944-43DF-830B-1CAF19E5022A}" srcOrd="0" destOrd="0" presId="urn:microsoft.com/office/officeart/2008/layout/LinedList"/>
    <dgm:cxn modelId="{95199505-1EF4-491E-806C-FEF96847C299}" type="presOf" srcId="{0C39EA94-63E8-436C-BFDB-02209C96778A}" destId="{85E8E111-E9F5-4211-AA05-9C26105F332C}" srcOrd="0" destOrd="0" presId="urn:microsoft.com/office/officeart/2008/layout/LinedList"/>
    <dgm:cxn modelId="{93AB660D-3010-4C5C-8BE7-02B8C8887559}" srcId="{33024B09-B3AC-406E-A859-DCC32BA34481}" destId="{0C39EA94-63E8-436C-BFDB-02209C96778A}" srcOrd="1" destOrd="0" parTransId="{0C7D0C11-9091-41B2-B85A-C36AB74E2763}" sibTransId="{4DDE3E3A-28F5-45F5-932B-1D276FBB891C}"/>
    <dgm:cxn modelId="{72870B29-FB35-47DF-B643-D232AAAC280D}" type="presOf" srcId="{E606CD89-161C-4056-B505-ECFA666449BA}" destId="{D318D667-A3EA-4D93-A72F-893C6B9EDCD4}" srcOrd="0" destOrd="0" presId="urn:microsoft.com/office/officeart/2008/layout/LinedList"/>
    <dgm:cxn modelId="{41D24C34-E4DC-4369-B8B8-D7D40A7A481E}" srcId="{33024B09-B3AC-406E-A859-DCC32BA34481}" destId="{BD24C282-D93F-4BE5-848D-2C652B51D625}" srcOrd="3" destOrd="0" parTransId="{611CFB93-796B-4A65-A709-36D96186DC26}" sibTransId="{028AF472-27CF-4236-BEBF-97690869F3D1}"/>
    <dgm:cxn modelId="{85E8EC40-C54B-4D64-BDA9-677C31844F1E}" type="presOf" srcId="{D85B280B-8BDB-4C7D-8FFE-4C1D264AF059}" destId="{AFC59075-609E-4863-9FD8-C1D0E70554BC}" srcOrd="0" destOrd="0" presId="urn:microsoft.com/office/officeart/2008/layout/LinedList"/>
    <dgm:cxn modelId="{2259BF5C-B657-4940-B133-DF409585507D}" srcId="{33024B09-B3AC-406E-A859-DCC32BA34481}" destId="{594BAF18-E9C8-4DFA-BA47-1330692F1900}" srcOrd="0" destOrd="0" parTransId="{8CFEEAE8-56D5-4228-BAD9-F1E32F70C854}" sibTransId="{9B7AFD69-54F1-4C83-B63B-CEA0A9F83720}"/>
    <dgm:cxn modelId="{7B41A959-EAEC-4559-B02F-94B9EEA9F332}" srcId="{33024B09-B3AC-406E-A859-DCC32BA34481}" destId="{E606CD89-161C-4056-B505-ECFA666449BA}" srcOrd="2" destOrd="0" parTransId="{DB03FEF5-EBE9-4B75-A852-F41262E6BCF4}" sibTransId="{1D6B8ECD-D1CB-417E-B92E-49C007FF992A}"/>
    <dgm:cxn modelId="{5755B689-E905-4ECF-A67E-138731E0A020}" srcId="{D85B280B-8BDB-4C7D-8FFE-4C1D264AF059}" destId="{33024B09-B3AC-406E-A859-DCC32BA34481}" srcOrd="0" destOrd="0" parTransId="{DE9C2DB6-7251-40C4-A255-EFEF38E8F36F}" sibTransId="{60DF99DA-67A1-4D22-9618-0CE77B59D03E}"/>
    <dgm:cxn modelId="{D4727BF0-9404-4519-890F-FC84B8ED9501}" type="presOf" srcId="{BD24C282-D93F-4BE5-848D-2C652B51D625}" destId="{ADB74528-B51E-4834-98EE-7DC5650CB6DF}" srcOrd="0" destOrd="0" presId="urn:microsoft.com/office/officeart/2008/layout/LinedList"/>
    <dgm:cxn modelId="{3966E3F7-3A22-41EE-B5BB-56DC4510A466}" type="presOf" srcId="{33024B09-B3AC-406E-A859-DCC32BA34481}" destId="{4BE16570-9852-4C35-95F0-FBC25A7604D5}" srcOrd="0" destOrd="0" presId="urn:microsoft.com/office/officeart/2008/layout/LinedList"/>
    <dgm:cxn modelId="{CFBA336F-BAF3-4635-81B7-B2EA7140B8AA}" type="presParOf" srcId="{AFC59075-609E-4863-9FD8-C1D0E70554BC}" destId="{86BF8245-2452-4C4D-85D4-1797E20AE94F}" srcOrd="0" destOrd="0" presId="urn:microsoft.com/office/officeart/2008/layout/LinedList"/>
    <dgm:cxn modelId="{4F2DFDFD-0A3B-4E7F-8F1D-F2E6B73D05B2}" type="presParOf" srcId="{AFC59075-609E-4863-9FD8-C1D0E70554BC}" destId="{1562D5E8-CB05-4614-9B29-3694C0B4CD4B}" srcOrd="1" destOrd="0" presId="urn:microsoft.com/office/officeart/2008/layout/LinedList"/>
    <dgm:cxn modelId="{20B5E525-D4FD-4056-8FB9-CCEFB3BAD0FB}" type="presParOf" srcId="{1562D5E8-CB05-4614-9B29-3694C0B4CD4B}" destId="{4BE16570-9852-4C35-95F0-FBC25A7604D5}" srcOrd="0" destOrd="0" presId="urn:microsoft.com/office/officeart/2008/layout/LinedList"/>
    <dgm:cxn modelId="{96D6B612-FCDB-46C8-966E-214490A23CA0}" type="presParOf" srcId="{1562D5E8-CB05-4614-9B29-3694C0B4CD4B}" destId="{2E7AEDBC-B93A-41C7-98B4-AA6A27A7B88F}" srcOrd="1" destOrd="0" presId="urn:microsoft.com/office/officeart/2008/layout/LinedList"/>
    <dgm:cxn modelId="{4E4BDC95-E6A4-4B8B-8C9B-69D9522421B1}" type="presParOf" srcId="{2E7AEDBC-B93A-41C7-98B4-AA6A27A7B88F}" destId="{36D96B73-3D0C-4028-AE68-A96DFF620B4A}" srcOrd="0" destOrd="0" presId="urn:microsoft.com/office/officeart/2008/layout/LinedList"/>
    <dgm:cxn modelId="{55AC2176-D2A8-4586-B012-CC35FBB0A054}" type="presParOf" srcId="{2E7AEDBC-B93A-41C7-98B4-AA6A27A7B88F}" destId="{B13B7DB0-89F2-420B-8CEF-A58A6848D5E3}" srcOrd="1" destOrd="0" presId="urn:microsoft.com/office/officeart/2008/layout/LinedList"/>
    <dgm:cxn modelId="{B21931B5-DDD0-445A-B241-756D062A2433}" type="presParOf" srcId="{B13B7DB0-89F2-420B-8CEF-A58A6848D5E3}" destId="{EC8587C2-B71B-47F4-AEB5-36761A325107}" srcOrd="0" destOrd="0" presId="urn:microsoft.com/office/officeart/2008/layout/LinedList"/>
    <dgm:cxn modelId="{E0DD0685-A4E1-4849-9796-B8C64CBA1C91}" type="presParOf" srcId="{B13B7DB0-89F2-420B-8CEF-A58A6848D5E3}" destId="{ECF0B77A-6944-43DF-830B-1CAF19E5022A}" srcOrd="1" destOrd="0" presId="urn:microsoft.com/office/officeart/2008/layout/LinedList"/>
    <dgm:cxn modelId="{84FC5A39-93CF-422D-8693-A31BB65F0159}" type="presParOf" srcId="{B13B7DB0-89F2-420B-8CEF-A58A6848D5E3}" destId="{594A3071-55C8-42BF-9C46-A03CF4BFE39C}" srcOrd="2" destOrd="0" presId="urn:microsoft.com/office/officeart/2008/layout/LinedList"/>
    <dgm:cxn modelId="{24DC53FE-5F5B-46B2-8F10-F19572603C5B}" type="presParOf" srcId="{2E7AEDBC-B93A-41C7-98B4-AA6A27A7B88F}" destId="{7BB9B150-0D10-4E09-B348-A616B628EC7F}" srcOrd="2" destOrd="0" presId="urn:microsoft.com/office/officeart/2008/layout/LinedList"/>
    <dgm:cxn modelId="{095F73BF-7BDE-473F-9536-287EA91B61CC}" type="presParOf" srcId="{2E7AEDBC-B93A-41C7-98B4-AA6A27A7B88F}" destId="{E981DD9D-48AB-4676-BDA5-5F18B06BE811}" srcOrd="3" destOrd="0" presId="urn:microsoft.com/office/officeart/2008/layout/LinedList"/>
    <dgm:cxn modelId="{2119845F-FAF5-4D34-841F-8B3DD73EFE56}" type="presParOf" srcId="{2E7AEDBC-B93A-41C7-98B4-AA6A27A7B88F}" destId="{2992BE6F-C030-4C4B-B131-210788E4EBFC}" srcOrd="4" destOrd="0" presId="urn:microsoft.com/office/officeart/2008/layout/LinedList"/>
    <dgm:cxn modelId="{5F926EA9-1D8B-402A-981E-37B551BF6614}" type="presParOf" srcId="{2992BE6F-C030-4C4B-B131-210788E4EBFC}" destId="{765789AC-EC05-48EB-A676-B1FF3485A8AF}" srcOrd="0" destOrd="0" presId="urn:microsoft.com/office/officeart/2008/layout/LinedList"/>
    <dgm:cxn modelId="{2FF05F9B-EB5F-4732-8AE6-8ACECFFDDB58}" type="presParOf" srcId="{2992BE6F-C030-4C4B-B131-210788E4EBFC}" destId="{85E8E111-E9F5-4211-AA05-9C26105F332C}" srcOrd="1" destOrd="0" presId="urn:microsoft.com/office/officeart/2008/layout/LinedList"/>
    <dgm:cxn modelId="{1B0977B7-FD97-4F32-80A6-EF483C82FCEC}" type="presParOf" srcId="{2992BE6F-C030-4C4B-B131-210788E4EBFC}" destId="{424B9A2D-A6FC-472E-84A8-2D341A13D533}" srcOrd="2" destOrd="0" presId="urn:microsoft.com/office/officeart/2008/layout/LinedList"/>
    <dgm:cxn modelId="{8822F422-57CC-4EE5-A955-6C9E04119971}" type="presParOf" srcId="{2E7AEDBC-B93A-41C7-98B4-AA6A27A7B88F}" destId="{E011C3F9-884A-4FF2-A532-7D05EC6D4FE3}" srcOrd="5" destOrd="0" presId="urn:microsoft.com/office/officeart/2008/layout/LinedList"/>
    <dgm:cxn modelId="{3965E8A7-B4F8-4BDA-83C6-DE7DDC15063C}" type="presParOf" srcId="{2E7AEDBC-B93A-41C7-98B4-AA6A27A7B88F}" destId="{54B214EC-F8D4-47C4-A672-7C36C58804DD}" srcOrd="6" destOrd="0" presId="urn:microsoft.com/office/officeart/2008/layout/LinedList"/>
    <dgm:cxn modelId="{099564C8-2DCB-4FA4-8D4A-33A59BAE501C}" type="presParOf" srcId="{2E7AEDBC-B93A-41C7-98B4-AA6A27A7B88F}" destId="{A2CA5849-5EA8-4A1E-8D82-D035BAB04AB8}" srcOrd="7" destOrd="0" presId="urn:microsoft.com/office/officeart/2008/layout/LinedList"/>
    <dgm:cxn modelId="{3EE6B2DB-3CB8-477E-9CA2-C917413D9D2F}" type="presParOf" srcId="{A2CA5849-5EA8-4A1E-8D82-D035BAB04AB8}" destId="{8DDAAB8E-2873-428B-B3C5-308ABF87991D}" srcOrd="0" destOrd="0" presId="urn:microsoft.com/office/officeart/2008/layout/LinedList"/>
    <dgm:cxn modelId="{FC53EC92-E815-44BF-BDB3-53CB47CB0D29}" type="presParOf" srcId="{A2CA5849-5EA8-4A1E-8D82-D035BAB04AB8}" destId="{D318D667-A3EA-4D93-A72F-893C6B9EDCD4}" srcOrd="1" destOrd="0" presId="urn:microsoft.com/office/officeart/2008/layout/LinedList"/>
    <dgm:cxn modelId="{D6D8D315-DEA1-4FF9-81B1-90A1434998D2}" type="presParOf" srcId="{A2CA5849-5EA8-4A1E-8D82-D035BAB04AB8}" destId="{0677A9FF-0BE7-4565-92BD-E1A9463B58E1}" srcOrd="2" destOrd="0" presId="urn:microsoft.com/office/officeart/2008/layout/LinedList"/>
    <dgm:cxn modelId="{28023951-634F-49D2-8E28-D1A30B9B6DB4}" type="presParOf" srcId="{2E7AEDBC-B93A-41C7-98B4-AA6A27A7B88F}" destId="{886C9F42-F29C-4C77-B07E-8BF6853B8EA3}" srcOrd="8" destOrd="0" presId="urn:microsoft.com/office/officeart/2008/layout/LinedList"/>
    <dgm:cxn modelId="{B426BB4B-143B-4119-8A80-8ED042B5AD7D}" type="presParOf" srcId="{2E7AEDBC-B93A-41C7-98B4-AA6A27A7B88F}" destId="{A2A9AA29-0A79-44F5-A8BD-AAD06A354990}" srcOrd="9" destOrd="0" presId="urn:microsoft.com/office/officeart/2008/layout/LinedList"/>
    <dgm:cxn modelId="{58CA4DEB-506C-4BD6-BD01-F7477974CDD2}" type="presParOf" srcId="{2E7AEDBC-B93A-41C7-98B4-AA6A27A7B88F}" destId="{E2607D26-04A0-4DBE-A214-5D61E596D45D}" srcOrd="10" destOrd="0" presId="urn:microsoft.com/office/officeart/2008/layout/LinedList"/>
    <dgm:cxn modelId="{1CED12AB-C27C-4E77-B619-8EDAC4BE23D7}" type="presParOf" srcId="{E2607D26-04A0-4DBE-A214-5D61E596D45D}" destId="{45A4BB07-CD08-4E8B-A3D3-453529C9707A}" srcOrd="0" destOrd="0" presId="urn:microsoft.com/office/officeart/2008/layout/LinedList"/>
    <dgm:cxn modelId="{C53D9F11-15F4-47E4-8EDC-C7547418CF0C}" type="presParOf" srcId="{E2607D26-04A0-4DBE-A214-5D61E596D45D}" destId="{ADB74528-B51E-4834-98EE-7DC5650CB6DF}" srcOrd="1" destOrd="0" presId="urn:microsoft.com/office/officeart/2008/layout/LinedList"/>
    <dgm:cxn modelId="{5A3F61BE-2331-4A93-94BE-B7C994AF8256}" type="presParOf" srcId="{E2607D26-04A0-4DBE-A214-5D61E596D45D}" destId="{CE170D0F-7135-4414-B0F5-3BE51A5B3EA1}" srcOrd="2" destOrd="0" presId="urn:microsoft.com/office/officeart/2008/layout/LinedList"/>
    <dgm:cxn modelId="{DA2C467F-C77C-4CA3-B623-5153F7A2FB89}" type="presParOf" srcId="{2E7AEDBC-B93A-41C7-98B4-AA6A27A7B88F}" destId="{623A211E-7BBA-435E-A776-B184FD7FF8EE}" srcOrd="11" destOrd="0" presId="urn:microsoft.com/office/officeart/2008/layout/LinedList"/>
    <dgm:cxn modelId="{1837DA34-47CC-4B81-BDBA-A2A3A4711101}" type="presParOf" srcId="{2E7AEDBC-B93A-41C7-98B4-AA6A27A7B88F}" destId="{97DEF836-5FB7-45F5-8B40-416706220C75}"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34B547B1-42C1-4E67-AA1E-D6E659FCD529}"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s-EC"/>
        </a:p>
      </dgm:t>
    </dgm:pt>
    <dgm:pt modelId="{021A2B0B-70DB-4B5E-98EC-8144CFC6B8E4}">
      <dgm:prSet phldrT="[Texto]" custT="1"/>
      <dgm:spPr/>
      <dgm:t>
        <a:bodyPr/>
        <a:lstStyle/>
        <a:p>
          <a:r>
            <a:rPr lang="es-EC" sz="2000" b="0" i="1" dirty="0" err="1">
              <a:solidFill>
                <a:srgbClr val="FFFF00"/>
              </a:solidFill>
            </a:rPr>
            <a:t>a.De</a:t>
          </a:r>
          <a:r>
            <a:rPr lang="es-EC" sz="2000" b="0" i="1" dirty="0">
              <a:solidFill>
                <a:srgbClr val="FFFF00"/>
              </a:solidFill>
            </a:rPr>
            <a:t> referencia cruzada </a:t>
          </a:r>
          <a:r>
            <a:rPr lang="es-ES" sz="2000" b="0" i="0" dirty="0">
              <a:solidFill>
                <a:schemeClr val="tx1"/>
              </a:solidFill>
            </a:rPr>
            <a:t>Estas notas tiene por objeto remitir al lector del trabajo a otra parte del mismo, en la </a:t>
          </a:r>
          <a:r>
            <a:rPr lang="es-EC" sz="2000" b="0" i="0" dirty="0">
              <a:solidFill>
                <a:schemeClr val="tx1"/>
              </a:solidFill>
            </a:rPr>
            <a:t>que se trata un tema relacionado o </a:t>
          </a:r>
          <a:r>
            <a:rPr lang="es-ES" sz="2000" b="0" i="0" dirty="0">
              <a:solidFill>
                <a:schemeClr val="tx1"/>
              </a:solidFill>
            </a:rPr>
            <a:t>con el cual haya que contrastarlo.</a:t>
          </a:r>
          <a:endParaRPr lang="es-EC" sz="2000" dirty="0">
            <a:solidFill>
              <a:schemeClr val="tx1"/>
            </a:solidFill>
            <a:latin typeface="Comic Sans MS" panose="030F0702030302020204" pitchFamily="66" charset="0"/>
          </a:endParaRPr>
        </a:p>
      </dgm:t>
    </dgm:pt>
    <dgm:pt modelId="{E53D6CC4-9AD1-4ABB-ABA8-846F43661316}" type="parTrans" cxnId="{B7CD97BF-7605-467C-8267-E0858D337CDB}">
      <dgm:prSet/>
      <dgm:spPr/>
      <dgm:t>
        <a:bodyPr/>
        <a:lstStyle/>
        <a:p>
          <a:endParaRPr lang="es-EC"/>
        </a:p>
      </dgm:t>
    </dgm:pt>
    <dgm:pt modelId="{59D10A82-F5D6-483F-A7A2-91B4F84D2759}" type="sibTrans" cxnId="{B7CD97BF-7605-467C-8267-E0858D337CDB}">
      <dgm:prSet/>
      <dgm:spPr/>
      <dgm:t>
        <a:bodyPr/>
        <a:lstStyle/>
        <a:p>
          <a:endParaRPr lang="es-EC"/>
        </a:p>
      </dgm:t>
    </dgm:pt>
    <dgm:pt modelId="{4481CFD7-8BE9-4529-AB1D-4E991B401D37}">
      <dgm:prSet phldrT="[Texto]" custT="1"/>
      <dgm:spPr/>
      <dgm:t>
        <a:bodyPr/>
        <a:lstStyle/>
        <a:p>
          <a:r>
            <a:rPr lang="es-EC" sz="2000" b="0" i="1" dirty="0" err="1">
              <a:solidFill>
                <a:srgbClr val="FFFF00"/>
              </a:solidFill>
            </a:rPr>
            <a:t>b.De</a:t>
          </a:r>
          <a:r>
            <a:rPr lang="es-EC" sz="2000" b="0" i="1" dirty="0">
              <a:solidFill>
                <a:srgbClr val="FFFF00"/>
              </a:solidFill>
            </a:rPr>
            <a:t> contenido </a:t>
          </a:r>
        </a:p>
        <a:p>
          <a:r>
            <a:rPr lang="es-ES" sz="2000" b="0" i="0" dirty="0">
              <a:solidFill>
                <a:schemeClr val="tx1"/>
              </a:solidFill>
            </a:rPr>
            <a:t>Son las notas que tratan alguna cuestión</a:t>
          </a:r>
          <a:r>
            <a:rPr lang="es-EC" sz="2000" b="0" i="0" dirty="0">
              <a:solidFill>
                <a:schemeClr val="tx1"/>
              </a:solidFill>
            </a:rPr>
            <a:t> marginal, incidental o aclaratoria al tema que se esta desarrollando.</a:t>
          </a:r>
          <a:endParaRPr lang="es-EC" sz="2000" dirty="0">
            <a:solidFill>
              <a:schemeClr val="tx1"/>
            </a:solidFill>
            <a:latin typeface="Comic Sans MS" panose="030F0702030302020204" pitchFamily="66" charset="0"/>
          </a:endParaRPr>
        </a:p>
      </dgm:t>
    </dgm:pt>
    <dgm:pt modelId="{785A7F3A-DCA3-420D-91C0-F0E5C896B0F7}" type="parTrans" cxnId="{1ADD0EFC-87B6-46C7-87F7-4FD4133AEBA7}">
      <dgm:prSet/>
      <dgm:spPr/>
      <dgm:t>
        <a:bodyPr/>
        <a:lstStyle/>
        <a:p>
          <a:endParaRPr lang="es-EC"/>
        </a:p>
      </dgm:t>
    </dgm:pt>
    <dgm:pt modelId="{069E12DB-C8EE-4DA9-BE74-BFF0A35F656F}" type="sibTrans" cxnId="{1ADD0EFC-87B6-46C7-87F7-4FD4133AEBA7}">
      <dgm:prSet/>
      <dgm:spPr/>
      <dgm:t>
        <a:bodyPr/>
        <a:lstStyle/>
        <a:p>
          <a:endParaRPr lang="es-EC"/>
        </a:p>
      </dgm:t>
    </dgm:pt>
    <dgm:pt modelId="{A8E8E71D-7980-4661-A38B-BB1804597375}">
      <dgm:prSet phldrT="[Texto]" custT="1"/>
      <dgm:spPr/>
      <dgm:t>
        <a:bodyPr/>
        <a:lstStyle/>
        <a:p>
          <a:r>
            <a:rPr lang="es-EC" sz="2000" b="0" i="0" dirty="0" err="1">
              <a:solidFill>
                <a:srgbClr val="FFFF00"/>
              </a:solidFill>
            </a:rPr>
            <a:t>c.De</a:t>
          </a:r>
          <a:r>
            <a:rPr lang="es-EC" sz="2000" b="0" i="0" dirty="0">
              <a:solidFill>
                <a:srgbClr val="FFFF00"/>
              </a:solidFill>
            </a:rPr>
            <a:t> cita </a:t>
          </a:r>
        </a:p>
        <a:p>
          <a:r>
            <a:rPr lang="es-ES" sz="2000" b="0" i="0" dirty="0">
              <a:solidFill>
                <a:schemeClr val="tx1"/>
              </a:solidFill>
            </a:rPr>
            <a:t>Contiene los datos de las investigaciones donde se toma</a:t>
          </a:r>
          <a:r>
            <a:rPr lang="es-EC" sz="2000" b="0" i="0" dirty="0">
              <a:solidFill>
                <a:schemeClr val="tx1"/>
              </a:solidFill>
            </a:rPr>
            <a:t>n las ideas, datos, </a:t>
          </a:r>
          <a:r>
            <a:rPr lang="es-ES" sz="2000" b="0" i="0" dirty="0">
              <a:solidFill>
                <a:schemeClr val="tx1"/>
              </a:solidFill>
            </a:rPr>
            <a:t>conceptos que no son propios.</a:t>
          </a:r>
          <a:endParaRPr lang="es-EC" sz="2000" dirty="0">
            <a:latin typeface="Comic Sans MS" panose="030F0702030302020204" pitchFamily="66" charset="0"/>
          </a:endParaRPr>
        </a:p>
      </dgm:t>
    </dgm:pt>
    <dgm:pt modelId="{151E0C71-79C2-404F-973A-6EC4EA36A998}" type="parTrans" cxnId="{968B5C9D-1C27-47F4-B408-AC1C6023D4CB}">
      <dgm:prSet/>
      <dgm:spPr/>
      <dgm:t>
        <a:bodyPr/>
        <a:lstStyle/>
        <a:p>
          <a:endParaRPr lang="es-EC"/>
        </a:p>
      </dgm:t>
    </dgm:pt>
    <dgm:pt modelId="{D62335DF-7115-498B-923B-5C1CCCEF3AFC}" type="sibTrans" cxnId="{968B5C9D-1C27-47F4-B408-AC1C6023D4CB}">
      <dgm:prSet/>
      <dgm:spPr/>
      <dgm:t>
        <a:bodyPr/>
        <a:lstStyle/>
        <a:p>
          <a:endParaRPr lang="es-EC"/>
        </a:p>
      </dgm:t>
    </dgm:pt>
    <dgm:pt modelId="{102BE6F8-5E06-40A4-9928-0A2259009EBE}" type="pres">
      <dgm:prSet presAssocID="{34B547B1-42C1-4E67-AA1E-D6E659FCD529}" presName="diagram" presStyleCnt="0">
        <dgm:presLayoutVars>
          <dgm:dir/>
          <dgm:resizeHandles val="exact"/>
        </dgm:presLayoutVars>
      </dgm:prSet>
      <dgm:spPr/>
    </dgm:pt>
    <dgm:pt modelId="{245F52C1-5ED2-41D4-8A67-CE8010C7610C}" type="pres">
      <dgm:prSet presAssocID="{021A2B0B-70DB-4B5E-98EC-8144CFC6B8E4}" presName="node" presStyleLbl="node1" presStyleIdx="0" presStyleCnt="3">
        <dgm:presLayoutVars>
          <dgm:bulletEnabled val="1"/>
        </dgm:presLayoutVars>
      </dgm:prSet>
      <dgm:spPr/>
    </dgm:pt>
    <dgm:pt modelId="{83D59876-2F46-4BE7-AD02-9C2D86AE6013}" type="pres">
      <dgm:prSet presAssocID="{59D10A82-F5D6-483F-A7A2-91B4F84D2759}" presName="sibTrans" presStyleCnt="0"/>
      <dgm:spPr/>
    </dgm:pt>
    <dgm:pt modelId="{C5A345DA-1228-47F2-A95E-8E23A8E1A3D4}" type="pres">
      <dgm:prSet presAssocID="{4481CFD7-8BE9-4529-AB1D-4E991B401D37}" presName="node" presStyleLbl="node1" presStyleIdx="1" presStyleCnt="3">
        <dgm:presLayoutVars>
          <dgm:bulletEnabled val="1"/>
        </dgm:presLayoutVars>
      </dgm:prSet>
      <dgm:spPr/>
    </dgm:pt>
    <dgm:pt modelId="{2F62ACF2-1128-4DE3-9D3A-64AA7FAE3DF9}" type="pres">
      <dgm:prSet presAssocID="{069E12DB-C8EE-4DA9-BE74-BFF0A35F656F}" presName="sibTrans" presStyleCnt="0"/>
      <dgm:spPr/>
    </dgm:pt>
    <dgm:pt modelId="{FC303D00-DFE3-48CB-BAB0-7B52F268EC99}" type="pres">
      <dgm:prSet presAssocID="{A8E8E71D-7980-4661-A38B-BB1804597375}" presName="node" presStyleLbl="node1" presStyleIdx="2" presStyleCnt="3">
        <dgm:presLayoutVars>
          <dgm:bulletEnabled val="1"/>
        </dgm:presLayoutVars>
      </dgm:prSet>
      <dgm:spPr/>
    </dgm:pt>
  </dgm:ptLst>
  <dgm:cxnLst>
    <dgm:cxn modelId="{783A9B6B-A205-4631-9F5D-9577AC19CC80}" type="presOf" srcId="{4481CFD7-8BE9-4529-AB1D-4E991B401D37}" destId="{C5A345DA-1228-47F2-A95E-8E23A8E1A3D4}" srcOrd="0" destOrd="0" presId="urn:microsoft.com/office/officeart/2005/8/layout/default"/>
    <dgm:cxn modelId="{0025CA4D-E5E6-4BE0-99F7-5FABAA372B5A}" type="presOf" srcId="{A8E8E71D-7980-4661-A38B-BB1804597375}" destId="{FC303D00-DFE3-48CB-BAB0-7B52F268EC99}" srcOrd="0" destOrd="0" presId="urn:microsoft.com/office/officeart/2005/8/layout/default"/>
    <dgm:cxn modelId="{968B5C9D-1C27-47F4-B408-AC1C6023D4CB}" srcId="{34B547B1-42C1-4E67-AA1E-D6E659FCD529}" destId="{A8E8E71D-7980-4661-A38B-BB1804597375}" srcOrd="2" destOrd="0" parTransId="{151E0C71-79C2-404F-973A-6EC4EA36A998}" sibTransId="{D62335DF-7115-498B-923B-5C1CCCEF3AFC}"/>
    <dgm:cxn modelId="{B7CD97BF-7605-467C-8267-E0858D337CDB}" srcId="{34B547B1-42C1-4E67-AA1E-D6E659FCD529}" destId="{021A2B0B-70DB-4B5E-98EC-8144CFC6B8E4}" srcOrd="0" destOrd="0" parTransId="{E53D6CC4-9AD1-4ABB-ABA8-846F43661316}" sibTransId="{59D10A82-F5D6-483F-A7A2-91B4F84D2759}"/>
    <dgm:cxn modelId="{1659E0D5-E5F2-42D4-8016-0BDF3E77A529}" type="presOf" srcId="{021A2B0B-70DB-4B5E-98EC-8144CFC6B8E4}" destId="{245F52C1-5ED2-41D4-8A67-CE8010C7610C}" srcOrd="0" destOrd="0" presId="urn:microsoft.com/office/officeart/2005/8/layout/default"/>
    <dgm:cxn modelId="{61EC1DE5-5F4C-465A-A013-11F9BD98BE76}" type="presOf" srcId="{34B547B1-42C1-4E67-AA1E-D6E659FCD529}" destId="{102BE6F8-5E06-40A4-9928-0A2259009EBE}" srcOrd="0" destOrd="0" presId="urn:microsoft.com/office/officeart/2005/8/layout/default"/>
    <dgm:cxn modelId="{1ADD0EFC-87B6-46C7-87F7-4FD4133AEBA7}" srcId="{34B547B1-42C1-4E67-AA1E-D6E659FCD529}" destId="{4481CFD7-8BE9-4529-AB1D-4E991B401D37}" srcOrd="1" destOrd="0" parTransId="{785A7F3A-DCA3-420D-91C0-F0E5C896B0F7}" sibTransId="{069E12DB-C8EE-4DA9-BE74-BFF0A35F656F}"/>
    <dgm:cxn modelId="{E4DCDCE2-943C-4736-B2F8-555DEC1B4B32}" type="presParOf" srcId="{102BE6F8-5E06-40A4-9928-0A2259009EBE}" destId="{245F52C1-5ED2-41D4-8A67-CE8010C7610C}" srcOrd="0" destOrd="0" presId="urn:microsoft.com/office/officeart/2005/8/layout/default"/>
    <dgm:cxn modelId="{2F1BBF7A-74D5-47ED-9CB5-CD425B436606}" type="presParOf" srcId="{102BE6F8-5E06-40A4-9928-0A2259009EBE}" destId="{83D59876-2F46-4BE7-AD02-9C2D86AE6013}" srcOrd="1" destOrd="0" presId="urn:microsoft.com/office/officeart/2005/8/layout/default"/>
    <dgm:cxn modelId="{95A55F72-4128-42C0-AB29-FD759313F4C7}" type="presParOf" srcId="{102BE6F8-5E06-40A4-9928-0A2259009EBE}" destId="{C5A345DA-1228-47F2-A95E-8E23A8E1A3D4}" srcOrd="2" destOrd="0" presId="urn:microsoft.com/office/officeart/2005/8/layout/default"/>
    <dgm:cxn modelId="{2D0AE77A-5B18-4E3F-A316-45A2288C25E9}" type="presParOf" srcId="{102BE6F8-5E06-40A4-9928-0A2259009EBE}" destId="{2F62ACF2-1128-4DE3-9D3A-64AA7FAE3DF9}" srcOrd="3" destOrd="0" presId="urn:microsoft.com/office/officeart/2005/8/layout/default"/>
    <dgm:cxn modelId="{AD7FD211-3B9B-492C-B73C-3F03AAB9DED5}" type="presParOf" srcId="{102BE6F8-5E06-40A4-9928-0A2259009EBE}" destId="{FC303D00-DFE3-48CB-BAB0-7B52F268EC99}"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4C80233E-AC22-4625-A1AD-102772F20B20}"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s-EC"/>
        </a:p>
      </dgm:t>
    </dgm:pt>
    <dgm:pt modelId="{3D87A615-8F9B-4E27-B675-74ADB958E1E2}">
      <dgm:prSet phldrT="[Texto]"/>
      <dgm:spPr/>
      <dgm:t>
        <a:bodyPr/>
        <a:lstStyle/>
        <a:p>
          <a:r>
            <a:rPr lang="es-EC" dirty="0"/>
            <a:t>a) El nombre del autor CORREAS, Oscar Apellidos  en mayúsculas, nombres  con mayúscula  solo la letra inicial. El apellido(s) y nombre(s) se respeta como estén publicados en la portada  de  la  obra. </a:t>
          </a:r>
        </a:p>
      </dgm:t>
    </dgm:pt>
    <dgm:pt modelId="{55003EB5-F3D5-4767-9F45-BE1EE20F9EEB}" type="parTrans" cxnId="{7BC6CD0A-C34A-42E4-B4C1-7E10DF2D4809}">
      <dgm:prSet/>
      <dgm:spPr/>
      <dgm:t>
        <a:bodyPr/>
        <a:lstStyle/>
        <a:p>
          <a:endParaRPr lang="es-EC"/>
        </a:p>
      </dgm:t>
    </dgm:pt>
    <dgm:pt modelId="{D7C37765-74AD-41D0-BF97-18872F361B79}" type="sibTrans" cxnId="{7BC6CD0A-C34A-42E4-B4C1-7E10DF2D4809}">
      <dgm:prSet/>
      <dgm:spPr/>
      <dgm:t>
        <a:bodyPr/>
        <a:lstStyle/>
        <a:p>
          <a:endParaRPr lang="es-EC"/>
        </a:p>
      </dgm:t>
    </dgm:pt>
    <dgm:pt modelId="{D8AFA57E-1357-4CDF-A346-10CFAD289A11}">
      <dgm:prSet phldrT="[Texto]"/>
      <dgm:spPr/>
      <dgm:t>
        <a:bodyPr/>
        <a:lstStyle/>
        <a:p>
          <a:r>
            <a:rPr lang="es-EC" dirty="0"/>
            <a:t>b) El título de la obra Crítica de la ideología jurídica. Ensayo </a:t>
          </a:r>
          <a:r>
            <a:rPr lang="es-EC" dirty="0" err="1"/>
            <a:t>sociosemiológico</a:t>
          </a:r>
          <a:r>
            <a:rPr lang="es-EC" dirty="0"/>
            <a:t>, incluye el subtítulo que suele aparecer no siempre en la portada, sino en la portada interior. Para destacar el título de la obra y para que no se confundan con los demás datos se recomiendan las itálicas o cursivas.</a:t>
          </a:r>
        </a:p>
      </dgm:t>
    </dgm:pt>
    <dgm:pt modelId="{04EE4625-86DD-45E4-8D07-72A475D83239}" type="parTrans" cxnId="{F0274D61-9816-4A05-A191-7E041C6CE221}">
      <dgm:prSet/>
      <dgm:spPr/>
      <dgm:t>
        <a:bodyPr/>
        <a:lstStyle/>
        <a:p>
          <a:endParaRPr lang="es-EC"/>
        </a:p>
      </dgm:t>
    </dgm:pt>
    <dgm:pt modelId="{45073CCA-E010-4935-88CD-6B297BA8CDBD}" type="sibTrans" cxnId="{F0274D61-9816-4A05-A191-7E041C6CE221}">
      <dgm:prSet/>
      <dgm:spPr/>
      <dgm:t>
        <a:bodyPr/>
        <a:lstStyle/>
        <a:p>
          <a:endParaRPr lang="es-EC"/>
        </a:p>
      </dgm:t>
    </dgm:pt>
    <dgm:pt modelId="{A80220B3-6F87-4A72-A349-9FE401B2F0FD}">
      <dgm:prSet phldrT="[Texto]"/>
      <dgm:spPr/>
      <dgm:t>
        <a:bodyPr/>
        <a:lstStyle/>
        <a:p>
          <a:r>
            <a:rPr lang="es-EC" dirty="0"/>
            <a:t>c) El número de edición o reimpresión 1ª.Edición, La  primera  edición  suele  no  aparecer  en  los  datos  bibliográficos,  cuando  ello sucede  se  entiende  que  es  la  primera.  El número de la edición nos informa si la obra ha sido modificada. </a:t>
          </a:r>
        </a:p>
      </dgm:t>
    </dgm:pt>
    <dgm:pt modelId="{A3866B77-C3B2-44B9-9E84-326D9E337882}" type="parTrans" cxnId="{3CC48A97-C7A8-4449-A66F-AABAF189E79E}">
      <dgm:prSet/>
      <dgm:spPr/>
      <dgm:t>
        <a:bodyPr/>
        <a:lstStyle/>
        <a:p>
          <a:endParaRPr lang="es-EC"/>
        </a:p>
      </dgm:t>
    </dgm:pt>
    <dgm:pt modelId="{9C132619-F19D-4F18-AD8E-22D4FA814D02}" type="sibTrans" cxnId="{3CC48A97-C7A8-4449-A66F-AABAF189E79E}">
      <dgm:prSet/>
      <dgm:spPr/>
      <dgm:t>
        <a:bodyPr/>
        <a:lstStyle/>
        <a:p>
          <a:endParaRPr lang="es-EC"/>
        </a:p>
      </dgm:t>
    </dgm:pt>
    <dgm:pt modelId="{CA783A2B-3742-4FEE-923C-C322B55D2DF0}">
      <dgm:prSet phldrT="[Texto]"/>
      <dgm:spPr/>
      <dgm:t>
        <a:bodyPr/>
        <a:lstStyle/>
        <a:p>
          <a:r>
            <a:rPr lang="es-EC" dirty="0"/>
            <a:t>d) El lugar de edición: Dicha información aparece junto con los derechos de autor en la llamada página legal. En general, se recomienda poner los datos de la ciudad, departamento, estado y país. </a:t>
          </a:r>
        </a:p>
      </dgm:t>
    </dgm:pt>
    <dgm:pt modelId="{0E455EB4-3FBE-4595-93D9-205F37955D26}" type="parTrans" cxnId="{DD70D17C-24B3-4BA5-BBD0-3E4130A9993D}">
      <dgm:prSet/>
      <dgm:spPr/>
      <dgm:t>
        <a:bodyPr/>
        <a:lstStyle/>
        <a:p>
          <a:endParaRPr lang="es-EC"/>
        </a:p>
      </dgm:t>
    </dgm:pt>
    <dgm:pt modelId="{A251D52C-6E79-4896-B28D-FA1530EF2B7C}" type="sibTrans" cxnId="{DD70D17C-24B3-4BA5-BBD0-3E4130A9993D}">
      <dgm:prSet/>
      <dgm:spPr/>
      <dgm:t>
        <a:bodyPr/>
        <a:lstStyle/>
        <a:p>
          <a:endParaRPr lang="es-EC"/>
        </a:p>
      </dgm:t>
    </dgm:pt>
    <dgm:pt modelId="{32395DBA-F83C-4976-AF67-95A5D621377C}">
      <dgm:prSet phldrT="[Texto]"/>
      <dgm:spPr/>
      <dgm:t>
        <a:bodyPr/>
        <a:lstStyle/>
        <a:p>
          <a:r>
            <a:rPr lang="es-EC" dirty="0"/>
            <a:t>e) La editorial: Instituto  de  Investigaciones  Jurídicas,  Universidad  Nacional  Autónoma  de México, la casa editora es la UNAM, pero esta integrada con  múltiples  dependencias  que  son  las  que  realizan  las  obras  (Institutos, Facultades,  Centros,  Direcciones).  Cuando  son  coediciones  se  mencionan  a todas  las  editoriales  (FCE/IIS-UNAM).</a:t>
          </a:r>
        </a:p>
      </dgm:t>
    </dgm:pt>
    <dgm:pt modelId="{B34261FF-22FA-451D-8CF9-2797C78FD144}" type="parTrans" cxnId="{24AEB256-E472-4C8F-BB0D-FBC2A900B1C2}">
      <dgm:prSet/>
      <dgm:spPr/>
      <dgm:t>
        <a:bodyPr/>
        <a:lstStyle/>
        <a:p>
          <a:endParaRPr lang="es-EC"/>
        </a:p>
      </dgm:t>
    </dgm:pt>
    <dgm:pt modelId="{EE3FE2C6-F868-412A-8492-D56F99A70403}" type="sibTrans" cxnId="{24AEB256-E472-4C8F-BB0D-FBC2A900B1C2}">
      <dgm:prSet/>
      <dgm:spPr/>
      <dgm:t>
        <a:bodyPr/>
        <a:lstStyle/>
        <a:p>
          <a:endParaRPr lang="es-EC"/>
        </a:p>
      </dgm:t>
    </dgm:pt>
    <dgm:pt modelId="{B2FA1359-9B2D-49B0-AB46-3CF8A127D54B}" type="pres">
      <dgm:prSet presAssocID="{4C80233E-AC22-4625-A1AD-102772F20B20}" presName="diagram" presStyleCnt="0">
        <dgm:presLayoutVars>
          <dgm:dir/>
          <dgm:resizeHandles val="exact"/>
        </dgm:presLayoutVars>
      </dgm:prSet>
      <dgm:spPr/>
    </dgm:pt>
    <dgm:pt modelId="{7C105977-A95F-4E12-AE9D-02F219AC1D9F}" type="pres">
      <dgm:prSet presAssocID="{3D87A615-8F9B-4E27-B675-74ADB958E1E2}" presName="node" presStyleLbl="node1" presStyleIdx="0" presStyleCnt="5">
        <dgm:presLayoutVars>
          <dgm:bulletEnabled val="1"/>
        </dgm:presLayoutVars>
      </dgm:prSet>
      <dgm:spPr/>
    </dgm:pt>
    <dgm:pt modelId="{71699797-0DAF-4803-8EE4-DD474B32847B}" type="pres">
      <dgm:prSet presAssocID="{D7C37765-74AD-41D0-BF97-18872F361B79}" presName="sibTrans" presStyleCnt="0"/>
      <dgm:spPr/>
    </dgm:pt>
    <dgm:pt modelId="{03D5C738-AF1B-4F46-9DA4-7F69F7F5298C}" type="pres">
      <dgm:prSet presAssocID="{D8AFA57E-1357-4CDF-A346-10CFAD289A11}" presName="node" presStyleLbl="node1" presStyleIdx="1" presStyleCnt="5">
        <dgm:presLayoutVars>
          <dgm:bulletEnabled val="1"/>
        </dgm:presLayoutVars>
      </dgm:prSet>
      <dgm:spPr/>
    </dgm:pt>
    <dgm:pt modelId="{66A64340-3B04-4393-88F1-7355CA702E83}" type="pres">
      <dgm:prSet presAssocID="{45073CCA-E010-4935-88CD-6B297BA8CDBD}" presName="sibTrans" presStyleCnt="0"/>
      <dgm:spPr/>
    </dgm:pt>
    <dgm:pt modelId="{C91A1848-3967-4C28-8988-8A64A1177693}" type="pres">
      <dgm:prSet presAssocID="{A80220B3-6F87-4A72-A349-9FE401B2F0FD}" presName="node" presStyleLbl="node1" presStyleIdx="2" presStyleCnt="5">
        <dgm:presLayoutVars>
          <dgm:bulletEnabled val="1"/>
        </dgm:presLayoutVars>
      </dgm:prSet>
      <dgm:spPr/>
    </dgm:pt>
    <dgm:pt modelId="{FF9D075C-F88B-4A73-A2BF-50589005FC83}" type="pres">
      <dgm:prSet presAssocID="{9C132619-F19D-4F18-AD8E-22D4FA814D02}" presName="sibTrans" presStyleCnt="0"/>
      <dgm:spPr/>
    </dgm:pt>
    <dgm:pt modelId="{171258D1-FC60-4AB0-A8A1-DF2E3D945D19}" type="pres">
      <dgm:prSet presAssocID="{CA783A2B-3742-4FEE-923C-C322B55D2DF0}" presName="node" presStyleLbl="node1" presStyleIdx="3" presStyleCnt="5" custScaleX="102165" custScaleY="109658">
        <dgm:presLayoutVars>
          <dgm:bulletEnabled val="1"/>
        </dgm:presLayoutVars>
      </dgm:prSet>
      <dgm:spPr/>
    </dgm:pt>
    <dgm:pt modelId="{899CC852-7340-47F5-83A1-52E997348C4D}" type="pres">
      <dgm:prSet presAssocID="{A251D52C-6E79-4896-B28D-FA1530EF2B7C}" presName="sibTrans" presStyleCnt="0"/>
      <dgm:spPr/>
    </dgm:pt>
    <dgm:pt modelId="{134A3740-E35F-4F9E-8AE4-607AA7B7602A}" type="pres">
      <dgm:prSet presAssocID="{32395DBA-F83C-4976-AF67-95A5D621377C}" presName="node" presStyleLbl="node1" presStyleIdx="4" presStyleCnt="5" custScaleX="107124" custScaleY="111463">
        <dgm:presLayoutVars>
          <dgm:bulletEnabled val="1"/>
        </dgm:presLayoutVars>
      </dgm:prSet>
      <dgm:spPr/>
    </dgm:pt>
  </dgm:ptLst>
  <dgm:cxnLst>
    <dgm:cxn modelId="{7BC6CD0A-C34A-42E4-B4C1-7E10DF2D4809}" srcId="{4C80233E-AC22-4625-A1AD-102772F20B20}" destId="{3D87A615-8F9B-4E27-B675-74ADB958E1E2}" srcOrd="0" destOrd="0" parTransId="{55003EB5-F3D5-4767-9F45-BE1EE20F9EEB}" sibTransId="{D7C37765-74AD-41D0-BF97-18872F361B79}"/>
    <dgm:cxn modelId="{D1B78629-0ED4-4796-88E4-07A5AFF1C565}" type="presOf" srcId="{32395DBA-F83C-4976-AF67-95A5D621377C}" destId="{134A3740-E35F-4F9E-8AE4-607AA7B7602A}" srcOrd="0" destOrd="0" presId="urn:microsoft.com/office/officeart/2005/8/layout/default"/>
    <dgm:cxn modelId="{3BED685F-17DD-4123-AD36-5C7E053894BC}" type="presOf" srcId="{4C80233E-AC22-4625-A1AD-102772F20B20}" destId="{B2FA1359-9B2D-49B0-AB46-3CF8A127D54B}" srcOrd="0" destOrd="0" presId="urn:microsoft.com/office/officeart/2005/8/layout/default"/>
    <dgm:cxn modelId="{F0274D61-9816-4A05-A191-7E041C6CE221}" srcId="{4C80233E-AC22-4625-A1AD-102772F20B20}" destId="{D8AFA57E-1357-4CDF-A346-10CFAD289A11}" srcOrd="1" destOrd="0" parTransId="{04EE4625-86DD-45E4-8D07-72A475D83239}" sibTransId="{45073CCA-E010-4935-88CD-6B297BA8CDBD}"/>
    <dgm:cxn modelId="{C074C064-3721-4C0E-BE8F-B74C92A1B01F}" type="presOf" srcId="{CA783A2B-3742-4FEE-923C-C322B55D2DF0}" destId="{171258D1-FC60-4AB0-A8A1-DF2E3D945D19}" srcOrd="0" destOrd="0" presId="urn:microsoft.com/office/officeart/2005/8/layout/default"/>
    <dgm:cxn modelId="{24AEB256-E472-4C8F-BB0D-FBC2A900B1C2}" srcId="{4C80233E-AC22-4625-A1AD-102772F20B20}" destId="{32395DBA-F83C-4976-AF67-95A5D621377C}" srcOrd="4" destOrd="0" parTransId="{B34261FF-22FA-451D-8CF9-2797C78FD144}" sibTransId="{EE3FE2C6-F868-412A-8492-D56F99A70403}"/>
    <dgm:cxn modelId="{DD70D17C-24B3-4BA5-BBD0-3E4130A9993D}" srcId="{4C80233E-AC22-4625-A1AD-102772F20B20}" destId="{CA783A2B-3742-4FEE-923C-C322B55D2DF0}" srcOrd="3" destOrd="0" parTransId="{0E455EB4-3FBE-4595-93D9-205F37955D26}" sibTransId="{A251D52C-6E79-4896-B28D-FA1530EF2B7C}"/>
    <dgm:cxn modelId="{D3C6D680-B092-4ECD-9858-CA1484176492}" type="presOf" srcId="{A80220B3-6F87-4A72-A349-9FE401B2F0FD}" destId="{C91A1848-3967-4C28-8988-8A64A1177693}" srcOrd="0" destOrd="0" presId="urn:microsoft.com/office/officeart/2005/8/layout/default"/>
    <dgm:cxn modelId="{3CC48A97-C7A8-4449-A66F-AABAF189E79E}" srcId="{4C80233E-AC22-4625-A1AD-102772F20B20}" destId="{A80220B3-6F87-4A72-A349-9FE401B2F0FD}" srcOrd="2" destOrd="0" parTransId="{A3866B77-C3B2-44B9-9E84-326D9E337882}" sibTransId="{9C132619-F19D-4F18-AD8E-22D4FA814D02}"/>
    <dgm:cxn modelId="{14DEC4E0-2AAA-4467-8C22-2C73BE7CC680}" type="presOf" srcId="{D8AFA57E-1357-4CDF-A346-10CFAD289A11}" destId="{03D5C738-AF1B-4F46-9DA4-7F69F7F5298C}" srcOrd="0" destOrd="0" presId="urn:microsoft.com/office/officeart/2005/8/layout/default"/>
    <dgm:cxn modelId="{B6ADB5E9-499F-4D02-8BEC-FABC3EED13C3}" type="presOf" srcId="{3D87A615-8F9B-4E27-B675-74ADB958E1E2}" destId="{7C105977-A95F-4E12-AE9D-02F219AC1D9F}" srcOrd="0" destOrd="0" presId="urn:microsoft.com/office/officeart/2005/8/layout/default"/>
    <dgm:cxn modelId="{744454EA-59F1-46BB-8108-0B7533F63825}" type="presParOf" srcId="{B2FA1359-9B2D-49B0-AB46-3CF8A127D54B}" destId="{7C105977-A95F-4E12-AE9D-02F219AC1D9F}" srcOrd="0" destOrd="0" presId="urn:microsoft.com/office/officeart/2005/8/layout/default"/>
    <dgm:cxn modelId="{E4AC8A7E-4D5B-435F-85FA-4D72FE1FEDE1}" type="presParOf" srcId="{B2FA1359-9B2D-49B0-AB46-3CF8A127D54B}" destId="{71699797-0DAF-4803-8EE4-DD474B32847B}" srcOrd="1" destOrd="0" presId="urn:microsoft.com/office/officeart/2005/8/layout/default"/>
    <dgm:cxn modelId="{D6CFE748-D867-456A-A1EF-92CCEDC5BAE9}" type="presParOf" srcId="{B2FA1359-9B2D-49B0-AB46-3CF8A127D54B}" destId="{03D5C738-AF1B-4F46-9DA4-7F69F7F5298C}" srcOrd="2" destOrd="0" presId="urn:microsoft.com/office/officeart/2005/8/layout/default"/>
    <dgm:cxn modelId="{E691C1F6-F6B5-4247-9E93-5D8E82D79A1A}" type="presParOf" srcId="{B2FA1359-9B2D-49B0-AB46-3CF8A127D54B}" destId="{66A64340-3B04-4393-88F1-7355CA702E83}" srcOrd="3" destOrd="0" presId="urn:microsoft.com/office/officeart/2005/8/layout/default"/>
    <dgm:cxn modelId="{7151666D-A2BC-41CB-A786-094AD216BCEC}" type="presParOf" srcId="{B2FA1359-9B2D-49B0-AB46-3CF8A127D54B}" destId="{C91A1848-3967-4C28-8988-8A64A1177693}" srcOrd="4" destOrd="0" presId="urn:microsoft.com/office/officeart/2005/8/layout/default"/>
    <dgm:cxn modelId="{053333DC-92A8-496B-B0F1-A90D06E1586E}" type="presParOf" srcId="{B2FA1359-9B2D-49B0-AB46-3CF8A127D54B}" destId="{FF9D075C-F88B-4A73-A2BF-50589005FC83}" srcOrd="5" destOrd="0" presId="urn:microsoft.com/office/officeart/2005/8/layout/default"/>
    <dgm:cxn modelId="{6108AAAB-D320-48EA-905D-744E1141EA62}" type="presParOf" srcId="{B2FA1359-9B2D-49B0-AB46-3CF8A127D54B}" destId="{171258D1-FC60-4AB0-A8A1-DF2E3D945D19}" srcOrd="6" destOrd="0" presId="urn:microsoft.com/office/officeart/2005/8/layout/default"/>
    <dgm:cxn modelId="{1A6346CD-49AF-4DED-9CB9-9C934254C72F}" type="presParOf" srcId="{B2FA1359-9B2D-49B0-AB46-3CF8A127D54B}" destId="{899CC852-7340-47F5-83A1-52E997348C4D}" srcOrd="7" destOrd="0" presId="urn:microsoft.com/office/officeart/2005/8/layout/default"/>
    <dgm:cxn modelId="{1B5EAD7D-0B5C-40B8-8AB3-7E2F608A5450}" type="presParOf" srcId="{B2FA1359-9B2D-49B0-AB46-3CF8A127D54B}" destId="{134A3740-E35F-4F9E-8AE4-607AA7B7602A}"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7AB4A915-6589-47F5-A9E5-3EF725CF5992}" type="doc">
      <dgm:prSet loTypeId="urn:microsoft.com/office/officeart/2005/8/layout/default" loCatId="list" qsTypeId="urn:microsoft.com/office/officeart/2005/8/quickstyle/simple1" qsCatId="simple" csTypeId="urn:microsoft.com/office/officeart/2005/8/colors/accent2_3" csCatId="accent2" phldr="1"/>
      <dgm:spPr/>
      <dgm:t>
        <a:bodyPr/>
        <a:lstStyle/>
        <a:p>
          <a:endParaRPr lang="es-EC"/>
        </a:p>
      </dgm:t>
    </dgm:pt>
    <dgm:pt modelId="{5C9092E9-B17B-432F-AF2D-2D37B62E4B97}">
      <dgm:prSet phldrT="[Texto]"/>
      <dgm:spPr/>
      <dgm:t>
        <a:bodyPr/>
        <a:lstStyle/>
        <a:p>
          <a:r>
            <a:rPr lang="es-EC" dirty="0"/>
            <a:t>f) El año de publicación 2005, Este  dato  corresponde  a  la  fecha  en  que  la  obra  termino  de  imprimirse.</a:t>
          </a:r>
        </a:p>
      </dgm:t>
    </dgm:pt>
    <dgm:pt modelId="{D8C071F2-247D-4582-9291-1EF8BE0A67F1}" type="parTrans" cxnId="{9DC50B6F-3723-4799-A9D2-19BF764EE639}">
      <dgm:prSet/>
      <dgm:spPr/>
      <dgm:t>
        <a:bodyPr/>
        <a:lstStyle/>
        <a:p>
          <a:endParaRPr lang="es-EC"/>
        </a:p>
      </dgm:t>
    </dgm:pt>
    <dgm:pt modelId="{1DEFA1AC-1DBB-448A-B02A-A3FC46CBE31F}" type="sibTrans" cxnId="{9DC50B6F-3723-4799-A9D2-19BF764EE639}">
      <dgm:prSet/>
      <dgm:spPr/>
      <dgm:t>
        <a:bodyPr/>
        <a:lstStyle/>
        <a:p>
          <a:endParaRPr lang="es-EC"/>
        </a:p>
      </dgm:t>
    </dgm:pt>
    <dgm:pt modelId="{8D5A563D-8E04-40E6-B33A-31872B13FFD7}">
      <dgm:prSet phldrT="[Texto]"/>
      <dgm:spPr/>
      <dgm:t>
        <a:bodyPr/>
        <a:lstStyle/>
        <a:p>
          <a:r>
            <a:rPr lang="es-EC" dirty="0"/>
            <a:t>g) El total de páginas 293 pp. El  total  de  paginas  da  cuenta,  sobre  todo  cuando  es  una  segunda  edición o posterior,  de  los  cambios  cuantitativos  de  esta  y  relacionándolos  con  el número de edición intuir los cambios cualitativos. </a:t>
          </a:r>
        </a:p>
      </dgm:t>
    </dgm:pt>
    <dgm:pt modelId="{485E1556-DDDE-4B9B-B39B-4A1215EB893D}" type="parTrans" cxnId="{A1EA7C2D-22BD-474C-84C2-6B37C16F7B79}">
      <dgm:prSet/>
      <dgm:spPr/>
      <dgm:t>
        <a:bodyPr/>
        <a:lstStyle/>
        <a:p>
          <a:endParaRPr lang="es-EC"/>
        </a:p>
      </dgm:t>
    </dgm:pt>
    <dgm:pt modelId="{6E3F23E1-D95E-4352-B0D7-40F34897D8A2}" type="sibTrans" cxnId="{A1EA7C2D-22BD-474C-84C2-6B37C16F7B79}">
      <dgm:prSet/>
      <dgm:spPr/>
      <dgm:t>
        <a:bodyPr/>
        <a:lstStyle/>
        <a:p>
          <a:endParaRPr lang="es-EC"/>
        </a:p>
      </dgm:t>
    </dgm:pt>
    <dgm:pt modelId="{6DF2E9BD-0EC0-448C-85A7-74F759947AB1}">
      <dgm:prSet phldrT="[Texto]"/>
      <dgm:spPr/>
      <dgm:t>
        <a:bodyPr/>
        <a:lstStyle/>
        <a:p>
          <a:r>
            <a:rPr lang="es-EC" dirty="0"/>
            <a:t>h) La puntuación Existen  formas  diferentes  de  puntuación  al  redactar  los  datos  de  las  fichas  de localización. Lo importante es elegir una puntuación que sea homogénea. La que se propone aquí es la de separar cada uno de los  datos con comas.</a:t>
          </a:r>
        </a:p>
      </dgm:t>
    </dgm:pt>
    <dgm:pt modelId="{3A0B8BF0-199E-46CB-BAF2-0C8578BB78EF}" type="parTrans" cxnId="{4C4D8230-0D5C-433E-937D-C85069685B74}">
      <dgm:prSet/>
      <dgm:spPr/>
      <dgm:t>
        <a:bodyPr/>
        <a:lstStyle/>
        <a:p>
          <a:endParaRPr lang="es-EC"/>
        </a:p>
      </dgm:t>
    </dgm:pt>
    <dgm:pt modelId="{9E30C6C8-0874-4F49-8D81-5B1FD8F64C28}" type="sibTrans" cxnId="{4C4D8230-0D5C-433E-937D-C85069685B74}">
      <dgm:prSet/>
      <dgm:spPr/>
      <dgm:t>
        <a:bodyPr/>
        <a:lstStyle/>
        <a:p>
          <a:endParaRPr lang="es-EC"/>
        </a:p>
      </dgm:t>
    </dgm:pt>
    <dgm:pt modelId="{FE900E17-23F1-40AC-8C71-8AE1A6A83180}" type="pres">
      <dgm:prSet presAssocID="{7AB4A915-6589-47F5-A9E5-3EF725CF5992}" presName="diagram" presStyleCnt="0">
        <dgm:presLayoutVars>
          <dgm:dir/>
          <dgm:resizeHandles val="exact"/>
        </dgm:presLayoutVars>
      </dgm:prSet>
      <dgm:spPr/>
    </dgm:pt>
    <dgm:pt modelId="{9CE86570-9730-4614-B64F-222EAF4BE885}" type="pres">
      <dgm:prSet presAssocID="{5C9092E9-B17B-432F-AF2D-2D37B62E4B97}" presName="node" presStyleLbl="node1" presStyleIdx="0" presStyleCnt="3">
        <dgm:presLayoutVars>
          <dgm:bulletEnabled val="1"/>
        </dgm:presLayoutVars>
      </dgm:prSet>
      <dgm:spPr/>
    </dgm:pt>
    <dgm:pt modelId="{25CAC817-7C8F-4D22-8B74-1302C8488226}" type="pres">
      <dgm:prSet presAssocID="{1DEFA1AC-1DBB-448A-B02A-A3FC46CBE31F}" presName="sibTrans" presStyleCnt="0"/>
      <dgm:spPr/>
    </dgm:pt>
    <dgm:pt modelId="{B3532637-A7BA-4B7B-A4E9-440432E1AD0D}" type="pres">
      <dgm:prSet presAssocID="{8D5A563D-8E04-40E6-B33A-31872B13FFD7}" presName="node" presStyleLbl="node1" presStyleIdx="1" presStyleCnt="3">
        <dgm:presLayoutVars>
          <dgm:bulletEnabled val="1"/>
        </dgm:presLayoutVars>
      </dgm:prSet>
      <dgm:spPr/>
    </dgm:pt>
    <dgm:pt modelId="{D30E0F39-643E-4D84-9504-CCC472F2789A}" type="pres">
      <dgm:prSet presAssocID="{6E3F23E1-D95E-4352-B0D7-40F34897D8A2}" presName="sibTrans" presStyleCnt="0"/>
      <dgm:spPr/>
    </dgm:pt>
    <dgm:pt modelId="{25C39F9B-C662-4503-B09C-6821F300DE35}" type="pres">
      <dgm:prSet presAssocID="{6DF2E9BD-0EC0-448C-85A7-74F759947AB1}" presName="node" presStyleLbl="node1" presStyleIdx="2" presStyleCnt="3">
        <dgm:presLayoutVars>
          <dgm:bulletEnabled val="1"/>
        </dgm:presLayoutVars>
      </dgm:prSet>
      <dgm:spPr/>
    </dgm:pt>
  </dgm:ptLst>
  <dgm:cxnLst>
    <dgm:cxn modelId="{A1EA7C2D-22BD-474C-84C2-6B37C16F7B79}" srcId="{7AB4A915-6589-47F5-A9E5-3EF725CF5992}" destId="{8D5A563D-8E04-40E6-B33A-31872B13FFD7}" srcOrd="1" destOrd="0" parTransId="{485E1556-DDDE-4B9B-B39B-4A1215EB893D}" sibTransId="{6E3F23E1-D95E-4352-B0D7-40F34897D8A2}"/>
    <dgm:cxn modelId="{25B92F30-192F-451F-A8FA-F53C096080D2}" type="presOf" srcId="{5C9092E9-B17B-432F-AF2D-2D37B62E4B97}" destId="{9CE86570-9730-4614-B64F-222EAF4BE885}" srcOrd="0" destOrd="0" presId="urn:microsoft.com/office/officeart/2005/8/layout/default"/>
    <dgm:cxn modelId="{4C4D8230-0D5C-433E-937D-C85069685B74}" srcId="{7AB4A915-6589-47F5-A9E5-3EF725CF5992}" destId="{6DF2E9BD-0EC0-448C-85A7-74F759947AB1}" srcOrd="2" destOrd="0" parTransId="{3A0B8BF0-199E-46CB-BAF2-0C8578BB78EF}" sibTransId="{9E30C6C8-0874-4F49-8D81-5B1FD8F64C28}"/>
    <dgm:cxn modelId="{0EE9CC37-D536-4D58-B1F6-F09CC77B8D4F}" type="presOf" srcId="{8D5A563D-8E04-40E6-B33A-31872B13FFD7}" destId="{B3532637-A7BA-4B7B-A4E9-440432E1AD0D}" srcOrd="0" destOrd="0" presId="urn:microsoft.com/office/officeart/2005/8/layout/default"/>
    <dgm:cxn modelId="{8A943D41-EE85-4664-88AB-D682C88F1186}" type="presOf" srcId="{7AB4A915-6589-47F5-A9E5-3EF725CF5992}" destId="{FE900E17-23F1-40AC-8C71-8AE1A6A83180}" srcOrd="0" destOrd="0" presId="urn:microsoft.com/office/officeart/2005/8/layout/default"/>
    <dgm:cxn modelId="{9DC50B6F-3723-4799-A9D2-19BF764EE639}" srcId="{7AB4A915-6589-47F5-A9E5-3EF725CF5992}" destId="{5C9092E9-B17B-432F-AF2D-2D37B62E4B97}" srcOrd="0" destOrd="0" parTransId="{D8C071F2-247D-4582-9291-1EF8BE0A67F1}" sibTransId="{1DEFA1AC-1DBB-448A-B02A-A3FC46CBE31F}"/>
    <dgm:cxn modelId="{B780D5EC-E592-46A1-BA92-2BAF82D1B4C7}" type="presOf" srcId="{6DF2E9BD-0EC0-448C-85A7-74F759947AB1}" destId="{25C39F9B-C662-4503-B09C-6821F300DE35}" srcOrd="0" destOrd="0" presId="urn:microsoft.com/office/officeart/2005/8/layout/default"/>
    <dgm:cxn modelId="{1A7CE8EF-A1EC-4758-B3CD-10CAA2BC7510}" type="presParOf" srcId="{FE900E17-23F1-40AC-8C71-8AE1A6A83180}" destId="{9CE86570-9730-4614-B64F-222EAF4BE885}" srcOrd="0" destOrd="0" presId="urn:microsoft.com/office/officeart/2005/8/layout/default"/>
    <dgm:cxn modelId="{38BF2CCA-0C12-49EA-A0A9-797A8B7608B5}" type="presParOf" srcId="{FE900E17-23F1-40AC-8C71-8AE1A6A83180}" destId="{25CAC817-7C8F-4D22-8B74-1302C8488226}" srcOrd="1" destOrd="0" presId="urn:microsoft.com/office/officeart/2005/8/layout/default"/>
    <dgm:cxn modelId="{841A97F5-DEF2-434F-A8C9-639433A688EC}" type="presParOf" srcId="{FE900E17-23F1-40AC-8C71-8AE1A6A83180}" destId="{B3532637-A7BA-4B7B-A4E9-440432E1AD0D}" srcOrd="2" destOrd="0" presId="urn:microsoft.com/office/officeart/2005/8/layout/default"/>
    <dgm:cxn modelId="{FAD3BD28-B45A-4D0D-8BFB-DCE31DD31D25}" type="presParOf" srcId="{FE900E17-23F1-40AC-8C71-8AE1A6A83180}" destId="{D30E0F39-643E-4D84-9504-CCC472F2789A}" srcOrd="3" destOrd="0" presId="urn:microsoft.com/office/officeart/2005/8/layout/default"/>
    <dgm:cxn modelId="{7EFE7571-AA88-40B6-BF28-AF924361DC8A}" type="presParOf" srcId="{FE900E17-23F1-40AC-8C71-8AE1A6A83180}" destId="{25C39F9B-C662-4503-B09C-6821F300DE35}"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D25F3EA-2A17-4C74-8CC9-43C7D1DCFB7A}" type="doc">
      <dgm:prSet loTypeId="urn:microsoft.com/office/officeart/2009/3/layout/PlusandMinus" loCatId="relationship" qsTypeId="urn:microsoft.com/office/officeart/2005/8/quickstyle/simple1" qsCatId="simple" csTypeId="urn:microsoft.com/office/officeart/2005/8/colors/accent0_1" csCatId="mainScheme" phldr="1"/>
      <dgm:spPr/>
      <dgm:t>
        <a:bodyPr/>
        <a:lstStyle/>
        <a:p>
          <a:endParaRPr lang="es-EC"/>
        </a:p>
      </dgm:t>
    </dgm:pt>
    <dgm:pt modelId="{04047A91-FAF7-4CD4-843E-F5618B196BB2}">
      <dgm:prSet phldrT="[Texto]"/>
      <dgm:spPr/>
      <dgm:t>
        <a:bodyPr/>
        <a:lstStyle/>
        <a:p>
          <a:r>
            <a:rPr lang="es-EC" b="1" dirty="0"/>
            <a:t>De campo: </a:t>
          </a:r>
          <a:r>
            <a:rPr lang="es-EC" b="0" dirty="0"/>
            <a:t>Observación descriptiva en los lugares donde ocurren los hechos o fenómenos investigados.</a:t>
          </a:r>
        </a:p>
        <a:p>
          <a:endParaRPr lang="es-EC" b="1" dirty="0"/>
        </a:p>
      </dgm:t>
    </dgm:pt>
    <dgm:pt modelId="{379C141A-1921-4431-B6C2-14A8BC6409A8}" type="parTrans" cxnId="{5C0CCE72-6567-44C0-A745-500D657CD668}">
      <dgm:prSet/>
      <dgm:spPr/>
      <dgm:t>
        <a:bodyPr/>
        <a:lstStyle/>
        <a:p>
          <a:endParaRPr lang="es-EC"/>
        </a:p>
      </dgm:t>
    </dgm:pt>
    <dgm:pt modelId="{23D56CE8-898A-4825-AEE7-C72E558F3BE6}" type="sibTrans" cxnId="{5C0CCE72-6567-44C0-A745-500D657CD668}">
      <dgm:prSet/>
      <dgm:spPr/>
      <dgm:t>
        <a:bodyPr/>
        <a:lstStyle/>
        <a:p>
          <a:endParaRPr lang="es-EC"/>
        </a:p>
      </dgm:t>
    </dgm:pt>
    <dgm:pt modelId="{76CE3BAD-722A-4FB9-95F1-25CA79621F2E}">
      <dgm:prSet phldrT="[Texto]"/>
      <dgm:spPr/>
      <dgm:t>
        <a:bodyPr/>
        <a:lstStyle/>
        <a:p>
          <a:r>
            <a:rPr lang="es-EC" b="1" dirty="0"/>
            <a:t>En el laboratorio: </a:t>
          </a:r>
          <a:r>
            <a:rPr lang="es-EC" b="0" dirty="0"/>
            <a:t>Lugares pre-establecidos para el efecto como museos, archivos, bibliotecas.</a:t>
          </a:r>
        </a:p>
        <a:p>
          <a:endParaRPr lang="es-EC" b="0" dirty="0"/>
        </a:p>
      </dgm:t>
    </dgm:pt>
    <dgm:pt modelId="{78F0C783-1203-40BC-BAFA-EE42C7630611}" type="parTrans" cxnId="{D1D46C9A-C5CB-4F41-B96D-139B7F1B4F64}">
      <dgm:prSet/>
      <dgm:spPr/>
      <dgm:t>
        <a:bodyPr/>
        <a:lstStyle/>
        <a:p>
          <a:endParaRPr lang="es-EC"/>
        </a:p>
      </dgm:t>
    </dgm:pt>
    <dgm:pt modelId="{5BED7D05-834B-4D65-ACDD-C7820F75BFF0}" type="sibTrans" cxnId="{D1D46C9A-C5CB-4F41-B96D-139B7F1B4F64}">
      <dgm:prSet/>
      <dgm:spPr/>
      <dgm:t>
        <a:bodyPr/>
        <a:lstStyle/>
        <a:p>
          <a:endParaRPr lang="es-EC"/>
        </a:p>
      </dgm:t>
    </dgm:pt>
    <dgm:pt modelId="{73DED404-D386-4B26-AA3C-958144E70170}" type="pres">
      <dgm:prSet presAssocID="{ED25F3EA-2A17-4C74-8CC9-43C7D1DCFB7A}" presName="Name0" presStyleCnt="0">
        <dgm:presLayoutVars>
          <dgm:chMax val="2"/>
          <dgm:chPref val="2"/>
          <dgm:dir/>
          <dgm:animOne/>
          <dgm:resizeHandles val="exact"/>
        </dgm:presLayoutVars>
      </dgm:prSet>
      <dgm:spPr/>
    </dgm:pt>
    <dgm:pt modelId="{F795DFED-1F12-4ABA-A733-A67839E0A25E}" type="pres">
      <dgm:prSet presAssocID="{ED25F3EA-2A17-4C74-8CC9-43C7D1DCFB7A}" presName="Background" presStyleLbl="bgImgPlace1" presStyleIdx="0" presStyleCnt="1"/>
      <dgm:spPr/>
    </dgm:pt>
    <dgm:pt modelId="{CB9A2D5F-2BA5-4250-9D22-6504890F4948}" type="pres">
      <dgm:prSet presAssocID="{ED25F3EA-2A17-4C74-8CC9-43C7D1DCFB7A}" presName="ParentText1" presStyleLbl="revTx" presStyleIdx="0" presStyleCnt="2">
        <dgm:presLayoutVars>
          <dgm:chMax val="0"/>
          <dgm:chPref val="0"/>
          <dgm:bulletEnabled val="1"/>
        </dgm:presLayoutVars>
      </dgm:prSet>
      <dgm:spPr/>
    </dgm:pt>
    <dgm:pt modelId="{D3356AC4-E28D-4475-A607-70A3927A8B3A}" type="pres">
      <dgm:prSet presAssocID="{ED25F3EA-2A17-4C74-8CC9-43C7D1DCFB7A}" presName="ParentText2" presStyleLbl="revTx" presStyleIdx="1" presStyleCnt="2">
        <dgm:presLayoutVars>
          <dgm:chMax val="0"/>
          <dgm:chPref val="0"/>
          <dgm:bulletEnabled val="1"/>
        </dgm:presLayoutVars>
      </dgm:prSet>
      <dgm:spPr/>
    </dgm:pt>
    <dgm:pt modelId="{99303D38-3D89-43F7-BDBD-F141E6C528EF}" type="pres">
      <dgm:prSet presAssocID="{ED25F3EA-2A17-4C74-8CC9-43C7D1DCFB7A}" presName="Plus" presStyleLbl="alignNode1" presStyleIdx="0" presStyleCnt="2"/>
      <dgm:spPr/>
    </dgm:pt>
    <dgm:pt modelId="{27D62125-0D13-479C-84F1-A0448F43A794}" type="pres">
      <dgm:prSet presAssocID="{ED25F3EA-2A17-4C74-8CC9-43C7D1DCFB7A}" presName="Minus" presStyleLbl="alignNode1" presStyleIdx="1" presStyleCnt="2"/>
      <dgm:spPr/>
    </dgm:pt>
    <dgm:pt modelId="{B89D5247-6BE8-4C77-A9FD-594FA3AF9109}" type="pres">
      <dgm:prSet presAssocID="{ED25F3EA-2A17-4C74-8CC9-43C7D1DCFB7A}" presName="Divider" presStyleLbl="parChTrans1D1" presStyleIdx="0" presStyleCnt="1" custFlipHor="1" custScaleX="2000000" custScaleY="99665"/>
      <dgm:spPr/>
    </dgm:pt>
  </dgm:ptLst>
  <dgm:cxnLst>
    <dgm:cxn modelId="{BE52BF2C-422B-4156-9423-AB7D28A57B5C}" type="presOf" srcId="{76CE3BAD-722A-4FB9-95F1-25CA79621F2E}" destId="{D3356AC4-E28D-4475-A607-70A3927A8B3A}" srcOrd="0" destOrd="0" presId="urn:microsoft.com/office/officeart/2009/3/layout/PlusandMinus"/>
    <dgm:cxn modelId="{5B5D884F-54BF-40AE-89D8-FB045E8E8152}" type="presOf" srcId="{ED25F3EA-2A17-4C74-8CC9-43C7D1DCFB7A}" destId="{73DED404-D386-4B26-AA3C-958144E70170}" srcOrd="0" destOrd="0" presId="urn:microsoft.com/office/officeart/2009/3/layout/PlusandMinus"/>
    <dgm:cxn modelId="{5C0CCE72-6567-44C0-A745-500D657CD668}" srcId="{ED25F3EA-2A17-4C74-8CC9-43C7D1DCFB7A}" destId="{04047A91-FAF7-4CD4-843E-F5618B196BB2}" srcOrd="0" destOrd="0" parTransId="{379C141A-1921-4431-B6C2-14A8BC6409A8}" sibTransId="{23D56CE8-898A-4825-AEE7-C72E558F3BE6}"/>
    <dgm:cxn modelId="{D1D46C9A-C5CB-4F41-B96D-139B7F1B4F64}" srcId="{ED25F3EA-2A17-4C74-8CC9-43C7D1DCFB7A}" destId="{76CE3BAD-722A-4FB9-95F1-25CA79621F2E}" srcOrd="1" destOrd="0" parTransId="{78F0C783-1203-40BC-BAFA-EE42C7630611}" sibTransId="{5BED7D05-834B-4D65-ACDD-C7820F75BFF0}"/>
    <dgm:cxn modelId="{05C74AE7-9571-4588-AD4D-7E868958A530}" type="presOf" srcId="{04047A91-FAF7-4CD4-843E-F5618B196BB2}" destId="{CB9A2D5F-2BA5-4250-9D22-6504890F4948}" srcOrd="0" destOrd="0" presId="urn:microsoft.com/office/officeart/2009/3/layout/PlusandMinus"/>
    <dgm:cxn modelId="{54DBE5FC-47AA-4C7F-B017-D4789DA93A8C}" type="presParOf" srcId="{73DED404-D386-4B26-AA3C-958144E70170}" destId="{F795DFED-1F12-4ABA-A733-A67839E0A25E}" srcOrd="0" destOrd="0" presId="urn:microsoft.com/office/officeart/2009/3/layout/PlusandMinus"/>
    <dgm:cxn modelId="{6AB601C5-C32A-4EBA-AFF6-452498A3ABCE}" type="presParOf" srcId="{73DED404-D386-4B26-AA3C-958144E70170}" destId="{CB9A2D5F-2BA5-4250-9D22-6504890F4948}" srcOrd="1" destOrd="0" presId="urn:microsoft.com/office/officeart/2009/3/layout/PlusandMinus"/>
    <dgm:cxn modelId="{46F7CDEF-9BBB-433A-8135-AC15D45AB0E9}" type="presParOf" srcId="{73DED404-D386-4B26-AA3C-958144E70170}" destId="{D3356AC4-E28D-4475-A607-70A3927A8B3A}" srcOrd="2" destOrd="0" presId="urn:microsoft.com/office/officeart/2009/3/layout/PlusandMinus"/>
    <dgm:cxn modelId="{9C71B4E6-F7F0-4272-B663-92C6CC713342}" type="presParOf" srcId="{73DED404-D386-4B26-AA3C-958144E70170}" destId="{99303D38-3D89-43F7-BDBD-F141E6C528EF}" srcOrd="3" destOrd="0" presId="urn:microsoft.com/office/officeart/2009/3/layout/PlusandMinus"/>
    <dgm:cxn modelId="{E39CC539-2069-4503-8714-3069B7CA5221}" type="presParOf" srcId="{73DED404-D386-4B26-AA3C-958144E70170}" destId="{27D62125-0D13-479C-84F1-A0448F43A794}" srcOrd="4" destOrd="0" presId="urn:microsoft.com/office/officeart/2009/3/layout/PlusandMinus"/>
    <dgm:cxn modelId="{338402B3-31CD-4FCB-88A3-A52601E16DB4}" type="presParOf" srcId="{73DED404-D386-4B26-AA3C-958144E70170}" destId="{B89D5247-6BE8-4C77-A9FD-594FA3AF9109}" srcOrd="5" destOrd="0" presId="urn:microsoft.com/office/officeart/2009/3/layout/PlusandMinu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D25F3EA-2A17-4C74-8CC9-43C7D1DCFB7A}" type="doc">
      <dgm:prSet loTypeId="urn:microsoft.com/office/officeart/2009/3/layout/PlusandMinus" loCatId="relationship" qsTypeId="urn:microsoft.com/office/officeart/2005/8/quickstyle/simple1" qsCatId="simple" csTypeId="urn:microsoft.com/office/officeart/2005/8/colors/accent0_1" csCatId="mainScheme" phldr="1"/>
      <dgm:spPr/>
      <dgm:t>
        <a:bodyPr/>
        <a:lstStyle/>
        <a:p>
          <a:endParaRPr lang="es-EC"/>
        </a:p>
      </dgm:t>
    </dgm:pt>
    <dgm:pt modelId="{04047A91-FAF7-4CD4-843E-F5618B196BB2}">
      <dgm:prSet phldrT="[Texto]"/>
      <dgm:spPr/>
      <dgm:t>
        <a:bodyPr/>
        <a:lstStyle/>
        <a:p>
          <a:r>
            <a:rPr lang="es-EC" b="1" dirty="0"/>
            <a:t>Estructurada:</a:t>
          </a:r>
          <a:r>
            <a:rPr lang="es-EC" b="0" dirty="0"/>
            <a:t> Con la ayuda de elementos técnicos. (fichas, cuadros, tablas )</a:t>
          </a:r>
        </a:p>
        <a:p>
          <a:r>
            <a:rPr lang="es-EC" b="0" dirty="0"/>
            <a:t>Sistemática</a:t>
          </a:r>
        </a:p>
        <a:p>
          <a:endParaRPr lang="es-EC" b="1" dirty="0"/>
        </a:p>
      </dgm:t>
    </dgm:pt>
    <dgm:pt modelId="{379C141A-1921-4431-B6C2-14A8BC6409A8}" type="parTrans" cxnId="{5C0CCE72-6567-44C0-A745-500D657CD668}">
      <dgm:prSet/>
      <dgm:spPr/>
      <dgm:t>
        <a:bodyPr/>
        <a:lstStyle/>
        <a:p>
          <a:endParaRPr lang="es-EC"/>
        </a:p>
      </dgm:t>
    </dgm:pt>
    <dgm:pt modelId="{23D56CE8-898A-4825-AEE7-C72E558F3BE6}" type="sibTrans" cxnId="{5C0CCE72-6567-44C0-A745-500D657CD668}">
      <dgm:prSet/>
      <dgm:spPr/>
      <dgm:t>
        <a:bodyPr/>
        <a:lstStyle/>
        <a:p>
          <a:endParaRPr lang="es-EC"/>
        </a:p>
      </dgm:t>
    </dgm:pt>
    <dgm:pt modelId="{76CE3BAD-722A-4FB9-95F1-25CA79621F2E}">
      <dgm:prSet phldrT="[Texto]"/>
      <dgm:spPr/>
      <dgm:t>
        <a:bodyPr/>
        <a:lstStyle/>
        <a:p>
          <a:r>
            <a:rPr lang="es-EC" b="1" dirty="0"/>
            <a:t>No estructurada: </a:t>
          </a:r>
          <a:r>
            <a:rPr lang="es-EC" b="0" dirty="0"/>
            <a:t>Simple o libre.</a:t>
          </a:r>
        </a:p>
        <a:p>
          <a:r>
            <a:rPr lang="es-EC" b="0" dirty="0"/>
            <a:t>Sin la ayuda de elementos técnicos.</a:t>
          </a:r>
        </a:p>
      </dgm:t>
    </dgm:pt>
    <dgm:pt modelId="{78F0C783-1203-40BC-BAFA-EE42C7630611}" type="parTrans" cxnId="{D1D46C9A-C5CB-4F41-B96D-139B7F1B4F64}">
      <dgm:prSet/>
      <dgm:spPr/>
      <dgm:t>
        <a:bodyPr/>
        <a:lstStyle/>
        <a:p>
          <a:endParaRPr lang="es-EC"/>
        </a:p>
      </dgm:t>
    </dgm:pt>
    <dgm:pt modelId="{5BED7D05-834B-4D65-ACDD-C7820F75BFF0}" type="sibTrans" cxnId="{D1D46C9A-C5CB-4F41-B96D-139B7F1B4F64}">
      <dgm:prSet/>
      <dgm:spPr/>
      <dgm:t>
        <a:bodyPr/>
        <a:lstStyle/>
        <a:p>
          <a:endParaRPr lang="es-EC"/>
        </a:p>
      </dgm:t>
    </dgm:pt>
    <dgm:pt modelId="{73DED404-D386-4B26-AA3C-958144E70170}" type="pres">
      <dgm:prSet presAssocID="{ED25F3EA-2A17-4C74-8CC9-43C7D1DCFB7A}" presName="Name0" presStyleCnt="0">
        <dgm:presLayoutVars>
          <dgm:chMax val="2"/>
          <dgm:chPref val="2"/>
          <dgm:dir/>
          <dgm:animOne/>
          <dgm:resizeHandles val="exact"/>
        </dgm:presLayoutVars>
      </dgm:prSet>
      <dgm:spPr/>
    </dgm:pt>
    <dgm:pt modelId="{F795DFED-1F12-4ABA-A733-A67839E0A25E}" type="pres">
      <dgm:prSet presAssocID="{ED25F3EA-2A17-4C74-8CC9-43C7D1DCFB7A}" presName="Background" presStyleLbl="bgImgPlace1" presStyleIdx="0" presStyleCnt="1"/>
      <dgm:spPr/>
    </dgm:pt>
    <dgm:pt modelId="{CB9A2D5F-2BA5-4250-9D22-6504890F4948}" type="pres">
      <dgm:prSet presAssocID="{ED25F3EA-2A17-4C74-8CC9-43C7D1DCFB7A}" presName="ParentText1" presStyleLbl="revTx" presStyleIdx="0" presStyleCnt="2">
        <dgm:presLayoutVars>
          <dgm:chMax val="0"/>
          <dgm:chPref val="0"/>
          <dgm:bulletEnabled val="1"/>
        </dgm:presLayoutVars>
      </dgm:prSet>
      <dgm:spPr/>
    </dgm:pt>
    <dgm:pt modelId="{D3356AC4-E28D-4475-A607-70A3927A8B3A}" type="pres">
      <dgm:prSet presAssocID="{ED25F3EA-2A17-4C74-8CC9-43C7D1DCFB7A}" presName="ParentText2" presStyleLbl="revTx" presStyleIdx="1" presStyleCnt="2">
        <dgm:presLayoutVars>
          <dgm:chMax val="0"/>
          <dgm:chPref val="0"/>
          <dgm:bulletEnabled val="1"/>
        </dgm:presLayoutVars>
      </dgm:prSet>
      <dgm:spPr/>
    </dgm:pt>
    <dgm:pt modelId="{99303D38-3D89-43F7-BDBD-F141E6C528EF}" type="pres">
      <dgm:prSet presAssocID="{ED25F3EA-2A17-4C74-8CC9-43C7D1DCFB7A}" presName="Plus" presStyleLbl="alignNode1" presStyleIdx="0" presStyleCnt="2"/>
      <dgm:spPr/>
    </dgm:pt>
    <dgm:pt modelId="{27D62125-0D13-479C-84F1-A0448F43A794}" type="pres">
      <dgm:prSet presAssocID="{ED25F3EA-2A17-4C74-8CC9-43C7D1DCFB7A}" presName="Minus" presStyleLbl="alignNode1" presStyleIdx="1" presStyleCnt="2"/>
      <dgm:spPr/>
    </dgm:pt>
    <dgm:pt modelId="{B89D5247-6BE8-4C77-A9FD-594FA3AF9109}" type="pres">
      <dgm:prSet presAssocID="{ED25F3EA-2A17-4C74-8CC9-43C7D1DCFB7A}" presName="Divider" presStyleLbl="parChTrans1D1" presStyleIdx="0" presStyleCnt="1" custFlipHor="1" custScaleX="2000000" custScaleY="99665"/>
      <dgm:spPr/>
    </dgm:pt>
  </dgm:ptLst>
  <dgm:cxnLst>
    <dgm:cxn modelId="{BE52BF2C-422B-4156-9423-AB7D28A57B5C}" type="presOf" srcId="{76CE3BAD-722A-4FB9-95F1-25CA79621F2E}" destId="{D3356AC4-E28D-4475-A607-70A3927A8B3A}" srcOrd="0" destOrd="0" presId="urn:microsoft.com/office/officeart/2009/3/layout/PlusandMinus"/>
    <dgm:cxn modelId="{5B5D884F-54BF-40AE-89D8-FB045E8E8152}" type="presOf" srcId="{ED25F3EA-2A17-4C74-8CC9-43C7D1DCFB7A}" destId="{73DED404-D386-4B26-AA3C-958144E70170}" srcOrd="0" destOrd="0" presId="urn:microsoft.com/office/officeart/2009/3/layout/PlusandMinus"/>
    <dgm:cxn modelId="{5C0CCE72-6567-44C0-A745-500D657CD668}" srcId="{ED25F3EA-2A17-4C74-8CC9-43C7D1DCFB7A}" destId="{04047A91-FAF7-4CD4-843E-F5618B196BB2}" srcOrd="0" destOrd="0" parTransId="{379C141A-1921-4431-B6C2-14A8BC6409A8}" sibTransId="{23D56CE8-898A-4825-AEE7-C72E558F3BE6}"/>
    <dgm:cxn modelId="{D1D46C9A-C5CB-4F41-B96D-139B7F1B4F64}" srcId="{ED25F3EA-2A17-4C74-8CC9-43C7D1DCFB7A}" destId="{76CE3BAD-722A-4FB9-95F1-25CA79621F2E}" srcOrd="1" destOrd="0" parTransId="{78F0C783-1203-40BC-BAFA-EE42C7630611}" sibTransId="{5BED7D05-834B-4D65-ACDD-C7820F75BFF0}"/>
    <dgm:cxn modelId="{05C74AE7-9571-4588-AD4D-7E868958A530}" type="presOf" srcId="{04047A91-FAF7-4CD4-843E-F5618B196BB2}" destId="{CB9A2D5F-2BA5-4250-9D22-6504890F4948}" srcOrd="0" destOrd="0" presId="urn:microsoft.com/office/officeart/2009/3/layout/PlusandMinus"/>
    <dgm:cxn modelId="{54DBE5FC-47AA-4C7F-B017-D4789DA93A8C}" type="presParOf" srcId="{73DED404-D386-4B26-AA3C-958144E70170}" destId="{F795DFED-1F12-4ABA-A733-A67839E0A25E}" srcOrd="0" destOrd="0" presId="urn:microsoft.com/office/officeart/2009/3/layout/PlusandMinus"/>
    <dgm:cxn modelId="{6AB601C5-C32A-4EBA-AFF6-452498A3ABCE}" type="presParOf" srcId="{73DED404-D386-4B26-AA3C-958144E70170}" destId="{CB9A2D5F-2BA5-4250-9D22-6504890F4948}" srcOrd="1" destOrd="0" presId="urn:microsoft.com/office/officeart/2009/3/layout/PlusandMinus"/>
    <dgm:cxn modelId="{46F7CDEF-9BBB-433A-8135-AC15D45AB0E9}" type="presParOf" srcId="{73DED404-D386-4B26-AA3C-958144E70170}" destId="{D3356AC4-E28D-4475-A607-70A3927A8B3A}" srcOrd="2" destOrd="0" presId="urn:microsoft.com/office/officeart/2009/3/layout/PlusandMinus"/>
    <dgm:cxn modelId="{9C71B4E6-F7F0-4272-B663-92C6CC713342}" type="presParOf" srcId="{73DED404-D386-4B26-AA3C-958144E70170}" destId="{99303D38-3D89-43F7-BDBD-F141E6C528EF}" srcOrd="3" destOrd="0" presId="urn:microsoft.com/office/officeart/2009/3/layout/PlusandMinus"/>
    <dgm:cxn modelId="{E39CC539-2069-4503-8714-3069B7CA5221}" type="presParOf" srcId="{73DED404-D386-4B26-AA3C-958144E70170}" destId="{27D62125-0D13-479C-84F1-A0448F43A794}" srcOrd="4" destOrd="0" presId="urn:microsoft.com/office/officeart/2009/3/layout/PlusandMinus"/>
    <dgm:cxn modelId="{338402B3-31CD-4FCB-88A3-A52601E16DB4}" type="presParOf" srcId="{73DED404-D386-4B26-AA3C-958144E70170}" destId="{B89D5247-6BE8-4C77-A9FD-594FA3AF9109}" srcOrd="5" destOrd="0" presId="urn:microsoft.com/office/officeart/2009/3/layout/PlusandMinu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D25F3EA-2A17-4C74-8CC9-43C7D1DCFB7A}" type="doc">
      <dgm:prSet loTypeId="urn:microsoft.com/office/officeart/2009/3/layout/PlusandMinus" loCatId="relationship" qsTypeId="urn:microsoft.com/office/officeart/2005/8/quickstyle/simple1" qsCatId="simple" csTypeId="urn:microsoft.com/office/officeart/2005/8/colors/accent0_1" csCatId="mainScheme" phldr="1"/>
      <dgm:spPr/>
      <dgm:t>
        <a:bodyPr/>
        <a:lstStyle/>
        <a:p>
          <a:endParaRPr lang="es-EC"/>
        </a:p>
      </dgm:t>
    </dgm:pt>
    <dgm:pt modelId="{04047A91-FAF7-4CD4-843E-F5618B196BB2}">
      <dgm:prSet phldrT="[Texto]"/>
      <dgm:spPr/>
      <dgm:t>
        <a:bodyPr/>
        <a:lstStyle/>
        <a:p>
          <a:r>
            <a:rPr lang="es-EC" b="1" dirty="0"/>
            <a:t>Individual: </a:t>
          </a:r>
          <a:r>
            <a:rPr lang="es-EC" b="0" dirty="0"/>
            <a:t>Una sola persona</a:t>
          </a:r>
          <a:endParaRPr lang="es-EC" b="1" dirty="0"/>
        </a:p>
      </dgm:t>
    </dgm:pt>
    <dgm:pt modelId="{379C141A-1921-4431-B6C2-14A8BC6409A8}" type="parTrans" cxnId="{5C0CCE72-6567-44C0-A745-500D657CD668}">
      <dgm:prSet/>
      <dgm:spPr/>
      <dgm:t>
        <a:bodyPr/>
        <a:lstStyle/>
        <a:p>
          <a:endParaRPr lang="es-EC"/>
        </a:p>
      </dgm:t>
    </dgm:pt>
    <dgm:pt modelId="{23D56CE8-898A-4825-AEE7-C72E558F3BE6}" type="sibTrans" cxnId="{5C0CCE72-6567-44C0-A745-500D657CD668}">
      <dgm:prSet/>
      <dgm:spPr/>
      <dgm:t>
        <a:bodyPr/>
        <a:lstStyle/>
        <a:p>
          <a:endParaRPr lang="es-EC"/>
        </a:p>
      </dgm:t>
    </dgm:pt>
    <dgm:pt modelId="{76CE3BAD-722A-4FB9-95F1-25CA79621F2E}">
      <dgm:prSet phldrT="[Texto]"/>
      <dgm:spPr/>
      <dgm:t>
        <a:bodyPr/>
        <a:lstStyle/>
        <a:p>
          <a:r>
            <a:rPr lang="es-EC" b="1" dirty="0"/>
            <a:t>En Equipo: </a:t>
          </a:r>
          <a:r>
            <a:rPr lang="es-EC" b="0" dirty="0"/>
            <a:t>Varias personas que integran un equipo o grupo de trabajo</a:t>
          </a:r>
        </a:p>
        <a:p>
          <a:r>
            <a:rPr lang="es-EC" b="0" dirty="0"/>
            <a:t>Cada individuo observa una parte.</a:t>
          </a:r>
        </a:p>
        <a:p>
          <a:r>
            <a:rPr lang="es-EC" b="0" dirty="0"/>
            <a:t>Todos observan lo mismo diferentes datos</a:t>
          </a:r>
        </a:p>
        <a:p>
          <a:r>
            <a:rPr lang="es-EC" b="0" dirty="0"/>
            <a:t>Todos asisten pero cada quien tiene tareas.</a:t>
          </a:r>
        </a:p>
      </dgm:t>
    </dgm:pt>
    <dgm:pt modelId="{78F0C783-1203-40BC-BAFA-EE42C7630611}" type="parTrans" cxnId="{D1D46C9A-C5CB-4F41-B96D-139B7F1B4F64}">
      <dgm:prSet/>
      <dgm:spPr/>
      <dgm:t>
        <a:bodyPr/>
        <a:lstStyle/>
        <a:p>
          <a:endParaRPr lang="es-EC"/>
        </a:p>
      </dgm:t>
    </dgm:pt>
    <dgm:pt modelId="{5BED7D05-834B-4D65-ACDD-C7820F75BFF0}" type="sibTrans" cxnId="{D1D46C9A-C5CB-4F41-B96D-139B7F1B4F64}">
      <dgm:prSet/>
      <dgm:spPr/>
      <dgm:t>
        <a:bodyPr/>
        <a:lstStyle/>
        <a:p>
          <a:endParaRPr lang="es-EC"/>
        </a:p>
      </dgm:t>
    </dgm:pt>
    <dgm:pt modelId="{73DED404-D386-4B26-AA3C-958144E70170}" type="pres">
      <dgm:prSet presAssocID="{ED25F3EA-2A17-4C74-8CC9-43C7D1DCFB7A}" presName="Name0" presStyleCnt="0">
        <dgm:presLayoutVars>
          <dgm:chMax val="2"/>
          <dgm:chPref val="2"/>
          <dgm:dir/>
          <dgm:animOne/>
          <dgm:resizeHandles val="exact"/>
        </dgm:presLayoutVars>
      </dgm:prSet>
      <dgm:spPr/>
    </dgm:pt>
    <dgm:pt modelId="{F795DFED-1F12-4ABA-A733-A67839E0A25E}" type="pres">
      <dgm:prSet presAssocID="{ED25F3EA-2A17-4C74-8CC9-43C7D1DCFB7A}" presName="Background" presStyleLbl="bgImgPlace1" presStyleIdx="0" presStyleCnt="1"/>
      <dgm:spPr/>
    </dgm:pt>
    <dgm:pt modelId="{CB9A2D5F-2BA5-4250-9D22-6504890F4948}" type="pres">
      <dgm:prSet presAssocID="{ED25F3EA-2A17-4C74-8CC9-43C7D1DCFB7A}" presName="ParentText1" presStyleLbl="revTx" presStyleIdx="0" presStyleCnt="2">
        <dgm:presLayoutVars>
          <dgm:chMax val="0"/>
          <dgm:chPref val="0"/>
          <dgm:bulletEnabled val="1"/>
        </dgm:presLayoutVars>
      </dgm:prSet>
      <dgm:spPr/>
    </dgm:pt>
    <dgm:pt modelId="{D3356AC4-E28D-4475-A607-70A3927A8B3A}" type="pres">
      <dgm:prSet presAssocID="{ED25F3EA-2A17-4C74-8CC9-43C7D1DCFB7A}" presName="ParentText2" presStyleLbl="revTx" presStyleIdx="1" presStyleCnt="2">
        <dgm:presLayoutVars>
          <dgm:chMax val="0"/>
          <dgm:chPref val="0"/>
          <dgm:bulletEnabled val="1"/>
        </dgm:presLayoutVars>
      </dgm:prSet>
      <dgm:spPr/>
    </dgm:pt>
    <dgm:pt modelId="{99303D38-3D89-43F7-BDBD-F141E6C528EF}" type="pres">
      <dgm:prSet presAssocID="{ED25F3EA-2A17-4C74-8CC9-43C7D1DCFB7A}" presName="Plus" presStyleLbl="alignNode1" presStyleIdx="0" presStyleCnt="2"/>
      <dgm:spPr/>
    </dgm:pt>
    <dgm:pt modelId="{27D62125-0D13-479C-84F1-A0448F43A794}" type="pres">
      <dgm:prSet presAssocID="{ED25F3EA-2A17-4C74-8CC9-43C7D1DCFB7A}" presName="Minus" presStyleLbl="alignNode1" presStyleIdx="1" presStyleCnt="2"/>
      <dgm:spPr/>
    </dgm:pt>
    <dgm:pt modelId="{B89D5247-6BE8-4C77-A9FD-594FA3AF9109}" type="pres">
      <dgm:prSet presAssocID="{ED25F3EA-2A17-4C74-8CC9-43C7D1DCFB7A}" presName="Divider" presStyleLbl="parChTrans1D1" presStyleIdx="0" presStyleCnt="1" custFlipHor="1" custScaleX="2000000" custScaleY="99665"/>
      <dgm:spPr/>
    </dgm:pt>
  </dgm:ptLst>
  <dgm:cxnLst>
    <dgm:cxn modelId="{BE52BF2C-422B-4156-9423-AB7D28A57B5C}" type="presOf" srcId="{76CE3BAD-722A-4FB9-95F1-25CA79621F2E}" destId="{D3356AC4-E28D-4475-A607-70A3927A8B3A}" srcOrd="0" destOrd="0" presId="urn:microsoft.com/office/officeart/2009/3/layout/PlusandMinus"/>
    <dgm:cxn modelId="{5B5D884F-54BF-40AE-89D8-FB045E8E8152}" type="presOf" srcId="{ED25F3EA-2A17-4C74-8CC9-43C7D1DCFB7A}" destId="{73DED404-D386-4B26-AA3C-958144E70170}" srcOrd="0" destOrd="0" presId="urn:microsoft.com/office/officeart/2009/3/layout/PlusandMinus"/>
    <dgm:cxn modelId="{5C0CCE72-6567-44C0-A745-500D657CD668}" srcId="{ED25F3EA-2A17-4C74-8CC9-43C7D1DCFB7A}" destId="{04047A91-FAF7-4CD4-843E-F5618B196BB2}" srcOrd="0" destOrd="0" parTransId="{379C141A-1921-4431-B6C2-14A8BC6409A8}" sibTransId="{23D56CE8-898A-4825-AEE7-C72E558F3BE6}"/>
    <dgm:cxn modelId="{D1D46C9A-C5CB-4F41-B96D-139B7F1B4F64}" srcId="{ED25F3EA-2A17-4C74-8CC9-43C7D1DCFB7A}" destId="{76CE3BAD-722A-4FB9-95F1-25CA79621F2E}" srcOrd="1" destOrd="0" parTransId="{78F0C783-1203-40BC-BAFA-EE42C7630611}" sibTransId="{5BED7D05-834B-4D65-ACDD-C7820F75BFF0}"/>
    <dgm:cxn modelId="{05C74AE7-9571-4588-AD4D-7E868958A530}" type="presOf" srcId="{04047A91-FAF7-4CD4-843E-F5618B196BB2}" destId="{CB9A2D5F-2BA5-4250-9D22-6504890F4948}" srcOrd="0" destOrd="0" presId="urn:microsoft.com/office/officeart/2009/3/layout/PlusandMinus"/>
    <dgm:cxn modelId="{54DBE5FC-47AA-4C7F-B017-D4789DA93A8C}" type="presParOf" srcId="{73DED404-D386-4B26-AA3C-958144E70170}" destId="{F795DFED-1F12-4ABA-A733-A67839E0A25E}" srcOrd="0" destOrd="0" presId="urn:microsoft.com/office/officeart/2009/3/layout/PlusandMinus"/>
    <dgm:cxn modelId="{6AB601C5-C32A-4EBA-AFF6-452498A3ABCE}" type="presParOf" srcId="{73DED404-D386-4B26-AA3C-958144E70170}" destId="{CB9A2D5F-2BA5-4250-9D22-6504890F4948}" srcOrd="1" destOrd="0" presId="urn:microsoft.com/office/officeart/2009/3/layout/PlusandMinus"/>
    <dgm:cxn modelId="{46F7CDEF-9BBB-433A-8135-AC15D45AB0E9}" type="presParOf" srcId="{73DED404-D386-4B26-AA3C-958144E70170}" destId="{D3356AC4-E28D-4475-A607-70A3927A8B3A}" srcOrd="2" destOrd="0" presId="urn:microsoft.com/office/officeart/2009/3/layout/PlusandMinus"/>
    <dgm:cxn modelId="{9C71B4E6-F7F0-4272-B663-92C6CC713342}" type="presParOf" srcId="{73DED404-D386-4B26-AA3C-958144E70170}" destId="{99303D38-3D89-43F7-BDBD-F141E6C528EF}" srcOrd="3" destOrd="0" presId="urn:microsoft.com/office/officeart/2009/3/layout/PlusandMinus"/>
    <dgm:cxn modelId="{E39CC539-2069-4503-8714-3069B7CA5221}" type="presParOf" srcId="{73DED404-D386-4B26-AA3C-958144E70170}" destId="{27D62125-0D13-479C-84F1-A0448F43A794}" srcOrd="4" destOrd="0" presId="urn:microsoft.com/office/officeart/2009/3/layout/PlusandMinus"/>
    <dgm:cxn modelId="{338402B3-31CD-4FCB-88A3-A52601E16DB4}" type="presParOf" srcId="{73DED404-D386-4B26-AA3C-958144E70170}" destId="{B89D5247-6BE8-4C77-A9FD-594FA3AF9109}" srcOrd="5" destOrd="0" presId="urn:microsoft.com/office/officeart/2009/3/layout/PlusandMinu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6F34942-E958-4BAF-A699-BC90D6D61E5C}" type="doc">
      <dgm:prSet loTypeId="urn:microsoft.com/office/officeart/2005/8/layout/default" loCatId="list" qsTypeId="urn:microsoft.com/office/officeart/2005/8/quickstyle/simple1" qsCatId="simple" csTypeId="urn:microsoft.com/office/officeart/2005/8/colors/accent2_1" csCatId="accent2" phldr="1"/>
      <dgm:spPr/>
      <dgm:t>
        <a:bodyPr/>
        <a:lstStyle/>
        <a:p>
          <a:endParaRPr lang="es-EC"/>
        </a:p>
      </dgm:t>
    </dgm:pt>
    <dgm:pt modelId="{473AA195-1B32-4607-9FD1-8733ED547CEA}">
      <dgm:prSet phldrT="[Texto]"/>
      <dgm:spPr/>
      <dgm:t>
        <a:bodyPr/>
        <a:lstStyle/>
        <a:p>
          <a:r>
            <a:rPr lang="es-EC" dirty="0"/>
            <a:t>Técnica para obtener datos que consisten en un diálogo entre dos personas.</a:t>
          </a:r>
        </a:p>
      </dgm:t>
    </dgm:pt>
    <dgm:pt modelId="{0EDC3454-45F4-4AC9-8D96-8ECE970BE325}" type="parTrans" cxnId="{F927CB30-8658-42A9-93B8-4328EEBC4254}">
      <dgm:prSet/>
      <dgm:spPr/>
      <dgm:t>
        <a:bodyPr/>
        <a:lstStyle/>
        <a:p>
          <a:endParaRPr lang="es-EC"/>
        </a:p>
      </dgm:t>
    </dgm:pt>
    <dgm:pt modelId="{14FC29BF-F875-46AC-8150-EF4B06E2D576}" type="sibTrans" cxnId="{F927CB30-8658-42A9-93B8-4328EEBC4254}">
      <dgm:prSet/>
      <dgm:spPr/>
      <dgm:t>
        <a:bodyPr/>
        <a:lstStyle/>
        <a:p>
          <a:endParaRPr lang="es-EC"/>
        </a:p>
      </dgm:t>
    </dgm:pt>
    <dgm:pt modelId="{24E7E55E-8EC9-4230-BD55-3C3D3AA60E34}">
      <dgm:prSet phldrT="[Texto]"/>
      <dgm:spPr/>
      <dgm:t>
        <a:bodyPr/>
        <a:lstStyle/>
        <a:p>
          <a:r>
            <a:rPr lang="es-EC" dirty="0"/>
            <a:t>El encuestador conduce el tema</a:t>
          </a:r>
        </a:p>
      </dgm:t>
    </dgm:pt>
    <dgm:pt modelId="{C888F1C1-2E59-43A5-BD43-693E5FB3A62C}" type="parTrans" cxnId="{7ECA7447-4AD8-4520-AC0B-04E9A8C34CEB}">
      <dgm:prSet/>
      <dgm:spPr/>
      <dgm:t>
        <a:bodyPr/>
        <a:lstStyle/>
        <a:p>
          <a:endParaRPr lang="es-EC"/>
        </a:p>
      </dgm:t>
    </dgm:pt>
    <dgm:pt modelId="{EF2615E4-AD11-478A-BF4D-DA507352EA59}" type="sibTrans" cxnId="{7ECA7447-4AD8-4520-AC0B-04E9A8C34CEB}">
      <dgm:prSet/>
      <dgm:spPr/>
      <dgm:t>
        <a:bodyPr/>
        <a:lstStyle/>
        <a:p>
          <a:endParaRPr lang="es-EC"/>
        </a:p>
      </dgm:t>
    </dgm:pt>
    <dgm:pt modelId="{638017BA-6A15-4FA1-AC11-0E990AFBF279}">
      <dgm:prSet phldrT="[Texto]"/>
      <dgm:spPr/>
      <dgm:t>
        <a:bodyPr/>
        <a:lstStyle/>
        <a:p>
          <a:r>
            <a:rPr lang="es-EC" dirty="0"/>
            <a:t>La respuestas por lo general son abiertas</a:t>
          </a:r>
        </a:p>
      </dgm:t>
    </dgm:pt>
    <dgm:pt modelId="{F339AA81-5B22-4E8E-9B0F-5E7F10F14567}" type="parTrans" cxnId="{ADBA863C-282A-458A-B2E9-8EDFB206D06C}">
      <dgm:prSet/>
      <dgm:spPr/>
      <dgm:t>
        <a:bodyPr/>
        <a:lstStyle/>
        <a:p>
          <a:endParaRPr lang="es-EC"/>
        </a:p>
      </dgm:t>
    </dgm:pt>
    <dgm:pt modelId="{6CE5D1D6-FC93-46B7-A7C6-E7E4CD7BE449}" type="sibTrans" cxnId="{ADBA863C-282A-458A-B2E9-8EDFB206D06C}">
      <dgm:prSet/>
      <dgm:spPr/>
      <dgm:t>
        <a:bodyPr/>
        <a:lstStyle/>
        <a:p>
          <a:endParaRPr lang="es-EC"/>
        </a:p>
      </dgm:t>
    </dgm:pt>
    <dgm:pt modelId="{3995CFBB-CB94-4E74-91EF-68A5B74852CE}">
      <dgm:prSet phldrT="[Texto]"/>
      <dgm:spPr/>
      <dgm:t>
        <a:bodyPr/>
        <a:lstStyle/>
        <a:p>
          <a:r>
            <a:rPr lang="es-EC" dirty="0"/>
            <a:t>Es una técnica antigua</a:t>
          </a:r>
        </a:p>
      </dgm:t>
    </dgm:pt>
    <dgm:pt modelId="{3A571A5E-DE2C-4147-85CC-7B8DE2B848AE}" type="parTrans" cxnId="{70083F57-2574-4E33-BA73-C3AED9D3A079}">
      <dgm:prSet/>
      <dgm:spPr/>
      <dgm:t>
        <a:bodyPr/>
        <a:lstStyle/>
        <a:p>
          <a:endParaRPr lang="es-EC"/>
        </a:p>
      </dgm:t>
    </dgm:pt>
    <dgm:pt modelId="{29A53350-34C9-461C-BC4A-98C7CC6E0829}" type="sibTrans" cxnId="{70083F57-2574-4E33-BA73-C3AED9D3A079}">
      <dgm:prSet/>
      <dgm:spPr/>
      <dgm:t>
        <a:bodyPr/>
        <a:lstStyle/>
        <a:p>
          <a:endParaRPr lang="es-EC"/>
        </a:p>
      </dgm:t>
    </dgm:pt>
    <dgm:pt modelId="{FC28549A-4298-4BFD-8196-93AAC2FCBD2D}">
      <dgm:prSet phldrT="[Texto]"/>
      <dgm:spPr/>
      <dgm:t>
        <a:bodyPr/>
        <a:lstStyle/>
        <a:p>
          <a:r>
            <a:rPr lang="es-EC" dirty="0"/>
            <a:t>El uso de una grabadora puede ayudar mucho</a:t>
          </a:r>
        </a:p>
      </dgm:t>
    </dgm:pt>
    <dgm:pt modelId="{347765CB-7600-4974-A535-46F7422E2E74}" type="parTrans" cxnId="{129F258B-4C15-45C7-B02B-5D38DE6DEB26}">
      <dgm:prSet/>
      <dgm:spPr/>
      <dgm:t>
        <a:bodyPr/>
        <a:lstStyle/>
        <a:p>
          <a:endParaRPr lang="es-EC"/>
        </a:p>
      </dgm:t>
    </dgm:pt>
    <dgm:pt modelId="{CEBB1CD6-C204-45CD-9E8E-80BB3676B87E}" type="sibTrans" cxnId="{129F258B-4C15-45C7-B02B-5D38DE6DEB26}">
      <dgm:prSet/>
      <dgm:spPr/>
      <dgm:t>
        <a:bodyPr/>
        <a:lstStyle/>
        <a:p>
          <a:endParaRPr lang="es-EC"/>
        </a:p>
      </dgm:t>
    </dgm:pt>
    <dgm:pt modelId="{1AA4C4AB-07A9-4AE6-8ACE-19DDD5C72DE8}" type="pres">
      <dgm:prSet presAssocID="{96F34942-E958-4BAF-A699-BC90D6D61E5C}" presName="diagram" presStyleCnt="0">
        <dgm:presLayoutVars>
          <dgm:dir/>
          <dgm:resizeHandles val="exact"/>
        </dgm:presLayoutVars>
      </dgm:prSet>
      <dgm:spPr/>
    </dgm:pt>
    <dgm:pt modelId="{41B873F9-B10D-4603-897C-18A6C04D6DE0}" type="pres">
      <dgm:prSet presAssocID="{473AA195-1B32-4607-9FD1-8733ED547CEA}" presName="node" presStyleLbl="node1" presStyleIdx="0" presStyleCnt="5">
        <dgm:presLayoutVars>
          <dgm:bulletEnabled val="1"/>
        </dgm:presLayoutVars>
      </dgm:prSet>
      <dgm:spPr/>
    </dgm:pt>
    <dgm:pt modelId="{72B481B1-9AF0-40F2-A421-2F01A20BCADC}" type="pres">
      <dgm:prSet presAssocID="{14FC29BF-F875-46AC-8150-EF4B06E2D576}" presName="sibTrans" presStyleCnt="0"/>
      <dgm:spPr/>
    </dgm:pt>
    <dgm:pt modelId="{215F0897-9F67-4280-9551-B7055F9B81C8}" type="pres">
      <dgm:prSet presAssocID="{24E7E55E-8EC9-4230-BD55-3C3D3AA60E34}" presName="node" presStyleLbl="node1" presStyleIdx="1" presStyleCnt="5">
        <dgm:presLayoutVars>
          <dgm:bulletEnabled val="1"/>
        </dgm:presLayoutVars>
      </dgm:prSet>
      <dgm:spPr/>
    </dgm:pt>
    <dgm:pt modelId="{EE160DF8-43F4-4D34-8236-7DF4157FECF0}" type="pres">
      <dgm:prSet presAssocID="{EF2615E4-AD11-478A-BF4D-DA507352EA59}" presName="sibTrans" presStyleCnt="0"/>
      <dgm:spPr/>
    </dgm:pt>
    <dgm:pt modelId="{B5F2AB14-EF0E-4D28-896A-6A2FE35F5017}" type="pres">
      <dgm:prSet presAssocID="{638017BA-6A15-4FA1-AC11-0E990AFBF279}" presName="node" presStyleLbl="node1" presStyleIdx="2" presStyleCnt="5">
        <dgm:presLayoutVars>
          <dgm:bulletEnabled val="1"/>
        </dgm:presLayoutVars>
      </dgm:prSet>
      <dgm:spPr/>
    </dgm:pt>
    <dgm:pt modelId="{EE7B5E08-2848-49B5-9750-9CD45E79CD30}" type="pres">
      <dgm:prSet presAssocID="{6CE5D1D6-FC93-46B7-A7C6-E7E4CD7BE449}" presName="sibTrans" presStyleCnt="0"/>
      <dgm:spPr/>
    </dgm:pt>
    <dgm:pt modelId="{99845479-A25B-4E0E-A984-C282B24D08C4}" type="pres">
      <dgm:prSet presAssocID="{3995CFBB-CB94-4E74-91EF-68A5B74852CE}" presName="node" presStyleLbl="node1" presStyleIdx="3" presStyleCnt="5">
        <dgm:presLayoutVars>
          <dgm:bulletEnabled val="1"/>
        </dgm:presLayoutVars>
      </dgm:prSet>
      <dgm:spPr/>
    </dgm:pt>
    <dgm:pt modelId="{656F0519-6203-4959-A3DE-B7DCB361E55C}" type="pres">
      <dgm:prSet presAssocID="{29A53350-34C9-461C-BC4A-98C7CC6E0829}" presName="sibTrans" presStyleCnt="0"/>
      <dgm:spPr/>
    </dgm:pt>
    <dgm:pt modelId="{0B50F020-D245-448B-9EDB-997E40DC4200}" type="pres">
      <dgm:prSet presAssocID="{FC28549A-4298-4BFD-8196-93AAC2FCBD2D}" presName="node" presStyleLbl="node1" presStyleIdx="4" presStyleCnt="5">
        <dgm:presLayoutVars>
          <dgm:bulletEnabled val="1"/>
        </dgm:presLayoutVars>
      </dgm:prSet>
      <dgm:spPr/>
    </dgm:pt>
  </dgm:ptLst>
  <dgm:cxnLst>
    <dgm:cxn modelId="{57EA3902-FC3F-47EA-B812-D883C520CE4D}" type="presOf" srcId="{96F34942-E958-4BAF-A699-BC90D6D61E5C}" destId="{1AA4C4AB-07A9-4AE6-8ACE-19DDD5C72DE8}" srcOrd="0" destOrd="0" presId="urn:microsoft.com/office/officeart/2005/8/layout/default"/>
    <dgm:cxn modelId="{9A7CFC16-F2B9-460E-B411-766B42A9DF36}" type="presOf" srcId="{FC28549A-4298-4BFD-8196-93AAC2FCBD2D}" destId="{0B50F020-D245-448B-9EDB-997E40DC4200}" srcOrd="0" destOrd="0" presId="urn:microsoft.com/office/officeart/2005/8/layout/default"/>
    <dgm:cxn modelId="{F927CB30-8658-42A9-93B8-4328EEBC4254}" srcId="{96F34942-E958-4BAF-A699-BC90D6D61E5C}" destId="{473AA195-1B32-4607-9FD1-8733ED547CEA}" srcOrd="0" destOrd="0" parTransId="{0EDC3454-45F4-4AC9-8D96-8ECE970BE325}" sibTransId="{14FC29BF-F875-46AC-8150-EF4B06E2D576}"/>
    <dgm:cxn modelId="{ADBA863C-282A-458A-B2E9-8EDFB206D06C}" srcId="{96F34942-E958-4BAF-A699-BC90D6D61E5C}" destId="{638017BA-6A15-4FA1-AC11-0E990AFBF279}" srcOrd="2" destOrd="0" parTransId="{F339AA81-5B22-4E8E-9B0F-5E7F10F14567}" sibTransId="{6CE5D1D6-FC93-46B7-A7C6-E7E4CD7BE449}"/>
    <dgm:cxn modelId="{B9CC9B41-F524-4EDA-BA64-C6F4E3DED1E4}" type="presOf" srcId="{24E7E55E-8EC9-4230-BD55-3C3D3AA60E34}" destId="{215F0897-9F67-4280-9551-B7055F9B81C8}" srcOrd="0" destOrd="0" presId="urn:microsoft.com/office/officeart/2005/8/layout/default"/>
    <dgm:cxn modelId="{7ECA7447-4AD8-4520-AC0B-04E9A8C34CEB}" srcId="{96F34942-E958-4BAF-A699-BC90D6D61E5C}" destId="{24E7E55E-8EC9-4230-BD55-3C3D3AA60E34}" srcOrd="1" destOrd="0" parTransId="{C888F1C1-2E59-43A5-BD43-693E5FB3A62C}" sibTransId="{EF2615E4-AD11-478A-BF4D-DA507352EA59}"/>
    <dgm:cxn modelId="{70083F57-2574-4E33-BA73-C3AED9D3A079}" srcId="{96F34942-E958-4BAF-A699-BC90D6D61E5C}" destId="{3995CFBB-CB94-4E74-91EF-68A5B74852CE}" srcOrd="3" destOrd="0" parTransId="{3A571A5E-DE2C-4147-85CC-7B8DE2B848AE}" sibTransId="{29A53350-34C9-461C-BC4A-98C7CC6E0829}"/>
    <dgm:cxn modelId="{129F258B-4C15-45C7-B02B-5D38DE6DEB26}" srcId="{96F34942-E958-4BAF-A699-BC90D6D61E5C}" destId="{FC28549A-4298-4BFD-8196-93AAC2FCBD2D}" srcOrd="4" destOrd="0" parTransId="{347765CB-7600-4974-A535-46F7422E2E74}" sibTransId="{CEBB1CD6-C204-45CD-9E8E-80BB3676B87E}"/>
    <dgm:cxn modelId="{32956396-0CE1-47C4-8F37-C4FD108299F5}" type="presOf" srcId="{473AA195-1B32-4607-9FD1-8733ED547CEA}" destId="{41B873F9-B10D-4603-897C-18A6C04D6DE0}" srcOrd="0" destOrd="0" presId="urn:microsoft.com/office/officeart/2005/8/layout/default"/>
    <dgm:cxn modelId="{A85348E1-401E-483D-9F66-5484EA07A5BF}" type="presOf" srcId="{3995CFBB-CB94-4E74-91EF-68A5B74852CE}" destId="{99845479-A25B-4E0E-A984-C282B24D08C4}" srcOrd="0" destOrd="0" presId="urn:microsoft.com/office/officeart/2005/8/layout/default"/>
    <dgm:cxn modelId="{DB4D7DF7-3BE7-43B2-87A4-483C616319C2}" type="presOf" srcId="{638017BA-6A15-4FA1-AC11-0E990AFBF279}" destId="{B5F2AB14-EF0E-4D28-896A-6A2FE35F5017}" srcOrd="0" destOrd="0" presId="urn:microsoft.com/office/officeart/2005/8/layout/default"/>
    <dgm:cxn modelId="{37DAE2DC-9AED-4296-A029-839A9CFAFBE8}" type="presParOf" srcId="{1AA4C4AB-07A9-4AE6-8ACE-19DDD5C72DE8}" destId="{41B873F9-B10D-4603-897C-18A6C04D6DE0}" srcOrd="0" destOrd="0" presId="urn:microsoft.com/office/officeart/2005/8/layout/default"/>
    <dgm:cxn modelId="{5EDD24B7-74CA-4A9B-8D13-34954C677858}" type="presParOf" srcId="{1AA4C4AB-07A9-4AE6-8ACE-19DDD5C72DE8}" destId="{72B481B1-9AF0-40F2-A421-2F01A20BCADC}" srcOrd="1" destOrd="0" presId="urn:microsoft.com/office/officeart/2005/8/layout/default"/>
    <dgm:cxn modelId="{5CDA8331-B6AB-45A9-8FA7-B61D09B4FB47}" type="presParOf" srcId="{1AA4C4AB-07A9-4AE6-8ACE-19DDD5C72DE8}" destId="{215F0897-9F67-4280-9551-B7055F9B81C8}" srcOrd="2" destOrd="0" presId="urn:microsoft.com/office/officeart/2005/8/layout/default"/>
    <dgm:cxn modelId="{9A92F0D4-DFC1-44B0-8973-338BD7F2A352}" type="presParOf" srcId="{1AA4C4AB-07A9-4AE6-8ACE-19DDD5C72DE8}" destId="{EE160DF8-43F4-4D34-8236-7DF4157FECF0}" srcOrd="3" destOrd="0" presId="urn:microsoft.com/office/officeart/2005/8/layout/default"/>
    <dgm:cxn modelId="{23978192-AE8F-4FE7-91E3-138AC4B71004}" type="presParOf" srcId="{1AA4C4AB-07A9-4AE6-8ACE-19DDD5C72DE8}" destId="{B5F2AB14-EF0E-4D28-896A-6A2FE35F5017}" srcOrd="4" destOrd="0" presId="urn:microsoft.com/office/officeart/2005/8/layout/default"/>
    <dgm:cxn modelId="{DBBF9F94-E02D-4F5E-8724-715FD6EE407E}" type="presParOf" srcId="{1AA4C4AB-07A9-4AE6-8ACE-19DDD5C72DE8}" destId="{EE7B5E08-2848-49B5-9750-9CD45E79CD30}" srcOrd="5" destOrd="0" presId="urn:microsoft.com/office/officeart/2005/8/layout/default"/>
    <dgm:cxn modelId="{E505CF19-5D6F-4E50-B9D0-3E5E8EA91F5F}" type="presParOf" srcId="{1AA4C4AB-07A9-4AE6-8ACE-19DDD5C72DE8}" destId="{99845479-A25B-4E0E-A984-C282B24D08C4}" srcOrd="6" destOrd="0" presId="urn:microsoft.com/office/officeart/2005/8/layout/default"/>
    <dgm:cxn modelId="{7774D2FE-6F1A-400F-A49F-4DC0E96C1BF2}" type="presParOf" srcId="{1AA4C4AB-07A9-4AE6-8ACE-19DDD5C72DE8}" destId="{656F0519-6203-4959-A3DE-B7DCB361E55C}" srcOrd="7" destOrd="0" presId="urn:microsoft.com/office/officeart/2005/8/layout/default"/>
    <dgm:cxn modelId="{BC71C8CE-9FC3-4BBF-BFF5-7476F519FB6E}" type="presParOf" srcId="{1AA4C4AB-07A9-4AE6-8ACE-19DDD5C72DE8}" destId="{0B50F020-D245-448B-9EDB-997E40DC4200}"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A6181CB-4E7A-4C9C-B7EB-4340C3481F0E}" type="doc">
      <dgm:prSet loTypeId="urn:microsoft.com/office/officeart/2008/layout/LinedList" loCatId="list" qsTypeId="urn:microsoft.com/office/officeart/2005/8/quickstyle/simple3" qsCatId="simple" csTypeId="urn:microsoft.com/office/officeart/2005/8/colors/accent1_1" csCatId="accent1" phldr="1"/>
      <dgm:spPr/>
      <dgm:t>
        <a:bodyPr/>
        <a:lstStyle/>
        <a:p>
          <a:endParaRPr lang="es-EC"/>
        </a:p>
      </dgm:t>
    </dgm:pt>
    <dgm:pt modelId="{FC4C63BF-03D7-4D31-BE3A-D94919918C7B}">
      <dgm:prSet phldrT="[Texto]" custT="1"/>
      <dgm:spPr/>
      <dgm:t>
        <a:bodyPr/>
        <a:lstStyle/>
        <a:p>
          <a:pPr algn="just"/>
          <a:r>
            <a:rPr lang="es-EC" sz="3600" b="1" dirty="0">
              <a:latin typeface="Times New Roman" panose="02020603050405020304" pitchFamily="18" charset="0"/>
              <a:cs typeface="Times New Roman" panose="02020603050405020304" pitchFamily="18" charset="0"/>
            </a:rPr>
            <a:t>La Encuesta</a:t>
          </a:r>
        </a:p>
      </dgm:t>
    </dgm:pt>
    <dgm:pt modelId="{9CD554A6-20D0-48AE-89F1-B67477C31B32}" type="parTrans" cxnId="{A36FEA41-7214-4CE9-BE3E-33EFFE79735A}">
      <dgm:prSet/>
      <dgm:spPr/>
      <dgm:t>
        <a:bodyPr/>
        <a:lstStyle/>
        <a:p>
          <a:endParaRPr lang="es-EC"/>
        </a:p>
      </dgm:t>
    </dgm:pt>
    <dgm:pt modelId="{9161FF28-27AB-420C-9629-BA106E2E4FE7}" type="sibTrans" cxnId="{A36FEA41-7214-4CE9-BE3E-33EFFE79735A}">
      <dgm:prSet/>
      <dgm:spPr/>
      <dgm:t>
        <a:bodyPr/>
        <a:lstStyle/>
        <a:p>
          <a:endParaRPr lang="es-EC"/>
        </a:p>
      </dgm:t>
    </dgm:pt>
    <dgm:pt modelId="{F88AE1F0-8A20-4131-B874-9C2AE271D52A}">
      <dgm:prSet phldrT="[Texto]" custT="1"/>
      <dgm:spPr/>
      <dgm:t>
        <a:bodyPr/>
        <a:lstStyle/>
        <a:p>
          <a:pPr algn="just"/>
          <a:r>
            <a:rPr lang="es-EC" sz="2000" dirty="0">
              <a:latin typeface="Times New Roman" panose="02020603050405020304" pitchFamily="18" charset="0"/>
              <a:cs typeface="Times New Roman" panose="02020603050405020304" pitchFamily="18" charset="0"/>
            </a:rPr>
            <a:t>La encuesta es una técnica destinada a obtener datos de varias personas cuyas opiniones impersonales interesan al investigador. </a:t>
          </a:r>
        </a:p>
      </dgm:t>
    </dgm:pt>
    <dgm:pt modelId="{86352242-DB11-4F59-B221-168F9F3EB304}" type="parTrans" cxnId="{43FD35E5-CE71-47DD-AD42-E1D71DF92C7C}">
      <dgm:prSet/>
      <dgm:spPr/>
      <dgm:t>
        <a:bodyPr/>
        <a:lstStyle/>
        <a:p>
          <a:endParaRPr lang="es-EC"/>
        </a:p>
      </dgm:t>
    </dgm:pt>
    <dgm:pt modelId="{01C29250-B85E-43A3-A180-672BF570E602}" type="sibTrans" cxnId="{43FD35E5-CE71-47DD-AD42-E1D71DF92C7C}">
      <dgm:prSet/>
      <dgm:spPr/>
      <dgm:t>
        <a:bodyPr/>
        <a:lstStyle/>
        <a:p>
          <a:endParaRPr lang="es-EC"/>
        </a:p>
      </dgm:t>
    </dgm:pt>
    <dgm:pt modelId="{3855CD07-F80A-437D-8DD5-EC8D82C81E3F}">
      <dgm:prSet phldrT="[Texto]" custT="1"/>
      <dgm:spPr/>
      <dgm:t>
        <a:bodyPr/>
        <a:lstStyle/>
        <a:p>
          <a:pPr algn="just"/>
          <a:r>
            <a:rPr lang="es-EC" sz="2000" dirty="0">
              <a:latin typeface="Times New Roman" panose="02020603050405020304" pitchFamily="18" charset="0"/>
              <a:cs typeface="Times New Roman" panose="02020603050405020304" pitchFamily="18" charset="0"/>
            </a:rPr>
            <a:t>Esta herramienta es la más utilizada en la investigación de ciencias sociales. A su vez, ésta herramienta utiliza los cuestionarios como medio principal para allegarse información. De esta manera, las encuestas pueden realizarse para que el sujeto encuestado plasme por sí mismo las respuestas en el papel.</a:t>
          </a:r>
        </a:p>
      </dgm:t>
    </dgm:pt>
    <dgm:pt modelId="{EBCBD6DE-7A9A-4312-B960-9AA90F6ED29A}" type="parTrans" cxnId="{6970A54A-BD20-4B1E-BC6F-4B2AA3FC3978}">
      <dgm:prSet/>
      <dgm:spPr/>
      <dgm:t>
        <a:bodyPr/>
        <a:lstStyle/>
        <a:p>
          <a:endParaRPr lang="es-EC"/>
        </a:p>
      </dgm:t>
    </dgm:pt>
    <dgm:pt modelId="{1EF55510-E78E-40E9-8462-E5C3C8EA2853}" type="sibTrans" cxnId="{6970A54A-BD20-4B1E-BC6F-4B2AA3FC3978}">
      <dgm:prSet/>
      <dgm:spPr/>
      <dgm:t>
        <a:bodyPr/>
        <a:lstStyle/>
        <a:p>
          <a:endParaRPr lang="es-EC"/>
        </a:p>
      </dgm:t>
    </dgm:pt>
    <dgm:pt modelId="{EC4DD023-AAAB-4678-9052-81D6173F0689}">
      <dgm:prSet phldrT="[Texto]" custT="1"/>
      <dgm:spPr/>
      <dgm:t>
        <a:bodyPr/>
        <a:lstStyle/>
        <a:p>
          <a:pPr algn="just"/>
          <a:r>
            <a:rPr lang="es-EC" sz="2000" dirty="0">
              <a:latin typeface="Times New Roman" panose="02020603050405020304" pitchFamily="18" charset="0"/>
              <a:cs typeface="Times New Roman" panose="02020603050405020304" pitchFamily="18" charset="0"/>
            </a:rPr>
            <a:t>Al diseñar la encuesta y elaborar el cuestionario hay que tomar en cuenta los recursos (tanto humanos como materiales) de los que se disponen, tanto para la recopilación como para la lectura de la información, para así lograr un diseño funcionalmente eficaz.</a:t>
          </a:r>
        </a:p>
      </dgm:t>
    </dgm:pt>
    <dgm:pt modelId="{9AA3A43C-DD54-42E8-B64F-3AF8F44AF5DC}" type="parTrans" cxnId="{47C503D1-5629-4C94-94B3-99C529B89D2C}">
      <dgm:prSet/>
      <dgm:spPr/>
      <dgm:t>
        <a:bodyPr/>
        <a:lstStyle/>
        <a:p>
          <a:endParaRPr lang="es-EC"/>
        </a:p>
      </dgm:t>
    </dgm:pt>
    <dgm:pt modelId="{3E03091A-BC3D-4D46-8DCB-325C14D7EEFE}" type="sibTrans" cxnId="{47C503D1-5629-4C94-94B3-99C529B89D2C}">
      <dgm:prSet/>
      <dgm:spPr/>
      <dgm:t>
        <a:bodyPr/>
        <a:lstStyle/>
        <a:p>
          <a:endParaRPr lang="es-EC"/>
        </a:p>
      </dgm:t>
    </dgm:pt>
    <dgm:pt modelId="{D0655F4F-F820-4477-9894-43FE9686093B}" type="pres">
      <dgm:prSet presAssocID="{3A6181CB-4E7A-4C9C-B7EB-4340C3481F0E}" presName="vert0" presStyleCnt="0">
        <dgm:presLayoutVars>
          <dgm:dir/>
          <dgm:animOne val="branch"/>
          <dgm:animLvl val="lvl"/>
        </dgm:presLayoutVars>
      </dgm:prSet>
      <dgm:spPr/>
    </dgm:pt>
    <dgm:pt modelId="{383E4C07-9544-4EE6-8570-C76D48C118BB}" type="pres">
      <dgm:prSet presAssocID="{FC4C63BF-03D7-4D31-BE3A-D94919918C7B}" presName="thickLine" presStyleLbl="alignNode1" presStyleIdx="0" presStyleCnt="1"/>
      <dgm:spPr/>
    </dgm:pt>
    <dgm:pt modelId="{672B580A-1AB3-4C5C-8EDA-6CCD57920350}" type="pres">
      <dgm:prSet presAssocID="{FC4C63BF-03D7-4D31-BE3A-D94919918C7B}" presName="horz1" presStyleCnt="0"/>
      <dgm:spPr/>
    </dgm:pt>
    <dgm:pt modelId="{1B646F69-3308-4BB8-9F72-55DA9970AEEF}" type="pres">
      <dgm:prSet presAssocID="{FC4C63BF-03D7-4D31-BE3A-D94919918C7B}" presName="tx1" presStyleLbl="revTx" presStyleIdx="0" presStyleCnt="4"/>
      <dgm:spPr/>
    </dgm:pt>
    <dgm:pt modelId="{886B158B-6425-4D52-9141-761C035C91ED}" type="pres">
      <dgm:prSet presAssocID="{FC4C63BF-03D7-4D31-BE3A-D94919918C7B}" presName="vert1" presStyleCnt="0"/>
      <dgm:spPr/>
    </dgm:pt>
    <dgm:pt modelId="{C0EBE6A9-2DE1-480F-864B-D32A01889471}" type="pres">
      <dgm:prSet presAssocID="{F88AE1F0-8A20-4131-B874-9C2AE271D52A}" presName="vertSpace2a" presStyleCnt="0"/>
      <dgm:spPr/>
    </dgm:pt>
    <dgm:pt modelId="{1F14EFBC-2B18-4928-B70C-57C281679FDA}" type="pres">
      <dgm:prSet presAssocID="{F88AE1F0-8A20-4131-B874-9C2AE271D52A}" presName="horz2" presStyleCnt="0"/>
      <dgm:spPr/>
    </dgm:pt>
    <dgm:pt modelId="{627E49EC-84AD-4713-B20E-0DCAF1BAC7AC}" type="pres">
      <dgm:prSet presAssocID="{F88AE1F0-8A20-4131-B874-9C2AE271D52A}" presName="horzSpace2" presStyleCnt="0"/>
      <dgm:spPr/>
    </dgm:pt>
    <dgm:pt modelId="{F0E125BB-0B1F-4248-8D9E-FCEBC6606D4B}" type="pres">
      <dgm:prSet presAssocID="{F88AE1F0-8A20-4131-B874-9C2AE271D52A}" presName="tx2" presStyleLbl="revTx" presStyleIdx="1" presStyleCnt="4"/>
      <dgm:spPr/>
    </dgm:pt>
    <dgm:pt modelId="{73AD39FA-64CC-454C-AACF-9EECF005A2F0}" type="pres">
      <dgm:prSet presAssocID="{F88AE1F0-8A20-4131-B874-9C2AE271D52A}" presName="vert2" presStyleCnt="0"/>
      <dgm:spPr/>
    </dgm:pt>
    <dgm:pt modelId="{05947071-757A-48C8-8C0E-E1A04B119D97}" type="pres">
      <dgm:prSet presAssocID="{F88AE1F0-8A20-4131-B874-9C2AE271D52A}" presName="thinLine2b" presStyleLbl="callout" presStyleIdx="0" presStyleCnt="3"/>
      <dgm:spPr/>
    </dgm:pt>
    <dgm:pt modelId="{6E31C39C-9834-4920-A819-ACD3BB81AF3F}" type="pres">
      <dgm:prSet presAssocID="{F88AE1F0-8A20-4131-B874-9C2AE271D52A}" presName="vertSpace2b" presStyleCnt="0"/>
      <dgm:spPr/>
    </dgm:pt>
    <dgm:pt modelId="{00FD5752-7C9E-40A3-ABDD-B9DAF199C7AF}" type="pres">
      <dgm:prSet presAssocID="{3855CD07-F80A-437D-8DD5-EC8D82C81E3F}" presName="horz2" presStyleCnt="0"/>
      <dgm:spPr/>
    </dgm:pt>
    <dgm:pt modelId="{5E2B865D-B979-48C7-95E2-5DB16EE08F87}" type="pres">
      <dgm:prSet presAssocID="{3855CD07-F80A-437D-8DD5-EC8D82C81E3F}" presName="horzSpace2" presStyleCnt="0"/>
      <dgm:spPr/>
    </dgm:pt>
    <dgm:pt modelId="{4CF8F825-5019-438A-BE44-0272761DE389}" type="pres">
      <dgm:prSet presAssocID="{3855CD07-F80A-437D-8DD5-EC8D82C81E3F}" presName="tx2" presStyleLbl="revTx" presStyleIdx="2" presStyleCnt="4"/>
      <dgm:spPr/>
    </dgm:pt>
    <dgm:pt modelId="{1D5D0741-E9AD-4F2C-BC22-EC1C0EA6E2E4}" type="pres">
      <dgm:prSet presAssocID="{3855CD07-F80A-437D-8DD5-EC8D82C81E3F}" presName="vert2" presStyleCnt="0"/>
      <dgm:spPr/>
    </dgm:pt>
    <dgm:pt modelId="{67C510FE-F60E-4623-8CA1-A3C02FDE99F7}" type="pres">
      <dgm:prSet presAssocID="{3855CD07-F80A-437D-8DD5-EC8D82C81E3F}" presName="thinLine2b" presStyleLbl="callout" presStyleIdx="1" presStyleCnt="3"/>
      <dgm:spPr/>
    </dgm:pt>
    <dgm:pt modelId="{7042F531-DEBA-4E07-9711-1D34288E3A93}" type="pres">
      <dgm:prSet presAssocID="{3855CD07-F80A-437D-8DD5-EC8D82C81E3F}" presName="vertSpace2b" presStyleCnt="0"/>
      <dgm:spPr/>
    </dgm:pt>
    <dgm:pt modelId="{9AA66F47-32B4-40EC-B0AB-AC55421EF265}" type="pres">
      <dgm:prSet presAssocID="{EC4DD023-AAAB-4678-9052-81D6173F0689}" presName="horz2" presStyleCnt="0"/>
      <dgm:spPr/>
    </dgm:pt>
    <dgm:pt modelId="{47B8DA45-71B5-41CA-B709-D06D29EE3BA4}" type="pres">
      <dgm:prSet presAssocID="{EC4DD023-AAAB-4678-9052-81D6173F0689}" presName="horzSpace2" presStyleCnt="0"/>
      <dgm:spPr/>
    </dgm:pt>
    <dgm:pt modelId="{06AB25F2-AA4E-4F2B-B6BA-BE2A5E8266F9}" type="pres">
      <dgm:prSet presAssocID="{EC4DD023-AAAB-4678-9052-81D6173F0689}" presName="tx2" presStyleLbl="revTx" presStyleIdx="3" presStyleCnt="4"/>
      <dgm:spPr/>
    </dgm:pt>
    <dgm:pt modelId="{F27CD502-D609-4063-99C2-DF5F80532814}" type="pres">
      <dgm:prSet presAssocID="{EC4DD023-AAAB-4678-9052-81D6173F0689}" presName="vert2" presStyleCnt="0"/>
      <dgm:spPr/>
    </dgm:pt>
    <dgm:pt modelId="{D2F9D1A1-9157-4D20-A6DE-BECABAEA5398}" type="pres">
      <dgm:prSet presAssocID="{EC4DD023-AAAB-4678-9052-81D6173F0689}" presName="thinLine2b" presStyleLbl="callout" presStyleIdx="2" presStyleCnt="3"/>
      <dgm:spPr/>
    </dgm:pt>
    <dgm:pt modelId="{0E648C80-5859-4333-9D8C-741236CBB0AF}" type="pres">
      <dgm:prSet presAssocID="{EC4DD023-AAAB-4678-9052-81D6173F0689}" presName="vertSpace2b" presStyleCnt="0"/>
      <dgm:spPr/>
    </dgm:pt>
  </dgm:ptLst>
  <dgm:cxnLst>
    <dgm:cxn modelId="{4BA5A325-F7D3-49B6-AFB6-102E13DF876B}" type="presOf" srcId="{3855CD07-F80A-437D-8DD5-EC8D82C81E3F}" destId="{4CF8F825-5019-438A-BE44-0272761DE389}" srcOrd="0" destOrd="0" presId="urn:microsoft.com/office/officeart/2008/layout/LinedList"/>
    <dgm:cxn modelId="{A36FEA41-7214-4CE9-BE3E-33EFFE79735A}" srcId="{3A6181CB-4E7A-4C9C-B7EB-4340C3481F0E}" destId="{FC4C63BF-03D7-4D31-BE3A-D94919918C7B}" srcOrd="0" destOrd="0" parTransId="{9CD554A6-20D0-48AE-89F1-B67477C31B32}" sibTransId="{9161FF28-27AB-420C-9629-BA106E2E4FE7}"/>
    <dgm:cxn modelId="{6970A54A-BD20-4B1E-BC6F-4B2AA3FC3978}" srcId="{FC4C63BF-03D7-4D31-BE3A-D94919918C7B}" destId="{3855CD07-F80A-437D-8DD5-EC8D82C81E3F}" srcOrd="1" destOrd="0" parTransId="{EBCBD6DE-7A9A-4312-B960-9AA90F6ED29A}" sibTransId="{1EF55510-E78E-40E9-8462-E5C3C8EA2853}"/>
    <dgm:cxn modelId="{31E32350-C553-4591-BF90-6AB2E0ACD07F}" type="presOf" srcId="{FC4C63BF-03D7-4D31-BE3A-D94919918C7B}" destId="{1B646F69-3308-4BB8-9F72-55DA9970AEEF}" srcOrd="0" destOrd="0" presId="urn:microsoft.com/office/officeart/2008/layout/LinedList"/>
    <dgm:cxn modelId="{C5F7E09B-1CDC-4868-ADAB-B102639B931E}" type="presOf" srcId="{F88AE1F0-8A20-4131-B874-9C2AE271D52A}" destId="{F0E125BB-0B1F-4248-8D9E-FCEBC6606D4B}" srcOrd="0" destOrd="0" presId="urn:microsoft.com/office/officeart/2008/layout/LinedList"/>
    <dgm:cxn modelId="{805C1FB8-330D-48B4-9138-0D5F3111E8F2}" type="presOf" srcId="{3A6181CB-4E7A-4C9C-B7EB-4340C3481F0E}" destId="{D0655F4F-F820-4477-9894-43FE9686093B}" srcOrd="0" destOrd="0" presId="urn:microsoft.com/office/officeart/2008/layout/LinedList"/>
    <dgm:cxn modelId="{47C503D1-5629-4C94-94B3-99C529B89D2C}" srcId="{FC4C63BF-03D7-4D31-BE3A-D94919918C7B}" destId="{EC4DD023-AAAB-4678-9052-81D6173F0689}" srcOrd="2" destOrd="0" parTransId="{9AA3A43C-DD54-42E8-B64F-3AF8F44AF5DC}" sibTransId="{3E03091A-BC3D-4D46-8DCB-325C14D7EEFE}"/>
    <dgm:cxn modelId="{40EA66D9-574E-4D1F-8E80-BA5AA097D4CD}" type="presOf" srcId="{EC4DD023-AAAB-4678-9052-81D6173F0689}" destId="{06AB25F2-AA4E-4F2B-B6BA-BE2A5E8266F9}" srcOrd="0" destOrd="0" presId="urn:microsoft.com/office/officeart/2008/layout/LinedList"/>
    <dgm:cxn modelId="{43FD35E5-CE71-47DD-AD42-E1D71DF92C7C}" srcId="{FC4C63BF-03D7-4D31-BE3A-D94919918C7B}" destId="{F88AE1F0-8A20-4131-B874-9C2AE271D52A}" srcOrd="0" destOrd="0" parTransId="{86352242-DB11-4F59-B221-168F9F3EB304}" sibTransId="{01C29250-B85E-43A3-A180-672BF570E602}"/>
    <dgm:cxn modelId="{37CEE75C-92FE-4CF4-A47B-B0E7FDDEE3FF}" type="presParOf" srcId="{D0655F4F-F820-4477-9894-43FE9686093B}" destId="{383E4C07-9544-4EE6-8570-C76D48C118BB}" srcOrd="0" destOrd="0" presId="urn:microsoft.com/office/officeart/2008/layout/LinedList"/>
    <dgm:cxn modelId="{196BAF89-220E-4DD9-B190-1CEE0C610F06}" type="presParOf" srcId="{D0655F4F-F820-4477-9894-43FE9686093B}" destId="{672B580A-1AB3-4C5C-8EDA-6CCD57920350}" srcOrd="1" destOrd="0" presId="urn:microsoft.com/office/officeart/2008/layout/LinedList"/>
    <dgm:cxn modelId="{6FDA8071-F92D-457A-950F-B4247B0649B1}" type="presParOf" srcId="{672B580A-1AB3-4C5C-8EDA-6CCD57920350}" destId="{1B646F69-3308-4BB8-9F72-55DA9970AEEF}" srcOrd="0" destOrd="0" presId="urn:microsoft.com/office/officeart/2008/layout/LinedList"/>
    <dgm:cxn modelId="{27790E5D-987E-456C-A944-C3E87ACEA47C}" type="presParOf" srcId="{672B580A-1AB3-4C5C-8EDA-6CCD57920350}" destId="{886B158B-6425-4D52-9141-761C035C91ED}" srcOrd="1" destOrd="0" presId="urn:microsoft.com/office/officeart/2008/layout/LinedList"/>
    <dgm:cxn modelId="{AD303D62-480E-4F48-AAEC-15F4387142A5}" type="presParOf" srcId="{886B158B-6425-4D52-9141-761C035C91ED}" destId="{C0EBE6A9-2DE1-480F-864B-D32A01889471}" srcOrd="0" destOrd="0" presId="urn:microsoft.com/office/officeart/2008/layout/LinedList"/>
    <dgm:cxn modelId="{217A8F8F-EBEC-4F0B-AE81-01FF4D00CFD1}" type="presParOf" srcId="{886B158B-6425-4D52-9141-761C035C91ED}" destId="{1F14EFBC-2B18-4928-B70C-57C281679FDA}" srcOrd="1" destOrd="0" presId="urn:microsoft.com/office/officeart/2008/layout/LinedList"/>
    <dgm:cxn modelId="{DC7E95E2-AACC-4442-9DC4-5F30AFD5DC3E}" type="presParOf" srcId="{1F14EFBC-2B18-4928-B70C-57C281679FDA}" destId="{627E49EC-84AD-4713-B20E-0DCAF1BAC7AC}" srcOrd="0" destOrd="0" presId="urn:microsoft.com/office/officeart/2008/layout/LinedList"/>
    <dgm:cxn modelId="{88ED1C3C-D158-406F-A281-026FF2BED5FA}" type="presParOf" srcId="{1F14EFBC-2B18-4928-B70C-57C281679FDA}" destId="{F0E125BB-0B1F-4248-8D9E-FCEBC6606D4B}" srcOrd="1" destOrd="0" presId="urn:microsoft.com/office/officeart/2008/layout/LinedList"/>
    <dgm:cxn modelId="{33F327B8-739C-47B5-80CB-BE5D826B48A2}" type="presParOf" srcId="{1F14EFBC-2B18-4928-B70C-57C281679FDA}" destId="{73AD39FA-64CC-454C-AACF-9EECF005A2F0}" srcOrd="2" destOrd="0" presId="urn:microsoft.com/office/officeart/2008/layout/LinedList"/>
    <dgm:cxn modelId="{633D64D0-8C39-4E25-B0AB-F6408C7BAC8D}" type="presParOf" srcId="{886B158B-6425-4D52-9141-761C035C91ED}" destId="{05947071-757A-48C8-8C0E-E1A04B119D97}" srcOrd="2" destOrd="0" presId="urn:microsoft.com/office/officeart/2008/layout/LinedList"/>
    <dgm:cxn modelId="{6943F1A2-68A7-4365-989F-0712A57A49C0}" type="presParOf" srcId="{886B158B-6425-4D52-9141-761C035C91ED}" destId="{6E31C39C-9834-4920-A819-ACD3BB81AF3F}" srcOrd="3" destOrd="0" presId="urn:microsoft.com/office/officeart/2008/layout/LinedList"/>
    <dgm:cxn modelId="{29DAE8F8-C2AC-4002-B057-F2FD58315B52}" type="presParOf" srcId="{886B158B-6425-4D52-9141-761C035C91ED}" destId="{00FD5752-7C9E-40A3-ABDD-B9DAF199C7AF}" srcOrd="4" destOrd="0" presId="urn:microsoft.com/office/officeart/2008/layout/LinedList"/>
    <dgm:cxn modelId="{5879756A-D7C4-4405-8C20-7CAE0DAB6F2A}" type="presParOf" srcId="{00FD5752-7C9E-40A3-ABDD-B9DAF199C7AF}" destId="{5E2B865D-B979-48C7-95E2-5DB16EE08F87}" srcOrd="0" destOrd="0" presId="urn:microsoft.com/office/officeart/2008/layout/LinedList"/>
    <dgm:cxn modelId="{EB881E86-41F7-4BB0-A707-D4EF2C50C0C3}" type="presParOf" srcId="{00FD5752-7C9E-40A3-ABDD-B9DAF199C7AF}" destId="{4CF8F825-5019-438A-BE44-0272761DE389}" srcOrd="1" destOrd="0" presId="urn:microsoft.com/office/officeart/2008/layout/LinedList"/>
    <dgm:cxn modelId="{9B0C4D7A-6A7D-436D-AA68-F0F4AF666159}" type="presParOf" srcId="{00FD5752-7C9E-40A3-ABDD-B9DAF199C7AF}" destId="{1D5D0741-E9AD-4F2C-BC22-EC1C0EA6E2E4}" srcOrd="2" destOrd="0" presId="urn:microsoft.com/office/officeart/2008/layout/LinedList"/>
    <dgm:cxn modelId="{FFE9A913-6D9E-462A-9EF1-144B02328FEE}" type="presParOf" srcId="{886B158B-6425-4D52-9141-761C035C91ED}" destId="{67C510FE-F60E-4623-8CA1-A3C02FDE99F7}" srcOrd="5" destOrd="0" presId="urn:microsoft.com/office/officeart/2008/layout/LinedList"/>
    <dgm:cxn modelId="{E08BD00B-2AC8-4D1E-84BA-2A837EDC98C9}" type="presParOf" srcId="{886B158B-6425-4D52-9141-761C035C91ED}" destId="{7042F531-DEBA-4E07-9711-1D34288E3A93}" srcOrd="6" destOrd="0" presId="urn:microsoft.com/office/officeart/2008/layout/LinedList"/>
    <dgm:cxn modelId="{503F6038-4796-4501-A7C2-A6FC9E6C696C}" type="presParOf" srcId="{886B158B-6425-4D52-9141-761C035C91ED}" destId="{9AA66F47-32B4-40EC-B0AB-AC55421EF265}" srcOrd="7" destOrd="0" presId="urn:microsoft.com/office/officeart/2008/layout/LinedList"/>
    <dgm:cxn modelId="{7C8A1A85-787C-454D-9E38-8C1CE56E57E0}" type="presParOf" srcId="{9AA66F47-32B4-40EC-B0AB-AC55421EF265}" destId="{47B8DA45-71B5-41CA-B709-D06D29EE3BA4}" srcOrd="0" destOrd="0" presId="urn:microsoft.com/office/officeart/2008/layout/LinedList"/>
    <dgm:cxn modelId="{679E31DD-C5B6-489D-AC07-BE798D96CD37}" type="presParOf" srcId="{9AA66F47-32B4-40EC-B0AB-AC55421EF265}" destId="{06AB25F2-AA4E-4F2B-B6BA-BE2A5E8266F9}" srcOrd="1" destOrd="0" presId="urn:microsoft.com/office/officeart/2008/layout/LinedList"/>
    <dgm:cxn modelId="{AE3EE187-49CD-4112-B999-FDA0FBFE40AC}" type="presParOf" srcId="{9AA66F47-32B4-40EC-B0AB-AC55421EF265}" destId="{F27CD502-D609-4063-99C2-DF5F80532814}" srcOrd="2" destOrd="0" presId="urn:microsoft.com/office/officeart/2008/layout/LinedList"/>
    <dgm:cxn modelId="{8E4BDB46-5885-4AB9-95FD-2A33534492FC}" type="presParOf" srcId="{886B158B-6425-4D52-9141-761C035C91ED}" destId="{D2F9D1A1-9157-4D20-A6DE-BECABAEA5398}" srcOrd="8" destOrd="0" presId="urn:microsoft.com/office/officeart/2008/layout/LinedList"/>
    <dgm:cxn modelId="{1FC988DF-C4E9-436E-9039-2A56FCFD7BA1}" type="presParOf" srcId="{886B158B-6425-4D52-9141-761C035C91ED}" destId="{0E648C80-5859-4333-9D8C-741236CBB0AF}" srcOrd="9" destOrd="0" presId="urn:microsoft.com/office/officeart/2008/layout/LinedList"/>
  </dgm:cxnLst>
  <dgm:bg/>
  <dgm:whole>
    <a:ln w="57150"/>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33284A8-21DF-4C36-A46D-F8E2799613AC}" type="doc">
      <dgm:prSet loTypeId="urn:microsoft.com/office/officeart/2005/8/layout/radial5" loCatId="cycle" qsTypeId="urn:microsoft.com/office/officeart/2005/8/quickstyle/simple2" qsCatId="simple" csTypeId="urn:microsoft.com/office/officeart/2005/8/colors/accent2_1" csCatId="accent2" phldr="1"/>
      <dgm:spPr/>
      <dgm:t>
        <a:bodyPr/>
        <a:lstStyle/>
        <a:p>
          <a:endParaRPr lang="es-EC"/>
        </a:p>
      </dgm:t>
    </dgm:pt>
    <dgm:pt modelId="{86076D57-EEE6-45E5-826B-38D9358E96D3}">
      <dgm:prSet phldrT="[Texto]" custT="1">
        <dgm:style>
          <a:lnRef idx="2">
            <a:schemeClr val="accent2"/>
          </a:lnRef>
          <a:fillRef idx="1">
            <a:schemeClr val="lt1"/>
          </a:fillRef>
          <a:effectRef idx="0">
            <a:schemeClr val="accent2"/>
          </a:effectRef>
          <a:fontRef idx="minor">
            <a:schemeClr val="dk1"/>
          </a:fontRef>
        </dgm:style>
      </dgm:prSet>
      <dgm:spPr>
        <a:ln w="76200"/>
      </dgm:spPr>
      <dgm:t>
        <a:bodyPr/>
        <a:lstStyle/>
        <a:p>
          <a:pPr algn="ctr"/>
          <a:r>
            <a:rPr lang="es-EC" sz="1800" b="1" dirty="0">
              <a:latin typeface="Times New Roman" panose="02020603050405020304" pitchFamily="18" charset="0"/>
              <a:cs typeface="Times New Roman" panose="02020603050405020304" pitchFamily="18" charset="0"/>
            </a:rPr>
            <a:t>Razones por lo que todo fenómeno pueda ser estudiado a través de encuestas</a:t>
          </a:r>
        </a:p>
      </dgm:t>
    </dgm:pt>
    <dgm:pt modelId="{7EBE5E9B-4557-42F6-8926-265E4BC17C77}" type="parTrans" cxnId="{1EC0AACF-4FF0-4310-BBF8-98C40D90904C}">
      <dgm:prSet/>
      <dgm:spPr/>
      <dgm:t>
        <a:bodyPr/>
        <a:lstStyle/>
        <a:p>
          <a:endParaRPr lang="es-EC"/>
        </a:p>
      </dgm:t>
    </dgm:pt>
    <dgm:pt modelId="{1C54764F-7EDA-46CB-96D8-C1B38C15CEEE}" type="sibTrans" cxnId="{1EC0AACF-4FF0-4310-BBF8-98C40D90904C}">
      <dgm:prSet/>
      <dgm:spPr/>
      <dgm:t>
        <a:bodyPr/>
        <a:lstStyle/>
        <a:p>
          <a:endParaRPr lang="es-EC"/>
        </a:p>
      </dgm:t>
    </dgm:pt>
    <dgm:pt modelId="{1410794C-34B1-4A67-B769-9264234A2E45}">
      <dgm:prSet phldrT="[Texto]" custT="1"/>
      <dgm:spPr/>
      <dgm:t>
        <a:bodyPr/>
        <a:lstStyle/>
        <a:p>
          <a:pPr algn="just"/>
          <a:r>
            <a:rPr lang="es-EC" sz="1600" dirty="0">
              <a:latin typeface="Times New Roman" panose="02020603050405020304" pitchFamily="18" charset="0"/>
              <a:cs typeface="Times New Roman" panose="02020603050405020304" pitchFamily="18" charset="0"/>
            </a:rPr>
            <a:t>Las encuestas son una de las escasas técnicas de que se dispone para el estudio de las actitudes, valores, creencias y motivos.</a:t>
          </a:r>
        </a:p>
      </dgm:t>
    </dgm:pt>
    <dgm:pt modelId="{16A0E31C-0666-4518-B9BC-B9748C1D6031}" type="parTrans" cxnId="{5CC48B8C-4FCA-4648-B2D2-C67113450B31}">
      <dgm:prSet/>
      <dgm:spPr/>
      <dgm:t>
        <a:bodyPr/>
        <a:lstStyle/>
        <a:p>
          <a:endParaRPr lang="es-EC"/>
        </a:p>
      </dgm:t>
    </dgm:pt>
    <dgm:pt modelId="{F745C714-FEDE-45D7-95C4-2E3DEFB94E75}" type="sibTrans" cxnId="{5CC48B8C-4FCA-4648-B2D2-C67113450B31}">
      <dgm:prSet/>
      <dgm:spPr/>
      <dgm:t>
        <a:bodyPr/>
        <a:lstStyle/>
        <a:p>
          <a:endParaRPr lang="es-EC"/>
        </a:p>
      </dgm:t>
    </dgm:pt>
    <dgm:pt modelId="{1A09E16E-4F63-46F8-A163-3A393C31D08B}">
      <dgm:prSet phldrT="[Texto]" custT="1"/>
      <dgm:spPr/>
      <dgm:t>
        <a:bodyPr/>
        <a:lstStyle/>
        <a:p>
          <a:pPr algn="l"/>
          <a:r>
            <a:rPr lang="es-EC" sz="1600" dirty="0">
              <a:latin typeface="Times New Roman" panose="02020603050405020304" pitchFamily="18" charset="0"/>
              <a:cs typeface="Times New Roman" panose="02020603050405020304" pitchFamily="18" charset="0"/>
            </a:rPr>
            <a:t>Las técnicas de encuesta se adaptan a todo tipo de información y a cualquier población.</a:t>
          </a:r>
        </a:p>
      </dgm:t>
    </dgm:pt>
    <dgm:pt modelId="{56B2B008-81DF-4F3F-9148-EA54560ADFC4}" type="parTrans" cxnId="{B0D13FFE-B649-4F5C-A2C6-7DCEC2BD724F}">
      <dgm:prSet/>
      <dgm:spPr/>
      <dgm:t>
        <a:bodyPr/>
        <a:lstStyle/>
        <a:p>
          <a:endParaRPr lang="es-EC"/>
        </a:p>
      </dgm:t>
    </dgm:pt>
    <dgm:pt modelId="{7B5B2433-C55C-498A-BE2C-BC4FCE0A9197}" type="sibTrans" cxnId="{B0D13FFE-B649-4F5C-A2C6-7DCEC2BD724F}">
      <dgm:prSet/>
      <dgm:spPr/>
      <dgm:t>
        <a:bodyPr/>
        <a:lstStyle/>
        <a:p>
          <a:endParaRPr lang="es-EC"/>
        </a:p>
      </dgm:t>
    </dgm:pt>
    <dgm:pt modelId="{92537687-9934-415B-B759-87B8405714A7}">
      <dgm:prSet phldrT="[Texto]" custT="1"/>
      <dgm:spPr/>
      <dgm:t>
        <a:bodyPr/>
        <a:lstStyle/>
        <a:p>
          <a:pPr algn="l"/>
          <a:r>
            <a:rPr lang="es-EC" sz="1600" dirty="0">
              <a:latin typeface="Times New Roman" panose="02020603050405020304" pitchFamily="18" charset="0"/>
              <a:cs typeface="Times New Roman" panose="02020603050405020304" pitchFamily="18" charset="0"/>
            </a:rPr>
            <a:t>Las encuestas permiten recuperar información sobre sucesos acontecidos a los entrevistados.</a:t>
          </a:r>
        </a:p>
      </dgm:t>
    </dgm:pt>
    <dgm:pt modelId="{786BAD8C-ECF2-4EA0-B451-188B5A093247}" type="parTrans" cxnId="{30DB0879-61BB-430D-A104-D6B39F506F2E}">
      <dgm:prSet/>
      <dgm:spPr/>
      <dgm:t>
        <a:bodyPr/>
        <a:lstStyle/>
        <a:p>
          <a:endParaRPr lang="es-EC"/>
        </a:p>
      </dgm:t>
    </dgm:pt>
    <dgm:pt modelId="{D9A32526-B141-42C5-9D21-8E9B7ADF7AFD}" type="sibTrans" cxnId="{30DB0879-61BB-430D-A104-D6B39F506F2E}">
      <dgm:prSet/>
      <dgm:spPr/>
      <dgm:t>
        <a:bodyPr/>
        <a:lstStyle/>
        <a:p>
          <a:endParaRPr lang="es-EC"/>
        </a:p>
      </dgm:t>
    </dgm:pt>
    <dgm:pt modelId="{D90670FE-B64B-4EF0-A67A-11C44DEBD4BF}">
      <dgm:prSet phldrT="[Texto]" custT="1"/>
      <dgm:spPr/>
      <dgm:t>
        <a:bodyPr/>
        <a:lstStyle/>
        <a:p>
          <a:pPr algn="just"/>
          <a:r>
            <a:rPr lang="es-EC" sz="1600" dirty="0">
              <a:latin typeface="Times New Roman" panose="02020603050405020304" pitchFamily="18" charset="0"/>
              <a:cs typeface="Times New Roman" panose="02020603050405020304" pitchFamily="18" charset="0"/>
            </a:rPr>
            <a:t>Las encuestas permiten estandarizar los datos para un análisis posterior, obteniendo gran cantidad de datos a un precio bajo y en un período de tiempo corto</a:t>
          </a:r>
        </a:p>
      </dgm:t>
    </dgm:pt>
    <dgm:pt modelId="{618DDF10-9E4A-4BFF-B742-00CEF19BCA8C}" type="parTrans" cxnId="{C3127FD3-30DF-46CA-987F-0209BF704A9A}">
      <dgm:prSet/>
      <dgm:spPr/>
      <dgm:t>
        <a:bodyPr/>
        <a:lstStyle/>
        <a:p>
          <a:endParaRPr lang="es-EC"/>
        </a:p>
      </dgm:t>
    </dgm:pt>
    <dgm:pt modelId="{83CA54E4-4F82-4203-97B5-8234F56DD832}" type="sibTrans" cxnId="{C3127FD3-30DF-46CA-987F-0209BF704A9A}">
      <dgm:prSet/>
      <dgm:spPr/>
      <dgm:t>
        <a:bodyPr/>
        <a:lstStyle/>
        <a:p>
          <a:endParaRPr lang="es-EC"/>
        </a:p>
      </dgm:t>
    </dgm:pt>
    <dgm:pt modelId="{D2E680DF-F1F9-4CEE-AB90-27AA0C725250}" type="pres">
      <dgm:prSet presAssocID="{E33284A8-21DF-4C36-A46D-F8E2799613AC}" presName="Name0" presStyleCnt="0">
        <dgm:presLayoutVars>
          <dgm:chMax val="1"/>
          <dgm:dir/>
          <dgm:animLvl val="ctr"/>
          <dgm:resizeHandles val="exact"/>
        </dgm:presLayoutVars>
      </dgm:prSet>
      <dgm:spPr/>
    </dgm:pt>
    <dgm:pt modelId="{A72D20CF-F93A-4201-8DE8-D2B53D4C6A40}" type="pres">
      <dgm:prSet presAssocID="{86076D57-EEE6-45E5-826B-38D9358E96D3}" presName="centerShape" presStyleLbl="node0" presStyleIdx="0" presStyleCnt="1" custScaleX="158182"/>
      <dgm:spPr/>
    </dgm:pt>
    <dgm:pt modelId="{5994A725-27CD-47F1-9188-90870EAD48F8}" type="pres">
      <dgm:prSet presAssocID="{16A0E31C-0666-4518-B9BC-B9748C1D6031}" presName="parTrans" presStyleLbl="sibTrans2D1" presStyleIdx="0" presStyleCnt="4"/>
      <dgm:spPr/>
    </dgm:pt>
    <dgm:pt modelId="{00F10E68-0865-4C3D-8B6B-D0060A41DD91}" type="pres">
      <dgm:prSet presAssocID="{16A0E31C-0666-4518-B9BC-B9748C1D6031}" presName="connectorText" presStyleLbl="sibTrans2D1" presStyleIdx="0" presStyleCnt="4"/>
      <dgm:spPr/>
    </dgm:pt>
    <dgm:pt modelId="{555FA861-E064-4299-88D5-35334884D5B9}" type="pres">
      <dgm:prSet presAssocID="{1410794C-34B1-4A67-B769-9264234A2E45}" presName="node" presStyleLbl="node1" presStyleIdx="0" presStyleCnt="4" custScaleX="196454">
        <dgm:presLayoutVars>
          <dgm:bulletEnabled val="1"/>
        </dgm:presLayoutVars>
      </dgm:prSet>
      <dgm:spPr/>
    </dgm:pt>
    <dgm:pt modelId="{26588436-1B2F-4EAC-BE85-5B34F0D7DFC2}" type="pres">
      <dgm:prSet presAssocID="{56B2B008-81DF-4F3F-9148-EA54560ADFC4}" presName="parTrans" presStyleLbl="sibTrans2D1" presStyleIdx="1" presStyleCnt="4"/>
      <dgm:spPr/>
    </dgm:pt>
    <dgm:pt modelId="{3545C372-C883-4E73-85FC-C7F28417B711}" type="pres">
      <dgm:prSet presAssocID="{56B2B008-81DF-4F3F-9148-EA54560ADFC4}" presName="connectorText" presStyleLbl="sibTrans2D1" presStyleIdx="1" presStyleCnt="4"/>
      <dgm:spPr/>
    </dgm:pt>
    <dgm:pt modelId="{3E0952A2-1343-4F89-A066-F0FD63CEDACA}" type="pres">
      <dgm:prSet presAssocID="{1A09E16E-4F63-46F8-A163-3A393C31D08B}" presName="node" presStyleLbl="node1" presStyleIdx="1" presStyleCnt="4" custScaleX="161822" custRadScaleRad="147945" custRadScaleInc="-4414">
        <dgm:presLayoutVars>
          <dgm:bulletEnabled val="1"/>
        </dgm:presLayoutVars>
      </dgm:prSet>
      <dgm:spPr/>
    </dgm:pt>
    <dgm:pt modelId="{BFA3E05A-E198-422B-9850-2FAD48FBB981}" type="pres">
      <dgm:prSet presAssocID="{786BAD8C-ECF2-4EA0-B451-188B5A093247}" presName="parTrans" presStyleLbl="sibTrans2D1" presStyleIdx="2" presStyleCnt="4"/>
      <dgm:spPr/>
    </dgm:pt>
    <dgm:pt modelId="{D02BA6E7-FD43-4732-9429-C4F8617810B5}" type="pres">
      <dgm:prSet presAssocID="{786BAD8C-ECF2-4EA0-B451-188B5A093247}" presName="connectorText" presStyleLbl="sibTrans2D1" presStyleIdx="2" presStyleCnt="4"/>
      <dgm:spPr/>
    </dgm:pt>
    <dgm:pt modelId="{C9260980-4E75-447D-A080-F99C6FF6E861}" type="pres">
      <dgm:prSet presAssocID="{92537687-9934-415B-B759-87B8405714A7}" presName="node" presStyleLbl="node1" presStyleIdx="2" presStyleCnt="4" custScaleX="167750" custRadScaleRad="95444" custRadScaleInc="760">
        <dgm:presLayoutVars>
          <dgm:bulletEnabled val="1"/>
        </dgm:presLayoutVars>
      </dgm:prSet>
      <dgm:spPr/>
    </dgm:pt>
    <dgm:pt modelId="{E04F3D66-CC0C-4D52-A371-1B38C2906DAF}" type="pres">
      <dgm:prSet presAssocID="{618DDF10-9E4A-4BFF-B742-00CEF19BCA8C}" presName="parTrans" presStyleLbl="sibTrans2D1" presStyleIdx="3" presStyleCnt="4"/>
      <dgm:spPr/>
    </dgm:pt>
    <dgm:pt modelId="{DD22B7DB-DD28-45FB-B8F0-A1785EA1698A}" type="pres">
      <dgm:prSet presAssocID="{618DDF10-9E4A-4BFF-B742-00CEF19BCA8C}" presName="connectorText" presStyleLbl="sibTrans2D1" presStyleIdx="3" presStyleCnt="4"/>
      <dgm:spPr/>
    </dgm:pt>
    <dgm:pt modelId="{3A7BF9E6-F6AE-4AC9-AAF5-E02586EBE19F}" type="pres">
      <dgm:prSet presAssocID="{D90670FE-B64B-4EF0-A67A-11C44DEBD4BF}" presName="node" presStyleLbl="node1" presStyleIdx="3" presStyleCnt="4" custScaleX="190911" custScaleY="131563" custRadScaleRad="171788" custRadScaleInc="844">
        <dgm:presLayoutVars>
          <dgm:bulletEnabled val="1"/>
        </dgm:presLayoutVars>
      </dgm:prSet>
      <dgm:spPr/>
    </dgm:pt>
  </dgm:ptLst>
  <dgm:cxnLst>
    <dgm:cxn modelId="{5EB99E01-E81C-4D4F-B98B-22FFD2951B0E}" type="presOf" srcId="{92537687-9934-415B-B759-87B8405714A7}" destId="{C9260980-4E75-447D-A080-F99C6FF6E861}" srcOrd="0" destOrd="0" presId="urn:microsoft.com/office/officeart/2005/8/layout/radial5"/>
    <dgm:cxn modelId="{EC27971D-5A53-4AB8-93A9-E757F78EE3C9}" type="presOf" srcId="{86076D57-EEE6-45E5-826B-38D9358E96D3}" destId="{A72D20CF-F93A-4201-8DE8-D2B53D4C6A40}" srcOrd="0" destOrd="0" presId="urn:microsoft.com/office/officeart/2005/8/layout/radial5"/>
    <dgm:cxn modelId="{9FC67425-BA5E-43F0-A77F-F54090D2FF00}" type="presOf" srcId="{1410794C-34B1-4A67-B769-9264234A2E45}" destId="{555FA861-E064-4299-88D5-35334884D5B9}" srcOrd="0" destOrd="0" presId="urn:microsoft.com/office/officeart/2005/8/layout/radial5"/>
    <dgm:cxn modelId="{709B6732-448E-41B4-AD7C-C79DFF15B73C}" type="presOf" srcId="{E33284A8-21DF-4C36-A46D-F8E2799613AC}" destId="{D2E680DF-F1F9-4CEE-AB90-27AA0C725250}" srcOrd="0" destOrd="0" presId="urn:microsoft.com/office/officeart/2005/8/layout/radial5"/>
    <dgm:cxn modelId="{4BCEB240-1B31-4438-A9C0-CB40CE76E3FF}" type="presOf" srcId="{D90670FE-B64B-4EF0-A67A-11C44DEBD4BF}" destId="{3A7BF9E6-F6AE-4AC9-AAF5-E02586EBE19F}" srcOrd="0" destOrd="0" presId="urn:microsoft.com/office/officeart/2005/8/layout/radial5"/>
    <dgm:cxn modelId="{A3838543-9F4C-411A-A1B0-E416F4B0D232}" type="presOf" srcId="{618DDF10-9E4A-4BFF-B742-00CEF19BCA8C}" destId="{DD22B7DB-DD28-45FB-B8F0-A1785EA1698A}" srcOrd="1" destOrd="0" presId="urn:microsoft.com/office/officeart/2005/8/layout/radial5"/>
    <dgm:cxn modelId="{E210AF43-4BE1-4189-ACD2-C96387DC875C}" type="presOf" srcId="{1A09E16E-4F63-46F8-A163-3A393C31D08B}" destId="{3E0952A2-1343-4F89-A066-F0FD63CEDACA}" srcOrd="0" destOrd="0" presId="urn:microsoft.com/office/officeart/2005/8/layout/radial5"/>
    <dgm:cxn modelId="{0A4EF26A-6A86-4C57-B703-1482C4D910A9}" type="presOf" srcId="{786BAD8C-ECF2-4EA0-B451-188B5A093247}" destId="{BFA3E05A-E198-422B-9850-2FAD48FBB981}" srcOrd="0" destOrd="0" presId="urn:microsoft.com/office/officeart/2005/8/layout/radial5"/>
    <dgm:cxn modelId="{0FEC236C-5ACE-42E3-A81A-D1B1F57C3F22}" type="presOf" srcId="{16A0E31C-0666-4518-B9BC-B9748C1D6031}" destId="{00F10E68-0865-4C3D-8B6B-D0060A41DD91}" srcOrd="1" destOrd="0" presId="urn:microsoft.com/office/officeart/2005/8/layout/radial5"/>
    <dgm:cxn modelId="{30DB0879-61BB-430D-A104-D6B39F506F2E}" srcId="{86076D57-EEE6-45E5-826B-38D9358E96D3}" destId="{92537687-9934-415B-B759-87B8405714A7}" srcOrd="2" destOrd="0" parTransId="{786BAD8C-ECF2-4EA0-B451-188B5A093247}" sibTransId="{D9A32526-B141-42C5-9D21-8E9B7ADF7AFD}"/>
    <dgm:cxn modelId="{77EE437F-3BBC-4452-827C-4AE14E628AA7}" type="presOf" srcId="{618DDF10-9E4A-4BFF-B742-00CEF19BCA8C}" destId="{E04F3D66-CC0C-4D52-A371-1B38C2906DAF}" srcOrd="0" destOrd="0" presId="urn:microsoft.com/office/officeart/2005/8/layout/radial5"/>
    <dgm:cxn modelId="{5CC48B8C-4FCA-4648-B2D2-C67113450B31}" srcId="{86076D57-EEE6-45E5-826B-38D9358E96D3}" destId="{1410794C-34B1-4A67-B769-9264234A2E45}" srcOrd="0" destOrd="0" parTransId="{16A0E31C-0666-4518-B9BC-B9748C1D6031}" sibTransId="{F745C714-FEDE-45D7-95C4-2E3DEFB94E75}"/>
    <dgm:cxn modelId="{7CD00F99-AAF3-469A-9D8A-AFD4A1DFB9F3}" type="presOf" srcId="{56B2B008-81DF-4F3F-9148-EA54560ADFC4}" destId="{3545C372-C883-4E73-85FC-C7F28417B711}" srcOrd="1" destOrd="0" presId="urn:microsoft.com/office/officeart/2005/8/layout/radial5"/>
    <dgm:cxn modelId="{466ECDAE-072D-45AF-90C2-F55535463660}" type="presOf" srcId="{786BAD8C-ECF2-4EA0-B451-188B5A093247}" destId="{D02BA6E7-FD43-4732-9429-C4F8617810B5}" srcOrd="1" destOrd="0" presId="urn:microsoft.com/office/officeart/2005/8/layout/radial5"/>
    <dgm:cxn modelId="{200B84B6-FCD1-4DB1-AAD3-50636B3AA97E}" type="presOf" srcId="{16A0E31C-0666-4518-B9BC-B9748C1D6031}" destId="{5994A725-27CD-47F1-9188-90870EAD48F8}" srcOrd="0" destOrd="0" presId="urn:microsoft.com/office/officeart/2005/8/layout/radial5"/>
    <dgm:cxn modelId="{1EC0AACF-4FF0-4310-BBF8-98C40D90904C}" srcId="{E33284A8-21DF-4C36-A46D-F8E2799613AC}" destId="{86076D57-EEE6-45E5-826B-38D9358E96D3}" srcOrd="0" destOrd="0" parTransId="{7EBE5E9B-4557-42F6-8926-265E4BC17C77}" sibTransId="{1C54764F-7EDA-46CB-96D8-C1B38C15CEEE}"/>
    <dgm:cxn modelId="{C3127FD3-30DF-46CA-987F-0209BF704A9A}" srcId="{86076D57-EEE6-45E5-826B-38D9358E96D3}" destId="{D90670FE-B64B-4EF0-A67A-11C44DEBD4BF}" srcOrd="3" destOrd="0" parTransId="{618DDF10-9E4A-4BFF-B742-00CEF19BCA8C}" sibTransId="{83CA54E4-4F82-4203-97B5-8234F56DD832}"/>
    <dgm:cxn modelId="{2BC993FB-EC68-4DA7-A497-C90F0FDEA70A}" type="presOf" srcId="{56B2B008-81DF-4F3F-9148-EA54560ADFC4}" destId="{26588436-1B2F-4EAC-BE85-5B34F0D7DFC2}" srcOrd="0" destOrd="0" presId="urn:microsoft.com/office/officeart/2005/8/layout/radial5"/>
    <dgm:cxn modelId="{B0D13FFE-B649-4F5C-A2C6-7DCEC2BD724F}" srcId="{86076D57-EEE6-45E5-826B-38D9358E96D3}" destId="{1A09E16E-4F63-46F8-A163-3A393C31D08B}" srcOrd="1" destOrd="0" parTransId="{56B2B008-81DF-4F3F-9148-EA54560ADFC4}" sibTransId="{7B5B2433-C55C-498A-BE2C-BC4FCE0A9197}"/>
    <dgm:cxn modelId="{C633457C-1BAE-40B4-8AEC-7B2956B3ADFC}" type="presParOf" srcId="{D2E680DF-F1F9-4CEE-AB90-27AA0C725250}" destId="{A72D20CF-F93A-4201-8DE8-D2B53D4C6A40}" srcOrd="0" destOrd="0" presId="urn:microsoft.com/office/officeart/2005/8/layout/radial5"/>
    <dgm:cxn modelId="{513962BC-A843-42C0-9FC2-C1952D6CCFCB}" type="presParOf" srcId="{D2E680DF-F1F9-4CEE-AB90-27AA0C725250}" destId="{5994A725-27CD-47F1-9188-90870EAD48F8}" srcOrd="1" destOrd="0" presId="urn:microsoft.com/office/officeart/2005/8/layout/radial5"/>
    <dgm:cxn modelId="{5FC1CEC1-0584-458D-8D49-E2BE6C283CFE}" type="presParOf" srcId="{5994A725-27CD-47F1-9188-90870EAD48F8}" destId="{00F10E68-0865-4C3D-8B6B-D0060A41DD91}" srcOrd="0" destOrd="0" presId="urn:microsoft.com/office/officeart/2005/8/layout/radial5"/>
    <dgm:cxn modelId="{7D2E5F9E-304A-456F-89D3-E74D570911BF}" type="presParOf" srcId="{D2E680DF-F1F9-4CEE-AB90-27AA0C725250}" destId="{555FA861-E064-4299-88D5-35334884D5B9}" srcOrd="2" destOrd="0" presId="urn:microsoft.com/office/officeart/2005/8/layout/radial5"/>
    <dgm:cxn modelId="{728F73B7-A7BA-44B6-9E55-C55FA4FF81B6}" type="presParOf" srcId="{D2E680DF-F1F9-4CEE-AB90-27AA0C725250}" destId="{26588436-1B2F-4EAC-BE85-5B34F0D7DFC2}" srcOrd="3" destOrd="0" presId="urn:microsoft.com/office/officeart/2005/8/layout/radial5"/>
    <dgm:cxn modelId="{CF1FC8F6-4EE3-4D3D-A66B-2697ED0F59E4}" type="presParOf" srcId="{26588436-1B2F-4EAC-BE85-5B34F0D7DFC2}" destId="{3545C372-C883-4E73-85FC-C7F28417B711}" srcOrd="0" destOrd="0" presId="urn:microsoft.com/office/officeart/2005/8/layout/radial5"/>
    <dgm:cxn modelId="{3202530C-49D9-4AA9-B631-97867F39CE5A}" type="presParOf" srcId="{D2E680DF-F1F9-4CEE-AB90-27AA0C725250}" destId="{3E0952A2-1343-4F89-A066-F0FD63CEDACA}" srcOrd="4" destOrd="0" presId="urn:microsoft.com/office/officeart/2005/8/layout/radial5"/>
    <dgm:cxn modelId="{DFA5F0A3-8FC0-4A1F-B595-C05979E6093C}" type="presParOf" srcId="{D2E680DF-F1F9-4CEE-AB90-27AA0C725250}" destId="{BFA3E05A-E198-422B-9850-2FAD48FBB981}" srcOrd="5" destOrd="0" presId="urn:microsoft.com/office/officeart/2005/8/layout/radial5"/>
    <dgm:cxn modelId="{50C515FD-6749-4C72-BA08-9717A46A2967}" type="presParOf" srcId="{BFA3E05A-E198-422B-9850-2FAD48FBB981}" destId="{D02BA6E7-FD43-4732-9429-C4F8617810B5}" srcOrd="0" destOrd="0" presId="urn:microsoft.com/office/officeart/2005/8/layout/radial5"/>
    <dgm:cxn modelId="{6EC28B2B-405A-4673-860B-F4151604B5FA}" type="presParOf" srcId="{D2E680DF-F1F9-4CEE-AB90-27AA0C725250}" destId="{C9260980-4E75-447D-A080-F99C6FF6E861}" srcOrd="6" destOrd="0" presId="urn:microsoft.com/office/officeart/2005/8/layout/radial5"/>
    <dgm:cxn modelId="{B365F433-8EB2-4BE6-80D8-1327E65451D0}" type="presParOf" srcId="{D2E680DF-F1F9-4CEE-AB90-27AA0C725250}" destId="{E04F3D66-CC0C-4D52-A371-1B38C2906DAF}" srcOrd="7" destOrd="0" presId="urn:microsoft.com/office/officeart/2005/8/layout/radial5"/>
    <dgm:cxn modelId="{6AF32DBC-10F4-4F7F-97CC-8ED0F41A18D9}" type="presParOf" srcId="{E04F3D66-CC0C-4D52-A371-1B38C2906DAF}" destId="{DD22B7DB-DD28-45FB-B8F0-A1785EA1698A}" srcOrd="0" destOrd="0" presId="urn:microsoft.com/office/officeart/2005/8/layout/radial5"/>
    <dgm:cxn modelId="{755F5777-68E1-442C-8878-28CA44779CDF}" type="presParOf" srcId="{D2E680DF-F1F9-4CEE-AB90-27AA0C725250}" destId="{3A7BF9E6-F6AE-4AC9-AAF5-E02586EBE19F}"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4531D84-F19E-45E9-8EC6-3E03439B3137}" type="doc">
      <dgm:prSet loTypeId="urn:microsoft.com/office/officeart/2009/3/layout/HorizontalOrganizationChart" loCatId="hierarchy" qsTypeId="urn:microsoft.com/office/officeart/2005/8/quickstyle/simple2" qsCatId="simple" csTypeId="urn:microsoft.com/office/officeart/2005/8/colors/accent1_1" csCatId="accent1" phldr="1"/>
      <dgm:spPr/>
      <dgm:t>
        <a:bodyPr/>
        <a:lstStyle/>
        <a:p>
          <a:endParaRPr lang="es-EC"/>
        </a:p>
      </dgm:t>
    </dgm:pt>
    <dgm:pt modelId="{F369C8CE-56A8-448A-A709-C580CDA511BA}">
      <dgm:prSet phldrT="[Texto]" custT="1"/>
      <dgm:spPr/>
      <dgm:t>
        <a:bodyPr/>
        <a:lstStyle/>
        <a:p>
          <a:r>
            <a:rPr lang="es-EC" sz="2400" b="1" dirty="0">
              <a:latin typeface="Times New Roman" panose="02020603050405020304" pitchFamily="18" charset="0"/>
              <a:cs typeface="Times New Roman" panose="02020603050405020304" pitchFamily="18" charset="0"/>
            </a:rPr>
            <a:t>Clasificación de encuestas</a:t>
          </a:r>
        </a:p>
      </dgm:t>
    </dgm:pt>
    <dgm:pt modelId="{7623366D-7E2D-485E-A5F4-C13ED9C50E4B}" type="parTrans" cxnId="{24B31395-3E04-4D62-9A91-FE92E6DBAE60}">
      <dgm:prSet/>
      <dgm:spPr/>
      <dgm:t>
        <a:bodyPr/>
        <a:lstStyle/>
        <a:p>
          <a:endParaRPr lang="es-EC"/>
        </a:p>
      </dgm:t>
    </dgm:pt>
    <dgm:pt modelId="{EA0DF78D-1995-49EB-9FE5-6BC643AF93B5}" type="sibTrans" cxnId="{24B31395-3E04-4D62-9A91-FE92E6DBAE60}">
      <dgm:prSet/>
      <dgm:spPr/>
      <dgm:t>
        <a:bodyPr/>
        <a:lstStyle/>
        <a:p>
          <a:endParaRPr lang="es-EC"/>
        </a:p>
      </dgm:t>
    </dgm:pt>
    <dgm:pt modelId="{EB7DD36F-DCF5-475D-B365-6CA795899FFE}" type="asst">
      <dgm:prSet phldrT="[Texto]" custT="1"/>
      <dgm:spPr/>
      <dgm:t>
        <a:bodyPr/>
        <a:lstStyle/>
        <a:p>
          <a:r>
            <a:rPr lang="es-EC" sz="1800" dirty="0">
              <a:latin typeface="Times New Roman" panose="02020603050405020304" pitchFamily="18" charset="0"/>
              <a:cs typeface="Times New Roman" panose="02020603050405020304" pitchFamily="18" charset="0"/>
            </a:rPr>
            <a:t>De acuerdo al ámbito que abarcan</a:t>
          </a:r>
        </a:p>
      </dgm:t>
    </dgm:pt>
    <dgm:pt modelId="{B6E824E3-1B66-4C6D-B17F-F87DE2CDBC42}" type="parTrans" cxnId="{027E9499-A7EF-4094-831D-FCF65BA777C5}">
      <dgm:prSet/>
      <dgm:spPr/>
      <dgm:t>
        <a:bodyPr/>
        <a:lstStyle/>
        <a:p>
          <a:endParaRPr lang="es-EC"/>
        </a:p>
      </dgm:t>
    </dgm:pt>
    <dgm:pt modelId="{F9BEBA38-4CFD-4908-A000-AF8B874E38A2}" type="sibTrans" cxnId="{027E9499-A7EF-4094-831D-FCF65BA777C5}">
      <dgm:prSet/>
      <dgm:spPr/>
      <dgm:t>
        <a:bodyPr/>
        <a:lstStyle/>
        <a:p>
          <a:endParaRPr lang="es-EC"/>
        </a:p>
      </dgm:t>
    </dgm:pt>
    <dgm:pt modelId="{E7CBB591-E06B-49EE-B8BF-EBED8D04D1E3}">
      <dgm:prSet phldrT="[Texto]" custT="1"/>
      <dgm:spPr/>
      <dgm:t>
        <a:bodyPr/>
        <a:lstStyle/>
        <a:p>
          <a:r>
            <a:rPr lang="es-EC" sz="2400" dirty="0">
              <a:latin typeface="Times New Roman" panose="02020603050405020304" pitchFamily="18" charset="0"/>
              <a:cs typeface="Times New Roman" panose="02020603050405020304" pitchFamily="18" charset="0"/>
            </a:rPr>
            <a:t>Encuestas exhaustivas y parciales</a:t>
          </a:r>
          <a:br>
            <a:rPr lang="es-EC" sz="2400" dirty="0">
              <a:latin typeface="Times New Roman" panose="02020603050405020304" pitchFamily="18" charset="0"/>
              <a:cs typeface="Times New Roman" panose="02020603050405020304" pitchFamily="18" charset="0"/>
            </a:rPr>
          </a:br>
          <a:r>
            <a:rPr lang="es-EC" sz="2400" dirty="0">
              <a:latin typeface="Times New Roman" panose="02020603050405020304" pitchFamily="18" charset="0"/>
              <a:cs typeface="Times New Roman" panose="02020603050405020304" pitchFamily="18" charset="0"/>
            </a:rPr>
            <a:t> </a:t>
          </a:r>
        </a:p>
      </dgm:t>
    </dgm:pt>
    <dgm:pt modelId="{14EF54E9-7975-45EF-BF95-70211E50C58A}" type="parTrans" cxnId="{DA1FA71C-8827-4824-B8B3-E08CA0E3CD1E}">
      <dgm:prSet/>
      <dgm:spPr/>
      <dgm:t>
        <a:bodyPr/>
        <a:lstStyle/>
        <a:p>
          <a:endParaRPr lang="es-EC"/>
        </a:p>
      </dgm:t>
    </dgm:pt>
    <dgm:pt modelId="{0904F0F9-6129-42A2-B4AD-C3281489C94D}" type="sibTrans" cxnId="{DA1FA71C-8827-4824-B8B3-E08CA0E3CD1E}">
      <dgm:prSet/>
      <dgm:spPr/>
      <dgm:t>
        <a:bodyPr/>
        <a:lstStyle/>
        <a:p>
          <a:endParaRPr lang="es-EC"/>
        </a:p>
      </dgm:t>
    </dgm:pt>
    <dgm:pt modelId="{3B807DB6-B1DF-462A-91A8-5D2C93EFCBF8}">
      <dgm:prSet phldrT="[Texto]" custT="1"/>
      <dgm:spPr/>
      <dgm:t>
        <a:bodyPr/>
        <a:lstStyle/>
        <a:p>
          <a:r>
            <a:rPr lang="es-EC" sz="2400" dirty="0">
              <a:latin typeface="Times New Roman" panose="02020603050405020304" pitchFamily="18" charset="0"/>
              <a:cs typeface="Times New Roman" panose="02020603050405020304" pitchFamily="18" charset="0"/>
            </a:rPr>
            <a:t>Encuestas directas e indirectas</a:t>
          </a:r>
        </a:p>
      </dgm:t>
    </dgm:pt>
    <dgm:pt modelId="{CE9435C5-70C1-4DC2-ACC0-D7F64E62C87E}" type="parTrans" cxnId="{0FBA9E0D-9E67-43A6-83E7-64C8A816F16A}">
      <dgm:prSet/>
      <dgm:spPr/>
      <dgm:t>
        <a:bodyPr/>
        <a:lstStyle/>
        <a:p>
          <a:endParaRPr lang="es-EC"/>
        </a:p>
      </dgm:t>
    </dgm:pt>
    <dgm:pt modelId="{84210FFC-2E64-41BB-81A0-7D66E44E7306}" type="sibTrans" cxnId="{0FBA9E0D-9E67-43A6-83E7-64C8A816F16A}">
      <dgm:prSet/>
      <dgm:spPr/>
      <dgm:t>
        <a:bodyPr/>
        <a:lstStyle/>
        <a:p>
          <a:endParaRPr lang="es-EC"/>
        </a:p>
      </dgm:t>
    </dgm:pt>
    <dgm:pt modelId="{EED431CE-B8F2-4317-9B9E-3F1EA5B3D466}">
      <dgm:prSet phldrT="[Texto]" custT="1"/>
      <dgm:spPr/>
      <dgm:t>
        <a:bodyPr/>
        <a:lstStyle/>
        <a:p>
          <a:r>
            <a:rPr lang="es-EC" sz="2400" dirty="0">
              <a:latin typeface="Times New Roman" panose="02020603050405020304" pitchFamily="18" charset="0"/>
              <a:cs typeface="Times New Roman" panose="02020603050405020304" pitchFamily="18" charset="0"/>
            </a:rPr>
            <a:t>Encuestas sobre hechos y encuestas de opinión</a:t>
          </a:r>
        </a:p>
      </dgm:t>
    </dgm:pt>
    <dgm:pt modelId="{2FE01417-F2B6-423C-AF18-C2E4120D1B40}" type="parTrans" cxnId="{B3DC1413-BAF7-45AD-AD5F-DA0F9C7AC4B8}">
      <dgm:prSet/>
      <dgm:spPr/>
      <dgm:t>
        <a:bodyPr/>
        <a:lstStyle/>
        <a:p>
          <a:endParaRPr lang="es-EC"/>
        </a:p>
      </dgm:t>
    </dgm:pt>
    <dgm:pt modelId="{2F15BD2B-9518-4918-834E-4CD0E1634C8D}" type="sibTrans" cxnId="{B3DC1413-BAF7-45AD-AD5F-DA0F9C7AC4B8}">
      <dgm:prSet/>
      <dgm:spPr/>
      <dgm:t>
        <a:bodyPr/>
        <a:lstStyle/>
        <a:p>
          <a:endParaRPr lang="es-EC"/>
        </a:p>
      </dgm:t>
    </dgm:pt>
    <dgm:pt modelId="{41C4B424-5C49-4840-9D02-7BBBBB0ABF93}" type="pres">
      <dgm:prSet presAssocID="{B4531D84-F19E-45E9-8EC6-3E03439B3137}" presName="hierChild1" presStyleCnt="0">
        <dgm:presLayoutVars>
          <dgm:orgChart val="1"/>
          <dgm:chPref val="1"/>
          <dgm:dir/>
          <dgm:animOne val="branch"/>
          <dgm:animLvl val="lvl"/>
          <dgm:resizeHandles/>
        </dgm:presLayoutVars>
      </dgm:prSet>
      <dgm:spPr/>
    </dgm:pt>
    <dgm:pt modelId="{978A183C-8BDE-415E-82FE-F830415FDCE1}" type="pres">
      <dgm:prSet presAssocID="{F369C8CE-56A8-448A-A709-C580CDA511BA}" presName="hierRoot1" presStyleCnt="0">
        <dgm:presLayoutVars>
          <dgm:hierBranch val="init"/>
        </dgm:presLayoutVars>
      </dgm:prSet>
      <dgm:spPr/>
    </dgm:pt>
    <dgm:pt modelId="{10A75D01-F9A1-4786-8E3E-BB303CC3DB0F}" type="pres">
      <dgm:prSet presAssocID="{F369C8CE-56A8-448A-A709-C580CDA511BA}" presName="rootComposite1" presStyleCnt="0"/>
      <dgm:spPr/>
    </dgm:pt>
    <dgm:pt modelId="{3DCCBE17-0F93-406B-9426-0EF343F5B54B}" type="pres">
      <dgm:prSet presAssocID="{F369C8CE-56A8-448A-A709-C580CDA511BA}" presName="rootText1" presStyleLbl="node0" presStyleIdx="0" presStyleCnt="1" custLinFactNeighborX="-12802" custLinFactNeighborY="-14241">
        <dgm:presLayoutVars>
          <dgm:chPref val="3"/>
        </dgm:presLayoutVars>
      </dgm:prSet>
      <dgm:spPr/>
    </dgm:pt>
    <dgm:pt modelId="{C00DD787-9993-4757-8F7A-2E605AC180DC}" type="pres">
      <dgm:prSet presAssocID="{F369C8CE-56A8-448A-A709-C580CDA511BA}" presName="rootConnector1" presStyleLbl="node1" presStyleIdx="0" presStyleCnt="0"/>
      <dgm:spPr/>
    </dgm:pt>
    <dgm:pt modelId="{73294909-1937-4CC0-BF97-BFD566E3D419}" type="pres">
      <dgm:prSet presAssocID="{F369C8CE-56A8-448A-A709-C580CDA511BA}" presName="hierChild2" presStyleCnt="0"/>
      <dgm:spPr/>
    </dgm:pt>
    <dgm:pt modelId="{FF8DD607-08BC-4A1E-8769-EFB9C56C0612}" type="pres">
      <dgm:prSet presAssocID="{14EF54E9-7975-45EF-BF95-70211E50C58A}" presName="Name64" presStyleLbl="parChTrans1D2" presStyleIdx="0" presStyleCnt="4"/>
      <dgm:spPr/>
    </dgm:pt>
    <dgm:pt modelId="{CCDF1857-3262-431F-843E-27A1A0066847}" type="pres">
      <dgm:prSet presAssocID="{E7CBB591-E06B-49EE-B8BF-EBED8D04D1E3}" presName="hierRoot2" presStyleCnt="0">
        <dgm:presLayoutVars>
          <dgm:hierBranch val="init"/>
        </dgm:presLayoutVars>
      </dgm:prSet>
      <dgm:spPr/>
    </dgm:pt>
    <dgm:pt modelId="{407F4495-8FB1-470A-B956-A75BEF15B7C4}" type="pres">
      <dgm:prSet presAssocID="{E7CBB591-E06B-49EE-B8BF-EBED8D04D1E3}" presName="rootComposite" presStyleCnt="0"/>
      <dgm:spPr/>
    </dgm:pt>
    <dgm:pt modelId="{0DD3DD97-4990-484D-A9E1-DC4AB237C9EC}" type="pres">
      <dgm:prSet presAssocID="{E7CBB591-E06B-49EE-B8BF-EBED8D04D1E3}" presName="rootText" presStyleLbl="node2" presStyleIdx="0" presStyleCnt="3" custScaleY="231702" custLinFactNeighborX="-852" custLinFactNeighborY="-74004">
        <dgm:presLayoutVars>
          <dgm:chPref val="3"/>
        </dgm:presLayoutVars>
      </dgm:prSet>
      <dgm:spPr/>
    </dgm:pt>
    <dgm:pt modelId="{A2BA9097-579E-425D-AC01-E74970101CF2}" type="pres">
      <dgm:prSet presAssocID="{E7CBB591-E06B-49EE-B8BF-EBED8D04D1E3}" presName="rootConnector" presStyleLbl="node2" presStyleIdx="0" presStyleCnt="3"/>
      <dgm:spPr/>
    </dgm:pt>
    <dgm:pt modelId="{89B8F0FF-E867-482C-AF39-999C43B15750}" type="pres">
      <dgm:prSet presAssocID="{E7CBB591-E06B-49EE-B8BF-EBED8D04D1E3}" presName="hierChild4" presStyleCnt="0"/>
      <dgm:spPr/>
    </dgm:pt>
    <dgm:pt modelId="{6EC27E8D-0B5B-488A-B766-6DF1ED6AD378}" type="pres">
      <dgm:prSet presAssocID="{E7CBB591-E06B-49EE-B8BF-EBED8D04D1E3}" presName="hierChild5" presStyleCnt="0"/>
      <dgm:spPr/>
    </dgm:pt>
    <dgm:pt modelId="{0F59F014-F680-4A4B-B5C5-1D586F95A734}" type="pres">
      <dgm:prSet presAssocID="{CE9435C5-70C1-4DC2-ACC0-D7F64E62C87E}" presName="Name64" presStyleLbl="parChTrans1D2" presStyleIdx="1" presStyleCnt="4"/>
      <dgm:spPr/>
    </dgm:pt>
    <dgm:pt modelId="{3D7F839C-6797-4CD5-BC26-6DB38F009379}" type="pres">
      <dgm:prSet presAssocID="{3B807DB6-B1DF-462A-91A8-5D2C93EFCBF8}" presName="hierRoot2" presStyleCnt="0">
        <dgm:presLayoutVars>
          <dgm:hierBranch val="init"/>
        </dgm:presLayoutVars>
      </dgm:prSet>
      <dgm:spPr/>
    </dgm:pt>
    <dgm:pt modelId="{EC6CBEF2-277C-4DC4-B69D-8AE6447E3767}" type="pres">
      <dgm:prSet presAssocID="{3B807DB6-B1DF-462A-91A8-5D2C93EFCBF8}" presName="rootComposite" presStyleCnt="0"/>
      <dgm:spPr/>
    </dgm:pt>
    <dgm:pt modelId="{DD265F57-C535-4BCF-AC8D-1CDAA210EA7A}" type="pres">
      <dgm:prSet presAssocID="{3B807DB6-B1DF-462A-91A8-5D2C93EFCBF8}" presName="rootText" presStyleLbl="node2" presStyleIdx="1" presStyleCnt="3" custScaleX="132254" custScaleY="228543">
        <dgm:presLayoutVars>
          <dgm:chPref val="3"/>
        </dgm:presLayoutVars>
      </dgm:prSet>
      <dgm:spPr/>
    </dgm:pt>
    <dgm:pt modelId="{CFC07C3E-4C7C-42B3-BEF4-3559FD48EDB4}" type="pres">
      <dgm:prSet presAssocID="{3B807DB6-B1DF-462A-91A8-5D2C93EFCBF8}" presName="rootConnector" presStyleLbl="node2" presStyleIdx="1" presStyleCnt="3"/>
      <dgm:spPr/>
    </dgm:pt>
    <dgm:pt modelId="{6AAD1A6E-4729-44FC-92E4-12B54611F4A3}" type="pres">
      <dgm:prSet presAssocID="{3B807DB6-B1DF-462A-91A8-5D2C93EFCBF8}" presName="hierChild4" presStyleCnt="0"/>
      <dgm:spPr/>
    </dgm:pt>
    <dgm:pt modelId="{97B5C315-B9F1-485C-BA59-EA890EBA76D7}" type="pres">
      <dgm:prSet presAssocID="{3B807DB6-B1DF-462A-91A8-5D2C93EFCBF8}" presName="hierChild5" presStyleCnt="0"/>
      <dgm:spPr/>
    </dgm:pt>
    <dgm:pt modelId="{F8C27C4E-43FD-413B-BAD1-D57C09DA04EB}" type="pres">
      <dgm:prSet presAssocID="{2FE01417-F2B6-423C-AF18-C2E4120D1B40}" presName="Name64" presStyleLbl="parChTrans1D2" presStyleIdx="2" presStyleCnt="4"/>
      <dgm:spPr/>
    </dgm:pt>
    <dgm:pt modelId="{0DBF0B1D-8A9B-469D-BF0A-7D34BE1FC300}" type="pres">
      <dgm:prSet presAssocID="{EED431CE-B8F2-4317-9B9E-3F1EA5B3D466}" presName="hierRoot2" presStyleCnt="0">
        <dgm:presLayoutVars>
          <dgm:hierBranch val="init"/>
        </dgm:presLayoutVars>
      </dgm:prSet>
      <dgm:spPr/>
    </dgm:pt>
    <dgm:pt modelId="{665DFDB6-89DA-4EE9-BC2D-92F08F5C619F}" type="pres">
      <dgm:prSet presAssocID="{EED431CE-B8F2-4317-9B9E-3F1EA5B3D466}" presName="rootComposite" presStyleCnt="0"/>
      <dgm:spPr/>
    </dgm:pt>
    <dgm:pt modelId="{F2986F1E-9C98-4EC9-A61E-45E0E5FDA10C}" type="pres">
      <dgm:prSet presAssocID="{EED431CE-B8F2-4317-9B9E-3F1EA5B3D466}" presName="rootText" presStyleLbl="node2" presStyleIdx="2" presStyleCnt="3" custScaleY="170714">
        <dgm:presLayoutVars>
          <dgm:chPref val="3"/>
        </dgm:presLayoutVars>
      </dgm:prSet>
      <dgm:spPr/>
    </dgm:pt>
    <dgm:pt modelId="{328B5CF8-FEAC-4F50-B389-1BE0A71781C7}" type="pres">
      <dgm:prSet presAssocID="{EED431CE-B8F2-4317-9B9E-3F1EA5B3D466}" presName="rootConnector" presStyleLbl="node2" presStyleIdx="2" presStyleCnt="3"/>
      <dgm:spPr/>
    </dgm:pt>
    <dgm:pt modelId="{BB3BB73F-C102-4D2B-A684-548D55D5C5EC}" type="pres">
      <dgm:prSet presAssocID="{EED431CE-B8F2-4317-9B9E-3F1EA5B3D466}" presName="hierChild4" presStyleCnt="0"/>
      <dgm:spPr/>
    </dgm:pt>
    <dgm:pt modelId="{CB3F31AE-0CF4-4B5F-915E-E3DFAAD8202B}" type="pres">
      <dgm:prSet presAssocID="{EED431CE-B8F2-4317-9B9E-3F1EA5B3D466}" presName="hierChild5" presStyleCnt="0"/>
      <dgm:spPr/>
    </dgm:pt>
    <dgm:pt modelId="{4A5632A6-7B4A-4302-BA6A-C97B8DB8D170}" type="pres">
      <dgm:prSet presAssocID="{F369C8CE-56A8-448A-A709-C580CDA511BA}" presName="hierChild3" presStyleCnt="0"/>
      <dgm:spPr/>
    </dgm:pt>
    <dgm:pt modelId="{A1D62BE0-A93F-4F23-8380-7B28B700A916}" type="pres">
      <dgm:prSet presAssocID="{B6E824E3-1B66-4C6D-B17F-F87DE2CDBC42}" presName="Name115" presStyleLbl="parChTrans1D2" presStyleIdx="3" presStyleCnt="4"/>
      <dgm:spPr/>
    </dgm:pt>
    <dgm:pt modelId="{54552D42-A3BF-4AD8-8F23-40C5A94F72B6}" type="pres">
      <dgm:prSet presAssocID="{EB7DD36F-DCF5-475D-B365-6CA795899FFE}" presName="hierRoot3" presStyleCnt="0">
        <dgm:presLayoutVars>
          <dgm:hierBranch val="init"/>
        </dgm:presLayoutVars>
      </dgm:prSet>
      <dgm:spPr/>
    </dgm:pt>
    <dgm:pt modelId="{C115D325-604D-4C2A-A94F-D37D475D8B92}" type="pres">
      <dgm:prSet presAssocID="{EB7DD36F-DCF5-475D-B365-6CA795899FFE}" presName="rootComposite3" presStyleCnt="0"/>
      <dgm:spPr/>
    </dgm:pt>
    <dgm:pt modelId="{EDF2E910-95AA-4491-AD75-4A86D17BBA35}" type="pres">
      <dgm:prSet presAssocID="{EB7DD36F-DCF5-475D-B365-6CA795899FFE}" presName="rootText3" presStyleLbl="asst1" presStyleIdx="0" presStyleCnt="1" custLinFactY="-42442" custLinFactNeighborX="-19665" custLinFactNeighborY="-100000">
        <dgm:presLayoutVars>
          <dgm:chPref val="3"/>
        </dgm:presLayoutVars>
      </dgm:prSet>
      <dgm:spPr/>
    </dgm:pt>
    <dgm:pt modelId="{23EF7679-C1D6-424F-9DFB-B0867C6F21C2}" type="pres">
      <dgm:prSet presAssocID="{EB7DD36F-DCF5-475D-B365-6CA795899FFE}" presName="rootConnector3" presStyleLbl="asst1" presStyleIdx="0" presStyleCnt="1"/>
      <dgm:spPr/>
    </dgm:pt>
    <dgm:pt modelId="{912D7517-0811-4AC3-A713-3B54B6541C65}" type="pres">
      <dgm:prSet presAssocID="{EB7DD36F-DCF5-475D-B365-6CA795899FFE}" presName="hierChild6" presStyleCnt="0"/>
      <dgm:spPr/>
    </dgm:pt>
    <dgm:pt modelId="{0A8CA6B3-A3FC-417A-AE42-0693ADC269F0}" type="pres">
      <dgm:prSet presAssocID="{EB7DD36F-DCF5-475D-B365-6CA795899FFE}" presName="hierChild7" presStyleCnt="0"/>
      <dgm:spPr/>
    </dgm:pt>
  </dgm:ptLst>
  <dgm:cxnLst>
    <dgm:cxn modelId="{0FBA9E0D-9E67-43A6-83E7-64C8A816F16A}" srcId="{F369C8CE-56A8-448A-A709-C580CDA511BA}" destId="{3B807DB6-B1DF-462A-91A8-5D2C93EFCBF8}" srcOrd="2" destOrd="0" parTransId="{CE9435C5-70C1-4DC2-ACC0-D7F64E62C87E}" sibTransId="{84210FFC-2E64-41BB-81A0-7D66E44E7306}"/>
    <dgm:cxn modelId="{B3DC1413-BAF7-45AD-AD5F-DA0F9C7AC4B8}" srcId="{F369C8CE-56A8-448A-A709-C580CDA511BA}" destId="{EED431CE-B8F2-4317-9B9E-3F1EA5B3D466}" srcOrd="3" destOrd="0" parTransId="{2FE01417-F2B6-423C-AF18-C2E4120D1B40}" sibTransId="{2F15BD2B-9518-4918-834E-4CD0E1634C8D}"/>
    <dgm:cxn modelId="{DA1FA71C-8827-4824-B8B3-E08CA0E3CD1E}" srcId="{F369C8CE-56A8-448A-A709-C580CDA511BA}" destId="{E7CBB591-E06B-49EE-B8BF-EBED8D04D1E3}" srcOrd="1" destOrd="0" parTransId="{14EF54E9-7975-45EF-BF95-70211E50C58A}" sibTransId="{0904F0F9-6129-42A2-B4AD-C3281489C94D}"/>
    <dgm:cxn modelId="{A6137A25-679A-40F4-8C77-422B0DEE42C4}" type="presOf" srcId="{14EF54E9-7975-45EF-BF95-70211E50C58A}" destId="{FF8DD607-08BC-4A1E-8769-EFB9C56C0612}" srcOrd="0" destOrd="0" presId="urn:microsoft.com/office/officeart/2009/3/layout/HorizontalOrganizationChart"/>
    <dgm:cxn modelId="{260D122F-FC0B-439E-AF68-8B5ED528A064}" type="presOf" srcId="{EED431CE-B8F2-4317-9B9E-3F1EA5B3D466}" destId="{F2986F1E-9C98-4EC9-A61E-45E0E5FDA10C}" srcOrd="0" destOrd="0" presId="urn:microsoft.com/office/officeart/2009/3/layout/HorizontalOrganizationChart"/>
    <dgm:cxn modelId="{CA270C42-5430-4E72-925C-8B1D26BFA34F}" type="presOf" srcId="{F369C8CE-56A8-448A-A709-C580CDA511BA}" destId="{C00DD787-9993-4757-8F7A-2E605AC180DC}" srcOrd="1" destOrd="0" presId="urn:microsoft.com/office/officeart/2009/3/layout/HorizontalOrganizationChart"/>
    <dgm:cxn modelId="{59140A45-8C19-460D-958F-82BC9AB1DC7E}" type="presOf" srcId="{B6E824E3-1B66-4C6D-B17F-F87DE2CDBC42}" destId="{A1D62BE0-A93F-4F23-8380-7B28B700A916}" srcOrd="0" destOrd="0" presId="urn:microsoft.com/office/officeart/2009/3/layout/HorizontalOrganizationChart"/>
    <dgm:cxn modelId="{F50E2145-9520-4F42-A493-5919F351CD93}" type="presOf" srcId="{F369C8CE-56A8-448A-A709-C580CDA511BA}" destId="{3DCCBE17-0F93-406B-9426-0EF343F5B54B}" srcOrd="0" destOrd="0" presId="urn:microsoft.com/office/officeart/2009/3/layout/HorizontalOrganizationChart"/>
    <dgm:cxn modelId="{77978B59-A5C5-478D-B448-F76163C422EC}" type="presOf" srcId="{3B807DB6-B1DF-462A-91A8-5D2C93EFCBF8}" destId="{CFC07C3E-4C7C-42B3-BEF4-3559FD48EDB4}" srcOrd="1" destOrd="0" presId="urn:microsoft.com/office/officeart/2009/3/layout/HorizontalOrganizationChart"/>
    <dgm:cxn modelId="{F15E977E-4990-4F8F-A961-9B3DB9B6C367}" type="presOf" srcId="{EB7DD36F-DCF5-475D-B365-6CA795899FFE}" destId="{23EF7679-C1D6-424F-9DFB-B0867C6F21C2}" srcOrd="1" destOrd="0" presId="urn:microsoft.com/office/officeart/2009/3/layout/HorizontalOrganizationChart"/>
    <dgm:cxn modelId="{4DA5A091-6184-480F-AF6F-51B0188CFFEC}" type="presOf" srcId="{EB7DD36F-DCF5-475D-B365-6CA795899FFE}" destId="{EDF2E910-95AA-4491-AD75-4A86D17BBA35}" srcOrd="0" destOrd="0" presId="urn:microsoft.com/office/officeart/2009/3/layout/HorizontalOrganizationChart"/>
    <dgm:cxn modelId="{24B31395-3E04-4D62-9A91-FE92E6DBAE60}" srcId="{B4531D84-F19E-45E9-8EC6-3E03439B3137}" destId="{F369C8CE-56A8-448A-A709-C580CDA511BA}" srcOrd="0" destOrd="0" parTransId="{7623366D-7E2D-485E-A5F4-C13ED9C50E4B}" sibTransId="{EA0DF78D-1995-49EB-9FE5-6BC643AF93B5}"/>
    <dgm:cxn modelId="{027E9499-A7EF-4094-831D-FCF65BA777C5}" srcId="{F369C8CE-56A8-448A-A709-C580CDA511BA}" destId="{EB7DD36F-DCF5-475D-B365-6CA795899FFE}" srcOrd="0" destOrd="0" parTransId="{B6E824E3-1B66-4C6D-B17F-F87DE2CDBC42}" sibTransId="{F9BEBA38-4CFD-4908-A000-AF8B874E38A2}"/>
    <dgm:cxn modelId="{95AC2DA3-82A9-4B69-8E2E-E5658057B866}" type="presOf" srcId="{E7CBB591-E06B-49EE-B8BF-EBED8D04D1E3}" destId="{0DD3DD97-4990-484D-A9E1-DC4AB237C9EC}" srcOrd="0" destOrd="0" presId="urn:microsoft.com/office/officeart/2009/3/layout/HorizontalOrganizationChart"/>
    <dgm:cxn modelId="{42E735A3-A4CC-4BD2-B690-7161AEAA7B30}" type="presOf" srcId="{B4531D84-F19E-45E9-8EC6-3E03439B3137}" destId="{41C4B424-5C49-4840-9D02-7BBBBB0ABF93}" srcOrd="0" destOrd="0" presId="urn:microsoft.com/office/officeart/2009/3/layout/HorizontalOrganizationChart"/>
    <dgm:cxn modelId="{F87DF6A9-5655-454B-A837-C9818B453486}" type="presOf" srcId="{CE9435C5-70C1-4DC2-ACC0-D7F64E62C87E}" destId="{0F59F014-F680-4A4B-B5C5-1D586F95A734}" srcOrd="0" destOrd="0" presId="urn:microsoft.com/office/officeart/2009/3/layout/HorizontalOrganizationChart"/>
    <dgm:cxn modelId="{6267A7AB-730D-4056-A118-7BA992F3C842}" type="presOf" srcId="{3B807DB6-B1DF-462A-91A8-5D2C93EFCBF8}" destId="{DD265F57-C535-4BCF-AC8D-1CDAA210EA7A}" srcOrd="0" destOrd="0" presId="urn:microsoft.com/office/officeart/2009/3/layout/HorizontalOrganizationChart"/>
    <dgm:cxn modelId="{D5F8B7AE-A685-48DE-AD98-51F268208949}" type="presOf" srcId="{2FE01417-F2B6-423C-AF18-C2E4120D1B40}" destId="{F8C27C4E-43FD-413B-BAD1-D57C09DA04EB}" srcOrd="0" destOrd="0" presId="urn:microsoft.com/office/officeart/2009/3/layout/HorizontalOrganizationChart"/>
    <dgm:cxn modelId="{7B50F1B9-B678-490A-B487-F706294A38CD}" type="presOf" srcId="{E7CBB591-E06B-49EE-B8BF-EBED8D04D1E3}" destId="{A2BA9097-579E-425D-AC01-E74970101CF2}" srcOrd="1" destOrd="0" presId="urn:microsoft.com/office/officeart/2009/3/layout/HorizontalOrganizationChart"/>
    <dgm:cxn modelId="{80CFBAD5-3FFA-438A-AD1B-26ED4B192861}" type="presOf" srcId="{EED431CE-B8F2-4317-9B9E-3F1EA5B3D466}" destId="{328B5CF8-FEAC-4F50-B389-1BE0A71781C7}" srcOrd="1" destOrd="0" presId="urn:microsoft.com/office/officeart/2009/3/layout/HorizontalOrganizationChart"/>
    <dgm:cxn modelId="{972B22E5-6D19-41DF-9E96-888582640D28}" type="presParOf" srcId="{41C4B424-5C49-4840-9D02-7BBBBB0ABF93}" destId="{978A183C-8BDE-415E-82FE-F830415FDCE1}" srcOrd="0" destOrd="0" presId="urn:microsoft.com/office/officeart/2009/3/layout/HorizontalOrganizationChart"/>
    <dgm:cxn modelId="{50068927-AB52-4DD6-B0B6-17066BF588AD}" type="presParOf" srcId="{978A183C-8BDE-415E-82FE-F830415FDCE1}" destId="{10A75D01-F9A1-4786-8E3E-BB303CC3DB0F}" srcOrd="0" destOrd="0" presId="urn:microsoft.com/office/officeart/2009/3/layout/HorizontalOrganizationChart"/>
    <dgm:cxn modelId="{0D60C418-F8C7-45D3-B01E-646A82AF5581}" type="presParOf" srcId="{10A75D01-F9A1-4786-8E3E-BB303CC3DB0F}" destId="{3DCCBE17-0F93-406B-9426-0EF343F5B54B}" srcOrd="0" destOrd="0" presId="urn:microsoft.com/office/officeart/2009/3/layout/HorizontalOrganizationChart"/>
    <dgm:cxn modelId="{963F1643-0E83-412D-9A67-7D7B492386CF}" type="presParOf" srcId="{10A75D01-F9A1-4786-8E3E-BB303CC3DB0F}" destId="{C00DD787-9993-4757-8F7A-2E605AC180DC}" srcOrd="1" destOrd="0" presId="urn:microsoft.com/office/officeart/2009/3/layout/HorizontalOrganizationChart"/>
    <dgm:cxn modelId="{CA9A0542-685C-41EF-9813-5FB3323E70B6}" type="presParOf" srcId="{978A183C-8BDE-415E-82FE-F830415FDCE1}" destId="{73294909-1937-4CC0-BF97-BFD566E3D419}" srcOrd="1" destOrd="0" presId="urn:microsoft.com/office/officeart/2009/3/layout/HorizontalOrganizationChart"/>
    <dgm:cxn modelId="{F47B98C2-1A0A-4590-B00F-00F470930637}" type="presParOf" srcId="{73294909-1937-4CC0-BF97-BFD566E3D419}" destId="{FF8DD607-08BC-4A1E-8769-EFB9C56C0612}" srcOrd="0" destOrd="0" presId="urn:microsoft.com/office/officeart/2009/3/layout/HorizontalOrganizationChart"/>
    <dgm:cxn modelId="{218258EC-4DCD-4FAA-A12C-8E7EA515C0FD}" type="presParOf" srcId="{73294909-1937-4CC0-BF97-BFD566E3D419}" destId="{CCDF1857-3262-431F-843E-27A1A0066847}" srcOrd="1" destOrd="0" presId="urn:microsoft.com/office/officeart/2009/3/layout/HorizontalOrganizationChart"/>
    <dgm:cxn modelId="{691B8504-DEE6-410D-BF88-D3ABDACAE72B}" type="presParOf" srcId="{CCDF1857-3262-431F-843E-27A1A0066847}" destId="{407F4495-8FB1-470A-B956-A75BEF15B7C4}" srcOrd="0" destOrd="0" presId="urn:microsoft.com/office/officeart/2009/3/layout/HorizontalOrganizationChart"/>
    <dgm:cxn modelId="{5D9D71C7-22AC-4832-B06D-9F2FF1067980}" type="presParOf" srcId="{407F4495-8FB1-470A-B956-A75BEF15B7C4}" destId="{0DD3DD97-4990-484D-A9E1-DC4AB237C9EC}" srcOrd="0" destOrd="0" presId="urn:microsoft.com/office/officeart/2009/3/layout/HorizontalOrganizationChart"/>
    <dgm:cxn modelId="{7D8F2877-CCB5-4B9B-B8AA-8836143138CA}" type="presParOf" srcId="{407F4495-8FB1-470A-B956-A75BEF15B7C4}" destId="{A2BA9097-579E-425D-AC01-E74970101CF2}" srcOrd="1" destOrd="0" presId="urn:microsoft.com/office/officeart/2009/3/layout/HorizontalOrganizationChart"/>
    <dgm:cxn modelId="{95803D5F-DBD2-4B27-AE22-FACF516C0C30}" type="presParOf" srcId="{CCDF1857-3262-431F-843E-27A1A0066847}" destId="{89B8F0FF-E867-482C-AF39-999C43B15750}" srcOrd="1" destOrd="0" presId="urn:microsoft.com/office/officeart/2009/3/layout/HorizontalOrganizationChart"/>
    <dgm:cxn modelId="{B6976DEC-8395-4E6C-90F7-B66CBE79DD55}" type="presParOf" srcId="{CCDF1857-3262-431F-843E-27A1A0066847}" destId="{6EC27E8D-0B5B-488A-B766-6DF1ED6AD378}" srcOrd="2" destOrd="0" presId="urn:microsoft.com/office/officeart/2009/3/layout/HorizontalOrganizationChart"/>
    <dgm:cxn modelId="{E3FC27D7-0598-4113-B586-737C79BA357B}" type="presParOf" srcId="{73294909-1937-4CC0-BF97-BFD566E3D419}" destId="{0F59F014-F680-4A4B-B5C5-1D586F95A734}" srcOrd="2" destOrd="0" presId="urn:microsoft.com/office/officeart/2009/3/layout/HorizontalOrganizationChart"/>
    <dgm:cxn modelId="{7F009447-E576-46C1-A19B-9CD9EFB1BCCC}" type="presParOf" srcId="{73294909-1937-4CC0-BF97-BFD566E3D419}" destId="{3D7F839C-6797-4CD5-BC26-6DB38F009379}" srcOrd="3" destOrd="0" presId="urn:microsoft.com/office/officeart/2009/3/layout/HorizontalOrganizationChart"/>
    <dgm:cxn modelId="{EAD2A450-E21B-4452-93F2-7A2E4BE03C0F}" type="presParOf" srcId="{3D7F839C-6797-4CD5-BC26-6DB38F009379}" destId="{EC6CBEF2-277C-4DC4-B69D-8AE6447E3767}" srcOrd="0" destOrd="0" presId="urn:microsoft.com/office/officeart/2009/3/layout/HorizontalOrganizationChart"/>
    <dgm:cxn modelId="{6DBED73B-3A3C-420F-94E3-769B3C7A339A}" type="presParOf" srcId="{EC6CBEF2-277C-4DC4-B69D-8AE6447E3767}" destId="{DD265F57-C535-4BCF-AC8D-1CDAA210EA7A}" srcOrd="0" destOrd="0" presId="urn:microsoft.com/office/officeart/2009/3/layout/HorizontalOrganizationChart"/>
    <dgm:cxn modelId="{EADDDBD6-DE49-4DDD-B4D2-1F94BEC17759}" type="presParOf" srcId="{EC6CBEF2-277C-4DC4-B69D-8AE6447E3767}" destId="{CFC07C3E-4C7C-42B3-BEF4-3559FD48EDB4}" srcOrd="1" destOrd="0" presId="urn:microsoft.com/office/officeart/2009/3/layout/HorizontalOrganizationChart"/>
    <dgm:cxn modelId="{6B50723D-1121-46E4-BF6A-C7B8CA6E209B}" type="presParOf" srcId="{3D7F839C-6797-4CD5-BC26-6DB38F009379}" destId="{6AAD1A6E-4729-44FC-92E4-12B54611F4A3}" srcOrd="1" destOrd="0" presId="urn:microsoft.com/office/officeart/2009/3/layout/HorizontalOrganizationChart"/>
    <dgm:cxn modelId="{7A7AA4DB-1C59-43F9-B494-3C090F0A6373}" type="presParOf" srcId="{3D7F839C-6797-4CD5-BC26-6DB38F009379}" destId="{97B5C315-B9F1-485C-BA59-EA890EBA76D7}" srcOrd="2" destOrd="0" presId="urn:microsoft.com/office/officeart/2009/3/layout/HorizontalOrganizationChart"/>
    <dgm:cxn modelId="{9091A469-8741-4668-9F51-35D3F1FA3624}" type="presParOf" srcId="{73294909-1937-4CC0-BF97-BFD566E3D419}" destId="{F8C27C4E-43FD-413B-BAD1-D57C09DA04EB}" srcOrd="4" destOrd="0" presId="urn:microsoft.com/office/officeart/2009/3/layout/HorizontalOrganizationChart"/>
    <dgm:cxn modelId="{2B00B490-843F-4F65-A0A0-A0665D5EB0EE}" type="presParOf" srcId="{73294909-1937-4CC0-BF97-BFD566E3D419}" destId="{0DBF0B1D-8A9B-469D-BF0A-7D34BE1FC300}" srcOrd="5" destOrd="0" presId="urn:microsoft.com/office/officeart/2009/3/layout/HorizontalOrganizationChart"/>
    <dgm:cxn modelId="{B084A44E-A388-4115-A6F5-E4CEED7D1DEB}" type="presParOf" srcId="{0DBF0B1D-8A9B-469D-BF0A-7D34BE1FC300}" destId="{665DFDB6-89DA-4EE9-BC2D-92F08F5C619F}" srcOrd="0" destOrd="0" presId="urn:microsoft.com/office/officeart/2009/3/layout/HorizontalOrganizationChart"/>
    <dgm:cxn modelId="{68F2B677-3619-423A-83FE-BE4528744F93}" type="presParOf" srcId="{665DFDB6-89DA-4EE9-BC2D-92F08F5C619F}" destId="{F2986F1E-9C98-4EC9-A61E-45E0E5FDA10C}" srcOrd="0" destOrd="0" presId="urn:microsoft.com/office/officeart/2009/3/layout/HorizontalOrganizationChart"/>
    <dgm:cxn modelId="{B680CF20-4F1C-4385-85B5-8359D02E0E2E}" type="presParOf" srcId="{665DFDB6-89DA-4EE9-BC2D-92F08F5C619F}" destId="{328B5CF8-FEAC-4F50-B389-1BE0A71781C7}" srcOrd="1" destOrd="0" presId="urn:microsoft.com/office/officeart/2009/3/layout/HorizontalOrganizationChart"/>
    <dgm:cxn modelId="{E042BFB8-AA58-4E29-BBBD-3623E2E50724}" type="presParOf" srcId="{0DBF0B1D-8A9B-469D-BF0A-7D34BE1FC300}" destId="{BB3BB73F-C102-4D2B-A684-548D55D5C5EC}" srcOrd="1" destOrd="0" presId="urn:microsoft.com/office/officeart/2009/3/layout/HorizontalOrganizationChart"/>
    <dgm:cxn modelId="{4D9126A1-7C25-4FEE-9F7F-8ED43FB7B578}" type="presParOf" srcId="{0DBF0B1D-8A9B-469D-BF0A-7D34BE1FC300}" destId="{CB3F31AE-0CF4-4B5F-915E-E3DFAAD8202B}" srcOrd="2" destOrd="0" presId="urn:microsoft.com/office/officeart/2009/3/layout/HorizontalOrganizationChart"/>
    <dgm:cxn modelId="{849D13C2-CCFC-4C21-B5F8-825D2D173594}" type="presParOf" srcId="{978A183C-8BDE-415E-82FE-F830415FDCE1}" destId="{4A5632A6-7B4A-4302-BA6A-C97B8DB8D170}" srcOrd="2" destOrd="0" presId="urn:microsoft.com/office/officeart/2009/3/layout/HorizontalOrganizationChart"/>
    <dgm:cxn modelId="{5952F213-456E-4CBE-9F41-6893BB878C3C}" type="presParOf" srcId="{4A5632A6-7B4A-4302-BA6A-C97B8DB8D170}" destId="{A1D62BE0-A93F-4F23-8380-7B28B700A916}" srcOrd="0" destOrd="0" presId="urn:microsoft.com/office/officeart/2009/3/layout/HorizontalOrganizationChart"/>
    <dgm:cxn modelId="{39BC953A-9B49-4D8E-823F-879A88766E1D}" type="presParOf" srcId="{4A5632A6-7B4A-4302-BA6A-C97B8DB8D170}" destId="{54552D42-A3BF-4AD8-8F23-40C5A94F72B6}" srcOrd="1" destOrd="0" presId="urn:microsoft.com/office/officeart/2009/3/layout/HorizontalOrganizationChart"/>
    <dgm:cxn modelId="{9DAACA9C-EA0F-4FC8-A1A1-8804CF9CA6B4}" type="presParOf" srcId="{54552D42-A3BF-4AD8-8F23-40C5A94F72B6}" destId="{C115D325-604D-4C2A-A94F-D37D475D8B92}" srcOrd="0" destOrd="0" presId="urn:microsoft.com/office/officeart/2009/3/layout/HorizontalOrganizationChart"/>
    <dgm:cxn modelId="{E87F4BEC-8857-404D-ADF9-907CC5C5FB94}" type="presParOf" srcId="{C115D325-604D-4C2A-A94F-D37D475D8B92}" destId="{EDF2E910-95AA-4491-AD75-4A86D17BBA35}" srcOrd="0" destOrd="0" presId="urn:microsoft.com/office/officeart/2009/3/layout/HorizontalOrganizationChart"/>
    <dgm:cxn modelId="{394F9E53-11B6-49D7-8E23-B43C92F660AB}" type="presParOf" srcId="{C115D325-604D-4C2A-A94F-D37D475D8B92}" destId="{23EF7679-C1D6-424F-9DFB-B0867C6F21C2}" srcOrd="1" destOrd="0" presId="urn:microsoft.com/office/officeart/2009/3/layout/HorizontalOrganizationChart"/>
    <dgm:cxn modelId="{CEF5EC04-A323-4611-9E9E-0784BF8B9166}" type="presParOf" srcId="{54552D42-A3BF-4AD8-8F23-40C5A94F72B6}" destId="{912D7517-0811-4AC3-A713-3B54B6541C65}" srcOrd="1" destOrd="0" presId="urn:microsoft.com/office/officeart/2009/3/layout/HorizontalOrganizationChart"/>
    <dgm:cxn modelId="{B859C486-E38A-4C7A-A786-0F817AEF1F0B}" type="presParOf" srcId="{54552D42-A3BF-4AD8-8F23-40C5A94F72B6}" destId="{0A8CA6B3-A3FC-417A-AE42-0693ADC269F0}"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95DFED-1F12-4ABA-A733-A67839E0A25E}">
      <dsp:nvSpPr>
        <dsp:cNvPr id="0" name=""/>
        <dsp:cNvSpPr/>
      </dsp:nvSpPr>
      <dsp:spPr>
        <a:xfrm>
          <a:off x="849706" y="1371483"/>
          <a:ext cx="8213826" cy="4244855"/>
        </a:xfrm>
        <a:prstGeom prst="rect">
          <a:avLst/>
        </a:prstGeom>
        <a:solidFill>
          <a:schemeClr val="dk1">
            <a:tint val="40000"/>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9A2D5F-2BA5-4250-9D22-6504890F4948}">
      <dsp:nvSpPr>
        <dsp:cNvPr id="0" name=""/>
        <dsp:cNvSpPr/>
      </dsp:nvSpPr>
      <dsp:spPr>
        <a:xfrm>
          <a:off x="1095176" y="1867924"/>
          <a:ext cx="3814236" cy="36314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1244600">
            <a:lnSpc>
              <a:spcPct val="90000"/>
            </a:lnSpc>
            <a:spcBef>
              <a:spcPct val="0"/>
            </a:spcBef>
            <a:spcAft>
              <a:spcPct val="35000"/>
            </a:spcAft>
            <a:buNone/>
          </a:pPr>
          <a:r>
            <a:rPr lang="es-EC" sz="2800" b="1" kern="1200" dirty="0"/>
            <a:t>Directa: </a:t>
          </a:r>
          <a:r>
            <a:rPr lang="es-EC" sz="2800" b="0" kern="1200" dirty="0"/>
            <a:t>el investigador esta en contacto personalmente con el asunto a investigar.</a:t>
          </a:r>
          <a:endParaRPr lang="es-EC" sz="2800" b="1" kern="1200" dirty="0"/>
        </a:p>
      </dsp:txBody>
      <dsp:txXfrm>
        <a:off x="1095176" y="1867924"/>
        <a:ext cx="3814236" cy="3631422"/>
      </dsp:txXfrm>
    </dsp:sp>
    <dsp:sp modelId="{D3356AC4-E28D-4475-A607-70A3927A8B3A}">
      <dsp:nvSpPr>
        <dsp:cNvPr id="0" name=""/>
        <dsp:cNvSpPr/>
      </dsp:nvSpPr>
      <dsp:spPr>
        <a:xfrm>
          <a:off x="4994384" y="1867924"/>
          <a:ext cx="3814236" cy="36314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1244600">
            <a:lnSpc>
              <a:spcPct val="90000"/>
            </a:lnSpc>
            <a:spcBef>
              <a:spcPct val="0"/>
            </a:spcBef>
            <a:spcAft>
              <a:spcPct val="35000"/>
            </a:spcAft>
            <a:buNone/>
          </a:pPr>
          <a:r>
            <a:rPr lang="es-EC" sz="2800" b="1" kern="1200" dirty="0"/>
            <a:t>Indirecta: </a:t>
          </a:r>
          <a:r>
            <a:rPr lang="es-EC" sz="2800" b="0" kern="1200" dirty="0"/>
            <a:t>El investigador entra en conocimiento del hecho a través de las observaciones realizadas anteriormente por otra persona. </a:t>
          </a:r>
        </a:p>
        <a:p>
          <a:pPr marL="0" lvl="0" indent="0" algn="l" defTabSz="1244600">
            <a:lnSpc>
              <a:spcPct val="90000"/>
            </a:lnSpc>
            <a:spcBef>
              <a:spcPct val="0"/>
            </a:spcBef>
            <a:spcAft>
              <a:spcPct val="35000"/>
            </a:spcAft>
            <a:buNone/>
          </a:pPr>
          <a:endParaRPr lang="es-EC" sz="2800" b="1" kern="1200" dirty="0"/>
        </a:p>
      </dsp:txBody>
      <dsp:txXfrm>
        <a:off x="4994384" y="1867924"/>
        <a:ext cx="3814236" cy="3631422"/>
      </dsp:txXfrm>
    </dsp:sp>
    <dsp:sp modelId="{99303D38-3D89-43F7-BDBD-F141E6C528EF}">
      <dsp:nvSpPr>
        <dsp:cNvPr id="0" name=""/>
        <dsp:cNvSpPr/>
      </dsp:nvSpPr>
      <dsp:spPr>
        <a:xfrm>
          <a:off x="0" y="521994"/>
          <a:ext cx="1605000" cy="1605000"/>
        </a:xfrm>
        <a:prstGeom prst="plus">
          <a:avLst>
            <a:gd name="adj" fmla="val 32810"/>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D62125-0D13-479C-84F1-A0448F43A794}">
      <dsp:nvSpPr>
        <dsp:cNvPr id="0" name=""/>
        <dsp:cNvSpPr/>
      </dsp:nvSpPr>
      <dsp:spPr>
        <a:xfrm>
          <a:off x="7930591" y="1099191"/>
          <a:ext cx="1510588" cy="517665"/>
        </a:xfrm>
        <a:prstGeom prst="rect">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9D5247-6BE8-4C77-A9FD-594FA3AF9109}">
      <dsp:nvSpPr>
        <dsp:cNvPr id="0" name=""/>
        <dsp:cNvSpPr/>
      </dsp:nvSpPr>
      <dsp:spPr>
        <a:xfrm flipH="1">
          <a:off x="4947650" y="1881499"/>
          <a:ext cx="18882" cy="3456738"/>
        </a:xfrm>
        <a:prstGeom prst="line">
          <a:avLst/>
        </a:prstGeom>
        <a:noFill/>
        <a:ln w="19050"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2B6E1C-C45D-4CFF-B975-332D6D0C7A5C}">
      <dsp:nvSpPr>
        <dsp:cNvPr id="0" name=""/>
        <dsp:cNvSpPr/>
      </dsp:nvSpPr>
      <dsp:spPr>
        <a:xfrm>
          <a:off x="5454329" y="1577079"/>
          <a:ext cx="331097" cy="1450523"/>
        </a:xfrm>
        <a:custGeom>
          <a:avLst/>
          <a:gdLst/>
          <a:ahLst/>
          <a:cxnLst/>
          <a:rect l="0" t="0" r="0" b="0"/>
          <a:pathLst>
            <a:path>
              <a:moveTo>
                <a:pt x="331097" y="0"/>
              </a:moveTo>
              <a:lnTo>
                <a:pt x="331097" y="1450523"/>
              </a:lnTo>
              <a:lnTo>
                <a:pt x="0" y="1450523"/>
              </a:lnTo>
            </a:path>
          </a:pathLst>
        </a:custGeom>
        <a:noFill/>
        <a:ln w="19050" cap="rnd"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F33A0E-476A-4217-A49C-54E35B97CE7A}">
      <dsp:nvSpPr>
        <dsp:cNvPr id="0" name=""/>
        <dsp:cNvSpPr/>
      </dsp:nvSpPr>
      <dsp:spPr>
        <a:xfrm>
          <a:off x="5785427" y="1577079"/>
          <a:ext cx="2378795" cy="2901047"/>
        </a:xfrm>
        <a:custGeom>
          <a:avLst/>
          <a:gdLst/>
          <a:ahLst/>
          <a:cxnLst/>
          <a:rect l="0" t="0" r="0" b="0"/>
          <a:pathLst>
            <a:path>
              <a:moveTo>
                <a:pt x="0" y="0"/>
              </a:moveTo>
              <a:lnTo>
                <a:pt x="0" y="2569949"/>
              </a:lnTo>
              <a:lnTo>
                <a:pt x="2378795" y="2569949"/>
              </a:lnTo>
              <a:lnTo>
                <a:pt x="2378795" y="2901047"/>
              </a:lnTo>
            </a:path>
          </a:pathLst>
        </a:custGeom>
        <a:noFill/>
        <a:ln w="19050" cap="rnd"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A6B9EB-C578-4AB2-9BEC-2FDCAC013D1B}">
      <dsp:nvSpPr>
        <dsp:cNvPr id="0" name=""/>
        <dsp:cNvSpPr/>
      </dsp:nvSpPr>
      <dsp:spPr>
        <a:xfrm>
          <a:off x="3877673" y="1577079"/>
          <a:ext cx="1907753" cy="2901047"/>
        </a:xfrm>
        <a:custGeom>
          <a:avLst/>
          <a:gdLst/>
          <a:ahLst/>
          <a:cxnLst/>
          <a:rect l="0" t="0" r="0" b="0"/>
          <a:pathLst>
            <a:path>
              <a:moveTo>
                <a:pt x="1907753" y="0"/>
              </a:moveTo>
              <a:lnTo>
                <a:pt x="1907753" y="2569949"/>
              </a:lnTo>
              <a:lnTo>
                <a:pt x="0" y="2569949"/>
              </a:lnTo>
              <a:lnTo>
                <a:pt x="0" y="2901047"/>
              </a:lnTo>
            </a:path>
          </a:pathLst>
        </a:custGeom>
        <a:noFill/>
        <a:ln w="19050" cap="rnd"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E705A3-2C8C-4DD3-B696-5B38F42D2428}">
      <dsp:nvSpPr>
        <dsp:cNvPr id="0" name=""/>
        <dsp:cNvSpPr/>
      </dsp:nvSpPr>
      <dsp:spPr>
        <a:xfrm>
          <a:off x="4208771" y="423"/>
          <a:ext cx="3153312" cy="1576656"/>
        </a:xfrm>
        <a:prstGeom prst="rect">
          <a:avLst/>
        </a:prstGeom>
        <a:solidFill>
          <a:schemeClr val="lt1">
            <a:hueOff val="0"/>
            <a:satOff val="0"/>
            <a:lumOff val="0"/>
            <a:alphaOff val="0"/>
          </a:schemeClr>
        </a:solidFill>
        <a:ln w="25400" cap="rnd"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C" sz="2400" b="1" kern="1200" dirty="0">
              <a:latin typeface="Times New Roman" panose="02020603050405020304" pitchFamily="18" charset="0"/>
              <a:cs typeface="Times New Roman" panose="02020603050405020304" pitchFamily="18" charset="0"/>
            </a:rPr>
            <a:t>Clasificación de encuestas</a:t>
          </a:r>
        </a:p>
      </dsp:txBody>
      <dsp:txXfrm>
        <a:off x="4208771" y="423"/>
        <a:ext cx="3153312" cy="1576656"/>
      </dsp:txXfrm>
    </dsp:sp>
    <dsp:sp modelId="{3B891911-E802-4393-B330-F806459F9404}">
      <dsp:nvSpPr>
        <dsp:cNvPr id="0" name=""/>
        <dsp:cNvSpPr/>
      </dsp:nvSpPr>
      <dsp:spPr>
        <a:xfrm>
          <a:off x="2301017" y="4478126"/>
          <a:ext cx="3153312" cy="1576656"/>
        </a:xfrm>
        <a:prstGeom prst="rect">
          <a:avLst/>
        </a:prstGeom>
        <a:solidFill>
          <a:schemeClr val="lt1">
            <a:hueOff val="0"/>
            <a:satOff val="0"/>
            <a:lumOff val="0"/>
            <a:alphaOff val="0"/>
          </a:schemeClr>
        </a:solidFill>
        <a:ln w="25400" cap="rnd"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C" sz="1800" b="1" kern="1200" dirty="0">
              <a:latin typeface="Times New Roman" panose="02020603050405020304" pitchFamily="18" charset="0"/>
              <a:cs typeface="Times New Roman" panose="02020603050405020304" pitchFamily="18" charset="0"/>
            </a:rPr>
            <a:t>Cuestionario individual</a:t>
          </a:r>
        </a:p>
        <a:p>
          <a:pPr marL="0" lvl="0" indent="0" algn="just" defTabSz="800100">
            <a:lnSpc>
              <a:spcPct val="90000"/>
            </a:lnSpc>
            <a:spcBef>
              <a:spcPct val="0"/>
            </a:spcBef>
            <a:spcAft>
              <a:spcPct val="35000"/>
            </a:spcAft>
            <a:buNone/>
          </a:pPr>
          <a:r>
            <a:rPr lang="es-EC" sz="1800" kern="1200" dirty="0">
              <a:latin typeface="Times New Roman" panose="02020603050405020304" pitchFamily="18" charset="0"/>
              <a:cs typeface="Times New Roman" panose="02020603050405020304" pitchFamily="18" charset="0"/>
            </a:rPr>
            <a:t> Es el que el encuestado contesta de forma individual por escrito y sin que intervenga para nada el encuestador.</a:t>
          </a:r>
        </a:p>
      </dsp:txBody>
      <dsp:txXfrm>
        <a:off x="2301017" y="4478126"/>
        <a:ext cx="3153312" cy="1576656"/>
      </dsp:txXfrm>
    </dsp:sp>
    <dsp:sp modelId="{A9B4EA10-1481-4E4D-8BA1-63EBD738AFD5}">
      <dsp:nvSpPr>
        <dsp:cNvPr id="0" name=""/>
        <dsp:cNvSpPr/>
      </dsp:nvSpPr>
      <dsp:spPr>
        <a:xfrm>
          <a:off x="6587567" y="4478126"/>
          <a:ext cx="3153312" cy="1576656"/>
        </a:xfrm>
        <a:prstGeom prst="rect">
          <a:avLst/>
        </a:prstGeom>
        <a:solidFill>
          <a:schemeClr val="lt1">
            <a:hueOff val="0"/>
            <a:satOff val="0"/>
            <a:lumOff val="0"/>
            <a:alphaOff val="0"/>
          </a:schemeClr>
        </a:solidFill>
        <a:ln w="25400" cap="rnd"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just" defTabSz="800100">
            <a:lnSpc>
              <a:spcPct val="90000"/>
            </a:lnSpc>
            <a:spcBef>
              <a:spcPct val="0"/>
            </a:spcBef>
            <a:spcAft>
              <a:spcPct val="35000"/>
            </a:spcAft>
            <a:buNone/>
          </a:pPr>
          <a:r>
            <a:rPr lang="es-EC" sz="1800" b="1" kern="1200" dirty="0">
              <a:latin typeface="Times New Roman" panose="02020603050405020304" pitchFamily="18" charset="0"/>
              <a:cs typeface="Times New Roman" panose="02020603050405020304" pitchFamily="18" charset="0"/>
            </a:rPr>
            <a:t>Cuestionario-lista</a:t>
          </a:r>
          <a:r>
            <a:rPr lang="es-EC" sz="1800" kern="1200" dirty="0">
              <a:latin typeface="Times New Roman" panose="02020603050405020304" pitchFamily="18" charset="0"/>
              <a:cs typeface="Times New Roman" panose="02020603050405020304" pitchFamily="18" charset="0"/>
            </a:rPr>
            <a:t> </a:t>
          </a:r>
          <a:br>
            <a:rPr lang="es-EC" sz="1800" kern="1200" dirty="0">
              <a:latin typeface="Times New Roman" panose="02020603050405020304" pitchFamily="18" charset="0"/>
              <a:cs typeface="Times New Roman" panose="02020603050405020304" pitchFamily="18" charset="0"/>
            </a:rPr>
          </a:br>
          <a:r>
            <a:rPr lang="es-EC" sz="1800" kern="1200" dirty="0">
              <a:latin typeface="Times New Roman" panose="02020603050405020304" pitchFamily="18" charset="0"/>
              <a:cs typeface="Times New Roman" panose="02020603050405020304" pitchFamily="18" charset="0"/>
            </a:rPr>
            <a:t>El cuestionario es preguntado al encuestado en una entrevista por uno de los especialistas de la investigación.</a:t>
          </a:r>
        </a:p>
      </dsp:txBody>
      <dsp:txXfrm>
        <a:off x="6587567" y="4478126"/>
        <a:ext cx="3153312" cy="1576656"/>
      </dsp:txXfrm>
    </dsp:sp>
    <dsp:sp modelId="{989644BE-764B-4213-AF4C-440A55905476}">
      <dsp:nvSpPr>
        <dsp:cNvPr id="0" name=""/>
        <dsp:cNvSpPr/>
      </dsp:nvSpPr>
      <dsp:spPr>
        <a:xfrm>
          <a:off x="2924994" y="2577325"/>
          <a:ext cx="2529334" cy="900554"/>
        </a:xfrm>
        <a:prstGeom prst="rect">
          <a:avLst/>
        </a:prstGeom>
        <a:solidFill>
          <a:schemeClr val="lt1">
            <a:hueOff val="0"/>
            <a:satOff val="0"/>
            <a:lumOff val="0"/>
            <a:alphaOff val="0"/>
          </a:schemeClr>
        </a:solidFill>
        <a:ln w="25400" cap="rnd"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C" sz="1800" kern="1200" dirty="0">
              <a:latin typeface="Times New Roman" panose="02020603050405020304" pitchFamily="18" charset="0"/>
              <a:cs typeface="Times New Roman" panose="02020603050405020304" pitchFamily="18" charset="0"/>
            </a:rPr>
            <a:t>de acuerdo a su carácter</a:t>
          </a:r>
        </a:p>
      </dsp:txBody>
      <dsp:txXfrm>
        <a:off x="2924994" y="2577325"/>
        <a:ext cx="2529334" cy="90055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859393-CB04-47BA-B934-5B4D50E6A833}">
      <dsp:nvSpPr>
        <dsp:cNvPr id="0" name=""/>
        <dsp:cNvSpPr/>
      </dsp:nvSpPr>
      <dsp:spPr>
        <a:xfrm rot="5400000">
          <a:off x="5081109" y="208051"/>
          <a:ext cx="3184109" cy="2770175"/>
        </a:xfrm>
        <a:prstGeom prst="hexagon">
          <a:avLst>
            <a:gd name="adj" fmla="val 25000"/>
            <a:gd name="vf" fmla="val 115470"/>
          </a:avLst>
        </a:prstGeom>
        <a:solidFill>
          <a:schemeClr val="lt1">
            <a:hueOff val="0"/>
            <a:satOff val="0"/>
            <a:lumOff val="0"/>
            <a:alphaOff val="0"/>
          </a:schemeClr>
        </a:solidFill>
        <a:ln w="25400" cap="rnd"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C" sz="2400" b="1" kern="1200" dirty="0">
              <a:latin typeface="Times New Roman" panose="02020603050405020304" pitchFamily="18" charset="0"/>
              <a:cs typeface="Times New Roman" panose="02020603050405020304" pitchFamily="18" charset="0"/>
            </a:rPr>
            <a:t>Tipos de preguntas que pueden plantearse</a:t>
          </a:r>
        </a:p>
      </dsp:txBody>
      <dsp:txXfrm rot="-5400000">
        <a:off x="5719762" y="497274"/>
        <a:ext cx="1906803" cy="2191729"/>
      </dsp:txXfrm>
    </dsp:sp>
    <dsp:sp modelId="{C2E4551B-0C7F-4500-8A84-F1488DC95355}">
      <dsp:nvSpPr>
        <dsp:cNvPr id="0" name=""/>
        <dsp:cNvSpPr/>
      </dsp:nvSpPr>
      <dsp:spPr>
        <a:xfrm>
          <a:off x="8142312" y="637906"/>
          <a:ext cx="3553466" cy="1910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C" sz="1800" kern="1200" dirty="0">
              <a:latin typeface="Times New Roman" panose="02020603050405020304" pitchFamily="18" charset="0"/>
              <a:cs typeface="Times New Roman" panose="02020603050405020304" pitchFamily="18" charset="0"/>
            </a:rPr>
            <a:t>Excluyentes y exhaustivas, lo que se refiere a que una pregunta no produzca dos respuestas y, simultáneamente, tenga respuesta</a:t>
          </a:r>
        </a:p>
      </dsp:txBody>
      <dsp:txXfrm>
        <a:off x="8142312" y="637906"/>
        <a:ext cx="3553466" cy="1910465"/>
      </dsp:txXfrm>
    </dsp:sp>
    <dsp:sp modelId="{F7B8E834-032C-49E0-98F3-439178C09B4F}">
      <dsp:nvSpPr>
        <dsp:cNvPr id="0" name=""/>
        <dsp:cNvSpPr/>
      </dsp:nvSpPr>
      <dsp:spPr>
        <a:xfrm rot="5400000">
          <a:off x="2089319" y="208051"/>
          <a:ext cx="3184109" cy="2770175"/>
        </a:xfrm>
        <a:prstGeom prst="hexagon">
          <a:avLst>
            <a:gd name="adj" fmla="val 25000"/>
            <a:gd name="vf" fmla="val 115470"/>
          </a:avLst>
        </a:prstGeom>
        <a:solidFill>
          <a:schemeClr val="lt1">
            <a:hueOff val="0"/>
            <a:satOff val="0"/>
            <a:lumOff val="0"/>
            <a:alphaOff val="0"/>
          </a:schemeClr>
        </a:solidFill>
        <a:ln w="25400" cap="rnd"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s-EC" sz="3600" kern="1200"/>
        </a:p>
      </dsp:txBody>
      <dsp:txXfrm rot="-5400000">
        <a:off x="2727972" y="497274"/>
        <a:ext cx="1906803" cy="2191729"/>
      </dsp:txXfrm>
    </dsp:sp>
    <dsp:sp modelId="{002BB77F-3EE5-4BDE-9348-E5AC8BE9C8F2}">
      <dsp:nvSpPr>
        <dsp:cNvPr id="0" name=""/>
        <dsp:cNvSpPr/>
      </dsp:nvSpPr>
      <dsp:spPr>
        <a:xfrm rot="5400000">
          <a:off x="3759599" y="2517927"/>
          <a:ext cx="3184109" cy="3444962"/>
        </a:xfrm>
        <a:prstGeom prst="hexagon">
          <a:avLst>
            <a:gd name="adj" fmla="val 25000"/>
            <a:gd name="vf" fmla="val 115470"/>
          </a:avLst>
        </a:prstGeom>
        <a:solidFill>
          <a:schemeClr val="lt1">
            <a:hueOff val="0"/>
            <a:satOff val="0"/>
            <a:lumOff val="0"/>
            <a:alphaOff val="0"/>
          </a:schemeClr>
        </a:solidFill>
        <a:ln w="25400" cap="rnd"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C" sz="1800" kern="1200" dirty="0">
              <a:solidFill>
                <a:schemeClr val="tx1"/>
              </a:solidFill>
              <a:latin typeface="Times New Roman" panose="02020603050405020304" pitchFamily="18" charset="0"/>
              <a:cs typeface="Times New Roman" panose="02020603050405020304" pitchFamily="18" charset="0"/>
            </a:rPr>
            <a:t>(A cada pregunta le corresponde una y sólo una respuesta.) El investigador debe seleccionar las preguntas más convenientes, de acuerdo con la naturaleza de la investigación</a:t>
          </a:r>
        </a:p>
      </dsp:txBody>
      <dsp:txXfrm rot="-5400000">
        <a:off x="4203333" y="3179038"/>
        <a:ext cx="2296642" cy="2122739"/>
      </dsp:txXfrm>
    </dsp:sp>
    <dsp:sp modelId="{12E40FED-5E19-4204-851B-C743A5CA99EE}">
      <dsp:nvSpPr>
        <dsp:cNvPr id="0" name=""/>
        <dsp:cNvSpPr/>
      </dsp:nvSpPr>
      <dsp:spPr>
        <a:xfrm>
          <a:off x="207811" y="3324989"/>
          <a:ext cx="3438838" cy="1910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r" defTabSz="800100">
            <a:lnSpc>
              <a:spcPct val="90000"/>
            </a:lnSpc>
            <a:spcBef>
              <a:spcPct val="0"/>
            </a:spcBef>
            <a:spcAft>
              <a:spcPct val="35000"/>
            </a:spcAft>
            <a:buNone/>
          </a:pPr>
          <a:r>
            <a:rPr lang="es-EC" sz="1800" kern="1200" dirty="0">
              <a:latin typeface="Times New Roman" panose="02020603050405020304" pitchFamily="18" charset="0"/>
              <a:cs typeface="Times New Roman" panose="02020603050405020304" pitchFamily="18" charset="0"/>
            </a:rPr>
            <a:t>Considerar el nivel de educación de las personas que se van a responder el cuestionario.</a:t>
          </a:r>
        </a:p>
      </dsp:txBody>
      <dsp:txXfrm>
        <a:off x="207811" y="3324989"/>
        <a:ext cx="3438838" cy="1910465"/>
      </dsp:txXfrm>
    </dsp:sp>
    <dsp:sp modelId="{80C9FAE1-122C-42CD-9A42-37F5342B8F0E}">
      <dsp:nvSpPr>
        <dsp:cNvPr id="0" name=""/>
        <dsp:cNvSpPr/>
      </dsp:nvSpPr>
      <dsp:spPr>
        <a:xfrm rot="5400000">
          <a:off x="6931478" y="2910724"/>
          <a:ext cx="3184109" cy="2770175"/>
        </a:xfrm>
        <a:prstGeom prst="hexagon">
          <a:avLst>
            <a:gd name="adj" fmla="val 25000"/>
            <a:gd name="vf" fmla="val 115470"/>
          </a:avLst>
        </a:prstGeom>
        <a:solidFill>
          <a:schemeClr val="lt1">
            <a:hueOff val="0"/>
            <a:satOff val="0"/>
            <a:lumOff val="0"/>
            <a:alphaOff val="0"/>
          </a:schemeClr>
        </a:solidFill>
        <a:ln w="25400" cap="rnd"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s-EC" sz="3600" kern="1200"/>
        </a:p>
      </dsp:txBody>
      <dsp:txXfrm rot="-5400000">
        <a:off x="7570131" y="3199947"/>
        <a:ext cx="1906803" cy="219172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64BABD-8AD6-47B7-A1B4-77385FAD82C8}">
      <dsp:nvSpPr>
        <dsp:cNvPr id="0" name=""/>
        <dsp:cNvSpPr/>
      </dsp:nvSpPr>
      <dsp:spPr>
        <a:xfrm>
          <a:off x="3167929" y="2684016"/>
          <a:ext cx="2214561" cy="197728"/>
        </a:xfrm>
        <a:custGeom>
          <a:avLst/>
          <a:gdLst/>
          <a:ahLst/>
          <a:cxnLst/>
          <a:rect l="0" t="0" r="0" b="0"/>
          <a:pathLst>
            <a:path>
              <a:moveTo>
                <a:pt x="0" y="197728"/>
              </a:moveTo>
              <a:lnTo>
                <a:pt x="2214561" y="197728"/>
              </a:lnTo>
              <a:lnTo>
                <a:pt x="2214561"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7F8402-444A-4BFC-9FCD-2377802881D2}">
      <dsp:nvSpPr>
        <dsp:cNvPr id="0" name=""/>
        <dsp:cNvSpPr/>
      </dsp:nvSpPr>
      <dsp:spPr>
        <a:xfrm>
          <a:off x="3167929" y="2881744"/>
          <a:ext cx="4429122" cy="1764605"/>
        </a:xfrm>
        <a:custGeom>
          <a:avLst/>
          <a:gdLst/>
          <a:ahLst/>
          <a:cxnLst/>
          <a:rect l="0" t="0" r="0" b="0"/>
          <a:pathLst>
            <a:path>
              <a:moveTo>
                <a:pt x="0" y="0"/>
              </a:moveTo>
              <a:lnTo>
                <a:pt x="4112756" y="0"/>
              </a:lnTo>
              <a:lnTo>
                <a:pt x="4112756" y="1764605"/>
              </a:lnTo>
              <a:lnTo>
                <a:pt x="4429122" y="1764605"/>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CE09A6-5D48-4065-928A-100A087D7544}">
      <dsp:nvSpPr>
        <dsp:cNvPr id="0" name=""/>
        <dsp:cNvSpPr/>
      </dsp:nvSpPr>
      <dsp:spPr>
        <a:xfrm>
          <a:off x="3167929" y="2836025"/>
          <a:ext cx="4419536" cy="91440"/>
        </a:xfrm>
        <a:custGeom>
          <a:avLst/>
          <a:gdLst/>
          <a:ahLst/>
          <a:cxnLst/>
          <a:rect l="0" t="0" r="0" b="0"/>
          <a:pathLst>
            <a:path>
              <a:moveTo>
                <a:pt x="0" y="45720"/>
              </a:moveTo>
              <a:lnTo>
                <a:pt x="4103170" y="45720"/>
              </a:lnTo>
              <a:lnTo>
                <a:pt x="4103170" y="108063"/>
              </a:lnTo>
              <a:lnTo>
                <a:pt x="4419536" y="108063"/>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906B76-BF96-4879-99C5-A24FCFA1EE7E}">
      <dsp:nvSpPr>
        <dsp:cNvPr id="0" name=""/>
        <dsp:cNvSpPr/>
      </dsp:nvSpPr>
      <dsp:spPr>
        <a:xfrm>
          <a:off x="3167929" y="709213"/>
          <a:ext cx="4401408" cy="2172531"/>
        </a:xfrm>
        <a:custGeom>
          <a:avLst/>
          <a:gdLst/>
          <a:ahLst/>
          <a:cxnLst/>
          <a:rect l="0" t="0" r="0" b="0"/>
          <a:pathLst>
            <a:path>
              <a:moveTo>
                <a:pt x="0" y="2172531"/>
              </a:moveTo>
              <a:lnTo>
                <a:pt x="4085042" y="2172531"/>
              </a:lnTo>
              <a:lnTo>
                <a:pt x="4085042" y="0"/>
              </a:lnTo>
              <a:lnTo>
                <a:pt x="4401408"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212A42-2FDC-48EF-86CF-122275E1023F}">
      <dsp:nvSpPr>
        <dsp:cNvPr id="0" name=""/>
        <dsp:cNvSpPr/>
      </dsp:nvSpPr>
      <dsp:spPr>
        <a:xfrm>
          <a:off x="4270" y="2399287"/>
          <a:ext cx="3163658" cy="964915"/>
        </a:xfrm>
        <a:prstGeom prst="rect">
          <a:avLst/>
        </a:prstGeom>
        <a:solidFill>
          <a:schemeClr val="lt1">
            <a:hueOff val="0"/>
            <a:satOff val="0"/>
            <a:lumOff val="0"/>
            <a:alphaOff val="0"/>
          </a:schemeClr>
        </a:solidFill>
        <a:ln w="25400"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C" sz="2000" b="1" kern="1200" dirty="0">
              <a:latin typeface="Times New Roman" panose="02020603050405020304" pitchFamily="18" charset="0"/>
              <a:cs typeface="Times New Roman" panose="02020603050405020304" pitchFamily="18" charset="0"/>
            </a:rPr>
            <a:t>Clasificación de las preguntas</a:t>
          </a:r>
        </a:p>
      </dsp:txBody>
      <dsp:txXfrm>
        <a:off x="4270" y="2399287"/>
        <a:ext cx="3163658" cy="964915"/>
      </dsp:txXfrm>
    </dsp:sp>
    <dsp:sp modelId="{7EA68993-560F-44AE-B899-56A12046705D}">
      <dsp:nvSpPr>
        <dsp:cNvPr id="0" name=""/>
        <dsp:cNvSpPr/>
      </dsp:nvSpPr>
      <dsp:spPr>
        <a:xfrm>
          <a:off x="7569338" y="0"/>
          <a:ext cx="3163658" cy="1418426"/>
        </a:xfrm>
        <a:prstGeom prst="rect">
          <a:avLst/>
        </a:prstGeom>
        <a:solidFill>
          <a:schemeClr val="lt1">
            <a:hueOff val="0"/>
            <a:satOff val="0"/>
            <a:lumOff val="0"/>
            <a:alphaOff val="0"/>
          </a:schemeClr>
        </a:solidFill>
        <a:ln w="25400"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C" sz="2000" b="1" kern="1200" dirty="0">
              <a:latin typeface="Times New Roman" panose="02020603050405020304" pitchFamily="18" charset="0"/>
              <a:cs typeface="Times New Roman" panose="02020603050405020304" pitchFamily="18" charset="0"/>
            </a:rPr>
            <a:t>Preguntas abiertas: </a:t>
          </a:r>
          <a:r>
            <a:rPr lang="es-EC" sz="2000" kern="1200" dirty="0">
              <a:latin typeface="Times New Roman" panose="02020603050405020304" pitchFamily="18" charset="0"/>
              <a:cs typeface="Times New Roman" panose="02020603050405020304" pitchFamily="18" charset="0"/>
            </a:rPr>
            <a:t>que consisten en dejar totalmente libre al sujeto observado para expresarse, según convenga.</a:t>
          </a:r>
        </a:p>
      </dsp:txBody>
      <dsp:txXfrm>
        <a:off x="7569338" y="0"/>
        <a:ext cx="3163658" cy="1418426"/>
      </dsp:txXfrm>
    </dsp:sp>
    <dsp:sp modelId="{7BCAEABA-B23C-4A7A-9908-98251914BB3E}">
      <dsp:nvSpPr>
        <dsp:cNvPr id="0" name=""/>
        <dsp:cNvSpPr/>
      </dsp:nvSpPr>
      <dsp:spPr>
        <a:xfrm>
          <a:off x="7587466" y="2284153"/>
          <a:ext cx="3070868" cy="1319869"/>
        </a:xfrm>
        <a:prstGeom prst="rect">
          <a:avLst/>
        </a:prstGeom>
        <a:solidFill>
          <a:schemeClr val="lt1">
            <a:hueOff val="0"/>
            <a:satOff val="0"/>
            <a:lumOff val="0"/>
            <a:alphaOff val="0"/>
          </a:schemeClr>
        </a:solidFill>
        <a:ln w="25400"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C" sz="2000" b="1" kern="1200" dirty="0">
              <a:latin typeface="Times New Roman" panose="02020603050405020304" pitchFamily="18" charset="0"/>
              <a:cs typeface="Times New Roman" panose="02020603050405020304" pitchFamily="18" charset="0"/>
            </a:rPr>
            <a:t>Preguntas cerradas: </a:t>
          </a:r>
          <a:r>
            <a:rPr lang="es-EC" sz="2000" kern="1200" dirty="0">
              <a:latin typeface="Times New Roman" panose="02020603050405020304" pitchFamily="18" charset="0"/>
              <a:cs typeface="Times New Roman" panose="02020603050405020304" pitchFamily="18" charset="0"/>
            </a:rPr>
            <a:t>que consiste en proporcionar al sujeto observado una serie de opciones para que escoja una como respuesta</a:t>
          </a:r>
        </a:p>
      </dsp:txBody>
      <dsp:txXfrm>
        <a:off x="7587466" y="2284153"/>
        <a:ext cx="3070868" cy="1319869"/>
      </dsp:txXfrm>
    </dsp:sp>
    <dsp:sp modelId="{09727C7C-7202-49EF-AFB5-64FE4FF83799}">
      <dsp:nvSpPr>
        <dsp:cNvPr id="0" name=""/>
        <dsp:cNvSpPr/>
      </dsp:nvSpPr>
      <dsp:spPr>
        <a:xfrm>
          <a:off x="7597052" y="3844177"/>
          <a:ext cx="3163658" cy="1604346"/>
        </a:xfrm>
        <a:prstGeom prst="rect">
          <a:avLst/>
        </a:prstGeom>
        <a:solidFill>
          <a:schemeClr val="lt1">
            <a:hueOff val="0"/>
            <a:satOff val="0"/>
            <a:lumOff val="0"/>
            <a:alphaOff val="0"/>
          </a:schemeClr>
        </a:solidFill>
        <a:ln w="25400"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C" sz="2000" b="1" kern="1200" dirty="0">
              <a:latin typeface="Times New Roman" panose="02020603050405020304" pitchFamily="18" charset="0"/>
              <a:cs typeface="Times New Roman" panose="02020603050405020304" pitchFamily="18" charset="0"/>
            </a:rPr>
            <a:t>Listas de respuestas: </a:t>
          </a:r>
          <a:r>
            <a:rPr lang="es-EC" sz="2000" kern="1200" dirty="0">
              <a:latin typeface="Times New Roman" panose="02020603050405020304" pitchFamily="18" charset="0"/>
              <a:cs typeface="Times New Roman" panose="02020603050405020304" pitchFamily="18" charset="0"/>
            </a:rPr>
            <a:t>propone al encuestado, opciones para su respuesta. El encuestado debe escoger con cuál(es) respuestas está de acuerdo.</a:t>
          </a:r>
        </a:p>
      </dsp:txBody>
      <dsp:txXfrm>
        <a:off x="7597052" y="3844177"/>
        <a:ext cx="3163658" cy="1604346"/>
      </dsp:txXfrm>
    </dsp:sp>
    <dsp:sp modelId="{A89827A2-9DC5-458E-9D01-79C9351DBA13}">
      <dsp:nvSpPr>
        <dsp:cNvPr id="0" name=""/>
        <dsp:cNvSpPr/>
      </dsp:nvSpPr>
      <dsp:spPr>
        <a:xfrm>
          <a:off x="3800661" y="1719100"/>
          <a:ext cx="3163658" cy="964915"/>
        </a:xfrm>
        <a:prstGeom prst="rect">
          <a:avLst/>
        </a:prstGeom>
        <a:solidFill>
          <a:schemeClr val="lt1">
            <a:hueOff val="0"/>
            <a:satOff val="0"/>
            <a:lumOff val="0"/>
            <a:alphaOff val="0"/>
          </a:schemeClr>
        </a:solidFill>
        <a:ln w="25400"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C" sz="2000" kern="1200" dirty="0">
              <a:latin typeface="Times New Roman" panose="02020603050405020304" pitchFamily="18" charset="0"/>
              <a:cs typeface="Times New Roman" panose="02020603050405020304" pitchFamily="18" charset="0"/>
            </a:rPr>
            <a:t>De acuerdo con su forma</a:t>
          </a:r>
        </a:p>
      </dsp:txBody>
      <dsp:txXfrm>
        <a:off x="3800661" y="1719100"/>
        <a:ext cx="3163658" cy="96491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097B09-AB59-4FD3-936E-FA8EDA069B4B}">
      <dsp:nvSpPr>
        <dsp:cNvPr id="0" name=""/>
        <dsp:cNvSpPr/>
      </dsp:nvSpPr>
      <dsp:spPr>
        <a:xfrm>
          <a:off x="2989895" y="2716295"/>
          <a:ext cx="2090104" cy="186616"/>
        </a:xfrm>
        <a:custGeom>
          <a:avLst/>
          <a:gdLst/>
          <a:ahLst/>
          <a:cxnLst/>
          <a:rect l="0" t="0" r="0" b="0"/>
          <a:pathLst>
            <a:path>
              <a:moveTo>
                <a:pt x="0" y="186616"/>
              </a:moveTo>
              <a:lnTo>
                <a:pt x="2090104" y="186616"/>
              </a:lnTo>
              <a:lnTo>
                <a:pt x="2090104"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0AD1CC-E18E-4055-87B0-50DAEF2CB9FE}">
      <dsp:nvSpPr>
        <dsp:cNvPr id="0" name=""/>
        <dsp:cNvSpPr/>
      </dsp:nvSpPr>
      <dsp:spPr>
        <a:xfrm>
          <a:off x="2989895" y="2902912"/>
          <a:ext cx="4180209" cy="1098388"/>
        </a:xfrm>
        <a:custGeom>
          <a:avLst/>
          <a:gdLst/>
          <a:ahLst/>
          <a:cxnLst/>
          <a:rect l="0" t="0" r="0" b="0"/>
          <a:pathLst>
            <a:path>
              <a:moveTo>
                <a:pt x="0" y="0"/>
              </a:moveTo>
              <a:lnTo>
                <a:pt x="3881623" y="0"/>
              </a:lnTo>
              <a:lnTo>
                <a:pt x="3881623" y="1098388"/>
              </a:lnTo>
              <a:lnTo>
                <a:pt x="4180209" y="1098388"/>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8119A0-EC88-4B60-8664-735DC9E7CACD}">
      <dsp:nvSpPr>
        <dsp:cNvPr id="0" name=""/>
        <dsp:cNvSpPr/>
      </dsp:nvSpPr>
      <dsp:spPr>
        <a:xfrm>
          <a:off x="2989895" y="1757668"/>
          <a:ext cx="4180209" cy="1145243"/>
        </a:xfrm>
        <a:custGeom>
          <a:avLst/>
          <a:gdLst/>
          <a:ahLst/>
          <a:cxnLst/>
          <a:rect l="0" t="0" r="0" b="0"/>
          <a:pathLst>
            <a:path>
              <a:moveTo>
                <a:pt x="0" y="1145243"/>
              </a:moveTo>
              <a:lnTo>
                <a:pt x="3881623" y="1145243"/>
              </a:lnTo>
              <a:lnTo>
                <a:pt x="3881623" y="0"/>
              </a:lnTo>
              <a:lnTo>
                <a:pt x="4180209"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B38CA2-8CCB-44DB-ABEA-FACEEEFBB571}">
      <dsp:nvSpPr>
        <dsp:cNvPr id="0" name=""/>
        <dsp:cNvSpPr/>
      </dsp:nvSpPr>
      <dsp:spPr>
        <a:xfrm>
          <a:off x="4030" y="2447568"/>
          <a:ext cx="2985864" cy="910688"/>
        </a:xfrm>
        <a:prstGeom prst="rect">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C" sz="1800" b="1" kern="1200" dirty="0">
              <a:latin typeface="Times New Roman" panose="02020603050405020304" pitchFamily="18" charset="0"/>
              <a:cs typeface="Times New Roman" panose="02020603050405020304" pitchFamily="18" charset="0"/>
            </a:rPr>
            <a:t>Clasificación de las preguntas</a:t>
          </a:r>
          <a:endParaRPr lang="es-EC" sz="1800" kern="1200" dirty="0">
            <a:latin typeface="Times New Roman" panose="02020603050405020304" pitchFamily="18" charset="0"/>
            <a:cs typeface="Times New Roman" panose="02020603050405020304" pitchFamily="18" charset="0"/>
          </a:endParaRPr>
        </a:p>
      </dsp:txBody>
      <dsp:txXfrm>
        <a:off x="4030" y="2447568"/>
        <a:ext cx="2985864" cy="910688"/>
      </dsp:txXfrm>
    </dsp:sp>
    <dsp:sp modelId="{5E2773CB-32D1-489A-811F-F09A44497AA5}">
      <dsp:nvSpPr>
        <dsp:cNvPr id="0" name=""/>
        <dsp:cNvSpPr/>
      </dsp:nvSpPr>
      <dsp:spPr>
        <a:xfrm>
          <a:off x="7170104" y="845896"/>
          <a:ext cx="2985864" cy="1823544"/>
        </a:xfrm>
        <a:prstGeom prst="rect">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l" defTabSz="800100">
            <a:lnSpc>
              <a:spcPct val="90000"/>
            </a:lnSpc>
            <a:spcBef>
              <a:spcPct val="0"/>
            </a:spcBef>
            <a:spcAft>
              <a:spcPct val="35000"/>
            </a:spcAft>
            <a:buNone/>
          </a:pPr>
          <a:r>
            <a:rPr lang="es-EC" sz="1800" b="1" kern="1200" dirty="0">
              <a:latin typeface="Times New Roman" panose="02020603050405020304" pitchFamily="18" charset="0"/>
              <a:cs typeface="Times New Roman" panose="02020603050405020304" pitchFamily="18" charset="0"/>
            </a:rPr>
            <a:t>Medición de actitudes:</a:t>
          </a:r>
          <a:br>
            <a:rPr lang="es-EC" sz="1800" kern="1200" dirty="0">
              <a:latin typeface="Times New Roman" panose="02020603050405020304" pitchFamily="18" charset="0"/>
              <a:cs typeface="Times New Roman" panose="02020603050405020304" pitchFamily="18" charset="0"/>
            </a:rPr>
          </a:br>
          <a:br>
            <a:rPr lang="es-EC" sz="1800" kern="1200" dirty="0">
              <a:latin typeface="Times New Roman" panose="02020603050405020304" pitchFamily="18" charset="0"/>
              <a:cs typeface="Times New Roman" panose="02020603050405020304" pitchFamily="18" charset="0"/>
            </a:rPr>
          </a:br>
          <a:r>
            <a:rPr lang="es-EC" sz="1800" kern="1200" dirty="0">
              <a:latin typeface="Times New Roman" panose="02020603050405020304" pitchFamily="18" charset="0"/>
              <a:cs typeface="Times New Roman" panose="02020603050405020304" pitchFamily="18" charset="0"/>
            </a:rPr>
            <a:t> Resulta más difícil recabar datos confiables sobre actitudes que sobre aspectos más tangibles</a:t>
          </a:r>
        </a:p>
      </dsp:txBody>
      <dsp:txXfrm>
        <a:off x="7170104" y="845896"/>
        <a:ext cx="2985864" cy="1823544"/>
      </dsp:txXfrm>
    </dsp:sp>
    <dsp:sp modelId="{E26AE653-144C-470B-BD6E-8F3F7BBBDD51}">
      <dsp:nvSpPr>
        <dsp:cNvPr id="0" name=""/>
        <dsp:cNvSpPr/>
      </dsp:nvSpPr>
      <dsp:spPr>
        <a:xfrm>
          <a:off x="7170104" y="3042674"/>
          <a:ext cx="2985864" cy="1917254"/>
        </a:xfrm>
        <a:prstGeom prst="rect">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l" defTabSz="800100">
            <a:lnSpc>
              <a:spcPct val="90000"/>
            </a:lnSpc>
            <a:spcBef>
              <a:spcPct val="0"/>
            </a:spcBef>
            <a:spcAft>
              <a:spcPct val="35000"/>
            </a:spcAft>
            <a:buNone/>
          </a:pPr>
          <a:r>
            <a:rPr lang="es-EC" sz="1800" b="1" kern="1200" dirty="0">
              <a:latin typeface="Times New Roman" panose="02020603050405020304" pitchFamily="18" charset="0"/>
              <a:cs typeface="Times New Roman" panose="02020603050405020304" pitchFamily="18" charset="0"/>
            </a:rPr>
            <a:t>Medición de intenciones:</a:t>
          </a:r>
          <a:br>
            <a:rPr lang="es-EC" sz="1800" kern="1200" dirty="0">
              <a:latin typeface="Times New Roman" panose="02020603050405020304" pitchFamily="18" charset="0"/>
              <a:cs typeface="Times New Roman" panose="02020603050405020304" pitchFamily="18" charset="0"/>
            </a:rPr>
          </a:br>
          <a:br>
            <a:rPr lang="es-EC" sz="1800" kern="1200" dirty="0">
              <a:latin typeface="Times New Roman" panose="02020603050405020304" pitchFamily="18" charset="0"/>
              <a:cs typeface="Times New Roman" panose="02020603050405020304" pitchFamily="18" charset="0"/>
            </a:rPr>
          </a:br>
          <a:r>
            <a:rPr lang="es-EC" sz="1800" kern="1200" dirty="0">
              <a:latin typeface="Times New Roman" panose="02020603050405020304" pitchFamily="18" charset="0"/>
              <a:cs typeface="Times New Roman" panose="02020603050405020304" pitchFamily="18" charset="0"/>
            </a:rPr>
            <a:t> Para averiguar acerca de intenciones en vez de opiniones, puede utilizarse una escala de tiempo.</a:t>
          </a:r>
        </a:p>
      </dsp:txBody>
      <dsp:txXfrm>
        <a:off x="7170104" y="3042674"/>
        <a:ext cx="2985864" cy="1917254"/>
      </dsp:txXfrm>
    </dsp:sp>
    <dsp:sp modelId="{B68D3667-DA7A-4F76-BEA1-4F6A8A6D37A0}">
      <dsp:nvSpPr>
        <dsp:cNvPr id="0" name=""/>
        <dsp:cNvSpPr/>
      </dsp:nvSpPr>
      <dsp:spPr>
        <a:xfrm>
          <a:off x="3587067" y="1805607"/>
          <a:ext cx="2985864" cy="910688"/>
        </a:xfrm>
        <a:prstGeom prst="rect">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C" sz="1800" kern="1200" dirty="0">
              <a:latin typeface="Times New Roman" panose="02020603050405020304" pitchFamily="18" charset="0"/>
              <a:cs typeface="Times New Roman" panose="02020603050405020304" pitchFamily="18" charset="0"/>
            </a:rPr>
            <a:t>De acuerdo con su forma</a:t>
          </a:r>
        </a:p>
      </dsp:txBody>
      <dsp:txXfrm>
        <a:off x="3587067" y="1805607"/>
        <a:ext cx="2985864" cy="91068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921D40-41AB-4148-8ED9-CA98C9D0AD14}">
      <dsp:nvSpPr>
        <dsp:cNvPr id="0" name=""/>
        <dsp:cNvSpPr/>
      </dsp:nvSpPr>
      <dsp:spPr>
        <a:xfrm>
          <a:off x="5568484" y="1952550"/>
          <a:ext cx="264279" cy="1157795"/>
        </a:xfrm>
        <a:custGeom>
          <a:avLst/>
          <a:gdLst/>
          <a:ahLst/>
          <a:cxnLst/>
          <a:rect l="0" t="0" r="0" b="0"/>
          <a:pathLst>
            <a:path>
              <a:moveTo>
                <a:pt x="264279" y="0"/>
              </a:moveTo>
              <a:lnTo>
                <a:pt x="264279" y="1157795"/>
              </a:lnTo>
              <a:lnTo>
                <a:pt x="0" y="1157795"/>
              </a:lnTo>
            </a:path>
          </a:pathLst>
        </a:custGeom>
        <a:noFill/>
        <a:ln w="19050" cap="rnd"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EE04AD-B94A-4411-B03F-ABFE0C6C45F6}">
      <dsp:nvSpPr>
        <dsp:cNvPr id="0" name=""/>
        <dsp:cNvSpPr/>
      </dsp:nvSpPr>
      <dsp:spPr>
        <a:xfrm>
          <a:off x="5832763" y="1952550"/>
          <a:ext cx="4568256" cy="2315590"/>
        </a:xfrm>
        <a:custGeom>
          <a:avLst/>
          <a:gdLst/>
          <a:ahLst/>
          <a:cxnLst/>
          <a:rect l="0" t="0" r="0" b="0"/>
          <a:pathLst>
            <a:path>
              <a:moveTo>
                <a:pt x="0" y="0"/>
              </a:moveTo>
              <a:lnTo>
                <a:pt x="0" y="2051310"/>
              </a:lnTo>
              <a:lnTo>
                <a:pt x="4568256" y="2051310"/>
              </a:lnTo>
              <a:lnTo>
                <a:pt x="4568256" y="2315590"/>
              </a:lnTo>
            </a:path>
          </a:pathLst>
        </a:custGeom>
        <a:noFill/>
        <a:ln w="19050" cap="rnd"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CD9877-218F-4F50-BC35-C9C04110E83E}">
      <dsp:nvSpPr>
        <dsp:cNvPr id="0" name=""/>
        <dsp:cNvSpPr/>
      </dsp:nvSpPr>
      <dsp:spPr>
        <a:xfrm>
          <a:off x="5832763" y="1952550"/>
          <a:ext cx="1522752" cy="2315590"/>
        </a:xfrm>
        <a:custGeom>
          <a:avLst/>
          <a:gdLst/>
          <a:ahLst/>
          <a:cxnLst/>
          <a:rect l="0" t="0" r="0" b="0"/>
          <a:pathLst>
            <a:path>
              <a:moveTo>
                <a:pt x="0" y="0"/>
              </a:moveTo>
              <a:lnTo>
                <a:pt x="0" y="2051310"/>
              </a:lnTo>
              <a:lnTo>
                <a:pt x="1522752" y="2051310"/>
              </a:lnTo>
              <a:lnTo>
                <a:pt x="1522752" y="2315590"/>
              </a:lnTo>
            </a:path>
          </a:pathLst>
        </a:custGeom>
        <a:noFill/>
        <a:ln w="19050" cap="rnd"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AE554F-D144-4D41-A06A-CD4235FBFCEC}">
      <dsp:nvSpPr>
        <dsp:cNvPr id="0" name=""/>
        <dsp:cNvSpPr/>
      </dsp:nvSpPr>
      <dsp:spPr>
        <a:xfrm>
          <a:off x="4310011" y="1952550"/>
          <a:ext cx="1522752" cy="2315590"/>
        </a:xfrm>
        <a:custGeom>
          <a:avLst/>
          <a:gdLst/>
          <a:ahLst/>
          <a:cxnLst/>
          <a:rect l="0" t="0" r="0" b="0"/>
          <a:pathLst>
            <a:path>
              <a:moveTo>
                <a:pt x="1522752" y="0"/>
              </a:moveTo>
              <a:lnTo>
                <a:pt x="1522752" y="2051310"/>
              </a:lnTo>
              <a:lnTo>
                <a:pt x="0" y="2051310"/>
              </a:lnTo>
              <a:lnTo>
                <a:pt x="0" y="2315590"/>
              </a:lnTo>
            </a:path>
          </a:pathLst>
        </a:custGeom>
        <a:noFill/>
        <a:ln w="19050" cap="rnd"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8A8A42-A62F-4DD1-B08B-4ADFF8AE4964}">
      <dsp:nvSpPr>
        <dsp:cNvPr id="0" name=""/>
        <dsp:cNvSpPr/>
      </dsp:nvSpPr>
      <dsp:spPr>
        <a:xfrm>
          <a:off x="1264507" y="1952550"/>
          <a:ext cx="4568256" cy="2315590"/>
        </a:xfrm>
        <a:custGeom>
          <a:avLst/>
          <a:gdLst/>
          <a:ahLst/>
          <a:cxnLst/>
          <a:rect l="0" t="0" r="0" b="0"/>
          <a:pathLst>
            <a:path>
              <a:moveTo>
                <a:pt x="4568256" y="0"/>
              </a:moveTo>
              <a:lnTo>
                <a:pt x="4568256" y="2051310"/>
              </a:lnTo>
              <a:lnTo>
                <a:pt x="0" y="2051310"/>
              </a:lnTo>
              <a:lnTo>
                <a:pt x="0" y="2315590"/>
              </a:lnTo>
            </a:path>
          </a:pathLst>
        </a:custGeom>
        <a:noFill/>
        <a:ln w="19050" cap="rnd"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35CFA1-2E09-486A-A304-BE804ED0FFB2}">
      <dsp:nvSpPr>
        <dsp:cNvPr id="0" name=""/>
        <dsp:cNvSpPr/>
      </dsp:nvSpPr>
      <dsp:spPr>
        <a:xfrm>
          <a:off x="4574290" y="694077"/>
          <a:ext cx="2516945" cy="1258472"/>
        </a:xfrm>
        <a:prstGeom prst="rect">
          <a:avLst/>
        </a:prstGeom>
        <a:gradFill rotWithShape="1">
          <a:gsLst>
            <a:gs pos="0">
              <a:schemeClr val="accent2">
                <a:tint val="65000"/>
                <a:lumMod val="110000"/>
              </a:schemeClr>
            </a:gs>
            <a:gs pos="88000">
              <a:schemeClr val="accent2">
                <a:tint val="90000"/>
              </a:schemeClr>
            </a:gs>
          </a:gsLst>
          <a:lin ang="5400000" scaled="0"/>
        </a:gradFill>
        <a:ln w="12700" cap="rnd" cmpd="sng" algn="ctr">
          <a:solidFill>
            <a:schemeClr val="accent2"/>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C" sz="2400" b="1" kern="1200" dirty="0">
              <a:latin typeface="Times New Roman" panose="02020603050405020304" pitchFamily="18" charset="0"/>
              <a:cs typeface="Times New Roman" panose="02020603050405020304" pitchFamily="18" charset="0"/>
            </a:rPr>
            <a:t>Clasificación de las preguntas</a:t>
          </a:r>
        </a:p>
      </dsp:txBody>
      <dsp:txXfrm>
        <a:off x="4574290" y="694077"/>
        <a:ext cx="2516945" cy="1258472"/>
      </dsp:txXfrm>
    </dsp:sp>
    <dsp:sp modelId="{D303F72F-E3D5-4A6F-B138-C0CB9B4781E7}">
      <dsp:nvSpPr>
        <dsp:cNvPr id="0" name=""/>
        <dsp:cNvSpPr/>
      </dsp:nvSpPr>
      <dsp:spPr>
        <a:xfrm>
          <a:off x="6034" y="4268140"/>
          <a:ext cx="2516945" cy="1258472"/>
        </a:xfrm>
        <a:prstGeom prst="rect">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C" sz="1800" b="1" kern="1200" dirty="0">
              <a:latin typeface="Times New Roman" panose="02020603050405020304" pitchFamily="18" charset="0"/>
              <a:cs typeface="Times New Roman" panose="02020603050405020304" pitchFamily="18" charset="0"/>
            </a:rPr>
            <a:t>Preguntas de identificación: </a:t>
          </a:r>
          <a:br>
            <a:rPr lang="es-EC" sz="1800" b="1" kern="1200" dirty="0">
              <a:latin typeface="Times New Roman" panose="02020603050405020304" pitchFamily="18" charset="0"/>
              <a:cs typeface="Times New Roman" panose="02020603050405020304" pitchFamily="18" charset="0"/>
            </a:rPr>
          </a:br>
          <a:r>
            <a:rPr lang="es-EC" sz="1800" kern="1200" dirty="0">
              <a:latin typeface="Times New Roman" panose="02020603050405020304" pitchFamily="18" charset="0"/>
              <a:cs typeface="Times New Roman" panose="02020603050405020304" pitchFamily="18" charset="0"/>
            </a:rPr>
            <a:t>edad, sexo, profesión, nacionalidad, etcétera.</a:t>
          </a:r>
        </a:p>
      </dsp:txBody>
      <dsp:txXfrm>
        <a:off x="6034" y="4268140"/>
        <a:ext cx="2516945" cy="1258472"/>
      </dsp:txXfrm>
    </dsp:sp>
    <dsp:sp modelId="{CCA41031-7CDE-444D-BC1B-09A233B832ED}">
      <dsp:nvSpPr>
        <dsp:cNvPr id="0" name=""/>
        <dsp:cNvSpPr/>
      </dsp:nvSpPr>
      <dsp:spPr>
        <a:xfrm>
          <a:off x="3051538" y="4268140"/>
          <a:ext cx="2516945" cy="1258472"/>
        </a:xfrm>
        <a:prstGeom prst="rect">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C" sz="1800" b="1" kern="1200" dirty="0">
              <a:latin typeface="Times New Roman" panose="02020603050405020304" pitchFamily="18" charset="0"/>
              <a:cs typeface="Times New Roman" panose="02020603050405020304" pitchFamily="18" charset="0"/>
            </a:rPr>
            <a:t>Preguntas de hecho: </a:t>
          </a:r>
          <a:r>
            <a:rPr lang="es-EC" sz="1800" kern="1200" dirty="0">
              <a:latin typeface="Times New Roman" panose="02020603050405020304" pitchFamily="18" charset="0"/>
              <a:cs typeface="Times New Roman" panose="02020603050405020304" pitchFamily="18" charset="0"/>
            </a:rPr>
            <a:t>referidas a acontecimientos concretos. Por ejemplo: ¿terminó la educación básica?</a:t>
          </a:r>
        </a:p>
      </dsp:txBody>
      <dsp:txXfrm>
        <a:off x="3051538" y="4268140"/>
        <a:ext cx="2516945" cy="1258472"/>
      </dsp:txXfrm>
    </dsp:sp>
    <dsp:sp modelId="{01521E68-5AAB-41A8-9063-9521606E73EC}">
      <dsp:nvSpPr>
        <dsp:cNvPr id="0" name=""/>
        <dsp:cNvSpPr/>
      </dsp:nvSpPr>
      <dsp:spPr>
        <a:xfrm>
          <a:off x="6097042" y="4268140"/>
          <a:ext cx="2516945" cy="1258472"/>
        </a:xfrm>
        <a:prstGeom prst="rect">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C" sz="1800" b="1" kern="1200" dirty="0">
              <a:latin typeface="Times New Roman" panose="02020603050405020304" pitchFamily="18" charset="0"/>
              <a:cs typeface="Times New Roman" panose="02020603050405020304" pitchFamily="18" charset="0"/>
            </a:rPr>
            <a:t>Preguntas de acción: </a:t>
          </a:r>
          <a:r>
            <a:rPr lang="es-EC" sz="1800" kern="1200" dirty="0">
              <a:latin typeface="Times New Roman" panose="02020603050405020304" pitchFamily="18" charset="0"/>
              <a:cs typeface="Times New Roman" panose="02020603050405020304" pitchFamily="18" charset="0"/>
            </a:rPr>
            <a:t>actividades de los encuestados. Por ejemplo: ¿ha tomado algún curso de capacitación?</a:t>
          </a:r>
        </a:p>
      </dsp:txBody>
      <dsp:txXfrm>
        <a:off x="6097042" y="4268140"/>
        <a:ext cx="2516945" cy="1258472"/>
      </dsp:txXfrm>
    </dsp:sp>
    <dsp:sp modelId="{116A2F5E-57C9-458C-AC5E-2A846D788930}">
      <dsp:nvSpPr>
        <dsp:cNvPr id="0" name=""/>
        <dsp:cNvSpPr/>
      </dsp:nvSpPr>
      <dsp:spPr>
        <a:xfrm>
          <a:off x="9142547" y="4268140"/>
          <a:ext cx="2516945" cy="1258472"/>
        </a:xfrm>
        <a:prstGeom prst="rect">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s-EC" sz="1700" b="1" kern="1200" dirty="0">
              <a:latin typeface="Times New Roman" panose="02020603050405020304" pitchFamily="18" charset="0"/>
              <a:cs typeface="Times New Roman" panose="02020603050405020304" pitchFamily="18" charset="0"/>
            </a:rPr>
            <a:t>Preguntas de información: </a:t>
          </a:r>
          <a:r>
            <a:rPr lang="es-EC" sz="1700" kern="1200" dirty="0">
              <a:latin typeface="Times New Roman" panose="02020603050405020304" pitchFamily="18" charset="0"/>
              <a:cs typeface="Times New Roman" panose="02020603050405020304" pitchFamily="18" charset="0"/>
            </a:rPr>
            <a:t>conocimientos del encuestado. Por ejemplo: ¿sabe qué es un hipertexto?</a:t>
          </a:r>
        </a:p>
      </dsp:txBody>
      <dsp:txXfrm>
        <a:off x="9142547" y="4268140"/>
        <a:ext cx="2516945" cy="1258472"/>
      </dsp:txXfrm>
    </dsp:sp>
    <dsp:sp modelId="{28459C4F-257E-4A7C-9B37-641D0B07F789}">
      <dsp:nvSpPr>
        <dsp:cNvPr id="0" name=""/>
        <dsp:cNvSpPr/>
      </dsp:nvSpPr>
      <dsp:spPr>
        <a:xfrm>
          <a:off x="3051538" y="2481109"/>
          <a:ext cx="2516945" cy="1258472"/>
        </a:xfrm>
        <a:prstGeom prst="rect">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C" sz="1800" kern="1200" dirty="0">
              <a:latin typeface="Times New Roman" panose="02020603050405020304" pitchFamily="18" charset="0"/>
              <a:cs typeface="Times New Roman" panose="02020603050405020304" pitchFamily="18" charset="0"/>
            </a:rPr>
            <a:t>de acuerdo con su contenido</a:t>
          </a:r>
        </a:p>
      </dsp:txBody>
      <dsp:txXfrm>
        <a:off x="3051538" y="2481109"/>
        <a:ext cx="2516945" cy="125847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49F7D9-831A-4AA7-B984-803A104F6FAC}">
      <dsp:nvSpPr>
        <dsp:cNvPr id="0" name=""/>
        <dsp:cNvSpPr/>
      </dsp:nvSpPr>
      <dsp:spPr>
        <a:xfrm>
          <a:off x="5130055" y="1510150"/>
          <a:ext cx="335563" cy="1470085"/>
        </a:xfrm>
        <a:custGeom>
          <a:avLst/>
          <a:gdLst/>
          <a:ahLst/>
          <a:cxnLst/>
          <a:rect l="0" t="0" r="0" b="0"/>
          <a:pathLst>
            <a:path>
              <a:moveTo>
                <a:pt x="335563" y="0"/>
              </a:moveTo>
              <a:lnTo>
                <a:pt x="335563" y="1470085"/>
              </a:lnTo>
              <a:lnTo>
                <a:pt x="0" y="1470085"/>
              </a:lnTo>
            </a:path>
          </a:pathLst>
        </a:custGeom>
        <a:noFill/>
        <a:ln w="19050" cap="rnd"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3FB64A-D4F6-48B6-B02A-08BE4D493639}">
      <dsp:nvSpPr>
        <dsp:cNvPr id="0" name=""/>
        <dsp:cNvSpPr/>
      </dsp:nvSpPr>
      <dsp:spPr>
        <a:xfrm>
          <a:off x="5465618" y="1510150"/>
          <a:ext cx="3866965" cy="2940171"/>
        </a:xfrm>
        <a:custGeom>
          <a:avLst/>
          <a:gdLst/>
          <a:ahLst/>
          <a:cxnLst/>
          <a:rect l="0" t="0" r="0" b="0"/>
          <a:pathLst>
            <a:path>
              <a:moveTo>
                <a:pt x="0" y="0"/>
              </a:moveTo>
              <a:lnTo>
                <a:pt x="0" y="2604608"/>
              </a:lnTo>
              <a:lnTo>
                <a:pt x="3866965" y="2604608"/>
              </a:lnTo>
              <a:lnTo>
                <a:pt x="3866965" y="2940171"/>
              </a:lnTo>
            </a:path>
          </a:pathLst>
        </a:custGeom>
        <a:noFill/>
        <a:ln w="19050" cap="rnd"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B85478-B022-4DD8-AA3B-822A90BFDD2A}">
      <dsp:nvSpPr>
        <dsp:cNvPr id="0" name=""/>
        <dsp:cNvSpPr/>
      </dsp:nvSpPr>
      <dsp:spPr>
        <a:xfrm>
          <a:off x="5419898" y="1510150"/>
          <a:ext cx="91440" cy="2940171"/>
        </a:xfrm>
        <a:custGeom>
          <a:avLst/>
          <a:gdLst/>
          <a:ahLst/>
          <a:cxnLst/>
          <a:rect l="0" t="0" r="0" b="0"/>
          <a:pathLst>
            <a:path>
              <a:moveTo>
                <a:pt x="45720" y="0"/>
              </a:moveTo>
              <a:lnTo>
                <a:pt x="45720" y="2940171"/>
              </a:lnTo>
            </a:path>
          </a:pathLst>
        </a:custGeom>
        <a:noFill/>
        <a:ln w="19050" cap="rnd"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9D88B5-22EA-4425-9888-EBA16810F7CB}">
      <dsp:nvSpPr>
        <dsp:cNvPr id="0" name=""/>
        <dsp:cNvSpPr/>
      </dsp:nvSpPr>
      <dsp:spPr>
        <a:xfrm>
          <a:off x="1598653" y="1510150"/>
          <a:ext cx="3866965" cy="2940171"/>
        </a:xfrm>
        <a:custGeom>
          <a:avLst/>
          <a:gdLst/>
          <a:ahLst/>
          <a:cxnLst/>
          <a:rect l="0" t="0" r="0" b="0"/>
          <a:pathLst>
            <a:path>
              <a:moveTo>
                <a:pt x="3866965" y="0"/>
              </a:moveTo>
              <a:lnTo>
                <a:pt x="3866965" y="2604608"/>
              </a:lnTo>
              <a:lnTo>
                <a:pt x="0" y="2604608"/>
              </a:lnTo>
              <a:lnTo>
                <a:pt x="0" y="2940171"/>
              </a:lnTo>
            </a:path>
          </a:pathLst>
        </a:custGeom>
        <a:noFill/>
        <a:ln w="19050" cap="rnd"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48F792-F7F6-498F-B6B7-34081DCB4DB1}">
      <dsp:nvSpPr>
        <dsp:cNvPr id="0" name=""/>
        <dsp:cNvSpPr/>
      </dsp:nvSpPr>
      <dsp:spPr>
        <a:xfrm>
          <a:off x="4073239" y="214013"/>
          <a:ext cx="2784758" cy="1296136"/>
        </a:xfrm>
        <a:prstGeom prst="rect">
          <a:avLst/>
        </a:prstGeom>
        <a:gradFill rotWithShape="1">
          <a:gsLst>
            <a:gs pos="0">
              <a:schemeClr val="accent2">
                <a:tint val="65000"/>
                <a:lumMod val="110000"/>
              </a:schemeClr>
            </a:gs>
            <a:gs pos="88000">
              <a:schemeClr val="accent2">
                <a:tint val="90000"/>
              </a:schemeClr>
            </a:gs>
          </a:gsLst>
          <a:lin ang="5400000" scaled="0"/>
        </a:gradFill>
        <a:ln w="12700" cap="rnd" cmpd="sng" algn="ctr">
          <a:solidFill>
            <a:schemeClr val="accent2"/>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s-EC" sz="2800" b="1" kern="1200" dirty="0">
              <a:latin typeface="Times New Roman" panose="02020603050405020304" pitchFamily="18" charset="0"/>
              <a:cs typeface="Times New Roman" panose="02020603050405020304" pitchFamily="18" charset="0"/>
            </a:rPr>
            <a:t>Clasificación de las preguntas</a:t>
          </a:r>
          <a:endParaRPr lang="es-EC" sz="2800" kern="1200" dirty="0">
            <a:latin typeface="Times New Roman" panose="02020603050405020304" pitchFamily="18" charset="0"/>
            <a:cs typeface="Times New Roman" panose="02020603050405020304" pitchFamily="18" charset="0"/>
          </a:endParaRPr>
        </a:p>
      </dsp:txBody>
      <dsp:txXfrm>
        <a:off x="4073239" y="214013"/>
        <a:ext cx="2784758" cy="1296136"/>
      </dsp:txXfrm>
    </dsp:sp>
    <dsp:sp modelId="{3468BA03-2959-46A0-A703-9AE15D1C3D5B}">
      <dsp:nvSpPr>
        <dsp:cNvPr id="0" name=""/>
        <dsp:cNvSpPr/>
      </dsp:nvSpPr>
      <dsp:spPr>
        <a:xfrm>
          <a:off x="733" y="4450321"/>
          <a:ext cx="3195838" cy="1597919"/>
        </a:xfrm>
        <a:prstGeom prst="rect">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C" sz="1800" b="1" kern="1200" dirty="0">
              <a:latin typeface="Times New Roman" panose="02020603050405020304" pitchFamily="18" charset="0"/>
              <a:cs typeface="Times New Roman" panose="02020603050405020304" pitchFamily="18" charset="0"/>
            </a:rPr>
            <a:t>Preguntas de intención: </a:t>
          </a:r>
          <a:br>
            <a:rPr lang="es-EC" sz="1800" b="1" kern="1200" dirty="0">
              <a:latin typeface="Times New Roman" panose="02020603050405020304" pitchFamily="18" charset="0"/>
              <a:cs typeface="Times New Roman" panose="02020603050405020304" pitchFamily="18" charset="0"/>
            </a:rPr>
          </a:br>
          <a:r>
            <a:rPr lang="es-EC" sz="1800" kern="1200" dirty="0">
              <a:latin typeface="Times New Roman" panose="02020603050405020304" pitchFamily="18" charset="0"/>
              <a:cs typeface="Times New Roman" panose="02020603050405020304" pitchFamily="18" charset="0"/>
            </a:rPr>
            <a:t> conocer la intención del encuestado. Por ejemplo: ¿utilizará algún programa de computación para su próxima clase?</a:t>
          </a:r>
        </a:p>
      </dsp:txBody>
      <dsp:txXfrm>
        <a:off x="733" y="4450321"/>
        <a:ext cx="3195838" cy="1597919"/>
      </dsp:txXfrm>
    </dsp:sp>
    <dsp:sp modelId="{F9CBB988-9A1B-490F-BE07-AABB4E584CCF}">
      <dsp:nvSpPr>
        <dsp:cNvPr id="0" name=""/>
        <dsp:cNvSpPr/>
      </dsp:nvSpPr>
      <dsp:spPr>
        <a:xfrm>
          <a:off x="3867699" y="4450321"/>
          <a:ext cx="3195838" cy="1597919"/>
        </a:xfrm>
        <a:prstGeom prst="rect">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C" sz="1800" b="1" kern="1200" dirty="0">
              <a:latin typeface="Times New Roman" panose="02020603050405020304" pitchFamily="18" charset="0"/>
              <a:cs typeface="Times New Roman" panose="02020603050405020304" pitchFamily="18" charset="0"/>
            </a:rPr>
            <a:t>Preguntas de opinión:</a:t>
          </a:r>
          <a:br>
            <a:rPr lang="es-EC" sz="1800" b="1" kern="1200" dirty="0">
              <a:latin typeface="Times New Roman" panose="02020603050405020304" pitchFamily="18" charset="0"/>
              <a:cs typeface="Times New Roman" panose="02020603050405020304" pitchFamily="18" charset="0"/>
            </a:rPr>
          </a:br>
          <a:r>
            <a:rPr lang="es-EC" sz="1800" kern="1200" dirty="0">
              <a:latin typeface="Times New Roman" panose="02020603050405020304" pitchFamily="18" charset="0"/>
              <a:cs typeface="Times New Roman" panose="02020603050405020304" pitchFamily="18" charset="0"/>
            </a:rPr>
            <a:t> conocer la opinión del encuestado. Por ejemplo: ¿qué carrera cursarás después del bachillerato?</a:t>
          </a:r>
        </a:p>
      </dsp:txBody>
      <dsp:txXfrm>
        <a:off x="3867699" y="4450321"/>
        <a:ext cx="3195838" cy="1597919"/>
      </dsp:txXfrm>
    </dsp:sp>
    <dsp:sp modelId="{C23B2CC9-FD8C-4953-87D7-649420C1FFD6}">
      <dsp:nvSpPr>
        <dsp:cNvPr id="0" name=""/>
        <dsp:cNvSpPr/>
      </dsp:nvSpPr>
      <dsp:spPr>
        <a:xfrm>
          <a:off x="7734664" y="4450321"/>
          <a:ext cx="3195838" cy="1597919"/>
        </a:xfrm>
        <a:prstGeom prst="rect">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pt-BR" sz="1800" b="1" kern="1200" dirty="0">
              <a:latin typeface="Times New Roman" panose="02020603050405020304" pitchFamily="18" charset="0"/>
              <a:cs typeface="Times New Roman" panose="02020603050405020304" pitchFamily="18" charset="0"/>
            </a:rPr>
            <a:t>Preguntas índices o preguntas </a:t>
          </a:r>
          <a:r>
            <a:rPr lang="pt-BR" sz="1800" b="1" kern="1200" dirty="0" err="1">
              <a:latin typeface="Times New Roman" panose="02020603050405020304" pitchFamily="18" charset="0"/>
              <a:cs typeface="Times New Roman" panose="02020603050405020304" pitchFamily="18" charset="0"/>
            </a:rPr>
            <a:t>test</a:t>
          </a:r>
          <a:endParaRPr lang="es-EC" sz="1800" b="1" kern="1200" dirty="0">
            <a:latin typeface="Times New Roman" panose="02020603050405020304" pitchFamily="18" charset="0"/>
            <a:cs typeface="Times New Roman" panose="02020603050405020304" pitchFamily="18" charset="0"/>
          </a:endParaRPr>
        </a:p>
      </dsp:txBody>
      <dsp:txXfrm>
        <a:off x="7734664" y="4450321"/>
        <a:ext cx="3195838" cy="1597919"/>
      </dsp:txXfrm>
    </dsp:sp>
    <dsp:sp modelId="{F5D6A5A3-85FC-413D-A347-1E67795E88BD}">
      <dsp:nvSpPr>
        <dsp:cNvPr id="0" name=""/>
        <dsp:cNvSpPr/>
      </dsp:nvSpPr>
      <dsp:spPr>
        <a:xfrm>
          <a:off x="2302185" y="2550747"/>
          <a:ext cx="2827870" cy="858977"/>
        </a:xfrm>
        <a:prstGeom prst="rect">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C" sz="1800" kern="1200" dirty="0">
              <a:latin typeface="Times New Roman" panose="02020603050405020304" pitchFamily="18" charset="0"/>
              <a:cs typeface="Times New Roman" panose="02020603050405020304" pitchFamily="18" charset="0"/>
            </a:rPr>
            <a:t>de acuerdo con su contenido</a:t>
          </a:r>
        </a:p>
      </dsp:txBody>
      <dsp:txXfrm>
        <a:off x="2302185" y="2550747"/>
        <a:ext cx="2827870" cy="85897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4F647E-E65E-4432-8458-E5DBBA3D4C99}">
      <dsp:nvSpPr>
        <dsp:cNvPr id="0" name=""/>
        <dsp:cNvSpPr/>
      </dsp:nvSpPr>
      <dsp:spPr>
        <a:xfrm>
          <a:off x="3977388" y="2285997"/>
          <a:ext cx="3226974" cy="1773386"/>
        </a:xfrm>
        <a:prstGeom prst="ellipse">
          <a:avLst/>
        </a:prstGeom>
        <a:gradFill rotWithShape="1">
          <a:gsLst>
            <a:gs pos="0">
              <a:schemeClr val="accent5">
                <a:tint val="65000"/>
                <a:lumMod val="110000"/>
              </a:schemeClr>
            </a:gs>
            <a:gs pos="88000">
              <a:schemeClr val="accent5">
                <a:tint val="90000"/>
              </a:schemeClr>
            </a:gs>
          </a:gsLst>
          <a:lin ang="5400000" scaled="0"/>
        </a:gradFill>
        <a:ln w="12700" cap="rnd" cmpd="sng" algn="ctr">
          <a:solidFill>
            <a:schemeClr val="accent5"/>
          </a:solidFill>
          <a:prstDash val="solid"/>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C" sz="2400" b="1" kern="1200" dirty="0">
              <a:latin typeface="Times New Roman" panose="02020603050405020304" pitchFamily="18" charset="0"/>
              <a:cs typeface="Times New Roman" panose="02020603050405020304" pitchFamily="18" charset="0"/>
            </a:rPr>
            <a:t>Clasificación de las preguntas</a:t>
          </a:r>
        </a:p>
      </dsp:txBody>
      <dsp:txXfrm>
        <a:off x="4449967" y="2545703"/>
        <a:ext cx="2281816" cy="1253974"/>
      </dsp:txXfrm>
    </dsp:sp>
    <dsp:sp modelId="{0E23ABBE-249B-42DF-9C3E-F55B840B663A}">
      <dsp:nvSpPr>
        <dsp:cNvPr id="0" name=""/>
        <dsp:cNvSpPr/>
      </dsp:nvSpPr>
      <dsp:spPr>
        <a:xfrm rot="16200000">
          <a:off x="5333942" y="2015177"/>
          <a:ext cx="513866" cy="27774"/>
        </a:xfrm>
        <a:custGeom>
          <a:avLst/>
          <a:gdLst/>
          <a:ahLst/>
          <a:cxnLst/>
          <a:rect l="0" t="0" r="0" b="0"/>
          <a:pathLst>
            <a:path>
              <a:moveTo>
                <a:pt x="0" y="13887"/>
              </a:moveTo>
              <a:lnTo>
                <a:pt x="513866" y="13887"/>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a:p>
      </dsp:txBody>
      <dsp:txXfrm>
        <a:off x="5578028" y="2016217"/>
        <a:ext cx="25693" cy="25693"/>
      </dsp:txXfrm>
    </dsp:sp>
    <dsp:sp modelId="{B6B639F5-6B93-4DCD-8FE9-A4035B6B7DB7}">
      <dsp:nvSpPr>
        <dsp:cNvPr id="0" name=""/>
        <dsp:cNvSpPr/>
      </dsp:nvSpPr>
      <dsp:spPr>
        <a:xfrm>
          <a:off x="4393021" y="25554"/>
          <a:ext cx="2395708" cy="1746576"/>
        </a:xfrm>
        <a:prstGeom prst="ellipse">
          <a:avLst/>
        </a:prstGeom>
        <a:solidFill>
          <a:schemeClr val="lt1">
            <a:hueOff val="0"/>
            <a:satOff val="0"/>
            <a:lumOff val="0"/>
            <a:alphaOff val="0"/>
          </a:schemeClr>
        </a:solidFill>
        <a:ln w="25400"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C" sz="1800" b="1" kern="1200" dirty="0">
              <a:latin typeface="Times New Roman" panose="02020603050405020304" pitchFamily="18" charset="0"/>
              <a:cs typeface="Times New Roman" panose="02020603050405020304" pitchFamily="18" charset="0"/>
            </a:rPr>
            <a:t>Preguntas filtro:¿</a:t>
          </a:r>
          <a:r>
            <a:rPr lang="es-EC" sz="1800" kern="1200" dirty="0">
              <a:latin typeface="Times New Roman" panose="02020603050405020304" pitchFamily="18" charset="0"/>
              <a:cs typeface="Times New Roman" panose="02020603050405020304" pitchFamily="18" charset="0"/>
            </a:rPr>
            <a:t>Tiene usted coche? ¿Piensa comprarse uno?</a:t>
          </a:r>
        </a:p>
      </dsp:txBody>
      <dsp:txXfrm>
        <a:off x="4743864" y="281334"/>
        <a:ext cx="1694022" cy="1235016"/>
      </dsp:txXfrm>
    </dsp:sp>
    <dsp:sp modelId="{273366B7-B458-4EC6-87BC-D9290141286E}">
      <dsp:nvSpPr>
        <dsp:cNvPr id="0" name=""/>
        <dsp:cNvSpPr/>
      </dsp:nvSpPr>
      <dsp:spPr>
        <a:xfrm rot="21568653">
          <a:off x="7204122" y="3140220"/>
          <a:ext cx="849438" cy="27774"/>
        </a:xfrm>
        <a:custGeom>
          <a:avLst/>
          <a:gdLst/>
          <a:ahLst/>
          <a:cxnLst/>
          <a:rect l="0" t="0" r="0" b="0"/>
          <a:pathLst>
            <a:path>
              <a:moveTo>
                <a:pt x="0" y="13887"/>
              </a:moveTo>
              <a:lnTo>
                <a:pt x="849438" y="13887"/>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a:p>
      </dsp:txBody>
      <dsp:txXfrm>
        <a:off x="7607606" y="3132871"/>
        <a:ext cx="42471" cy="42471"/>
      </dsp:txXfrm>
    </dsp:sp>
    <dsp:sp modelId="{DAA21E03-725C-4D71-84A2-ABB4D96055BB}">
      <dsp:nvSpPr>
        <dsp:cNvPr id="0" name=""/>
        <dsp:cNvSpPr/>
      </dsp:nvSpPr>
      <dsp:spPr>
        <a:xfrm>
          <a:off x="8053460" y="2050475"/>
          <a:ext cx="2670532" cy="2175168"/>
        </a:xfrm>
        <a:prstGeom prst="ellipse">
          <a:avLst/>
        </a:prstGeom>
        <a:solidFill>
          <a:schemeClr val="lt1">
            <a:hueOff val="0"/>
            <a:satOff val="0"/>
            <a:lumOff val="0"/>
            <a:alphaOff val="0"/>
          </a:schemeClr>
        </a:solidFill>
        <a:ln w="25400"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C" sz="1800" b="1" kern="1200" dirty="0">
              <a:latin typeface="Times New Roman" panose="02020603050405020304" pitchFamily="18" charset="0"/>
              <a:cs typeface="Times New Roman" panose="02020603050405020304" pitchFamily="18" charset="0"/>
            </a:rPr>
            <a:t>Preguntas ponderativas: </a:t>
          </a:r>
          <a:r>
            <a:rPr lang="es-EC" sz="1800" kern="1200" dirty="0">
              <a:latin typeface="Times New Roman" panose="02020603050405020304" pitchFamily="18" charset="0"/>
              <a:cs typeface="Times New Roman" panose="02020603050405020304" pitchFamily="18" charset="0"/>
            </a:rPr>
            <a:t>Son aquellas en las que el entrevistado emite un juicio de valor y sirven para determinar tendencias.</a:t>
          </a:r>
        </a:p>
      </dsp:txBody>
      <dsp:txXfrm>
        <a:off x="8444550" y="2369021"/>
        <a:ext cx="1888352" cy="1538076"/>
      </dsp:txXfrm>
    </dsp:sp>
    <dsp:sp modelId="{27CEFE71-AD1A-487B-95B0-0C503F0DC3D9}">
      <dsp:nvSpPr>
        <dsp:cNvPr id="0" name=""/>
        <dsp:cNvSpPr/>
      </dsp:nvSpPr>
      <dsp:spPr>
        <a:xfrm rot="5400000">
          <a:off x="5333942" y="4302430"/>
          <a:ext cx="513866" cy="27774"/>
        </a:xfrm>
        <a:custGeom>
          <a:avLst/>
          <a:gdLst/>
          <a:ahLst/>
          <a:cxnLst/>
          <a:rect l="0" t="0" r="0" b="0"/>
          <a:pathLst>
            <a:path>
              <a:moveTo>
                <a:pt x="0" y="13887"/>
              </a:moveTo>
              <a:lnTo>
                <a:pt x="513866" y="13887"/>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a:p>
      </dsp:txBody>
      <dsp:txXfrm>
        <a:off x="5578028" y="4303470"/>
        <a:ext cx="25693" cy="25693"/>
      </dsp:txXfrm>
    </dsp:sp>
    <dsp:sp modelId="{0935921B-DD74-4E78-A12E-401DBA52FF77}">
      <dsp:nvSpPr>
        <dsp:cNvPr id="0" name=""/>
        <dsp:cNvSpPr/>
      </dsp:nvSpPr>
      <dsp:spPr>
        <a:xfrm>
          <a:off x="4282183" y="4573251"/>
          <a:ext cx="2617384" cy="1746576"/>
        </a:xfrm>
        <a:prstGeom prst="ellipse">
          <a:avLst/>
        </a:prstGeom>
        <a:solidFill>
          <a:schemeClr val="lt1">
            <a:hueOff val="0"/>
            <a:satOff val="0"/>
            <a:lumOff val="0"/>
            <a:alphaOff val="0"/>
          </a:schemeClr>
        </a:solidFill>
        <a:ln w="25400"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C" sz="1800" b="1" kern="1200" dirty="0">
              <a:latin typeface="Times New Roman" panose="02020603050405020304" pitchFamily="18" charset="0"/>
              <a:cs typeface="Times New Roman" panose="02020603050405020304" pitchFamily="18" charset="0"/>
            </a:rPr>
            <a:t>Preguntas de evaluación. </a:t>
          </a:r>
          <a:r>
            <a:rPr lang="es-EC" sz="1800" kern="1200" dirty="0">
              <a:latin typeface="Times New Roman" panose="02020603050405020304" pitchFamily="18" charset="0"/>
              <a:cs typeface="Times New Roman" panose="02020603050405020304" pitchFamily="18" charset="0"/>
            </a:rPr>
            <a:t>Nos permiten verificar la autenticidad de otra respuesta.</a:t>
          </a:r>
        </a:p>
      </dsp:txBody>
      <dsp:txXfrm>
        <a:off x="4665490" y="4829031"/>
        <a:ext cx="1850770" cy="1235016"/>
      </dsp:txXfrm>
    </dsp:sp>
    <dsp:sp modelId="{0FDB449E-954A-4783-B0F6-4D49A060207B}">
      <dsp:nvSpPr>
        <dsp:cNvPr id="0" name=""/>
        <dsp:cNvSpPr/>
      </dsp:nvSpPr>
      <dsp:spPr>
        <a:xfrm rot="10704582">
          <a:off x="2795840" y="3219969"/>
          <a:ext cx="1183831" cy="27774"/>
        </a:xfrm>
        <a:custGeom>
          <a:avLst/>
          <a:gdLst/>
          <a:ahLst/>
          <a:cxnLst/>
          <a:rect l="0" t="0" r="0" b="0"/>
          <a:pathLst>
            <a:path>
              <a:moveTo>
                <a:pt x="0" y="13887"/>
              </a:moveTo>
              <a:lnTo>
                <a:pt x="1183831" y="13887"/>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a:p>
      </dsp:txBody>
      <dsp:txXfrm rot="10800000">
        <a:off x="3358160" y="3204260"/>
        <a:ext cx="59191" cy="59191"/>
      </dsp:txXfrm>
    </dsp:sp>
    <dsp:sp modelId="{E4336CF8-5425-4D04-9CC0-2C40981C2AD3}">
      <dsp:nvSpPr>
        <dsp:cNvPr id="0" name=""/>
        <dsp:cNvSpPr/>
      </dsp:nvSpPr>
      <dsp:spPr>
        <a:xfrm>
          <a:off x="401227" y="2410227"/>
          <a:ext cx="2395708" cy="1746576"/>
        </a:xfrm>
        <a:prstGeom prst="ellipse">
          <a:avLst/>
        </a:prstGeom>
        <a:solidFill>
          <a:schemeClr val="lt1">
            <a:hueOff val="0"/>
            <a:satOff val="0"/>
            <a:lumOff val="0"/>
            <a:alphaOff val="0"/>
          </a:schemeClr>
        </a:solidFill>
        <a:ln w="25400"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C" sz="1800" b="1" kern="1200" dirty="0">
              <a:latin typeface="Times New Roman" panose="02020603050405020304" pitchFamily="18" charset="0"/>
              <a:cs typeface="Times New Roman" panose="02020603050405020304" pitchFamily="18" charset="0"/>
            </a:rPr>
            <a:t>Preguntas trampa o de control: </a:t>
          </a:r>
          <a:r>
            <a:rPr lang="es-EC" sz="1800" kern="1200" dirty="0">
              <a:latin typeface="Times New Roman" panose="02020603050405020304" pitchFamily="18" charset="0"/>
              <a:cs typeface="Times New Roman" panose="02020603050405020304" pitchFamily="18" charset="0"/>
            </a:rPr>
            <a:t>son las que su utilizan para descubrir la intención con que se responde.</a:t>
          </a:r>
        </a:p>
      </dsp:txBody>
      <dsp:txXfrm>
        <a:off x="752070" y="2666007"/>
        <a:ext cx="1694022" cy="123501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623326-3283-4303-82DD-EAE2DE31078A}">
      <dsp:nvSpPr>
        <dsp:cNvPr id="0" name=""/>
        <dsp:cNvSpPr/>
      </dsp:nvSpPr>
      <dsp:spPr>
        <a:xfrm>
          <a:off x="4171999" y="2175836"/>
          <a:ext cx="2159525" cy="1685654"/>
        </a:xfrm>
        <a:prstGeom prst="ellipse">
          <a:avLst/>
        </a:prstGeom>
        <a:gradFill rotWithShape="1">
          <a:gsLst>
            <a:gs pos="0">
              <a:schemeClr val="accent5">
                <a:tint val="65000"/>
                <a:lumMod val="110000"/>
              </a:schemeClr>
            </a:gs>
            <a:gs pos="88000">
              <a:schemeClr val="accent5">
                <a:tint val="90000"/>
              </a:schemeClr>
            </a:gs>
          </a:gsLst>
          <a:lin ang="5400000" scaled="0"/>
        </a:gradFill>
        <a:ln w="12700" cap="rnd" cmpd="sng" algn="ctr">
          <a:solidFill>
            <a:schemeClr val="accent5"/>
          </a:solidFill>
          <a:prstDash val="solid"/>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C" sz="2000" b="1" kern="1200" dirty="0"/>
            <a:t>Clasificación de las preguntas</a:t>
          </a:r>
        </a:p>
      </dsp:txBody>
      <dsp:txXfrm>
        <a:off x="4488254" y="2422694"/>
        <a:ext cx="1527015" cy="1191938"/>
      </dsp:txXfrm>
    </dsp:sp>
    <dsp:sp modelId="{D836F6E4-EC69-4B98-BFAF-8EF4BC964E82}">
      <dsp:nvSpPr>
        <dsp:cNvPr id="0" name=""/>
        <dsp:cNvSpPr/>
      </dsp:nvSpPr>
      <dsp:spPr>
        <a:xfrm rot="16200000">
          <a:off x="4996959" y="1907277"/>
          <a:ext cx="509605" cy="27512"/>
        </a:xfrm>
        <a:custGeom>
          <a:avLst/>
          <a:gdLst/>
          <a:ahLst/>
          <a:cxnLst/>
          <a:rect l="0" t="0" r="0" b="0"/>
          <a:pathLst>
            <a:path>
              <a:moveTo>
                <a:pt x="0" y="13756"/>
              </a:moveTo>
              <a:lnTo>
                <a:pt x="509605" y="13756"/>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a:p>
      </dsp:txBody>
      <dsp:txXfrm>
        <a:off x="5239022" y="1908293"/>
        <a:ext cx="25480" cy="25480"/>
      </dsp:txXfrm>
    </dsp:sp>
    <dsp:sp modelId="{3914AEB5-BFD9-4F57-9BF6-2A12D2D444E7}">
      <dsp:nvSpPr>
        <dsp:cNvPr id="0" name=""/>
        <dsp:cNvSpPr/>
      </dsp:nvSpPr>
      <dsp:spPr>
        <a:xfrm>
          <a:off x="3313015" y="-19423"/>
          <a:ext cx="3877493" cy="1685654"/>
        </a:xfrm>
        <a:prstGeom prst="ellipse">
          <a:avLst/>
        </a:prstGeom>
        <a:solidFill>
          <a:schemeClr val="lt1">
            <a:hueOff val="0"/>
            <a:satOff val="0"/>
            <a:lumOff val="0"/>
            <a:alphaOff val="0"/>
          </a:schemeClr>
        </a:solidFill>
        <a:ln w="25400"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l" defTabSz="800100">
            <a:lnSpc>
              <a:spcPct val="90000"/>
            </a:lnSpc>
            <a:spcBef>
              <a:spcPct val="0"/>
            </a:spcBef>
            <a:spcAft>
              <a:spcPct val="35000"/>
            </a:spcAft>
            <a:buNone/>
          </a:pPr>
          <a:r>
            <a:rPr lang="es-EC" sz="1800" b="1" kern="1200" dirty="0"/>
            <a:t>Preguntas de introducción o rompehielos</a:t>
          </a:r>
          <a:r>
            <a:rPr lang="es-EC" sz="1800" kern="1200" dirty="0"/>
            <a:t>: </a:t>
          </a:r>
          <a:br>
            <a:rPr lang="es-EC" sz="1800" kern="1200" dirty="0"/>
          </a:br>
          <a:r>
            <a:rPr lang="es-EC" sz="1800" kern="1200" dirty="0"/>
            <a:t>utilizadas para comenzar el cuestionario o para enlazar un tema con otro.</a:t>
          </a:r>
        </a:p>
      </dsp:txBody>
      <dsp:txXfrm>
        <a:off x="3880861" y="227435"/>
        <a:ext cx="2741801" cy="1191938"/>
      </dsp:txXfrm>
    </dsp:sp>
    <dsp:sp modelId="{71821976-4322-4162-9A72-77F945E91CB6}">
      <dsp:nvSpPr>
        <dsp:cNvPr id="0" name=""/>
        <dsp:cNvSpPr/>
      </dsp:nvSpPr>
      <dsp:spPr>
        <a:xfrm rot="21410001">
          <a:off x="6328570" y="2936191"/>
          <a:ext cx="330461" cy="27512"/>
        </a:xfrm>
        <a:custGeom>
          <a:avLst/>
          <a:gdLst/>
          <a:ahLst/>
          <a:cxnLst/>
          <a:rect l="0" t="0" r="0" b="0"/>
          <a:pathLst>
            <a:path>
              <a:moveTo>
                <a:pt x="0" y="13756"/>
              </a:moveTo>
              <a:lnTo>
                <a:pt x="330461" y="13756"/>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a:p>
      </dsp:txBody>
      <dsp:txXfrm>
        <a:off x="6485539" y="2941686"/>
        <a:ext cx="16523" cy="16523"/>
      </dsp:txXfrm>
    </dsp:sp>
    <dsp:sp modelId="{1CD06B28-B1FA-4C3C-990C-9E93A4DE7479}">
      <dsp:nvSpPr>
        <dsp:cNvPr id="0" name=""/>
        <dsp:cNvSpPr/>
      </dsp:nvSpPr>
      <dsp:spPr>
        <a:xfrm>
          <a:off x="6643180" y="1991392"/>
          <a:ext cx="3884859" cy="1685654"/>
        </a:xfrm>
        <a:prstGeom prst="ellipse">
          <a:avLst/>
        </a:prstGeom>
        <a:solidFill>
          <a:schemeClr val="lt1">
            <a:hueOff val="0"/>
            <a:satOff val="0"/>
            <a:lumOff val="0"/>
            <a:alphaOff val="0"/>
          </a:schemeClr>
        </a:solidFill>
        <a:ln w="25400"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l" defTabSz="800100">
            <a:lnSpc>
              <a:spcPct val="90000"/>
            </a:lnSpc>
            <a:spcBef>
              <a:spcPct val="0"/>
            </a:spcBef>
            <a:spcAft>
              <a:spcPct val="35000"/>
            </a:spcAft>
            <a:buNone/>
          </a:pPr>
          <a:r>
            <a:rPr lang="es-EC" sz="1800" b="1" kern="1200" dirty="0"/>
            <a:t>Preguntas muelle, colchón o amortiguadoras</a:t>
          </a:r>
          <a:r>
            <a:rPr lang="es-EC" sz="1800" kern="1200" dirty="0"/>
            <a:t>: </a:t>
          </a:r>
          <a:br>
            <a:rPr lang="es-EC" sz="1800" kern="1200" dirty="0"/>
          </a:br>
          <a:r>
            <a:rPr lang="es-EC" sz="1800" kern="1200" dirty="0"/>
            <a:t>son preguntas sobre temas peligrosos o inconvenientes, formuladas suavemente.</a:t>
          </a:r>
        </a:p>
      </dsp:txBody>
      <dsp:txXfrm>
        <a:off x="7212104" y="2238250"/>
        <a:ext cx="2747011" cy="1191938"/>
      </dsp:txXfrm>
    </dsp:sp>
    <dsp:sp modelId="{48EBB444-B2F9-4AC0-8DFD-D6A594610E2C}">
      <dsp:nvSpPr>
        <dsp:cNvPr id="0" name=""/>
        <dsp:cNvSpPr/>
      </dsp:nvSpPr>
      <dsp:spPr>
        <a:xfrm rot="5400000">
          <a:off x="5040150" y="4059346"/>
          <a:ext cx="423224" cy="27512"/>
        </a:xfrm>
        <a:custGeom>
          <a:avLst/>
          <a:gdLst/>
          <a:ahLst/>
          <a:cxnLst/>
          <a:rect l="0" t="0" r="0" b="0"/>
          <a:pathLst>
            <a:path>
              <a:moveTo>
                <a:pt x="0" y="13756"/>
              </a:moveTo>
              <a:lnTo>
                <a:pt x="423224" y="13756"/>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a:p>
      </dsp:txBody>
      <dsp:txXfrm>
        <a:off x="5241181" y="4062522"/>
        <a:ext cx="21161" cy="21161"/>
      </dsp:txXfrm>
    </dsp:sp>
    <dsp:sp modelId="{B160EB37-E1C0-4D9C-8723-73C2E6F0947D}">
      <dsp:nvSpPr>
        <dsp:cNvPr id="0" name=""/>
        <dsp:cNvSpPr/>
      </dsp:nvSpPr>
      <dsp:spPr>
        <a:xfrm>
          <a:off x="3631671" y="4284715"/>
          <a:ext cx="3240181" cy="1858416"/>
        </a:xfrm>
        <a:prstGeom prst="ellipse">
          <a:avLst/>
        </a:prstGeom>
        <a:solidFill>
          <a:schemeClr val="lt1">
            <a:hueOff val="0"/>
            <a:satOff val="0"/>
            <a:lumOff val="0"/>
            <a:alphaOff val="0"/>
          </a:schemeClr>
        </a:solidFill>
        <a:ln w="25400"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C" sz="1800" b="1" kern="1200" dirty="0"/>
            <a:t>Preguntas en batería: </a:t>
          </a:r>
          <a:r>
            <a:rPr lang="es-EC" sz="1800" kern="1200" dirty="0"/>
            <a:t>conjunto de preguntas encadenadas unas con otras complementándose.</a:t>
          </a:r>
        </a:p>
      </dsp:txBody>
      <dsp:txXfrm>
        <a:off x="4106185" y="4556874"/>
        <a:ext cx="2291153" cy="1314098"/>
      </dsp:txXfrm>
    </dsp:sp>
    <dsp:sp modelId="{E1746AC3-F688-40EE-BFD0-817949355E02}">
      <dsp:nvSpPr>
        <dsp:cNvPr id="0" name=""/>
        <dsp:cNvSpPr/>
      </dsp:nvSpPr>
      <dsp:spPr>
        <a:xfrm rot="10725939">
          <a:off x="3699813" y="3033254"/>
          <a:ext cx="472652" cy="27512"/>
        </a:xfrm>
        <a:custGeom>
          <a:avLst/>
          <a:gdLst/>
          <a:ahLst/>
          <a:cxnLst/>
          <a:rect l="0" t="0" r="0" b="0"/>
          <a:pathLst>
            <a:path>
              <a:moveTo>
                <a:pt x="0" y="13756"/>
              </a:moveTo>
              <a:lnTo>
                <a:pt x="472652" y="13756"/>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a:p>
      </dsp:txBody>
      <dsp:txXfrm rot="10800000">
        <a:off x="3924322" y="3035194"/>
        <a:ext cx="23632" cy="23632"/>
      </dsp:txXfrm>
    </dsp:sp>
    <dsp:sp modelId="{0E5BBA6F-D2FB-480B-88A5-961014350480}">
      <dsp:nvSpPr>
        <dsp:cNvPr id="0" name=""/>
        <dsp:cNvSpPr/>
      </dsp:nvSpPr>
      <dsp:spPr>
        <a:xfrm>
          <a:off x="864923" y="1963945"/>
          <a:ext cx="2835472" cy="2237385"/>
        </a:xfrm>
        <a:prstGeom prst="ellipse">
          <a:avLst/>
        </a:prstGeom>
        <a:solidFill>
          <a:schemeClr val="lt1">
            <a:hueOff val="0"/>
            <a:satOff val="0"/>
            <a:lumOff val="0"/>
            <a:alphaOff val="0"/>
          </a:schemeClr>
        </a:solidFill>
        <a:ln w="25400"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C" sz="1800" b="1" kern="1200" dirty="0"/>
            <a:t>Preguntas embudo: </a:t>
          </a:r>
          <a:r>
            <a:rPr lang="es-EC" sz="1800" kern="1200" dirty="0"/>
            <a:t>se empieza por cuestiones generales hasta llegar a los puntos más esenciales.</a:t>
          </a:r>
        </a:p>
      </dsp:txBody>
      <dsp:txXfrm>
        <a:off x="1280168" y="2291602"/>
        <a:ext cx="2004982" cy="1582071"/>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F9FB9F-923A-49BB-B38E-B3731D70FF6B}">
      <dsp:nvSpPr>
        <dsp:cNvPr id="0" name=""/>
        <dsp:cNvSpPr/>
      </dsp:nvSpPr>
      <dsp:spPr>
        <a:xfrm>
          <a:off x="0" y="0"/>
          <a:ext cx="10460181" cy="0"/>
        </a:xfrm>
        <a:prstGeom prst="line">
          <a:avLst/>
        </a:prstGeom>
        <a:gradFill rotWithShape="0">
          <a:gsLst>
            <a:gs pos="0">
              <a:schemeClr val="accent6">
                <a:shade val="80000"/>
                <a:hueOff val="0"/>
                <a:satOff val="0"/>
                <a:lumOff val="0"/>
                <a:alphaOff val="0"/>
                <a:tint val="96000"/>
                <a:lumMod val="100000"/>
              </a:schemeClr>
            </a:gs>
            <a:gs pos="78000">
              <a:schemeClr val="accent6">
                <a:shade val="80000"/>
                <a:hueOff val="0"/>
                <a:satOff val="0"/>
                <a:lumOff val="0"/>
                <a:alphaOff val="0"/>
                <a:shade val="94000"/>
                <a:lumMod val="94000"/>
              </a:schemeClr>
            </a:gs>
          </a:gsLst>
          <a:lin ang="5400000" scaled="0"/>
        </a:gradFill>
        <a:ln w="12700" cap="rnd" cmpd="sng" algn="ctr">
          <a:solidFill>
            <a:schemeClr val="accent6">
              <a:shade val="80000"/>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7A630BB9-2145-4FCC-922C-3600A29435CE}">
      <dsp:nvSpPr>
        <dsp:cNvPr id="0" name=""/>
        <dsp:cNvSpPr/>
      </dsp:nvSpPr>
      <dsp:spPr>
        <a:xfrm>
          <a:off x="0" y="0"/>
          <a:ext cx="2092036" cy="58327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s-EC" sz="3300" kern="1200" dirty="0"/>
            <a:t>Preguntas que no deben hacerse:</a:t>
          </a:r>
        </a:p>
      </dsp:txBody>
      <dsp:txXfrm>
        <a:off x="0" y="0"/>
        <a:ext cx="2092036" cy="5832764"/>
      </dsp:txXfrm>
    </dsp:sp>
    <dsp:sp modelId="{DA093136-3E27-40EC-8DB0-F5EAA8FE65E1}">
      <dsp:nvSpPr>
        <dsp:cNvPr id="0" name=""/>
        <dsp:cNvSpPr/>
      </dsp:nvSpPr>
      <dsp:spPr>
        <a:xfrm>
          <a:off x="2248938" y="54966"/>
          <a:ext cx="8211242" cy="10993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EC" sz="1800" b="1" kern="1200" dirty="0"/>
            <a:t>Preguntas de intelectuales: </a:t>
          </a:r>
          <a:r>
            <a:rPr lang="es-EC" sz="1800" kern="1200" dirty="0"/>
            <a:t>Por ejemplo: ¿Qué aspectos particulares del actual debate positivista-interpretativo le gustaría ver reflejados en un curso de psicología del desarrollo dirigido a una audiencia de maestros?</a:t>
          </a:r>
        </a:p>
      </dsp:txBody>
      <dsp:txXfrm>
        <a:off x="2248938" y="54966"/>
        <a:ext cx="8211242" cy="1099339"/>
      </dsp:txXfrm>
    </dsp:sp>
    <dsp:sp modelId="{8B6B5E4A-BD4A-4F7C-95B1-CB60DC7A6FD2}">
      <dsp:nvSpPr>
        <dsp:cNvPr id="0" name=""/>
        <dsp:cNvSpPr/>
      </dsp:nvSpPr>
      <dsp:spPr>
        <a:xfrm>
          <a:off x="2092036" y="1154306"/>
          <a:ext cx="8368144" cy="0"/>
        </a:xfrm>
        <a:prstGeom prst="line">
          <a:avLst/>
        </a:prstGeom>
        <a:solidFill>
          <a:schemeClr val="accent6">
            <a:hueOff val="0"/>
            <a:satOff val="0"/>
            <a:lumOff val="0"/>
            <a:alphaOff val="0"/>
          </a:schemeClr>
        </a:solidFill>
        <a:ln w="19050" cap="rnd" cmpd="sng" algn="ctr">
          <a:solidFill>
            <a:schemeClr val="accent6">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4C1A3011-5701-495A-AA6D-593FBD75EE78}">
      <dsp:nvSpPr>
        <dsp:cNvPr id="0" name=""/>
        <dsp:cNvSpPr/>
      </dsp:nvSpPr>
      <dsp:spPr>
        <a:xfrm>
          <a:off x="2248938" y="1209273"/>
          <a:ext cx="8211242" cy="10993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EC" sz="1800" b="1" kern="1200" dirty="0"/>
            <a:t>Preguntas complejas</a:t>
          </a:r>
        </a:p>
      </dsp:txBody>
      <dsp:txXfrm>
        <a:off x="2248938" y="1209273"/>
        <a:ext cx="8211242" cy="1099339"/>
      </dsp:txXfrm>
    </dsp:sp>
    <dsp:sp modelId="{37FC656F-580A-4DF0-A4B5-B2BB14983CB7}">
      <dsp:nvSpPr>
        <dsp:cNvPr id="0" name=""/>
        <dsp:cNvSpPr/>
      </dsp:nvSpPr>
      <dsp:spPr>
        <a:xfrm>
          <a:off x="2092036" y="2308612"/>
          <a:ext cx="8368144" cy="0"/>
        </a:xfrm>
        <a:prstGeom prst="line">
          <a:avLst/>
        </a:prstGeom>
        <a:solidFill>
          <a:schemeClr val="accent6">
            <a:hueOff val="0"/>
            <a:satOff val="0"/>
            <a:lumOff val="0"/>
            <a:alphaOff val="0"/>
          </a:schemeClr>
        </a:solidFill>
        <a:ln w="19050" cap="rnd" cmpd="sng" algn="ctr">
          <a:solidFill>
            <a:schemeClr val="accent6">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6B14F0FB-59FF-4431-8AD8-B9DD475DFF04}">
      <dsp:nvSpPr>
        <dsp:cNvPr id="0" name=""/>
        <dsp:cNvSpPr/>
      </dsp:nvSpPr>
      <dsp:spPr>
        <a:xfrm>
          <a:off x="2248938" y="2363579"/>
          <a:ext cx="8211242" cy="10993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EC" sz="1800" b="1" kern="1200" dirty="0"/>
            <a:t>Preguntas o instrucciones irritantes: </a:t>
          </a:r>
          <a:r>
            <a:rPr lang="es-EC" sz="1800" kern="1200" dirty="0"/>
            <a:t>Por ejemplo: ¿Ha asistido alguna vez en tiempo de servicio a un curso de cualquier clase durante su carrera entera de maestro?. Si tiene mas de 40 años y nunca ha asistido a un curso, ponga una marca en la casilla rotulada NUNCA y otra en la casilla rotulada VIEJO.</a:t>
          </a:r>
        </a:p>
      </dsp:txBody>
      <dsp:txXfrm>
        <a:off x="2248938" y="2363579"/>
        <a:ext cx="8211242" cy="1099339"/>
      </dsp:txXfrm>
    </dsp:sp>
    <dsp:sp modelId="{0E0D5DCD-078E-4804-BB3E-3CAF5F4FBD6F}">
      <dsp:nvSpPr>
        <dsp:cNvPr id="0" name=""/>
        <dsp:cNvSpPr/>
      </dsp:nvSpPr>
      <dsp:spPr>
        <a:xfrm>
          <a:off x="2092036" y="3462918"/>
          <a:ext cx="8368144" cy="0"/>
        </a:xfrm>
        <a:prstGeom prst="line">
          <a:avLst/>
        </a:prstGeom>
        <a:solidFill>
          <a:schemeClr val="accent6">
            <a:hueOff val="0"/>
            <a:satOff val="0"/>
            <a:lumOff val="0"/>
            <a:alphaOff val="0"/>
          </a:schemeClr>
        </a:solidFill>
        <a:ln w="19050" cap="rnd" cmpd="sng" algn="ctr">
          <a:solidFill>
            <a:schemeClr val="accent6">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53A88869-B888-4FE4-9297-A87A0CFBA6F6}">
      <dsp:nvSpPr>
        <dsp:cNvPr id="0" name=""/>
        <dsp:cNvSpPr/>
      </dsp:nvSpPr>
      <dsp:spPr>
        <a:xfrm>
          <a:off x="2248938" y="3517885"/>
          <a:ext cx="8211242" cy="10993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EC" sz="1800" b="1" kern="1200" dirty="0"/>
            <a:t>Preguntas que emplean negaciones: </a:t>
          </a:r>
          <a:r>
            <a:rPr lang="es-EC" sz="1800" kern="1200" dirty="0"/>
            <a:t>Por ejemplo: ¿Cuál es su sincera opinión sobre que ningún maestro debería dejar de realizar cursos de perfeccionamiento durante su ejercicio profesional?</a:t>
          </a:r>
        </a:p>
      </dsp:txBody>
      <dsp:txXfrm>
        <a:off x="2248938" y="3517885"/>
        <a:ext cx="8211242" cy="1099339"/>
      </dsp:txXfrm>
    </dsp:sp>
    <dsp:sp modelId="{177952FC-634B-43C6-AB1A-33D951FAFF3D}">
      <dsp:nvSpPr>
        <dsp:cNvPr id="0" name=""/>
        <dsp:cNvSpPr/>
      </dsp:nvSpPr>
      <dsp:spPr>
        <a:xfrm>
          <a:off x="2092036" y="4617225"/>
          <a:ext cx="8368144" cy="0"/>
        </a:xfrm>
        <a:prstGeom prst="line">
          <a:avLst/>
        </a:prstGeom>
        <a:solidFill>
          <a:schemeClr val="accent6">
            <a:hueOff val="0"/>
            <a:satOff val="0"/>
            <a:lumOff val="0"/>
            <a:alphaOff val="0"/>
          </a:schemeClr>
        </a:solidFill>
        <a:ln w="19050" cap="rnd" cmpd="sng" algn="ctr">
          <a:solidFill>
            <a:schemeClr val="accent6">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C0FBD5EF-4B33-404E-B5F8-DE17D6D95037}">
      <dsp:nvSpPr>
        <dsp:cNvPr id="0" name=""/>
        <dsp:cNvSpPr/>
      </dsp:nvSpPr>
      <dsp:spPr>
        <a:xfrm>
          <a:off x="2248938" y="4672192"/>
          <a:ext cx="8211242" cy="10993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EC" sz="1800" b="1" kern="1200" dirty="0"/>
            <a:t>Preguntas demasiado abiertas: </a:t>
          </a:r>
          <a:r>
            <a:rPr lang="es-EC" sz="1800" kern="1200" dirty="0"/>
            <a:t>Por ejemplo: Use las pág. 5,6 y 7 respectivamente para responder a cada una de las cuestiones a cerca de sus actitudes respecto a los cursos de perfeccionamiento en general y a sus opiniones a cerca de su valor en la vida profesional del maestro</a:t>
          </a:r>
          <a:r>
            <a:rPr lang="es-EC" sz="1700" kern="1200" dirty="0"/>
            <a:t>.</a:t>
          </a:r>
        </a:p>
      </dsp:txBody>
      <dsp:txXfrm>
        <a:off x="2248938" y="4672192"/>
        <a:ext cx="8211242" cy="1099339"/>
      </dsp:txXfrm>
    </dsp:sp>
    <dsp:sp modelId="{EAD37FF7-E4D6-418E-9E80-B942C6F734B1}">
      <dsp:nvSpPr>
        <dsp:cNvPr id="0" name=""/>
        <dsp:cNvSpPr/>
      </dsp:nvSpPr>
      <dsp:spPr>
        <a:xfrm>
          <a:off x="2092036" y="5771531"/>
          <a:ext cx="8368144" cy="0"/>
        </a:xfrm>
        <a:prstGeom prst="line">
          <a:avLst/>
        </a:prstGeom>
        <a:solidFill>
          <a:schemeClr val="accent6">
            <a:hueOff val="0"/>
            <a:satOff val="0"/>
            <a:lumOff val="0"/>
            <a:alphaOff val="0"/>
          </a:schemeClr>
        </a:solidFill>
        <a:ln w="19050" cap="rnd" cmpd="sng" algn="ctr">
          <a:solidFill>
            <a:schemeClr val="accent6">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5617BA-69A9-4419-9408-8BB8DD2E0AFA}">
      <dsp:nvSpPr>
        <dsp:cNvPr id="0" name=""/>
        <dsp:cNvSpPr/>
      </dsp:nvSpPr>
      <dsp:spPr>
        <a:xfrm>
          <a:off x="0" y="594649"/>
          <a:ext cx="10418619" cy="932400"/>
        </a:xfrm>
        <a:prstGeom prst="rect">
          <a:avLst/>
        </a:prstGeom>
        <a:solidFill>
          <a:schemeClr val="accent2">
            <a:alpha val="90000"/>
            <a:tint val="4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F78D1D7-B9F8-4BC5-A00C-54F198C4F10D}">
      <dsp:nvSpPr>
        <dsp:cNvPr id="0" name=""/>
        <dsp:cNvSpPr/>
      </dsp:nvSpPr>
      <dsp:spPr>
        <a:xfrm>
          <a:off x="520930" y="48529"/>
          <a:ext cx="7293033" cy="1092240"/>
        </a:xfrm>
        <a:prstGeom prst="roundRect">
          <a:avLst/>
        </a:prstGeom>
        <a:solidFill>
          <a:schemeClr val="lt1">
            <a:hueOff val="0"/>
            <a:satOff val="0"/>
            <a:lumOff val="0"/>
            <a:alphaOff val="0"/>
          </a:schemeClr>
        </a:solidFill>
        <a:ln w="25400" cap="rnd"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75659" tIns="0" rIns="275659" bIns="0" numCol="1" spcCol="1270" anchor="ctr" anchorCtr="0">
          <a:noAutofit/>
        </a:bodyPr>
        <a:lstStyle/>
        <a:p>
          <a:pPr marL="0" lvl="0" indent="0" algn="l" defTabSz="711200">
            <a:lnSpc>
              <a:spcPct val="90000"/>
            </a:lnSpc>
            <a:spcBef>
              <a:spcPct val="0"/>
            </a:spcBef>
            <a:spcAft>
              <a:spcPct val="35000"/>
            </a:spcAft>
            <a:buNone/>
          </a:pPr>
          <a:r>
            <a:rPr lang="es-EC" sz="1600" b="1" kern="1200" dirty="0"/>
            <a:t>En la elaboración o construcción del instrumento:</a:t>
          </a:r>
          <a:br>
            <a:rPr lang="es-EC" sz="1600" kern="1200" dirty="0"/>
          </a:br>
          <a:r>
            <a:rPr lang="es-EC" sz="1600" kern="1200" dirty="0"/>
            <a:t> Hay que determinar los reactivos de acuerdo a lo que se necesita observar.</a:t>
          </a:r>
          <a:br>
            <a:rPr lang="es-EC" sz="1600" kern="1200" dirty="0"/>
          </a:br>
          <a:r>
            <a:rPr lang="es-EC" sz="1600" kern="1200" dirty="0"/>
            <a:t> Hay que determinar el orden de los reactivos de acuerdo a los aspectos que se mencionan más adelante.</a:t>
          </a:r>
        </a:p>
      </dsp:txBody>
      <dsp:txXfrm>
        <a:off x="574249" y="101848"/>
        <a:ext cx="7186395" cy="985602"/>
      </dsp:txXfrm>
    </dsp:sp>
    <dsp:sp modelId="{2B95F296-2814-49BD-8816-58DEA0A7C384}">
      <dsp:nvSpPr>
        <dsp:cNvPr id="0" name=""/>
        <dsp:cNvSpPr/>
      </dsp:nvSpPr>
      <dsp:spPr>
        <a:xfrm>
          <a:off x="0" y="2272969"/>
          <a:ext cx="10418619" cy="932400"/>
        </a:xfrm>
        <a:prstGeom prst="rect">
          <a:avLst/>
        </a:prstGeom>
        <a:solidFill>
          <a:schemeClr val="accent2">
            <a:alpha val="90000"/>
            <a:tint val="4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327913-1980-4844-8310-D319B50C198C}">
      <dsp:nvSpPr>
        <dsp:cNvPr id="0" name=""/>
        <dsp:cNvSpPr/>
      </dsp:nvSpPr>
      <dsp:spPr>
        <a:xfrm>
          <a:off x="520930" y="1726849"/>
          <a:ext cx="7293033" cy="1092240"/>
        </a:xfrm>
        <a:prstGeom prst="roundRect">
          <a:avLst/>
        </a:prstGeom>
        <a:solidFill>
          <a:schemeClr val="lt1">
            <a:hueOff val="0"/>
            <a:satOff val="0"/>
            <a:lumOff val="0"/>
            <a:alphaOff val="0"/>
          </a:schemeClr>
        </a:solidFill>
        <a:ln w="25400" cap="rnd"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75659" tIns="0" rIns="275659" bIns="0" numCol="1" spcCol="1270" anchor="ctr" anchorCtr="0">
          <a:noAutofit/>
        </a:bodyPr>
        <a:lstStyle/>
        <a:p>
          <a:pPr marL="0" lvl="0" indent="0" algn="l" defTabSz="711200">
            <a:lnSpc>
              <a:spcPct val="90000"/>
            </a:lnSpc>
            <a:spcBef>
              <a:spcPct val="0"/>
            </a:spcBef>
            <a:spcAft>
              <a:spcPct val="35000"/>
            </a:spcAft>
            <a:buNone/>
          </a:pPr>
          <a:r>
            <a:rPr lang="es-EC" sz="1600" b="1" kern="1200" dirty="0"/>
            <a:t>Respecto al orden de los reactivos:</a:t>
          </a:r>
          <a:br>
            <a:rPr lang="es-EC" sz="1600" kern="1200" dirty="0"/>
          </a:br>
          <a:r>
            <a:rPr lang="es-EC" sz="1600" kern="1200" dirty="0"/>
            <a:t>Es conveniente situar los reactivos que sean más difíciles de ser contestado honestamente al final, de esta manera no se desanimará de antemano el entrevistado.</a:t>
          </a:r>
        </a:p>
      </dsp:txBody>
      <dsp:txXfrm>
        <a:off x="574249" y="1780168"/>
        <a:ext cx="7186395" cy="985602"/>
      </dsp:txXfrm>
    </dsp:sp>
    <dsp:sp modelId="{CA896AA6-9616-4E36-9200-C9BB019C23D3}">
      <dsp:nvSpPr>
        <dsp:cNvPr id="0" name=""/>
        <dsp:cNvSpPr/>
      </dsp:nvSpPr>
      <dsp:spPr>
        <a:xfrm>
          <a:off x="0" y="3951289"/>
          <a:ext cx="10418619" cy="932400"/>
        </a:xfrm>
        <a:prstGeom prst="rect">
          <a:avLst/>
        </a:prstGeom>
        <a:solidFill>
          <a:schemeClr val="accent2">
            <a:alpha val="90000"/>
            <a:tint val="4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860A19-5F75-4E42-976B-A46FBABEF81C}">
      <dsp:nvSpPr>
        <dsp:cNvPr id="0" name=""/>
        <dsp:cNvSpPr/>
      </dsp:nvSpPr>
      <dsp:spPr>
        <a:xfrm>
          <a:off x="520930" y="3405169"/>
          <a:ext cx="7293033" cy="1092240"/>
        </a:xfrm>
        <a:prstGeom prst="roundRect">
          <a:avLst/>
        </a:prstGeom>
        <a:solidFill>
          <a:schemeClr val="lt1">
            <a:hueOff val="0"/>
            <a:satOff val="0"/>
            <a:lumOff val="0"/>
            <a:alphaOff val="0"/>
          </a:schemeClr>
        </a:solidFill>
        <a:ln w="25400" cap="rnd"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75659" tIns="0" rIns="275659" bIns="0" numCol="1" spcCol="1270" anchor="ctr" anchorCtr="0">
          <a:noAutofit/>
        </a:bodyPr>
        <a:lstStyle/>
        <a:p>
          <a:pPr marL="0" lvl="0" indent="0" algn="l" defTabSz="711200">
            <a:lnSpc>
              <a:spcPct val="90000"/>
            </a:lnSpc>
            <a:spcBef>
              <a:spcPct val="0"/>
            </a:spcBef>
            <a:spcAft>
              <a:spcPct val="35000"/>
            </a:spcAft>
            <a:buNone/>
          </a:pPr>
          <a:r>
            <a:rPr lang="es-EC" sz="1600" b="1" kern="1200" dirty="0"/>
            <a:t>Respecto a la redacción de los reactivos:</a:t>
          </a:r>
          <a:br>
            <a:rPr lang="es-EC" sz="1600" kern="1200" dirty="0"/>
          </a:br>
          <a:r>
            <a:rPr lang="es-EC" sz="1600" kern="1200" dirty="0"/>
            <a:t>La redacción, y el vocabulario, debe estar acorde a la persona observada, tomando en cuenta su edad, nivel cultural, nivel escolar, nivel socio-económico, etcétera.</a:t>
          </a:r>
          <a:br>
            <a:rPr lang="es-EC" sz="1600" kern="1200" dirty="0"/>
          </a:br>
          <a:r>
            <a:rPr lang="es-EC" sz="1600" kern="1200" dirty="0"/>
            <a:t>Cada reactivo debe contener una y sólo una pregunta.</a:t>
          </a:r>
        </a:p>
      </dsp:txBody>
      <dsp:txXfrm>
        <a:off x="574249" y="3458488"/>
        <a:ext cx="7186395" cy="9856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95DFED-1F12-4ABA-A733-A67839E0A25E}">
      <dsp:nvSpPr>
        <dsp:cNvPr id="0" name=""/>
        <dsp:cNvSpPr/>
      </dsp:nvSpPr>
      <dsp:spPr>
        <a:xfrm>
          <a:off x="849706" y="1371483"/>
          <a:ext cx="8213826" cy="4244855"/>
        </a:xfrm>
        <a:prstGeom prst="rect">
          <a:avLst/>
        </a:prstGeom>
        <a:solidFill>
          <a:schemeClr val="dk1">
            <a:tint val="40000"/>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9A2D5F-2BA5-4250-9D22-6504890F4948}">
      <dsp:nvSpPr>
        <dsp:cNvPr id="0" name=""/>
        <dsp:cNvSpPr/>
      </dsp:nvSpPr>
      <dsp:spPr>
        <a:xfrm>
          <a:off x="1095176" y="1867924"/>
          <a:ext cx="3814236" cy="36314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1422400">
            <a:lnSpc>
              <a:spcPct val="90000"/>
            </a:lnSpc>
            <a:spcBef>
              <a:spcPct val="0"/>
            </a:spcBef>
            <a:spcAft>
              <a:spcPct val="35000"/>
            </a:spcAft>
            <a:buNone/>
          </a:pPr>
          <a:r>
            <a:rPr lang="es-EC" sz="3200" b="1" kern="1200" dirty="0"/>
            <a:t>Participante: </a:t>
          </a:r>
          <a:r>
            <a:rPr lang="es-EC" sz="3200" b="0" kern="1200" dirty="0"/>
            <a:t>Para obtener los datos el investigador se incluye en el grupo.</a:t>
          </a:r>
        </a:p>
        <a:p>
          <a:pPr marL="0" lvl="0" indent="0" algn="l" defTabSz="1422400">
            <a:lnSpc>
              <a:spcPct val="90000"/>
            </a:lnSpc>
            <a:spcBef>
              <a:spcPct val="0"/>
            </a:spcBef>
            <a:spcAft>
              <a:spcPct val="35000"/>
            </a:spcAft>
            <a:buNone/>
          </a:pPr>
          <a:r>
            <a:rPr lang="es-EC" sz="3200" b="0" kern="1200" dirty="0"/>
            <a:t>Desde adentro</a:t>
          </a:r>
        </a:p>
        <a:p>
          <a:pPr marL="0" lvl="0" indent="0" algn="l" defTabSz="1422400">
            <a:lnSpc>
              <a:spcPct val="90000"/>
            </a:lnSpc>
            <a:spcBef>
              <a:spcPct val="0"/>
            </a:spcBef>
            <a:spcAft>
              <a:spcPct val="35000"/>
            </a:spcAft>
            <a:buNone/>
          </a:pPr>
          <a:endParaRPr lang="es-EC" sz="3200" b="0" kern="1200" dirty="0"/>
        </a:p>
        <a:p>
          <a:pPr marL="0" lvl="0" indent="0" algn="l" defTabSz="1422400">
            <a:lnSpc>
              <a:spcPct val="90000"/>
            </a:lnSpc>
            <a:spcBef>
              <a:spcPct val="0"/>
            </a:spcBef>
            <a:spcAft>
              <a:spcPct val="35000"/>
            </a:spcAft>
            <a:buNone/>
          </a:pPr>
          <a:endParaRPr lang="es-EC" sz="3200" b="1" kern="1200" dirty="0"/>
        </a:p>
      </dsp:txBody>
      <dsp:txXfrm>
        <a:off x="1095176" y="1867924"/>
        <a:ext cx="3814236" cy="3631422"/>
      </dsp:txXfrm>
    </dsp:sp>
    <dsp:sp modelId="{D3356AC4-E28D-4475-A607-70A3927A8B3A}">
      <dsp:nvSpPr>
        <dsp:cNvPr id="0" name=""/>
        <dsp:cNvSpPr/>
      </dsp:nvSpPr>
      <dsp:spPr>
        <a:xfrm>
          <a:off x="4994384" y="1867924"/>
          <a:ext cx="3814236" cy="36314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1422400">
            <a:lnSpc>
              <a:spcPct val="90000"/>
            </a:lnSpc>
            <a:spcBef>
              <a:spcPct val="0"/>
            </a:spcBef>
            <a:spcAft>
              <a:spcPct val="35000"/>
            </a:spcAft>
            <a:buNone/>
          </a:pPr>
          <a:r>
            <a:rPr lang="es-EC" sz="3200" b="1" kern="1200" dirty="0"/>
            <a:t>No participante: </a:t>
          </a:r>
          <a:r>
            <a:rPr lang="es-EC" sz="3200" b="0" kern="1200" dirty="0"/>
            <a:t>Sin intervenir para nada en el grupo social.</a:t>
          </a:r>
        </a:p>
        <a:p>
          <a:pPr marL="0" lvl="0" indent="0" algn="l" defTabSz="1422400">
            <a:lnSpc>
              <a:spcPct val="90000"/>
            </a:lnSpc>
            <a:spcBef>
              <a:spcPct val="0"/>
            </a:spcBef>
            <a:spcAft>
              <a:spcPct val="35000"/>
            </a:spcAft>
            <a:buNone/>
          </a:pPr>
          <a:r>
            <a:rPr lang="es-EC" sz="3200" b="0" kern="1200" dirty="0"/>
            <a:t>Desde afuera</a:t>
          </a:r>
        </a:p>
      </dsp:txBody>
      <dsp:txXfrm>
        <a:off x="4994384" y="1867924"/>
        <a:ext cx="3814236" cy="3631422"/>
      </dsp:txXfrm>
    </dsp:sp>
    <dsp:sp modelId="{99303D38-3D89-43F7-BDBD-F141E6C528EF}">
      <dsp:nvSpPr>
        <dsp:cNvPr id="0" name=""/>
        <dsp:cNvSpPr/>
      </dsp:nvSpPr>
      <dsp:spPr>
        <a:xfrm>
          <a:off x="0" y="521994"/>
          <a:ext cx="1605000" cy="1605000"/>
        </a:xfrm>
        <a:prstGeom prst="plus">
          <a:avLst>
            <a:gd name="adj" fmla="val 32810"/>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D62125-0D13-479C-84F1-A0448F43A794}">
      <dsp:nvSpPr>
        <dsp:cNvPr id="0" name=""/>
        <dsp:cNvSpPr/>
      </dsp:nvSpPr>
      <dsp:spPr>
        <a:xfrm>
          <a:off x="7930591" y="1099191"/>
          <a:ext cx="1510588" cy="517665"/>
        </a:xfrm>
        <a:prstGeom prst="rect">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9D5247-6BE8-4C77-A9FD-594FA3AF9109}">
      <dsp:nvSpPr>
        <dsp:cNvPr id="0" name=""/>
        <dsp:cNvSpPr/>
      </dsp:nvSpPr>
      <dsp:spPr>
        <a:xfrm flipH="1">
          <a:off x="4947650" y="1881499"/>
          <a:ext cx="18882" cy="3456738"/>
        </a:xfrm>
        <a:prstGeom prst="line">
          <a:avLst/>
        </a:prstGeom>
        <a:noFill/>
        <a:ln w="19050"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11DE3F-5B14-4C89-AA8F-849CD17C27A2}">
      <dsp:nvSpPr>
        <dsp:cNvPr id="0" name=""/>
        <dsp:cNvSpPr/>
      </dsp:nvSpPr>
      <dsp:spPr>
        <a:xfrm>
          <a:off x="4135" y="474369"/>
          <a:ext cx="2486931" cy="994772"/>
        </a:xfrm>
        <a:prstGeom prst="rect">
          <a:avLst/>
        </a:prstGeom>
        <a:solidFill>
          <a:schemeClr val="lt1">
            <a:hueOff val="0"/>
            <a:satOff val="0"/>
            <a:lumOff val="0"/>
            <a:alphaOff val="0"/>
          </a:schemeClr>
        </a:solidFill>
        <a:ln w="19050"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s-EC" sz="1800" b="1" kern="1200" dirty="0"/>
            <a:t>Decisiones sobre el contenido de las preguntas</a:t>
          </a:r>
        </a:p>
      </dsp:txBody>
      <dsp:txXfrm>
        <a:off x="4135" y="474369"/>
        <a:ext cx="2486931" cy="994772"/>
      </dsp:txXfrm>
    </dsp:sp>
    <dsp:sp modelId="{8E9A9A5E-EC4B-4253-9A03-B09349198C35}">
      <dsp:nvSpPr>
        <dsp:cNvPr id="0" name=""/>
        <dsp:cNvSpPr/>
      </dsp:nvSpPr>
      <dsp:spPr>
        <a:xfrm>
          <a:off x="4135" y="1469142"/>
          <a:ext cx="2486931" cy="3639870"/>
        </a:xfrm>
        <a:prstGeom prst="rect">
          <a:avLst/>
        </a:prstGeom>
        <a:solidFill>
          <a:schemeClr val="lt1">
            <a:alpha val="90000"/>
            <a:tint val="40000"/>
            <a:hueOff val="0"/>
            <a:satOff val="0"/>
            <a:lumOff val="0"/>
            <a:alphaOff val="0"/>
          </a:schemeClr>
        </a:solidFill>
        <a:ln w="19050" cap="rnd"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s-EC" sz="1800" kern="1200" dirty="0"/>
            <a:t>¿Es necesaria la pregunta? ¿Será útil?</a:t>
          </a:r>
        </a:p>
        <a:p>
          <a:pPr marL="171450" lvl="1" indent="-171450" algn="l" defTabSz="800100">
            <a:lnSpc>
              <a:spcPct val="90000"/>
            </a:lnSpc>
            <a:spcBef>
              <a:spcPct val="0"/>
            </a:spcBef>
            <a:spcAft>
              <a:spcPct val="15000"/>
            </a:spcAft>
            <a:buChar char="•"/>
          </a:pPr>
          <a:r>
            <a:rPr lang="es-EC" sz="1800" kern="1200" dirty="0"/>
            <a:t>¿Necesita la pregunta ser más concreta, específica e íntimamente ligada con la experiencia personal del informante?</a:t>
          </a:r>
        </a:p>
      </dsp:txBody>
      <dsp:txXfrm>
        <a:off x="4135" y="1469142"/>
        <a:ext cx="2486931" cy="3639870"/>
      </dsp:txXfrm>
    </dsp:sp>
    <dsp:sp modelId="{3B094BF2-C2D3-4D49-9DB3-336294926A9F}">
      <dsp:nvSpPr>
        <dsp:cNvPr id="0" name=""/>
        <dsp:cNvSpPr/>
      </dsp:nvSpPr>
      <dsp:spPr>
        <a:xfrm>
          <a:off x="2839237" y="474369"/>
          <a:ext cx="2486931" cy="994772"/>
        </a:xfrm>
        <a:prstGeom prst="rect">
          <a:avLst/>
        </a:prstGeom>
        <a:solidFill>
          <a:schemeClr val="lt1">
            <a:hueOff val="0"/>
            <a:satOff val="0"/>
            <a:lumOff val="0"/>
            <a:alphaOff val="0"/>
          </a:schemeClr>
        </a:solidFill>
        <a:ln w="19050"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s-EC" sz="1800" b="1" kern="1200" dirty="0"/>
            <a:t>Decisiones sobre la redacción de las preguntas</a:t>
          </a:r>
        </a:p>
      </dsp:txBody>
      <dsp:txXfrm>
        <a:off x="2839237" y="474369"/>
        <a:ext cx="2486931" cy="994772"/>
      </dsp:txXfrm>
    </dsp:sp>
    <dsp:sp modelId="{36CDC2B0-E92B-4713-BE78-FBC7C0803C57}">
      <dsp:nvSpPr>
        <dsp:cNvPr id="0" name=""/>
        <dsp:cNvSpPr/>
      </dsp:nvSpPr>
      <dsp:spPr>
        <a:xfrm>
          <a:off x="2839237" y="1469142"/>
          <a:ext cx="2486931" cy="3639870"/>
        </a:xfrm>
        <a:prstGeom prst="rect">
          <a:avLst/>
        </a:prstGeom>
        <a:solidFill>
          <a:schemeClr val="lt1">
            <a:alpha val="90000"/>
            <a:tint val="40000"/>
            <a:hueOff val="0"/>
            <a:satOff val="0"/>
            <a:lumOff val="0"/>
            <a:alphaOff val="0"/>
          </a:schemeClr>
        </a:solidFill>
        <a:ln w="19050" cap="rnd"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s-EC" sz="1800" kern="1200" dirty="0"/>
            <a:t>¿Expresa la pregunta adecuadamente la alternativa con respecto al punto?</a:t>
          </a:r>
        </a:p>
        <a:p>
          <a:pPr marL="171450" lvl="1" indent="-171450" algn="l" defTabSz="800100">
            <a:lnSpc>
              <a:spcPct val="90000"/>
            </a:lnSpc>
            <a:spcBef>
              <a:spcPct val="0"/>
            </a:spcBef>
            <a:spcAft>
              <a:spcPct val="15000"/>
            </a:spcAft>
            <a:buChar char="•"/>
          </a:pPr>
          <a:r>
            <a:rPr lang="es-EC" sz="1800" kern="1200" dirty="0"/>
            <a:t>¿Puede preguntarse mejor la cuestión, de manera más directa o más indirecta?</a:t>
          </a:r>
        </a:p>
      </dsp:txBody>
      <dsp:txXfrm>
        <a:off x="2839237" y="1469142"/>
        <a:ext cx="2486931" cy="3639870"/>
      </dsp:txXfrm>
    </dsp:sp>
    <dsp:sp modelId="{09D736C9-9C93-45D1-A9A3-BFB61823D338}">
      <dsp:nvSpPr>
        <dsp:cNvPr id="0" name=""/>
        <dsp:cNvSpPr/>
      </dsp:nvSpPr>
      <dsp:spPr>
        <a:xfrm>
          <a:off x="5674339" y="474369"/>
          <a:ext cx="2486931" cy="994772"/>
        </a:xfrm>
        <a:prstGeom prst="rect">
          <a:avLst/>
        </a:prstGeom>
        <a:solidFill>
          <a:schemeClr val="lt1">
            <a:hueOff val="0"/>
            <a:satOff val="0"/>
            <a:lumOff val="0"/>
            <a:alphaOff val="0"/>
          </a:schemeClr>
        </a:solidFill>
        <a:ln w="19050"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s-EC" sz="1800" b="1" kern="1200" dirty="0"/>
            <a:t>Decisiones sobre la forma de respuesta de la pregunta</a:t>
          </a:r>
        </a:p>
      </dsp:txBody>
      <dsp:txXfrm>
        <a:off x="5674339" y="474369"/>
        <a:ext cx="2486931" cy="994772"/>
      </dsp:txXfrm>
    </dsp:sp>
    <dsp:sp modelId="{3E7DE74F-308F-40EA-8366-8C4FA6DB243D}">
      <dsp:nvSpPr>
        <dsp:cNvPr id="0" name=""/>
        <dsp:cNvSpPr/>
      </dsp:nvSpPr>
      <dsp:spPr>
        <a:xfrm>
          <a:off x="5674339" y="1469142"/>
          <a:ext cx="2486931" cy="3639870"/>
        </a:xfrm>
        <a:prstGeom prst="rect">
          <a:avLst/>
        </a:prstGeom>
        <a:solidFill>
          <a:schemeClr val="lt1">
            <a:alpha val="90000"/>
            <a:tint val="40000"/>
            <a:hueOff val="0"/>
            <a:satOff val="0"/>
            <a:lumOff val="0"/>
            <a:alphaOff val="0"/>
          </a:schemeClr>
        </a:solidFill>
        <a:ln w="19050" cap="rnd"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s-EC" sz="1800" kern="1200" dirty="0"/>
            <a:t>¿Puede contestarse mejor la pregunta con un impreso que exija la contestación por una marca (o contestación corta de una o dos palabras, o un número), de respuesta libre o por una marca con contestación ampliatoria?</a:t>
          </a:r>
        </a:p>
      </dsp:txBody>
      <dsp:txXfrm>
        <a:off x="5674339" y="1469142"/>
        <a:ext cx="2486931" cy="3639870"/>
      </dsp:txXfrm>
    </dsp:sp>
    <dsp:sp modelId="{9711B5E9-FBD1-4D52-B13A-B37976222242}">
      <dsp:nvSpPr>
        <dsp:cNvPr id="0" name=""/>
        <dsp:cNvSpPr/>
      </dsp:nvSpPr>
      <dsp:spPr>
        <a:xfrm>
          <a:off x="8509441" y="474369"/>
          <a:ext cx="2486931" cy="994772"/>
        </a:xfrm>
        <a:prstGeom prst="rect">
          <a:avLst/>
        </a:prstGeom>
        <a:solidFill>
          <a:schemeClr val="lt1">
            <a:hueOff val="0"/>
            <a:satOff val="0"/>
            <a:lumOff val="0"/>
            <a:alphaOff val="0"/>
          </a:schemeClr>
        </a:solidFill>
        <a:ln w="19050"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s-EC" sz="1800" b="1" kern="1200" dirty="0"/>
            <a:t>Decisiones sobre la ubicación de la pregunta en la secuencia</a:t>
          </a:r>
        </a:p>
      </dsp:txBody>
      <dsp:txXfrm>
        <a:off x="8509441" y="474369"/>
        <a:ext cx="2486931" cy="994772"/>
      </dsp:txXfrm>
    </dsp:sp>
    <dsp:sp modelId="{C35193D5-8285-4787-A81F-34BD9516C0D1}">
      <dsp:nvSpPr>
        <dsp:cNvPr id="0" name=""/>
        <dsp:cNvSpPr/>
      </dsp:nvSpPr>
      <dsp:spPr>
        <a:xfrm>
          <a:off x="8509441" y="1469142"/>
          <a:ext cx="2486931" cy="3639870"/>
        </a:xfrm>
        <a:prstGeom prst="rect">
          <a:avLst/>
        </a:prstGeom>
        <a:solidFill>
          <a:schemeClr val="lt1">
            <a:alpha val="90000"/>
            <a:tint val="40000"/>
            <a:hueOff val="0"/>
            <a:satOff val="0"/>
            <a:lumOff val="0"/>
            <a:alphaOff val="0"/>
          </a:schemeClr>
        </a:solidFill>
        <a:ln w="19050" cap="rnd"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s-EC" sz="1600" kern="1200" dirty="0"/>
            <a:t>¿Puede verse influida por el contenido de las cuestiones precedentes la contestación a la pregunta?</a:t>
          </a:r>
        </a:p>
        <a:p>
          <a:pPr marL="171450" lvl="1" indent="-171450" algn="l" defTabSz="711200">
            <a:lnSpc>
              <a:spcPct val="90000"/>
            </a:lnSpc>
            <a:spcBef>
              <a:spcPct val="0"/>
            </a:spcBef>
            <a:spcAft>
              <a:spcPct val="15000"/>
            </a:spcAft>
            <a:buChar char="•"/>
          </a:pPr>
          <a:r>
            <a:rPr lang="es-EC" sz="1600" kern="1200" dirty="0"/>
            <a:t> ¿Está dirigida la pregunta en una forma natural? ¿Está en correcto orden psicológico?</a:t>
          </a:r>
        </a:p>
      </dsp:txBody>
      <dsp:txXfrm>
        <a:off x="8509441" y="1469142"/>
        <a:ext cx="2486931" cy="363987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2E79D5-D48D-4AA0-9FC1-6E00CF3DEE55}">
      <dsp:nvSpPr>
        <dsp:cNvPr id="0" name=""/>
        <dsp:cNvSpPr/>
      </dsp:nvSpPr>
      <dsp:spPr>
        <a:xfrm>
          <a:off x="0" y="0"/>
          <a:ext cx="8694420" cy="960119"/>
        </a:xfrm>
        <a:prstGeom prst="roundRect">
          <a:avLst>
            <a:gd name="adj" fmla="val 10000"/>
          </a:avLst>
        </a:prstGeom>
        <a:solidFill>
          <a:schemeClr val="lt1">
            <a:hueOff val="0"/>
            <a:satOff val="0"/>
            <a:lumOff val="0"/>
            <a:alphaOff val="0"/>
          </a:schemeClr>
        </a:solidFill>
        <a:ln w="25400" cap="rnd"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s-EC" sz="1900" kern="1200" dirty="0"/>
            <a:t>Las preguntas han de ser pocas (no más de 30).</a:t>
          </a:r>
          <a:br>
            <a:rPr lang="es-EC" sz="1900" kern="1200" dirty="0"/>
          </a:br>
          <a:r>
            <a:rPr lang="es-EC" sz="1900" kern="1200" dirty="0"/>
            <a:t> Las preguntas preferentemente cerradas y numéricas.</a:t>
          </a:r>
        </a:p>
      </dsp:txBody>
      <dsp:txXfrm>
        <a:off x="28121" y="28121"/>
        <a:ext cx="7546042" cy="903877"/>
      </dsp:txXfrm>
    </dsp:sp>
    <dsp:sp modelId="{A96C1E3D-49EE-477C-8A08-DBFF7FF1063B}">
      <dsp:nvSpPr>
        <dsp:cNvPr id="0" name=""/>
        <dsp:cNvSpPr/>
      </dsp:nvSpPr>
      <dsp:spPr>
        <a:xfrm>
          <a:off x="649258" y="1093469"/>
          <a:ext cx="8694420" cy="960119"/>
        </a:xfrm>
        <a:prstGeom prst="roundRect">
          <a:avLst>
            <a:gd name="adj" fmla="val 10000"/>
          </a:avLst>
        </a:prstGeom>
        <a:solidFill>
          <a:schemeClr val="lt1">
            <a:hueOff val="0"/>
            <a:satOff val="0"/>
            <a:lumOff val="0"/>
            <a:alphaOff val="0"/>
          </a:schemeClr>
        </a:solidFill>
        <a:ln w="25400" cap="rnd"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s-EC" sz="1900" kern="1200" dirty="0"/>
            <a:t>Formular las preguntas de forma concreta y precisa.</a:t>
          </a:r>
          <a:br>
            <a:rPr lang="es-EC" sz="1900" kern="1200" dirty="0"/>
          </a:br>
          <a:r>
            <a:rPr lang="es-EC" sz="1900" kern="1200" dirty="0"/>
            <a:t> Evitar utilizar palabras abstractas y ambiguas.</a:t>
          </a:r>
        </a:p>
      </dsp:txBody>
      <dsp:txXfrm>
        <a:off x="677379" y="1121590"/>
        <a:ext cx="7364841" cy="903877"/>
      </dsp:txXfrm>
    </dsp:sp>
    <dsp:sp modelId="{F12D230E-8C9E-4527-9E55-9F72D1298CA2}">
      <dsp:nvSpPr>
        <dsp:cNvPr id="0" name=""/>
        <dsp:cNvSpPr/>
      </dsp:nvSpPr>
      <dsp:spPr>
        <a:xfrm>
          <a:off x="1298517" y="2186939"/>
          <a:ext cx="8694420" cy="960119"/>
        </a:xfrm>
        <a:prstGeom prst="roundRect">
          <a:avLst>
            <a:gd name="adj" fmla="val 10000"/>
          </a:avLst>
        </a:prstGeom>
        <a:solidFill>
          <a:schemeClr val="lt1">
            <a:hueOff val="0"/>
            <a:satOff val="0"/>
            <a:lumOff val="0"/>
            <a:alphaOff val="0"/>
          </a:schemeClr>
        </a:solidFill>
        <a:ln w="25400" cap="rnd"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s-EC" sz="1900" kern="1200" dirty="0"/>
            <a:t>No hacer preguntas indiscretas.</a:t>
          </a:r>
          <a:br>
            <a:rPr lang="es-EC" sz="1900" kern="1200" dirty="0"/>
          </a:br>
          <a:r>
            <a:rPr lang="es-EC" sz="1900" kern="1200" dirty="0"/>
            <a:t>Redactar las preguntas de forma personal y directa.</a:t>
          </a:r>
        </a:p>
      </dsp:txBody>
      <dsp:txXfrm>
        <a:off x="1326638" y="2215060"/>
        <a:ext cx="7364841" cy="903877"/>
      </dsp:txXfrm>
    </dsp:sp>
    <dsp:sp modelId="{F1A73332-A48E-4ACA-AE08-0AAE299884FD}">
      <dsp:nvSpPr>
        <dsp:cNvPr id="0" name=""/>
        <dsp:cNvSpPr/>
      </dsp:nvSpPr>
      <dsp:spPr>
        <a:xfrm>
          <a:off x="1947775" y="3280409"/>
          <a:ext cx="8694420" cy="960119"/>
        </a:xfrm>
        <a:prstGeom prst="roundRect">
          <a:avLst>
            <a:gd name="adj" fmla="val 10000"/>
          </a:avLst>
        </a:prstGeom>
        <a:solidFill>
          <a:schemeClr val="lt1">
            <a:hueOff val="0"/>
            <a:satOff val="0"/>
            <a:lumOff val="0"/>
            <a:alphaOff val="0"/>
          </a:schemeClr>
        </a:solidFill>
        <a:ln w="25400" cap="rnd"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s-EC" sz="1900" kern="1200" dirty="0"/>
            <a:t>Revisar encuestas o instrumentos utilizados en estudios similares.</a:t>
          </a:r>
          <a:br>
            <a:rPr lang="es-EC" sz="1900" kern="1200" dirty="0"/>
          </a:br>
          <a:r>
            <a:rPr lang="es-EC" sz="1900" kern="1200" dirty="0"/>
            <a:t>Obtener comentarios de terceros o expertos en el tema.</a:t>
          </a:r>
        </a:p>
      </dsp:txBody>
      <dsp:txXfrm>
        <a:off x="1975896" y="3308530"/>
        <a:ext cx="7364841" cy="903877"/>
      </dsp:txXfrm>
    </dsp:sp>
    <dsp:sp modelId="{8B14379C-C5F3-4C62-88DA-0551281E1C8C}">
      <dsp:nvSpPr>
        <dsp:cNvPr id="0" name=""/>
        <dsp:cNvSpPr/>
      </dsp:nvSpPr>
      <dsp:spPr>
        <a:xfrm>
          <a:off x="2597034" y="4373879"/>
          <a:ext cx="8694420" cy="960119"/>
        </a:xfrm>
        <a:prstGeom prst="roundRect">
          <a:avLst>
            <a:gd name="adj" fmla="val 10000"/>
          </a:avLst>
        </a:prstGeom>
        <a:solidFill>
          <a:schemeClr val="lt1">
            <a:hueOff val="0"/>
            <a:satOff val="0"/>
            <a:lumOff val="0"/>
            <a:alphaOff val="0"/>
          </a:schemeClr>
        </a:solidFill>
        <a:ln w="25400" cap="rnd"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s-EC" sz="1900" kern="1200" dirty="0"/>
            <a:t>Realice una prueba preliminar del cuestionario.</a:t>
          </a:r>
        </a:p>
      </dsp:txBody>
      <dsp:txXfrm>
        <a:off x="2625155" y="4402000"/>
        <a:ext cx="7364841" cy="903877"/>
      </dsp:txXfrm>
    </dsp:sp>
    <dsp:sp modelId="{C3562951-A99A-48ED-96E5-A7A2A43CFF09}">
      <dsp:nvSpPr>
        <dsp:cNvPr id="0" name=""/>
        <dsp:cNvSpPr/>
      </dsp:nvSpPr>
      <dsp:spPr>
        <a:xfrm>
          <a:off x="8070342" y="701420"/>
          <a:ext cx="624077" cy="624077"/>
        </a:xfrm>
        <a:prstGeom prst="downArrow">
          <a:avLst>
            <a:gd name="adj1" fmla="val 55000"/>
            <a:gd name="adj2" fmla="val 45000"/>
          </a:avLst>
        </a:prstGeom>
        <a:solidFill>
          <a:schemeClr val="lt1">
            <a:alpha val="90000"/>
            <a:tint val="40000"/>
            <a:hueOff val="0"/>
            <a:satOff val="0"/>
            <a:lumOff val="0"/>
            <a:alphaOff val="0"/>
          </a:schemeClr>
        </a:solidFill>
        <a:ln w="19050" cap="rnd"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s-EC" sz="2900" kern="1200"/>
        </a:p>
      </dsp:txBody>
      <dsp:txXfrm>
        <a:off x="8210759" y="701420"/>
        <a:ext cx="343243" cy="469618"/>
      </dsp:txXfrm>
    </dsp:sp>
    <dsp:sp modelId="{35E6054E-E12B-4366-AE47-57F624571F2C}">
      <dsp:nvSpPr>
        <dsp:cNvPr id="0" name=""/>
        <dsp:cNvSpPr/>
      </dsp:nvSpPr>
      <dsp:spPr>
        <a:xfrm>
          <a:off x="8719601" y="1794890"/>
          <a:ext cx="624077" cy="624077"/>
        </a:xfrm>
        <a:prstGeom prst="downArrow">
          <a:avLst>
            <a:gd name="adj1" fmla="val 55000"/>
            <a:gd name="adj2" fmla="val 45000"/>
          </a:avLst>
        </a:prstGeom>
        <a:solidFill>
          <a:schemeClr val="lt1">
            <a:alpha val="90000"/>
            <a:tint val="40000"/>
            <a:hueOff val="0"/>
            <a:satOff val="0"/>
            <a:lumOff val="0"/>
            <a:alphaOff val="0"/>
          </a:schemeClr>
        </a:solidFill>
        <a:ln w="19050" cap="rnd"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s-EC" sz="2900" kern="1200"/>
        </a:p>
      </dsp:txBody>
      <dsp:txXfrm>
        <a:off x="8860018" y="1794890"/>
        <a:ext cx="343243" cy="469618"/>
      </dsp:txXfrm>
    </dsp:sp>
    <dsp:sp modelId="{E9E94F8C-B4E9-4486-8CE8-89623773A211}">
      <dsp:nvSpPr>
        <dsp:cNvPr id="0" name=""/>
        <dsp:cNvSpPr/>
      </dsp:nvSpPr>
      <dsp:spPr>
        <a:xfrm>
          <a:off x="9368859" y="2872358"/>
          <a:ext cx="624077" cy="624077"/>
        </a:xfrm>
        <a:prstGeom prst="downArrow">
          <a:avLst>
            <a:gd name="adj1" fmla="val 55000"/>
            <a:gd name="adj2" fmla="val 45000"/>
          </a:avLst>
        </a:prstGeom>
        <a:solidFill>
          <a:schemeClr val="lt1">
            <a:alpha val="90000"/>
            <a:tint val="40000"/>
            <a:hueOff val="0"/>
            <a:satOff val="0"/>
            <a:lumOff val="0"/>
            <a:alphaOff val="0"/>
          </a:schemeClr>
        </a:solidFill>
        <a:ln w="19050" cap="rnd"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s-EC" sz="2900" kern="1200"/>
        </a:p>
      </dsp:txBody>
      <dsp:txXfrm>
        <a:off x="9509276" y="2872358"/>
        <a:ext cx="343243" cy="469618"/>
      </dsp:txXfrm>
    </dsp:sp>
    <dsp:sp modelId="{BDDEBF30-0D12-44CC-9DC0-6314C20E9539}">
      <dsp:nvSpPr>
        <dsp:cNvPr id="0" name=""/>
        <dsp:cNvSpPr/>
      </dsp:nvSpPr>
      <dsp:spPr>
        <a:xfrm>
          <a:off x="10018118" y="3976496"/>
          <a:ext cx="624077" cy="624077"/>
        </a:xfrm>
        <a:prstGeom prst="downArrow">
          <a:avLst>
            <a:gd name="adj1" fmla="val 55000"/>
            <a:gd name="adj2" fmla="val 45000"/>
          </a:avLst>
        </a:prstGeom>
        <a:solidFill>
          <a:schemeClr val="lt1">
            <a:alpha val="90000"/>
            <a:tint val="40000"/>
            <a:hueOff val="0"/>
            <a:satOff val="0"/>
            <a:lumOff val="0"/>
            <a:alphaOff val="0"/>
          </a:schemeClr>
        </a:solidFill>
        <a:ln w="19050" cap="rnd"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s-EC" sz="2900" kern="1200"/>
        </a:p>
      </dsp:txBody>
      <dsp:txXfrm>
        <a:off x="10158535" y="3976496"/>
        <a:ext cx="343243" cy="469618"/>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711568-4E06-4BE3-BCA7-9682AE17F1FF}">
      <dsp:nvSpPr>
        <dsp:cNvPr id="0" name=""/>
        <dsp:cNvSpPr/>
      </dsp:nvSpPr>
      <dsp:spPr>
        <a:xfrm>
          <a:off x="0" y="17469"/>
          <a:ext cx="8691418" cy="1160640"/>
        </a:xfrm>
        <a:prstGeom prst="roundRect">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C" sz="2400" b="1" kern="1200" dirty="0"/>
            <a:t>Riesgos que conlleva la aplicación de cuestionarios</a:t>
          </a:r>
        </a:p>
      </dsp:txBody>
      <dsp:txXfrm>
        <a:off x="56658" y="74127"/>
        <a:ext cx="8578102" cy="1047324"/>
      </dsp:txXfrm>
    </dsp:sp>
    <dsp:sp modelId="{311B42D8-B093-4EED-A062-70DEC38104DA}">
      <dsp:nvSpPr>
        <dsp:cNvPr id="0" name=""/>
        <dsp:cNvSpPr/>
      </dsp:nvSpPr>
      <dsp:spPr>
        <a:xfrm>
          <a:off x="0" y="1178109"/>
          <a:ext cx="8691418" cy="1026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5953"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s-EC" sz="1800" kern="1200" dirty="0"/>
            <a:t>La falta de sinceridad en las respuestas (deseo de causar una buena impresión o de disfrazar la realidad).</a:t>
          </a:r>
        </a:p>
      </dsp:txBody>
      <dsp:txXfrm>
        <a:off x="0" y="1178109"/>
        <a:ext cx="8691418" cy="1026720"/>
      </dsp:txXfrm>
    </dsp:sp>
    <dsp:sp modelId="{EF4E0CD9-B83C-44C2-91F0-C95D164993F9}">
      <dsp:nvSpPr>
        <dsp:cNvPr id="0" name=""/>
        <dsp:cNvSpPr/>
      </dsp:nvSpPr>
      <dsp:spPr>
        <a:xfrm>
          <a:off x="0" y="2204829"/>
          <a:ext cx="8691418" cy="1160640"/>
        </a:xfrm>
        <a:prstGeom prst="roundRect">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C" sz="1800" b="0" kern="1200" dirty="0"/>
            <a:t>La tendencia a decir "si" a todo. La sospecha de que la información puede revertirse en contra del encuestado, de alguna manera</a:t>
          </a:r>
        </a:p>
      </dsp:txBody>
      <dsp:txXfrm>
        <a:off x="56658" y="2261487"/>
        <a:ext cx="8578102" cy="1047324"/>
      </dsp:txXfrm>
    </dsp:sp>
    <dsp:sp modelId="{58AE1E6D-F843-4731-B2E9-1FF68BB178C4}">
      <dsp:nvSpPr>
        <dsp:cNvPr id="0" name=""/>
        <dsp:cNvSpPr/>
      </dsp:nvSpPr>
      <dsp:spPr>
        <a:xfrm>
          <a:off x="0" y="3365469"/>
          <a:ext cx="8691418" cy="1026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5953"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s-EC" sz="1800" kern="1200" dirty="0"/>
            <a:t>La falta de comprensión de las preguntas o de algunas palabras.</a:t>
          </a:r>
        </a:p>
      </dsp:txBody>
      <dsp:txXfrm>
        <a:off x="0" y="3365469"/>
        <a:ext cx="8691418" cy="1026720"/>
      </dsp:txXfrm>
    </dsp:sp>
    <dsp:sp modelId="{A4CFE166-CA73-4499-9170-84FB26B8BE84}">
      <dsp:nvSpPr>
        <dsp:cNvPr id="0" name=""/>
        <dsp:cNvSpPr/>
      </dsp:nvSpPr>
      <dsp:spPr>
        <a:xfrm>
          <a:off x="0" y="4392189"/>
          <a:ext cx="8691418" cy="1160640"/>
        </a:xfrm>
        <a:prstGeom prst="roundRect">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C" sz="2000" kern="1200" dirty="0"/>
            <a:t> La influencia de la simpatía o la antipatía tanto con respecto al investigador como con respecto al asunto que se investiga.</a:t>
          </a:r>
        </a:p>
      </dsp:txBody>
      <dsp:txXfrm>
        <a:off x="56658" y="4448847"/>
        <a:ext cx="8578102" cy="1047324"/>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98F9BF-4F8E-4591-8709-70CBB1BEF2DB}">
      <dsp:nvSpPr>
        <dsp:cNvPr id="0" name=""/>
        <dsp:cNvSpPr/>
      </dsp:nvSpPr>
      <dsp:spPr>
        <a:xfrm>
          <a:off x="0" y="2751"/>
          <a:ext cx="10210800"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39CFC6-8A8F-4511-AA82-C985DD0981C2}">
      <dsp:nvSpPr>
        <dsp:cNvPr id="0" name=""/>
        <dsp:cNvSpPr/>
      </dsp:nvSpPr>
      <dsp:spPr>
        <a:xfrm>
          <a:off x="0" y="2751"/>
          <a:ext cx="2042160" cy="56298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EC" sz="2400" b="1" kern="1200" dirty="0"/>
            <a:t>Características de un buen Test</a:t>
          </a:r>
        </a:p>
      </dsp:txBody>
      <dsp:txXfrm>
        <a:off x="0" y="2751"/>
        <a:ext cx="2042160" cy="5629831"/>
      </dsp:txXfrm>
    </dsp:sp>
    <dsp:sp modelId="{C429E303-35CF-4B3E-ACAE-B64CBF2D40A7}">
      <dsp:nvSpPr>
        <dsp:cNvPr id="0" name=""/>
        <dsp:cNvSpPr/>
      </dsp:nvSpPr>
      <dsp:spPr>
        <a:xfrm>
          <a:off x="2195322" y="68932"/>
          <a:ext cx="8015478" cy="1323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EC" sz="1800" kern="1200" dirty="0"/>
            <a:t>Debe ser válido, o sea investigar aquello que pretende y no otra cosa. "si se trata de un test destinado a investigar el coeficiente intelectual de un grupo de personas".</a:t>
          </a:r>
        </a:p>
      </dsp:txBody>
      <dsp:txXfrm>
        <a:off x="2195322" y="68932"/>
        <a:ext cx="8015478" cy="1323615"/>
      </dsp:txXfrm>
    </dsp:sp>
    <dsp:sp modelId="{15074C2C-6D64-4F20-B3C4-5829F72B09A4}">
      <dsp:nvSpPr>
        <dsp:cNvPr id="0" name=""/>
        <dsp:cNvSpPr/>
      </dsp:nvSpPr>
      <dsp:spPr>
        <a:xfrm>
          <a:off x="2042160" y="1392547"/>
          <a:ext cx="8168640"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ABCF7F4-AB08-47C6-BF06-52FC5AF39345}">
      <dsp:nvSpPr>
        <dsp:cNvPr id="0" name=""/>
        <dsp:cNvSpPr/>
      </dsp:nvSpPr>
      <dsp:spPr>
        <a:xfrm>
          <a:off x="2195322" y="1458728"/>
          <a:ext cx="8015478" cy="1323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EC" sz="1800" kern="1200" dirty="0"/>
            <a:t>Debe ser confiable, es decir ofrecer consistencia en sus resultados; éstos deben ser los mismos siempre que se los aplique en idénticas condiciones quien quiera que lo haga. El índice de confiabilidad es lo que dan mayor o menor confianza al investigador acerca del uso de un determinado test.</a:t>
          </a:r>
        </a:p>
      </dsp:txBody>
      <dsp:txXfrm>
        <a:off x="2195322" y="1458728"/>
        <a:ext cx="8015478" cy="1323615"/>
      </dsp:txXfrm>
    </dsp:sp>
    <dsp:sp modelId="{20C194D1-245D-4B17-B275-A8DBEF7FE6AA}">
      <dsp:nvSpPr>
        <dsp:cNvPr id="0" name=""/>
        <dsp:cNvSpPr/>
      </dsp:nvSpPr>
      <dsp:spPr>
        <a:xfrm>
          <a:off x="2042160" y="2782343"/>
          <a:ext cx="8168640"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07DD25-7E77-4FA5-B817-2F69031133B2}">
      <dsp:nvSpPr>
        <dsp:cNvPr id="0" name=""/>
        <dsp:cNvSpPr/>
      </dsp:nvSpPr>
      <dsp:spPr>
        <a:xfrm>
          <a:off x="2195322" y="2848524"/>
          <a:ext cx="8015478" cy="1323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EC" sz="1800" kern="1200" dirty="0"/>
            <a:t>Debe ser objetivo, evitando todo riesgo de interpretación subjetiva del investigador. </a:t>
          </a:r>
          <a:br>
            <a:rPr lang="es-EC" sz="1800" kern="1200" dirty="0"/>
          </a:br>
          <a:r>
            <a:rPr lang="es-EC" sz="1800" kern="1200" dirty="0"/>
            <a:t>La Objetividad es requisito indispensable para la confiabilidad.</a:t>
          </a:r>
        </a:p>
      </dsp:txBody>
      <dsp:txXfrm>
        <a:off x="2195322" y="2848524"/>
        <a:ext cx="8015478" cy="1323615"/>
      </dsp:txXfrm>
    </dsp:sp>
    <dsp:sp modelId="{052770A9-2C96-439E-B2D4-401CFE8929BE}">
      <dsp:nvSpPr>
        <dsp:cNvPr id="0" name=""/>
        <dsp:cNvSpPr/>
      </dsp:nvSpPr>
      <dsp:spPr>
        <a:xfrm>
          <a:off x="2042160" y="4172139"/>
          <a:ext cx="8168640"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EB98EEB-32BD-4C38-8736-A9CBD0F853EB}">
      <dsp:nvSpPr>
        <dsp:cNvPr id="0" name=""/>
        <dsp:cNvSpPr/>
      </dsp:nvSpPr>
      <dsp:spPr>
        <a:xfrm>
          <a:off x="2195322" y="4238320"/>
          <a:ext cx="8015478" cy="1323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EC" sz="1800" kern="1200" dirty="0"/>
            <a:t>Debe ser sencillo y claro escrito en lenguaje de fácil compresión para los investigadores.</a:t>
          </a:r>
          <a:br>
            <a:rPr lang="es-EC" sz="1800" kern="1200" dirty="0"/>
          </a:br>
          <a:r>
            <a:rPr lang="es-EC" sz="1800" kern="1200" dirty="0"/>
            <a:t> Debe ser económico, tanto en tiempo como en dinero y esfuerzo. </a:t>
          </a:r>
          <a:br>
            <a:rPr lang="es-EC" sz="1800" kern="1200" dirty="0"/>
          </a:br>
          <a:r>
            <a:rPr lang="es-EC" sz="1800" kern="1200" dirty="0"/>
            <a:t>Debe ser interesante, para motivar el interés de los investigadores</a:t>
          </a:r>
        </a:p>
      </dsp:txBody>
      <dsp:txXfrm>
        <a:off x="2195322" y="4238320"/>
        <a:ext cx="8015478" cy="1323615"/>
      </dsp:txXfrm>
    </dsp:sp>
    <dsp:sp modelId="{6EEE51CB-A94D-43FB-93BB-35D1A315B88B}">
      <dsp:nvSpPr>
        <dsp:cNvPr id="0" name=""/>
        <dsp:cNvSpPr/>
      </dsp:nvSpPr>
      <dsp:spPr>
        <a:xfrm>
          <a:off x="2042160" y="5561935"/>
          <a:ext cx="8168640"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6DB960-FE61-4046-B32C-205088911650}">
      <dsp:nvSpPr>
        <dsp:cNvPr id="0" name=""/>
        <dsp:cNvSpPr/>
      </dsp:nvSpPr>
      <dsp:spPr>
        <a:xfrm>
          <a:off x="0" y="766329"/>
          <a:ext cx="3446318" cy="2067790"/>
        </a:xfrm>
        <a:prstGeom prst="rect">
          <a:avLst/>
        </a:prstGeom>
        <a:solidFill>
          <a:schemeClr val="lt1">
            <a:hueOff val="0"/>
            <a:satOff val="0"/>
            <a:lumOff val="0"/>
            <a:alphaOff val="0"/>
          </a:schemeClr>
        </a:solidFill>
        <a:ln w="25400"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C" sz="2400" b="1" kern="1200" dirty="0"/>
            <a:t>Los test en las muestras poblacionales versus los test individuales.</a:t>
          </a:r>
        </a:p>
      </dsp:txBody>
      <dsp:txXfrm>
        <a:off x="0" y="766329"/>
        <a:ext cx="3446318" cy="2067790"/>
      </dsp:txXfrm>
    </dsp:sp>
    <dsp:sp modelId="{529F4D70-12F2-46AA-94DB-9255CDB08BDA}">
      <dsp:nvSpPr>
        <dsp:cNvPr id="0" name=""/>
        <dsp:cNvSpPr/>
      </dsp:nvSpPr>
      <dsp:spPr>
        <a:xfrm>
          <a:off x="3790949" y="766329"/>
          <a:ext cx="3446318" cy="2067790"/>
        </a:xfrm>
        <a:prstGeom prst="rect">
          <a:avLst/>
        </a:prstGeom>
        <a:solidFill>
          <a:schemeClr val="lt1">
            <a:hueOff val="0"/>
            <a:satOff val="0"/>
            <a:lumOff val="0"/>
            <a:alphaOff val="0"/>
          </a:schemeClr>
        </a:solidFill>
        <a:ln w="25400"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C" sz="1800" kern="1200" dirty="0"/>
            <a:t>Los planeamiento contrarios a los testeos, se basan en aspectos individuales no colectivos. En cuanto a las muestras poblacionales nadie discute la efectividad potencial de los </a:t>
          </a:r>
          <a:r>
            <a:rPr lang="es-EC" sz="1800" kern="1200" dirty="0" err="1"/>
            <a:t>tests</a:t>
          </a:r>
          <a:r>
            <a:rPr lang="es-EC" sz="1800" kern="1200" dirty="0"/>
            <a:t>.</a:t>
          </a:r>
        </a:p>
      </dsp:txBody>
      <dsp:txXfrm>
        <a:off x="3790949" y="766329"/>
        <a:ext cx="3446318" cy="2067790"/>
      </dsp:txXfrm>
    </dsp:sp>
    <dsp:sp modelId="{6750F733-C36E-466E-9F24-84B68A85DA09}">
      <dsp:nvSpPr>
        <dsp:cNvPr id="0" name=""/>
        <dsp:cNvSpPr/>
      </dsp:nvSpPr>
      <dsp:spPr>
        <a:xfrm>
          <a:off x="7581899" y="766329"/>
          <a:ext cx="3446318" cy="2067790"/>
        </a:xfrm>
        <a:prstGeom prst="rect">
          <a:avLst/>
        </a:prstGeom>
        <a:solidFill>
          <a:schemeClr val="lt1">
            <a:hueOff val="0"/>
            <a:satOff val="0"/>
            <a:lumOff val="0"/>
            <a:alphaOff val="0"/>
          </a:schemeClr>
        </a:solidFill>
        <a:ln w="25400"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C" sz="1800" kern="1200" dirty="0"/>
            <a:t>Las mediciones de aptitudes, o de conocimientos, sirven entonces para muchas cosas, en el plano laboral, clínico, educativo, jurídico, electoral, de mercadeo. Lo que se cuestiona es que se pueda medir un nivel individual.</a:t>
          </a:r>
        </a:p>
      </dsp:txBody>
      <dsp:txXfrm>
        <a:off x="7581899" y="766329"/>
        <a:ext cx="3446318" cy="2067790"/>
      </dsp:txXfrm>
    </dsp:sp>
    <dsp:sp modelId="{C01C1CC9-7FCF-4287-82CD-B66309FF33E3}">
      <dsp:nvSpPr>
        <dsp:cNvPr id="0" name=""/>
        <dsp:cNvSpPr/>
      </dsp:nvSpPr>
      <dsp:spPr>
        <a:xfrm>
          <a:off x="1895474" y="3178752"/>
          <a:ext cx="3446318" cy="2067790"/>
        </a:xfrm>
        <a:prstGeom prst="rect">
          <a:avLst/>
        </a:prstGeom>
        <a:solidFill>
          <a:schemeClr val="lt1">
            <a:hueOff val="0"/>
            <a:satOff val="0"/>
            <a:lumOff val="0"/>
            <a:alphaOff val="0"/>
          </a:schemeClr>
        </a:solidFill>
        <a:ln w="25400"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C" sz="1800" kern="1200" dirty="0"/>
            <a:t>Si una prueba así se realizara debido a factores culturales, prejuiciosos, </a:t>
          </a:r>
          <a:r>
            <a:rPr lang="es-EC" sz="1800" kern="1200" dirty="0" err="1"/>
            <a:t>etc</a:t>
          </a:r>
          <a:r>
            <a:rPr lang="es-EC" sz="1800" kern="1200" dirty="0"/>
            <a:t>; posiblemente el resultado de la investigación sería el esperado por lo que la muestra poblacional sería eficiente porque aproximaría a resultados correctos</a:t>
          </a:r>
        </a:p>
      </dsp:txBody>
      <dsp:txXfrm>
        <a:off x="1895474" y="3178752"/>
        <a:ext cx="3446318" cy="2067790"/>
      </dsp:txXfrm>
    </dsp:sp>
    <dsp:sp modelId="{B84E5A64-E54F-47E4-8871-4A7AA7C5937A}">
      <dsp:nvSpPr>
        <dsp:cNvPr id="0" name=""/>
        <dsp:cNvSpPr/>
      </dsp:nvSpPr>
      <dsp:spPr>
        <a:xfrm>
          <a:off x="5686424" y="3178752"/>
          <a:ext cx="3446318" cy="2067790"/>
        </a:xfrm>
        <a:prstGeom prst="rect">
          <a:avLst/>
        </a:prstGeom>
        <a:solidFill>
          <a:schemeClr val="lt1">
            <a:hueOff val="0"/>
            <a:satOff val="0"/>
            <a:lumOff val="0"/>
            <a:alphaOff val="0"/>
          </a:schemeClr>
        </a:solidFill>
        <a:ln w="25400"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C" sz="1800" kern="1200" dirty="0"/>
            <a:t>Por lo que según esta postura, la realización de testeos a pacientes con problemáticas particulares puede aparejar gruesos errores diagnósticos.</a:t>
          </a:r>
        </a:p>
      </dsp:txBody>
      <dsp:txXfrm>
        <a:off x="5686424" y="3178752"/>
        <a:ext cx="3446318" cy="2067790"/>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1EA6AD-8FE8-45CD-8CFF-0407FD147A30}">
      <dsp:nvSpPr>
        <dsp:cNvPr id="0" name=""/>
        <dsp:cNvSpPr/>
      </dsp:nvSpPr>
      <dsp:spPr>
        <a:xfrm>
          <a:off x="6026151" y="1402582"/>
          <a:ext cx="5373966" cy="2175486"/>
        </a:xfrm>
        <a:custGeom>
          <a:avLst/>
          <a:gdLst/>
          <a:ahLst/>
          <a:cxnLst/>
          <a:rect l="0" t="0" r="0" b="0"/>
          <a:pathLst>
            <a:path>
              <a:moveTo>
                <a:pt x="0" y="0"/>
              </a:moveTo>
              <a:lnTo>
                <a:pt x="0" y="1880943"/>
              </a:lnTo>
              <a:lnTo>
                <a:pt x="5373966" y="1880943"/>
              </a:lnTo>
              <a:lnTo>
                <a:pt x="5373966" y="2175486"/>
              </a:lnTo>
            </a:path>
          </a:pathLst>
        </a:custGeom>
        <a:noFill/>
        <a:ln w="19050" cap="rnd" cmpd="sng" algn="ctr">
          <a:solidFill>
            <a:schemeClr val="accent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546DE26-38EC-47CE-AF0D-F7352669DAC0}">
      <dsp:nvSpPr>
        <dsp:cNvPr id="0" name=""/>
        <dsp:cNvSpPr/>
      </dsp:nvSpPr>
      <dsp:spPr>
        <a:xfrm>
          <a:off x="6026151" y="1402582"/>
          <a:ext cx="2860609" cy="2175486"/>
        </a:xfrm>
        <a:custGeom>
          <a:avLst/>
          <a:gdLst/>
          <a:ahLst/>
          <a:cxnLst/>
          <a:rect l="0" t="0" r="0" b="0"/>
          <a:pathLst>
            <a:path>
              <a:moveTo>
                <a:pt x="0" y="0"/>
              </a:moveTo>
              <a:lnTo>
                <a:pt x="0" y="1880943"/>
              </a:lnTo>
              <a:lnTo>
                <a:pt x="2860609" y="1880943"/>
              </a:lnTo>
              <a:lnTo>
                <a:pt x="2860609" y="2175486"/>
              </a:lnTo>
            </a:path>
          </a:pathLst>
        </a:custGeom>
        <a:noFill/>
        <a:ln w="19050" cap="rnd" cmpd="sng" algn="ctr">
          <a:solidFill>
            <a:schemeClr val="accent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42BD476-B011-4C99-A5C9-9F0769643495}">
      <dsp:nvSpPr>
        <dsp:cNvPr id="0" name=""/>
        <dsp:cNvSpPr/>
      </dsp:nvSpPr>
      <dsp:spPr>
        <a:xfrm>
          <a:off x="6026151" y="1402582"/>
          <a:ext cx="591665" cy="2175486"/>
        </a:xfrm>
        <a:custGeom>
          <a:avLst/>
          <a:gdLst/>
          <a:ahLst/>
          <a:cxnLst/>
          <a:rect l="0" t="0" r="0" b="0"/>
          <a:pathLst>
            <a:path>
              <a:moveTo>
                <a:pt x="0" y="0"/>
              </a:moveTo>
              <a:lnTo>
                <a:pt x="0" y="1880943"/>
              </a:lnTo>
              <a:lnTo>
                <a:pt x="591665" y="1880943"/>
              </a:lnTo>
              <a:lnTo>
                <a:pt x="591665" y="2175486"/>
              </a:lnTo>
            </a:path>
          </a:pathLst>
        </a:custGeom>
        <a:noFill/>
        <a:ln w="19050" cap="rnd" cmpd="sng" algn="ctr">
          <a:solidFill>
            <a:schemeClr val="accent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6B21C54F-7CE2-4DA6-885D-44682EF92760}">
      <dsp:nvSpPr>
        <dsp:cNvPr id="0" name=""/>
        <dsp:cNvSpPr/>
      </dsp:nvSpPr>
      <dsp:spPr>
        <a:xfrm>
          <a:off x="3821614" y="1402582"/>
          <a:ext cx="2204537" cy="2175486"/>
        </a:xfrm>
        <a:custGeom>
          <a:avLst/>
          <a:gdLst/>
          <a:ahLst/>
          <a:cxnLst/>
          <a:rect l="0" t="0" r="0" b="0"/>
          <a:pathLst>
            <a:path>
              <a:moveTo>
                <a:pt x="2204537" y="0"/>
              </a:moveTo>
              <a:lnTo>
                <a:pt x="2204537" y="1880943"/>
              </a:lnTo>
              <a:lnTo>
                <a:pt x="0" y="1880943"/>
              </a:lnTo>
              <a:lnTo>
                <a:pt x="0" y="2175486"/>
              </a:lnTo>
            </a:path>
          </a:pathLst>
        </a:custGeom>
        <a:noFill/>
        <a:ln w="19050" cap="rnd" cmpd="sng" algn="ctr">
          <a:solidFill>
            <a:schemeClr val="accent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1FD4C49-C7B4-4BBD-9837-02D3E87709D7}">
      <dsp:nvSpPr>
        <dsp:cNvPr id="0" name=""/>
        <dsp:cNvSpPr/>
      </dsp:nvSpPr>
      <dsp:spPr>
        <a:xfrm>
          <a:off x="1285955" y="1402582"/>
          <a:ext cx="4740195" cy="2050796"/>
        </a:xfrm>
        <a:custGeom>
          <a:avLst/>
          <a:gdLst/>
          <a:ahLst/>
          <a:cxnLst/>
          <a:rect l="0" t="0" r="0" b="0"/>
          <a:pathLst>
            <a:path>
              <a:moveTo>
                <a:pt x="4740195" y="0"/>
              </a:moveTo>
              <a:lnTo>
                <a:pt x="4740195" y="1756254"/>
              </a:lnTo>
              <a:lnTo>
                <a:pt x="0" y="1756254"/>
              </a:lnTo>
              <a:lnTo>
                <a:pt x="0" y="2050796"/>
              </a:lnTo>
            </a:path>
          </a:pathLst>
        </a:custGeom>
        <a:noFill/>
        <a:ln w="19050" cap="rnd" cmpd="sng" algn="ctr">
          <a:solidFill>
            <a:schemeClr val="accent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B752631-2C33-4A92-A174-A90AD9E819A0}">
      <dsp:nvSpPr>
        <dsp:cNvPr id="0" name=""/>
        <dsp:cNvSpPr/>
      </dsp:nvSpPr>
      <dsp:spPr>
        <a:xfrm>
          <a:off x="4623569" y="0"/>
          <a:ext cx="2805165" cy="1402582"/>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C" sz="2000" kern="1200" dirty="0"/>
            <a:t>Tipos de Test</a:t>
          </a:r>
        </a:p>
      </dsp:txBody>
      <dsp:txXfrm>
        <a:off x="4623569" y="0"/>
        <a:ext cx="2805165" cy="1402582"/>
      </dsp:txXfrm>
    </dsp:sp>
    <dsp:sp modelId="{E000D649-D7AE-4378-9C9B-0C009D969532}">
      <dsp:nvSpPr>
        <dsp:cNvPr id="0" name=""/>
        <dsp:cNvSpPr/>
      </dsp:nvSpPr>
      <dsp:spPr>
        <a:xfrm>
          <a:off x="374066" y="3453379"/>
          <a:ext cx="1823778" cy="1402582"/>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C" sz="2000" kern="1200" dirty="0"/>
            <a:t> Personalidad</a:t>
          </a:r>
        </a:p>
      </dsp:txBody>
      <dsp:txXfrm>
        <a:off x="374066" y="3453379"/>
        <a:ext cx="1823778" cy="1402582"/>
      </dsp:txXfrm>
    </dsp:sp>
    <dsp:sp modelId="{26FE6BFC-B088-4A38-86BB-4FB8D4A60B0E}">
      <dsp:nvSpPr>
        <dsp:cNvPr id="0" name=""/>
        <dsp:cNvSpPr/>
      </dsp:nvSpPr>
      <dsp:spPr>
        <a:xfrm>
          <a:off x="2419031" y="3578068"/>
          <a:ext cx="2805165" cy="1402582"/>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C" sz="2000" kern="1200" dirty="0"/>
            <a:t> Inteligencia General</a:t>
          </a:r>
        </a:p>
      </dsp:txBody>
      <dsp:txXfrm>
        <a:off x="2419031" y="3578068"/>
        <a:ext cx="2805165" cy="1402582"/>
      </dsp:txXfrm>
    </dsp:sp>
    <dsp:sp modelId="{6E935E82-68DC-4BC8-8CCD-35586390563D}">
      <dsp:nvSpPr>
        <dsp:cNvPr id="0" name=""/>
        <dsp:cNvSpPr/>
      </dsp:nvSpPr>
      <dsp:spPr>
        <a:xfrm>
          <a:off x="5813281" y="3578068"/>
          <a:ext cx="1609070" cy="1402582"/>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C" sz="2000" kern="1200" dirty="0"/>
            <a:t> Aptitudes</a:t>
          </a:r>
        </a:p>
      </dsp:txBody>
      <dsp:txXfrm>
        <a:off x="5813281" y="3578068"/>
        <a:ext cx="1609070" cy="1402582"/>
      </dsp:txXfrm>
    </dsp:sp>
    <dsp:sp modelId="{EB91B0A9-C29F-480C-93C5-401D29CD425A}">
      <dsp:nvSpPr>
        <dsp:cNvPr id="0" name=""/>
        <dsp:cNvSpPr/>
      </dsp:nvSpPr>
      <dsp:spPr>
        <a:xfrm>
          <a:off x="8011436" y="3578068"/>
          <a:ext cx="1750647" cy="1402582"/>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C" sz="2000" kern="1200" dirty="0"/>
            <a:t> Creatividad</a:t>
          </a:r>
        </a:p>
      </dsp:txBody>
      <dsp:txXfrm>
        <a:off x="8011436" y="3578068"/>
        <a:ext cx="1750647" cy="1402582"/>
      </dsp:txXfrm>
    </dsp:sp>
    <dsp:sp modelId="{30F9BB0E-37C2-491F-B595-0297C919E4CF}">
      <dsp:nvSpPr>
        <dsp:cNvPr id="0" name=""/>
        <dsp:cNvSpPr/>
      </dsp:nvSpPr>
      <dsp:spPr>
        <a:xfrm>
          <a:off x="10351169" y="3578068"/>
          <a:ext cx="2097898" cy="1402582"/>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C" sz="2000" kern="1200" dirty="0"/>
            <a:t> Conocimientos</a:t>
          </a:r>
        </a:p>
      </dsp:txBody>
      <dsp:txXfrm>
        <a:off x="10351169" y="3578068"/>
        <a:ext cx="2097898" cy="1402582"/>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BF8245-2452-4C4D-85D4-1797E20AE94F}">
      <dsp:nvSpPr>
        <dsp:cNvPr id="0" name=""/>
        <dsp:cNvSpPr/>
      </dsp:nvSpPr>
      <dsp:spPr>
        <a:xfrm>
          <a:off x="0" y="2753"/>
          <a:ext cx="9813636" cy="0"/>
        </a:xfrm>
        <a:prstGeom prst="lin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4BE16570-9852-4C35-95F0-FBC25A7604D5}">
      <dsp:nvSpPr>
        <dsp:cNvPr id="0" name=""/>
        <dsp:cNvSpPr/>
      </dsp:nvSpPr>
      <dsp:spPr>
        <a:xfrm>
          <a:off x="0" y="2753"/>
          <a:ext cx="1962727" cy="5634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EC" sz="2400" b="1" kern="1200" dirty="0" err="1"/>
            <a:t>Tests</a:t>
          </a:r>
          <a:r>
            <a:rPr lang="es-EC" sz="2400" b="1" kern="1200" dirty="0"/>
            <a:t> de Inteligencia General</a:t>
          </a:r>
        </a:p>
      </dsp:txBody>
      <dsp:txXfrm>
        <a:off x="0" y="2753"/>
        <a:ext cx="1962727" cy="5634062"/>
      </dsp:txXfrm>
    </dsp:sp>
    <dsp:sp modelId="{ECF0B77A-6944-43DF-830B-1CAF19E5022A}">
      <dsp:nvSpPr>
        <dsp:cNvPr id="0" name=""/>
        <dsp:cNvSpPr/>
      </dsp:nvSpPr>
      <dsp:spPr>
        <a:xfrm>
          <a:off x="2109931" y="68984"/>
          <a:ext cx="7703704" cy="1324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EC" sz="1800" kern="1200" dirty="0"/>
            <a:t>Miden la inteligencia de una persona mediante la aplicación de unas pruebas a las que, por puro razonamiento lógico, se tiene que dar la respuesta correcta.</a:t>
          </a:r>
        </a:p>
      </dsp:txBody>
      <dsp:txXfrm>
        <a:off x="2109931" y="68984"/>
        <a:ext cx="7703704" cy="1324609"/>
      </dsp:txXfrm>
    </dsp:sp>
    <dsp:sp modelId="{7BB9B150-0D10-4E09-B348-A616B628EC7F}">
      <dsp:nvSpPr>
        <dsp:cNvPr id="0" name=""/>
        <dsp:cNvSpPr/>
      </dsp:nvSpPr>
      <dsp:spPr>
        <a:xfrm>
          <a:off x="1962727" y="1393594"/>
          <a:ext cx="7850908" cy="0"/>
        </a:xfrm>
        <a:prstGeom prst="line">
          <a:avLst/>
        </a:prstGeom>
        <a:solidFill>
          <a:schemeClr val="accent2">
            <a:hueOff val="0"/>
            <a:satOff val="0"/>
            <a:lumOff val="0"/>
            <a:alphaOff val="0"/>
          </a:schemeClr>
        </a:solidFill>
        <a:ln w="19050" cap="rnd"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85E8E111-E9F5-4211-AA05-9C26105F332C}">
      <dsp:nvSpPr>
        <dsp:cNvPr id="0" name=""/>
        <dsp:cNvSpPr/>
      </dsp:nvSpPr>
      <dsp:spPr>
        <a:xfrm>
          <a:off x="2109931" y="1459824"/>
          <a:ext cx="7703704" cy="1324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EC" sz="1800" kern="1200" dirty="0"/>
            <a:t>Entre los más conocidos de este tipo de test están “El Test del Dominó”, o “D-48” y el “Test de Raven” (también hay gran variedad de series de números, de letras, o de figuras geométricas).</a:t>
          </a:r>
        </a:p>
      </dsp:txBody>
      <dsp:txXfrm>
        <a:off x="2109931" y="1459824"/>
        <a:ext cx="7703704" cy="1324609"/>
      </dsp:txXfrm>
    </dsp:sp>
    <dsp:sp modelId="{E011C3F9-884A-4FF2-A532-7D05EC6D4FE3}">
      <dsp:nvSpPr>
        <dsp:cNvPr id="0" name=""/>
        <dsp:cNvSpPr/>
      </dsp:nvSpPr>
      <dsp:spPr>
        <a:xfrm>
          <a:off x="1962727" y="2784434"/>
          <a:ext cx="7850908" cy="0"/>
        </a:xfrm>
        <a:prstGeom prst="line">
          <a:avLst/>
        </a:prstGeom>
        <a:solidFill>
          <a:schemeClr val="accent2">
            <a:hueOff val="0"/>
            <a:satOff val="0"/>
            <a:lumOff val="0"/>
            <a:alphaOff val="0"/>
          </a:schemeClr>
        </a:solidFill>
        <a:ln w="19050" cap="rnd"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D318D667-A3EA-4D93-A72F-893C6B9EDCD4}">
      <dsp:nvSpPr>
        <dsp:cNvPr id="0" name=""/>
        <dsp:cNvSpPr/>
      </dsp:nvSpPr>
      <dsp:spPr>
        <a:xfrm>
          <a:off x="2109931" y="2850665"/>
          <a:ext cx="7703704" cy="1324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EC" sz="1800" kern="1200" dirty="0"/>
            <a:t>Los psicólogos están de acuerdo en que existen varias formas de inteligencia: desenvoltura verbal, lógica, razonamiento numérico, inteligencia musical o aptitudes espaciales, etc. Algunas de estas aptitudes están fuertemente ligadas entre ellas, como por ejemplo la inteligencia verbal y la lógica.</a:t>
          </a:r>
        </a:p>
      </dsp:txBody>
      <dsp:txXfrm>
        <a:off x="2109931" y="2850665"/>
        <a:ext cx="7703704" cy="1324609"/>
      </dsp:txXfrm>
    </dsp:sp>
    <dsp:sp modelId="{886C9F42-F29C-4C77-B07E-8BF6853B8EA3}">
      <dsp:nvSpPr>
        <dsp:cNvPr id="0" name=""/>
        <dsp:cNvSpPr/>
      </dsp:nvSpPr>
      <dsp:spPr>
        <a:xfrm>
          <a:off x="1962727" y="4175274"/>
          <a:ext cx="7850908" cy="0"/>
        </a:xfrm>
        <a:prstGeom prst="line">
          <a:avLst/>
        </a:prstGeom>
        <a:solidFill>
          <a:schemeClr val="accent2">
            <a:hueOff val="0"/>
            <a:satOff val="0"/>
            <a:lumOff val="0"/>
            <a:alphaOff val="0"/>
          </a:schemeClr>
        </a:solidFill>
        <a:ln w="19050" cap="rnd"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ADB74528-B51E-4834-98EE-7DC5650CB6DF}">
      <dsp:nvSpPr>
        <dsp:cNvPr id="0" name=""/>
        <dsp:cNvSpPr/>
      </dsp:nvSpPr>
      <dsp:spPr>
        <a:xfrm>
          <a:off x="2109931" y="4241505"/>
          <a:ext cx="7703704" cy="1324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EC" sz="1800" kern="1200" dirty="0"/>
            <a:t>El Coeficiente Intelectual permite medir la inteligencia general, que es la correlación común a estas aptitudes específicas. Dicha capacidad general trata de pensar y resolver problemas en un lapso de tiempo limitado.</a:t>
          </a:r>
        </a:p>
        <a:p>
          <a:pPr marL="0" lvl="0" indent="0" algn="l" defTabSz="800100">
            <a:lnSpc>
              <a:spcPct val="90000"/>
            </a:lnSpc>
            <a:spcBef>
              <a:spcPct val="0"/>
            </a:spcBef>
            <a:spcAft>
              <a:spcPct val="35000"/>
            </a:spcAft>
            <a:buNone/>
          </a:pPr>
          <a:endParaRPr lang="es-EC" sz="1600" kern="1200" dirty="0"/>
        </a:p>
      </dsp:txBody>
      <dsp:txXfrm>
        <a:off x="2109931" y="4241505"/>
        <a:ext cx="7703704" cy="1324609"/>
      </dsp:txXfrm>
    </dsp:sp>
    <dsp:sp modelId="{623A211E-7BBA-435E-A776-B184FD7FF8EE}">
      <dsp:nvSpPr>
        <dsp:cNvPr id="0" name=""/>
        <dsp:cNvSpPr/>
      </dsp:nvSpPr>
      <dsp:spPr>
        <a:xfrm>
          <a:off x="1962727" y="5566115"/>
          <a:ext cx="7850908" cy="0"/>
        </a:xfrm>
        <a:prstGeom prst="line">
          <a:avLst/>
        </a:prstGeom>
        <a:solidFill>
          <a:schemeClr val="accent2">
            <a:hueOff val="0"/>
            <a:satOff val="0"/>
            <a:lumOff val="0"/>
            <a:alphaOff val="0"/>
          </a:schemeClr>
        </a:solidFill>
        <a:ln w="19050" cap="rnd"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5F52C1-5ED2-41D4-8A67-CE8010C7610C}">
      <dsp:nvSpPr>
        <dsp:cNvPr id="0" name=""/>
        <dsp:cNvSpPr/>
      </dsp:nvSpPr>
      <dsp:spPr>
        <a:xfrm>
          <a:off x="0" y="480549"/>
          <a:ext cx="3395265" cy="2037159"/>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C" sz="2000" b="0" i="1" kern="1200" dirty="0" err="1">
              <a:solidFill>
                <a:srgbClr val="FFFF00"/>
              </a:solidFill>
            </a:rPr>
            <a:t>a.De</a:t>
          </a:r>
          <a:r>
            <a:rPr lang="es-EC" sz="2000" b="0" i="1" kern="1200" dirty="0">
              <a:solidFill>
                <a:srgbClr val="FFFF00"/>
              </a:solidFill>
            </a:rPr>
            <a:t> referencia cruzada </a:t>
          </a:r>
          <a:r>
            <a:rPr lang="es-ES" sz="2000" b="0" i="0" kern="1200" dirty="0">
              <a:solidFill>
                <a:schemeClr val="tx1"/>
              </a:solidFill>
            </a:rPr>
            <a:t>Estas notas tiene por objeto remitir al lector del trabajo a otra parte del mismo, en la </a:t>
          </a:r>
          <a:r>
            <a:rPr lang="es-EC" sz="2000" b="0" i="0" kern="1200" dirty="0">
              <a:solidFill>
                <a:schemeClr val="tx1"/>
              </a:solidFill>
            </a:rPr>
            <a:t>que se trata un tema relacionado o </a:t>
          </a:r>
          <a:r>
            <a:rPr lang="es-ES" sz="2000" b="0" i="0" kern="1200" dirty="0">
              <a:solidFill>
                <a:schemeClr val="tx1"/>
              </a:solidFill>
            </a:rPr>
            <a:t>con el cual haya que contrastarlo.</a:t>
          </a:r>
          <a:endParaRPr lang="es-EC" sz="2000" kern="1200" dirty="0">
            <a:solidFill>
              <a:schemeClr val="tx1"/>
            </a:solidFill>
            <a:latin typeface="Comic Sans MS" panose="030F0702030302020204" pitchFamily="66" charset="0"/>
          </a:endParaRPr>
        </a:p>
      </dsp:txBody>
      <dsp:txXfrm>
        <a:off x="0" y="480549"/>
        <a:ext cx="3395265" cy="2037159"/>
      </dsp:txXfrm>
    </dsp:sp>
    <dsp:sp modelId="{C5A345DA-1228-47F2-A95E-8E23A8E1A3D4}">
      <dsp:nvSpPr>
        <dsp:cNvPr id="0" name=""/>
        <dsp:cNvSpPr/>
      </dsp:nvSpPr>
      <dsp:spPr>
        <a:xfrm>
          <a:off x="3734792" y="480549"/>
          <a:ext cx="3395265" cy="2037159"/>
        </a:xfrm>
        <a:prstGeom prst="rect">
          <a:avLst/>
        </a:prstGeom>
        <a:solidFill>
          <a:schemeClr val="accent2">
            <a:hueOff val="-1482143"/>
            <a:satOff val="7100"/>
            <a:lumOff val="656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C" sz="2000" b="0" i="1" kern="1200" dirty="0" err="1">
              <a:solidFill>
                <a:srgbClr val="FFFF00"/>
              </a:solidFill>
            </a:rPr>
            <a:t>b.De</a:t>
          </a:r>
          <a:r>
            <a:rPr lang="es-EC" sz="2000" b="0" i="1" kern="1200" dirty="0">
              <a:solidFill>
                <a:srgbClr val="FFFF00"/>
              </a:solidFill>
            </a:rPr>
            <a:t> contenido </a:t>
          </a:r>
        </a:p>
        <a:p>
          <a:pPr marL="0" lvl="0" indent="0" algn="ctr" defTabSz="889000">
            <a:lnSpc>
              <a:spcPct val="90000"/>
            </a:lnSpc>
            <a:spcBef>
              <a:spcPct val="0"/>
            </a:spcBef>
            <a:spcAft>
              <a:spcPct val="35000"/>
            </a:spcAft>
            <a:buNone/>
          </a:pPr>
          <a:r>
            <a:rPr lang="es-ES" sz="2000" b="0" i="0" kern="1200" dirty="0">
              <a:solidFill>
                <a:schemeClr val="tx1"/>
              </a:solidFill>
            </a:rPr>
            <a:t>Son las notas que tratan alguna cuestión</a:t>
          </a:r>
          <a:r>
            <a:rPr lang="es-EC" sz="2000" b="0" i="0" kern="1200" dirty="0">
              <a:solidFill>
                <a:schemeClr val="tx1"/>
              </a:solidFill>
            </a:rPr>
            <a:t> marginal, incidental o aclaratoria al tema que se esta desarrollando.</a:t>
          </a:r>
          <a:endParaRPr lang="es-EC" sz="2000" kern="1200" dirty="0">
            <a:solidFill>
              <a:schemeClr val="tx1"/>
            </a:solidFill>
            <a:latin typeface="Comic Sans MS" panose="030F0702030302020204" pitchFamily="66" charset="0"/>
          </a:endParaRPr>
        </a:p>
      </dsp:txBody>
      <dsp:txXfrm>
        <a:off x="3734792" y="480549"/>
        <a:ext cx="3395265" cy="2037159"/>
      </dsp:txXfrm>
    </dsp:sp>
    <dsp:sp modelId="{FC303D00-DFE3-48CB-BAB0-7B52F268EC99}">
      <dsp:nvSpPr>
        <dsp:cNvPr id="0" name=""/>
        <dsp:cNvSpPr/>
      </dsp:nvSpPr>
      <dsp:spPr>
        <a:xfrm>
          <a:off x="7469584" y="480549"/>
          <a:ext cx="3395265" cy="2037159"/>
        </a:xfrm>
        <a:prstGeom prst="rect">
          <a:avLst/>
        </a:prstGeom>
        <a:solidFill>
          <a:schemeClr val="accent2">
            <a:hueOff val="-2964286"/>
            <a:satOff val="14200"/>
            <a:lumOff val="1313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C" sz="2000" b="0" i="0" kern="1200" dirty="0" err="1">
              <a:solidFill>
                <a:srgbClr val="FFFF00"/>
              </a:solidFill>
            </a:rPr>
            <a:t>c.De</a:t>
          </a:r>
          <a:r>
            <a:rPr lang="es-EC" sz="2000" b="0" i="0" kern="1200" dirty="0">
              <a:solidFill>
                <a:srgbClr val="FFFF00"/>
              </a:solidFill>
            </a:rPr>
            <a:t> cita </a:t>
          </a:r>
        </a:p>
        <a:p>
          <a:pPr marL="0" lvl="0" indent="0" algn="ctr" defTabSz="889000">
            <a:lnSpc>
              <a:spcPct val="90000"/>
            </a:lnSpc>
            <a:spcBef>
              <a:spcPct val="0"/>
            </a:spcBef>
            <a:spcAft>
              <a:spcPct val="35000"/>
            </a:spcAft>
            <a:buNone/>
          </a:pPr>
          <a:r>
            <a:rPr lang="es-ES" sz="2000" b="0" i="0" kern="1200" dirty="0">
              <a:solidFill>
                <a:schemeClr val="tx1"/>
              </a:solidFill>
            </a:rPr>
            <a:t>Contiene los datos de las investigaciones donde se toma</a:t>
          </a:r>
          <a:r>
            <a:rPr lang="es-EC" sz="2000" b="0" i="0" kern="1200" dirty="0">
              <a:solidFill>
                <a:schemeClr val="tx1"/>
              </a:solidFill>
            </a:rPr>
            <a:t>n las ideas, datos, </a:t>
          </a:r>
          <a:r>
            <a:rPr lang="es-ES" sz="2000" b="0" i="0" kern="1200" dirty="0">
              <a:solidFill>
                <a:schemeClr val="tx1"/>
              </a:solidFill>
            </a:rPr>
            <a:t>conceptos que no son propios.</a:t>
          </a:r>
          <a:endParaRPr lang="es-EC" sz="2000" kern="1200" dirty="0">
            <a:latin typeface="Comic Sans MS" panose="030F0702030302020204" pitchFamily="66" charset="0"/>
          </a:endParaRPr>
        </a:p>
      </dsp:txBody>
      <dsp:txXfrm>
        <a:off x="7469584" y="480549"/>
        <a:ext cx="3395265" cy="2037159"/>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105977-A95F-4E12-AE9D-02F219AC1D9F}">
      <dsp:nvSpPr>
        <dsp:cNvPr id="0" name=""/>
        <dsp:cNvSpPr/>
      </dsp:nvSpPr>
      <dsp:spPr>
        <a:xfrm>
          <a:off x="0" y="417444"/>
          <a:ext cx="3671265" cy="2202759"/>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600" kern="1200" dirty="0"/>
            <a:t>a) El nombre del autor CORREAS, Oscar Apellidos  en mayúsculas, nombres  con mayúscula  solo la letra inicial. El apellido(s) y nombre(s) se respeta como estén publicados en la portada  de  la  obra. </a:t>
          </a:r>
        </a:p>
      </dsp:txBody>
      <dsp:txXfrm>
        <a:off x="0" y="417444"/>
        <a:ext cx="3671265" cy="2202759"/>
      </dsp:txXfrm>
    </dsp:sp>
    <dsp:sp modelId="{03D5C738-AF1B-4F46-9DA4-7F69F7F5298C}">
      <dsp:nvSpPr>
        <dsp:cNvPr id="0" name=""/>
        <dsp:cNvSpPr/>
      </dsp:nvSpPr>
      <dsp:spPr>
        <a:xfrm>
          <a:off x="4038392" y="417444"/>
          <a:ext cx="3671265" cy="2202759"/>
        </a:xfrm>
        <a:prstGeom prst="rect">
          <a:avLst/>
        </a:prstGeom>
        <a:solidFill>
          <a:schemeClr val="accent3">
            <a:hueOff val="-358351"/>
            <a:satOff val="295"/>
            <a:lumOff val="-24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600" kern="1200" dirty="0"/>
            <a:t>b) El título de la obra Crítica de la ideología jurídica. Ensayo </a:t>
          </a:r>
          <a:r>
            <a:rPr lang="es-EC" sz="1600" kern="1200" dirty="0" err="1"/>
            <a:t>sociosemiológico</a:t>
          </a:r>
          <a:r>
            <a:rPr lang="es-EC" sz="1600" kern="1200" dirty="0"/>
            <a:t>, incluye el subtítulo que suele aparecer no siempre en la portada, sino en la portada interior. Para destacar el título de la obra y para que no se confundan con los demás datos se recomiendan las itálicas o cursivas.</a:t>
          </a:r>
        </a:p>
      </dsp:txBody>
      <dsp:txXfrm>
        <a:off x="4038392" y="417444"/>
        <a:ext cx="3671265" cy="2202759"/>
      </dsp:txXfrm>
    </dsp:sp>
    <dsp:sp modelId="{C91A1848-3967-4C28-8988-8A64A1177693}">
      <dsp:nvSpPr>
        <dsp:cNvPr id="0" name=""/>
        <dsp:cNvSpPr/>
      </dsp:nvSpPr>
      <dsp:spPr>
        <a:xfrm>
          <a:off x="8076785" y="417444"/>
          <a:ext cx="3671265" cy="2202759"/>
        </a:xfrm>
        <a:prstGeom prst="rect">
          <a:avLst/>
        </a:prstGeom>
        <a:solidFill>
          <a:schemeClr val="accent3">
            <a:hueOff val="-716701"/>
            <a:satOff val="590"/>
            <a:lumOff val="-49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600" kern="1200" dirty="0"/>
            <a:t>c) El número de edición o reimpresión 1ª.Edición, La  primera  edición  suele  no  aparecer  en  los  datos  bibliográficos,  cuando  ello sucede  se  entiende  que  es  la  primera.  El número de la edición nos informa si la obra ha sido modificada. </a:t>
          </a:r>
        </a:p>
      </dsp:txBody>
      <dsp:txXfrm>
        <a:off x="8076785" y="417444"/>
        <a:ext cx="3671265" cy="2202759"/>
      </dsp:txXfrm>
    </dsp:sp>
    <dsp:sp modelId="{171258D1-FC60-4AB0-A8A1-DF2E3D945D19}">
      <dsp:nvSpPr>
        <dsp:cNvPr id="0" name=""/>
        <dsp:cNvSpPr/>
      </dsp:nvSpPr>
      <dsp:spPr>
        <a:xfrm>
          <a:off x="1848684" y="3007211"/>
          <a:ext cx="3750748" cy="2415502"/>
        </a:xfrm>
        <a:prstGeom prst="rect">
          <a:avLst/>
        </a:prstGeom>
        <a:solidFill>
          <a:schemeClr val="accent3">
            <a:hueOff val="-1075052"/>
            <a:satOff val="885"/>
            <a:lumOff val="-73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600" kern="1200" dirty="0"/>
            <a:t>d) El lugar de edición: Dicha información aparece junto con los derechos de autor en la llamada página legal. En general, se recomienda poner los datos de la ciudad, departamento, estado y país. </a:t>
          </a:r>
        </a:p>
      </dsp:txBody>
      <dsp:txXfrm>
        <a:off x="1848684" y="3007211"/>
        <a:ext cx="3750748" cy="2415502"/>
      </dsp:txXfrm>
    </dsp:sp>
    <dsp:sp modelId="{134A3740-E35F-4F9E-8AE4-607AA7B7602A}">
      <dsp:nvSpPr>
        <dsp:cNvPr id="0" name=""/>
        <dsp:cNvSpPr/>
      </dsp:nvSpPr>
      <dsp:spPr>
        <a:xfrm>
          <a:off x="5966559" y="2987331"/>
          <a:ext cx="3932806" cy="2455261"/>
        </a:xfrm>
        <a:prstGeom prst="rect">
          <a:avLst/>
        </a:prstGeom>
        <a:solidFill>
          <a:schemeClr val="accent3">
            <a:hueOff val="-1433403"/>
            <a:satOff val="1180"/>
            <a:lumOff val="-98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600" kern="1200" dirty="0"/>
            <a:t>e) La editorial: Instituto  de  Investigaciones  Jurídicas,  Universidad  Nacional  Autónoma  de México, la casa editora es la UNAM, pero esta integrada con  múltiples  dependencias  que  son  las  que  realizan  las  obras  (Institutos, Facultades,  Centros,  Direcciones).  Cuando  son  coediciones  se  mencionan  a todas  las  editoriales  (FCE/IIS-UNAM).</a:t>
          </a:r>
        </a:p>
      </dsp:txBody>
      <dsp:txXfrm>
        <a:off x="5966559" y="2987331"/>
        <a:ext cx="3932806" cy="2455261"/>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E86570-9730-4614-B64F-222EAF4BE885}">
      <dsp:nvSpPr>
        <dsp:cNvPr id="0" name=""/>
        <dsp:cNvSpPr/>
      </dsp:nvSpPr>
      <dsp:spPr>
        <a:xfrm>
          <a:off x="683491" y="1331"/>
          <a:ext cx="4585242" cy="2751145"/>
        </a:xfrm>
        <a:prstGeom prst="rect">
          <a:avLst/>
        </a:prstGeom>
        <a:solidFill>
          <a:schemeClr val="accent2">
            <a:shade val="8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C" sz="2200" kern="1200" dirty="0"/>
            <a:t>f) El año de publicación 2005, Este  dato  corresponde  a  la  fecha  en  que  la  obra  termino  de  imprimirse.</a:t>
          </a:r>
        </a:p>
      </dsp:txBody>
      <dsp:txXfrm>
        <a:off x="683491" y="1331"/>
        <a:ext cx="4585242" cy="2751145"/>
      </dsp:txXfrm>
    </dsp:sp>
    <dsp:sp modelId="{B3532637-A7BA-4B7B-A4E9-440432E1AD0D}">
      <dsp:nvSpPr>
        <dsp:cNvPr id="0" name=""/>
        <dsp:cNvSpPr/>
      </dsp:nvSpPr>
      <dsp:spPr>
        <a:xfrm>
          <a:off x="5727257" y="1331"/>
          <a:ext cx="4585242" cy="2751145"/>
        </a:xfrm>
        <a:prstGeom prst="rect">
          <a:avLst/>
        </a:prstGeom>
        <a:solidFill>
          <a:schemeClr val="accent2">
            <a:shade val="80000"/>
            <a:hueOff val="275211"/>
            <a:satOff val="-19995"/>
            <a:lumOff val="1695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C" sz="2200" kern="1200" dirty="0"/>
            <a:t>g) El total de páginas 293 pp. El  total  de  paginas  da  cuenta,  sobre  todo  cuando  es  una  segunda  edición o posterior,  de  los  cambios  cuantitativos  de  esta  y  relacionándolos  con  el número de edición intuir los cambios cualitativos. </a:t>
          </a:r>
        </a:p>
      </dsp:txBody>
      <dsp:txXfrm>
        <a:off x="5727257" y="1331"/>
        <a:ext cx="4585242" cy="2751145"/>
      </dsp:txXfrm>
    </dsp:sp>
    <dsp:sp modelId="{25C39F9B-C662-4503-B09C-6821F300DE35}">
      <dsp:nvSpPr>
        <dsp:cNvPr id="0" name=""/>
        <dsp:cNvSpPr/>
      </dsp:nvSpPr>
      <dsp:spPr>
        <a:xfrm>
          <a:off x="3205374" y="3211001"/>
          <a:ext cx="4585242" cy="2751145"/>
        </a:xfrm>
        <a:prstGeom prst="rect">
          <a:avLst/>
        </a:prstGeom>
        <a:solidFill>
          <a:schemeClr val="accent2">
            <a:shade val="80000"/>
            <a:hueOff val="550423"/>
            <a:satOff val="-39989"/>
            <a:lumOff val="3390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C" sz="2200" kern="1200" dirty="0"/>
            <a:t>h) La puntuación Existen  formas  diferentes  de  puntuación  al  redactar  los  datos  de  las  fichas  de localización. Lo importante es elegir una puntuación que sea homogénea. La que se propone aquí es la de separar cada uno de los  datos con comas.</a:t>
          </a:r>
        </a:p>
      </dsp:txBody>
      <dsp:txXfrm>
        <a:off x="3205374" y="3211001"/>
        <a:ext cx="4585242" cy="27511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95DFED-1F12-4ABA-A733-A67839E0A25E}">
      <dsp:nvSpPr>
        <dsp:cNvPr id="0" name=""/>
        <dsp:cNvSpPr/>
      </dsp:nvSpPr>
      <dsp:spPr>
        <a:xfrm>
          <a:off x="849706" y="1371483"/>
          <a:ext cx="8213826" cy="4244855"/>
        </a:xfrm>
        <a:prstGeom prst="rect">
          <a:avLst/>
        </a:prstGeom>
        <a:solidFill>
          <a:schemeClr val="dk1">
            <a:tint val="40000"/>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9A2D5F-2BA5-4250-9D22-6504890F4948}">
      <dsp:nvSpPr>
        <dsp:cNvPr id="0" name=""/>
        <dsp:cNvSpPr/>
      </dsp:nvSpPr>
      <dsp:spPr>
        <a:xfrm>
          <a:off x="1095176" y="1867924"/>
          <a:ext cx="3814236" cy="36314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055" tIns="59055" rIns="59055" bIns="59055" numCol="1" spcCol="1270" anchor="t" anchorCtr="0">
          <a:noAutofit/>
        </a:bodyPr>
        <a:lstStyle/>
        <a:p>
          <a:pPr marL="0" lvl="0" indent="0" algn="l" defTabSz="1377950">
            <a:lnSpc>
              <a:spcPct val="90000"/>
            </a:lnSpc>
            <a:spcBef>
              <a:spcPct val="0"/>
            </a:spcBef>
            <a:spcAft>
              <a:spcPct val="35000"/>
            </a:spcAft>
            <a:buNone/>
          </a:pPr>
          <a:r>
            <a:rPr lang="es-EC" sz="3100" b="1" kern="1200" dirty="0"/>
            <a:t>De campo: </a:t>
          </a:r>
          <a:r>
            <a:rPr lang="es-EC" sz="3100" b="0" kern="1200" dirty="0"/>
            <a:t>Observación descriptiva en los lugares donde ocurren los hechos o fenómenos investigados.</a:t>
          </a:r>
        </a:p>
        <a:p>
          <a:pPr marL="0" lvl="0" indent="0" algn="l" defTabSz="1377950">
            <a:lnSpc>
              <a:spcPct val="90000"/>
            </a:lnSpc>
            <a:spcBef>
              <a:spcPct val="0"/>
            </a:spcBef>
            <a:spcAft>
              <a:spcPct val="35000"/>
            </a:spcAft>
            <a:buNone/>
          </a:pPr>
          <a:endParaRPr lang="es-EC" sz="3100" b="1" kern="1200" dirty="0"/>
        </a:p>
      </dsp:txBody>
      <dsp:txXfrm>
        <a:off x="1095176" y="1867924"/>
        <a:ext cx="3814236" cy="3631422"/>
      </dsp:txXfrm>
    </dsp:sp>
    <dsp:sp modelId="{D3356AC4-E28D-4475-A607-70A3927A8B3A}">
      <dsp:nvSpPr>
        <dsp:cNvPr id="0" name=""/>
        <dsp:cNvSpPr/>
      </dsp:nvSpPr>
      <dsp:spPr>
        <a:xfrm>
          <a:off x="4994384" y="1867924"/>
          <a:ext cx="3814236" cy="36314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055" tIns="59055" rIns="59055" bIns="59055" numCol="1" spcCol="1270" anchor="t" anchorCtr="0">
          <a:noAutofit/>
        </a:bodyPr>
        <a:lstStyle/>
        <a:p>
          <a:pPr marL="0" lvl="0" indent="0" algn="l" defTabSz="1377950">
            <a:lnSpc>
              <a:spcPct val="90000"/>
            </a:lnSpc>
            <a:spcBef>
              <a:spcPct val="0"/>
            </a:spcBef>
            <a:spcAft>
              <a:spcPct val="35000"/>
            </a:spcAft>
            <a:buNone/>
          </a:pPr>
          <a:r>
            <a:rPr lang="es-EC" sz="3100" b="1" kern="1200" dirty="0"/>
            <a:t>En el laboratorio: </a:t>
          </a:r>
          <a:r>
            <a:rPr lang="es-EC" sz="3100" b="0" kern="1200" dirty="0"/>
            <a:t>Lugares pre-establecidos para el efecto como museos, archivos, bibliotecas.</a:t>
          </a:r>
        </a:p>
        <a:p>
          <a:pPr marL="0" lvl="0" indent="0" algn="l" defTabSz="1377950">
            <a:lnSpc>
              <a:spcPct val="90000"/>
            </a:lnSpc>
            <a:spcBef>
              <a:spcPct val="0"/>
            </a:spcBef>
            <a:spcAft>
              <a:spcPct val="35000"/>
            </a:spcAft>
            <a:buNone/>
          </a:pPr>
          <a:endParaRPr lang="es-EC" sz="3100" b="0" kern="1200" dirty="0"/>
        </a:p>
      </dsp:txBody>
      <dsp:txXfrm>
        <a:off x="4994384" y="1867924"/>
        <a:ext cx="3814236" cy="3631422"/>
      </dsp:txXfrm>
    </dsp:sp>
    <dsp:sp modelId="{99303D38-3D89-43F7-BDBD-F141E6C528EF}">
      <dsp:nvSpPr>
        <dsp:cNvPr id="0" name=""/>
        <dsp:cNvSpPr/>
      </dsp:nvSpPr>
      <dsp:spPr>
        <a:xfrm>
          <a:off x="0" y="521994"/>
          <a:ext cx="1605000" cy="1605000"/>
        </a:xfrm>
        <a:prstGeom prst="plus">
          <a:avLst>
            <a:gd name="adj" fmla="val 32810"/>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D62125-0D13-479C-84F1-A0448F43A794}">
      <dsp:nvSpPr>
        <dsp:cNvPr id="0" name=""/>
        <dsp:cNvSpPr/>
      </dsp:nvSpPr>
      <dsp:spPr>
        <a:xfrm>
          <a:off x="7930591" y="1099191"/>
          <a:ext cx="1510588" cy="517665"/>
        </a:xfrm>
        <a:prstGeom prst="rect">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9D5247-6BE8-4C77-A9FD-594FA3AF9109}">
      <dsp:nvSpPr>
        <dsp:cNvPr id="0" name=""/>
        <dsp:cNvSpPr/>
      </dsp:nvSpPr>
      <dsp:spPr>
        <a:xfrm flipH="1">
          <a:off x="4947650" y="1881499"/>
          <a:ext cx="18882" cy="3456738"/>
        </a:xfrm>
        <a:prstGeom prst="line">
          <a:avLst/>
        </a:prstGeom>
        <a:noFill/>
        <a:ln w="19050"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95DFED-1F12-4ABA-A733-A67839E0A25E}">
      <dsp:nvSpPr>
        <dsp:cNvPr id="0" name=""/>
        <dsp:cNvSpPr/>
      </dsp:nvSpPr>
      <dsp:spPr>
        <a:xfrm>
          <a:off x="849706" y="1371483"/>
          <a:ext cx="8213826" cy="4244855"/>
        </a:xfrm>
        <a:prstGeom prst="rect">
          <a:avLst/>
        </a:prstGeom>
        <a:solidFill>
          <a:schemeClr val="dk1">
            <a:tint val="40000"/>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9A2D5F-2BA5-4250-9D22-6504890F4948}">
      <dsp:nvSpPr>
        <dsp:cNvPr id="0" name=""/>
        <dsp:cNvSpPr/>
      </dsp:nvSpPr>
      <dsp:spPr>
        <a:xfrm>
          <a:off x="1095176" y="1867924"/>
          <a:ext cx="3814236" cy="36314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865" tIns="62865" rIns="62865" bIns="62865" numCol="1" spcCol="1270" anchor="t" anchorCtr="0">
          <a:noAutofit/>
        </a:bodyPr>
        <a:lstStyle/>
        <a:p>
          <a:pPr marL="0" lvl="0" indent="0" algn="l" defTabSz="1466850">
            <a:lnSpc>
              <a:spcPct val="90000"/>
            </a:lnSpc>
            <a:spcBef>
              <a:spcPct val="0"/>
            </a:spcBef>
            <a:spcAft>
              <a:spcPct val="35000"/>
            </a:spcAft>
            <a:buNone/>
          </a:pPr>
          <a:r>
            <a:rPr lang="es-EC" sz="3300" b="1" kern="1200" dirty="0"/>
            <a:t>Estructurada:</a:t>
          </a:r>
          <a:r>
            <a:rPr lang="es-EC" sz="3300" b="0" kern="1200" dirty="0"/>
            <a:t> Con la ayuda de elementos técnicos. (fichas, cuadros, tablas )</a:t>
          </a:r>
        </a:p>
        <a:p>
          <a:pPr marL="0" lvl="0" indent="0" algn="l" defTabSz="1466850">
            <a:lnSpc>
              <a:spcPct val="90000"/>
            </a:lnSpc>
            <a:spcBef>
              <a:spcPct val="0"/>
            </a:spcBef>
            <a:spcAft>
              <a:spcPct val="35000"/>
            </a:spcAft>
            <a:buNone/>
          </a:pPr>
          <a:r>
            <a:rPr lang="es-EC" sz="3300" b="0" kern="1200" dirty="0"/>
            <a:t>Sistemática</a:t>
          </a:r>
        </a:p>
        <a:p>
          <a:pPr marL="0" lvl="0" indent="0" algn="l" defTabSz="1466850">
            <a:lnSpc>
              <a:spcPct val="90000"/>
            </a:lnSpc>
            <a:spcBef>
              <a:spcPct val="0"/>
            </a:spcBef>
            <a:spcAft>
              <a:spcPct val="35000"/>
            </a:spcAft>
            <a:buNone/>
          </a:pPr>
          <a:endParaRPr lang="es-EC" sz="3300" b="1" kern="1200" dirty="0"/>
        </a:p>
      </dsp:txBody>
      <dsp:txXfrm>
        <a:off x="1095176" y="1867924"/>
        <a:ext cx="3814236" cy="3631422"/>
      </dsp:txXfrm>
    </dsp:sp>
    <dsp:sp modelId="{D3356AC4-E28D-4475-A607-70A3927A8B3A}">
      <dsp:nvSpPr>
        <dsp:cNvPr id="0" name=""/>
        <dsp:cNvSpPr/>
      </dsp:nvSpPr>
      <dsp:spPr>
        <a:xfrm>
          <a:off x="4994384" y="1867924"/>
          <a:ext cx="3814236" cy="36314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865" tIns="62865" rIns="62865" bIns="62865" numCol="1" spcCol="1270" anchor="t" anchorCtr="0">
          <a:noAutofit/>
        </a:bodyPr>
        <a:lstStyle/>
        <a:p>
          <a:pPr marL="0" lvl="0" indent="0" algn="l" defTabSz="1466850">
            <a:lnSpc>
              <a:spcPct val="90000"/>
            </a:lnSpc>
            <a:spcBef>
              <a:spcPct val="0"/>
            </a:spcBef>
            <a:spcAft>
              <a:spcPct val="35000"/>
            </a:spcAft>
            <a:buNone/>
          </a:pPr>
          <a:r>
            <a:rPr lang="es-EC" sz="3300" b="1" kern="1200" dirty="0"/>
            <a:t>No estructurada: </a:t>
          </a:r>
          <a:r>
            <a:rPr lang="es-EC" sz="3300" b="0" kern="1200" dirty="0"/>
            <a:t>Simple o libre.</a:t>
          </a:r>
        </a:p>
        <a:p>
          <a:pPr marL="0" lvl="0" indent="0" algn="l" defTabSz="1466850">
            <a:lnSpc>
              <a:spcPct val="90000"/>
            </a:lnSpc>
            <a:spcBef>
              <a:spcPct val="0"/>
            </a:spcBef>
            <a:spcAft>
              <a:spcPct val="35000"/>
            </a:spcAft>
            <a:buNone/>
          </a:pPr>
          <a:r>
            <a:rPr lang="es-EC" sz="3300" b="0" kern="1200" dirty="0"/>
            <a:t>Sin la ayuda de elementos técnicos.</a:t>
          </a:r>
        </a:p>
      </dsp:txBody>
      <dsp:txXfrm>
        <a:off x="4994384" y="1867924"/>
        <a:ext cx="3814236" cy="3631422"/>
      </dsp:txXfrm>
    </dsp:sp>
    <dsp:sp modelId="{99303D38-3D89-43F7-BDBD-F141E6C528EF}">
      <dsp:nvSpPr>
        <dsp:cNvPr id="0" name=""/>
        <dsp:cNvSpPr/>
      </dsp:nvSpPr>
      <dsp:spPr>
        <a:xfrm>
          <a:off x="0" y="521994"/>
          <a:ext cx="1605000" cy="1605000"/>
        </a:xfrm>
        <a:prstGeom prst="plus">
          <a:avLst>
            <a:gd name="adj" fmla="val 32810"/>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D62125-0D13-479C-84F1-A0448F43A794}">
      <dsp:nvSpPr>
        <dsp:cNvPr id="0" name=""/>
        <dsp:cNvSpPr/>
      </dsp:nvSpPr>
      <dsp:spPr>
        <a:xfrm>
          <a:off x="7930591" y="1099191"/>
          <a:ext cx="1510588" cy="517665"/>
        </a:xfrm>
        <a:prstGeom prst="rect">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9D5247-6BE8-4C77-A9FD-594FA3AF9109}">
      <dsp:nvSpPr>
        <dsp:cNvPr id="0" name=""/>
        <dsp:cNvSpPr/>
      </dsp:nvSpPr>
      <dsp:spPr>
        <a:xfrm flipH="1">
          <a:off x="4947650" y="1881499"/>
          <a:ext cx="18882" cy="3456738"/>
        </a:xfrm>
        <a:prstGeom prst="line">
          <a:avLst/>
        </a:prstGeom>
        <a:noFill/>
        <a:ln w="19050"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95DFED-1F12-4ABA-A733-A67839E0A25E}">
      <dsp:nvSpPr>
        <dsp:cNvPr id="0" name=""/>
        <dsp:cNvSpPr/>
      </dsp:nvSpPr>
      <dsp:spPr>
        <a:xfrm>
          <a:off x="849706" y="1371483"/>
          <a:ext cx="8213826" cy="4244855"/>
        </a:xfrm>
        <a:prstGeom prst="rect">
          <a:avLst/>
        </a:prstGeom>
        <a:solidFill>
          <a:schemeClr val="dk1">
            <a:tint val="40000"/>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9A2D5F-2BA5-4250-9D22-6504890F4948}">
      <dsp:nvSpPr>
        <dsp:cNvPr id="0" name=""/>
        <dsp:cNvSpPr/>
      </dsp:nvSpPr>
      <dsp:spPr>
        <a:xfrm>
          <a:off x="1095176" y="1867924"/>
          <a:ext cx="3814236" cy="36314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625" tIns="47625" rIns="47625" bIns="47625" numCol="1" spcCol="1270" anchor="t" anchorCtr="0">
          <a:noAutofit/>
        </a:bodyPr>
        <a:lstStyle/>
        <a:p>
          <a:pPr marL="0" lvl="0" indent="0" algn="l" defTabSz="1111250">
            <a:lnSpc>
              <a:spcPct val="90000"/>
            </a:lnSpc>
            <a:spcBef>
              <a:spcPct val="0"/>
            </a:spcBef>
            <a:spcAft>
              <a:spcPct val="35000"/>
            </a:spcAft>
            <a:buNone/>
          </a:pPr>
          <a:r>
            <a:rPr lang="es-EC" sz="2500" b="1" kern="1200" dirty="0"/>
            <a:t>Individual: </a:t>
          </a:r>
          <a:r>
            <a:rPr lang="es-EC" sz="2500" b="0" kern="1200" dirty="0"/>
            <a:t>Una sola persona</a:t>
          </a:r>
          <a:endParaRPr lang="es-EC" sz="2500" b="1" kern="1200" dirty="0"/>
        </a:p>
      </dsp:txBody>
      <dsp:txXfrm>
        <a:off x="1095176" y="1867924"/>
        <a:ext cx="3814236" cy="3631422"/>
      </dsp:txXfrm>
    </dsp:sp>
    <dsp:sp modelId="{D3356AC4-E28D-4475-A607-70A3927A8B3A}">
      <dsp:nvSpPr>
        <dsp:cNvPr id="0" name=""/>
        <dsp:cNvSpPr/>
      </dsp:nvSpPr>
      <dsp:spPr>
        <a:xfrm>
          <a:off x="4994384" y="1867924"/>
          <a:ext cx="3814236" cy="36314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625" tIns="47625" rIns="47625" bIns="47625" numCol="1" spcCol="1270" anchor="t" anchorCtr="0">
          <a:noAutofit/>
        </a:bodyPr>
        <a:lstStyle/>
        <a:p>
          <a:pPr marL="0" lvl="0" indent="0" algn="l" defTabSz="1111250">
            <a:lnSpc>
              <a:spcPct val="90000"/>
            </a:lnSpc>
            <a:spcBef>
              <a:spcPct val="0"/>
            </a:spcBef>
            <a:spcAft>
              <a:spcPct val="35000"/>
            </a:spcAft>
            <a:buNone/>
          </a:pPr>
          <a:r>
            <a:rPr lang="es-EC" sz="2500" b="1" kern="1200" dirty="0"/>
            <a:t>En Equipo: </a:t>
          </a:r>
          <a:r>
            <a:rPr lang="es-EC" sz="2500" b="0" kern="1200" dirty="0"/>
            <a:t>Varias personas que integran un equipo o grupo de trabajo</a:t>
          </a:r>
        </a:p>
        <a:p>
          <a:pPr marL="0" lvl="0" indent="0" algn="l" defTabSz="1111250">
            <a:lnSpc>
              <a:spcPct val="90000"/>
            </a:lnSpc>
            <a:spcBef>
              <a:spcPct val="0"/>
            </a:spcBef>
            <a:spcAft>
              <a:spcPct val="35000"/>
            </a:spcAft>
            <a:buNone/>
          </a:pPr>
          <a:r>
            <a:rPr lang="es-EC" sz="2500" b="0" kern="1200" dirty="0"/>
            <a:t>Cada individuo observa una parte.</a:t>
          </a:r>
        </a:p>
        <a:p>
          <a:pPr marL="0" lvl="0" indent="0" algn="l" defTabSz="1111250">
            <a:lnSpc>
              <a:spcPct val="90000"/>
            </a:lnSpc>
            <a:spcBef>
              <a:spcPct val="0"/>
            </a:spcBef>
            <a:spcAft>
              <a:spcPct val="35000"/>
            </a:spcAft>
            <a:buNone/>
          </a:pPr>
          <a:r>
            <a:rPr lang="es-EC" sz="2500" b="0" kern="1200" dirty="0"/>
            <a:t>Todos observan lo mismo diferentes datos</a:t>
          </a:r>
        </a:p>
        <a:p>
          <a:pPr marL="0" lvl="0" indent="0" algn="l" defTabSz="1111250">
            <a:lnSpc>
              <a:spcPct val="90000"/>
            </a:lnSpc>
            <a:spcBef>
              <a:spcPct val="0"/>
            </a:spcBef>
            <a:spcAft>
              <a:spcPct val="35000"/>
            </a:spcAft>
            <a:buNone/>
          </a:pPr>
          <a:r>
            <a:rPr lang="es-EC" sz="2500" b="0" kern="1200" dirty="0"/>
            <a:t>Todos asisten pero cada quien tiene tareas.</a:t>
          </a:r>
        </a:p>
      </dsp:txBody>
      <dsp:txXfrm>
        <a:off x="4994384" y="1867924"/>
        <a:ext cx="3814236" cy="3631422"/>
      </dsp:txXfrm>
    </dsp:sp>
    <dsp:sp modelId="{99303D38-3D89-43F7-BDBD-F141E6C528EF}">
      <dsp:nvSpPr>
        <dsp:cNvPr id="0" name=""/>
        <dsp:cNvSpPr/>
      </dsp:nvSpPr>
      <dsp:spPr>
        <a:xfrm>
          <a:off x="0" y="521994"/>
          <a:ext cx="1605000" cy="1605000"/>
        </a:xfrm>
        <a:prstGeom prst="plus">
          <a:avLst>
            <a:gd name="adj" fmla="val 32810"/>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D62125-0D13-479C-84F1-A0448F43A794}">
      <dsp:nvSpPr>
        <dsp:cNvPr id="0" name=""/>
        <dsp:cNvSpPr/>
      </dsp:nvSpPr>
      <dsp:spPr>
        <a:xfrm>
          <a:off x="7930591" y="1099191"/>
          <a:ext cx="1510588" cy="517665"/>
        </a:xfrm>
        <a:prstGeom prst="rect">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9D5247-6BE8-4C77-A9FD-594FA3AF9109}">
      <dsp:nvSpPr>
        <dsp:cNvPr id="0" name=""/>
        <dsp:cNvSpPr/>
      </dsp:nvSpPr>
      <dsp:spPr>
        <a:xfrm flipH="1">
          <a:off x="4947650" y="1881499"/>
          <a:ext cx="18882" cy="3456738"/>
        </a:xfrm>
        <a:prstGeom prst="line">
          <a:avLst/>
        </a:prstGeom>
        <a:noFill/>
        <a:ln w="19050"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B873F9-B10D-4603-897C-18A6C04D6DE0}">
      <dsp:nvSpPr>
        <dsp:cNvPr id="0" name=""/>
        <dsp:cNvSpPr/>
      </dsp:nvSpPr>
      <dsp:spPr>
        <a:xfrm>
          <a:off x="0" y="721426"/>
          <a:ext cx="3058318" cy="1834991"/>
        </a:xfrm>
        <a:prstGeom prst="rect">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C" sz="2400" kern="1200" dirty="0"/>
            <a:t>Técnica para obtener datos que consisten en un diálogo entre dos personas.</a:t>
          </a:r>
        </a:p>
      </dsp:txBody>
      <dsp:txXfrm>
        <a:off x="0" y="721426"/>
        <a:ext cx="3058318" cy="1834991"/>
      </dsp:txXfrm>
    </dsp:sp>
    <dsp:sp modelId="{215F0897-9F67-4280-9551-B7055F9B81C8}">
      <dsp:nvSpPr>
        <dsp:cNvPr id="0" name=""/>
        <dsp:cNvSpPr/>
      </dsp:nvSpPr>
      <dsp:spPr>
        <a:xfrm>
          <a:off x="3364150" y="721426"/>
          <a:ext cx="3058318" cy="1834991"/>
        </a:xfrm>
        <a:prstGeom prst="rect">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C" sz="2400" kern="1200" dirty="0"/>
            <a:t>El encuestador conduce el tema</a:t>
          </a:r>
        </a:p>
      </dsp:txBody>
      <dsp:txXfrm>
        <a:off x="3364150" y="721426"/>
        <a:ext cx="3058318" cy="1834991"/>
      </dsp:txXfrm>
    </dsp:sp>
    <dsp:sp modelId="{B5F2AB14-EF0E-4D28-896A-6A2FE35F5017}">
      <dsp:nvSpPr>
        <dsp:cNvPr id="0" name=""/>
        <dsp:cNvSpPr/>
      </dsp:nvSpPr>
      <dsp:spPr>
        <a:xfrm>
          <a:off x="6728301" y="721426"/>
          <a:ext cx="3058318" cy="1834991"/>
        </a:xfrm>
        <a:prstGeom prst="rect">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C" sz="2400" kern="1200" dirty="0"/>
            <a:t>La respuestas por lo general son abiertas</a:t>
          </a:r>
        </a:p>
      </dsp:txBody>
      <dsp:txXfrm>
        <a:off x="6728301" y="721426"/>
        <a:ext cx="3058318" cy="1834991"/>
      </dsp:txXfrm>
    </dsp:sp>
    <dsp:sp modelId="{99845479-A25B-4E0E-A984-C282B24D08C4}">
      <dsp:nvSpPr>
        <dsp:cNvPr id="0" name=""/>
        <dsp:cNvSpPr/>
      </dsp:nvSpPr>
      <dsp:spPr>
        <a:xfrm>
          <a:off x="1682075" y="2862249"/>
          <a:ext cx="3058318" cy="1834991"/>
        </a:xfrm>
        <a:prstGeom prst="rect">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C" sz="2400" kern="1200" dirty="0"/>
            <a:t>Es una técnica antigua</a:t>
          </a:r>
        </a:p>
      </dsp:txBody>
      <dsp:txXfrm>
        <a:off x="1682075" y="2862249"/>
        <a:ext cx="3058318" cy="1834991"/>
      </dsp:txXfrm>
    </dsp:sp>
    <dsp:sp modelId="{0B50F020-D245-448B-9EDB-997E40DC4200}">
      <dsp:nvSpPr>
        <dsp:cNvPr id="0" name=""/>
        <dsp:cNvSpPr/>
      </dsp:nvSpPr>
      <dsp:spPr>
        <a:xfrm>
          <a:off x="5046225" y="2862249"/>
          <a:ext cx="3058318" cy="1834991"/>
        </a:xfrm>
        <a:prstGeom prst="rect">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C" sz="2400" kern="1200" dirty="0"/>
            <a:t>El uso de una grabadora puede ayudar mucho</a:t>
          </a:r>
        </a:p>
      </dsp:txBody>
      <dsp:txXfrm>
        <a:off x="5046225" y="2862249"/>
        <a:ext cx="3058318" cy="183499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3E4C07-9544-4EE6-8570-C76D48C118BB}">
      <dsp:nvSpPr>
        <dsp:cNvPr id="0" name=""/>
        <dsp:cNvSpPr/>
      </dsp:nvSpPr>
      <dsp:spPr>
        <a:xfrm>
          <a:off x="0" y="0"/>
          <a:ext cx="10307782" cy="0"/>
        </a:xfrm>
        <a:prstGeom prst="line">
          <a:avLst/>
        </a:prstGeom>
        <a:gradFill rotWithShape="0">
          <a:gsLst>
            <a:gs pos="0">
              <a:schemeClr val="lt1">
                <a:hueOff val="0"/>
                <a:satOff val="0"/>
                <a:lumOff val="0"/>
                <a:alphaOff val="0"/>
                <a:tint val="65000"/>
                <a:lumMod val="110000"/>
              </a:schemeClr>
            </a:gs>
            <a:gs pos="88000">
              <a:schemeClr val="lt1">
                <a:hueOff val="0"/>
                <a:satOff val="0"/>
                <a:lumOff val="0"/>
                <a:alphaOff val="0"/>
                <a:tint val="90000"/>
              </a:schemeClr>
            </a:gs>
          </a:gsLst>
          <a:lin ang="5400000" scaled="0"/>
        </a:gradFill>
        <a:ln w="12700" cap="rnd" cmpd="sng" algn="ctr">
          <a:solidFill>
            <a:schemeClr val="accent1">
              <a:shade val="80000"/>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1B646F69-3308-4BB8-9F72-55DA9970AEEF}">
      <dsp:nvSpPr>
        <dsp:cNvPr id="0" name=""/>
        <dsp:cNvSpPr/>
      </dsp:nvSpPr>
      <dsp:spPr>
        <a:xfrm>
          <a:off x="0" y="0"/>
          <a:ext cx="2061556" cy="5694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just" defTabSz="1600200">
            <a:lnSpc>
              <a:spcPct val="90000"/>
            </a:lnSpc>
            <a:spcBef>
              <a:spcPct val="0"/>
            </a:spcBef>
            <a:spcAft>
              <a:spcPct val="35000"/>
            </a:spcAft>
            <a:buNone/>
          </a:pPr>
          <a:r>
            <a:rPr lang="es-EC" sz="3600" b="1" kern="1200" dirty="0">
              <a:latin typeface="Times New Roman" panose="02020603050405020304" pitchFamily="18" charset="0"/>
              <a:cs typeface="Times New Roman" panose="02020603050405020304" pitchFamily="18" charset="0"/>
            </a:rPr>
            <a:t>La Encuesta</a:t>
          </a:r>
        </a:p>
      </dsp:txBody>
      <dsp:txXfrm>
        <a:off x="0" y="0"/>
        <a:ext cx="2061556" cy="5694219"/>
      </dsp:txXfrm>
    </dsp:sp>
    <dsp:sp modelId="{F0E125BB-0B1F-4248-8D9E-FCEBC6606D4B}">
      <dsp:nvSpPr>
        <dsp:cNvPr id="0" name=""/>
        <dsp:cNvSpPr/>
      </dsp:nvSpPr>
      <dsp:spPr>
        <a:xfrm>
          <a:off x="2216173" y="88972"/>
          <a:ext cx="8091608" cy="1779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just" defTabSz="889000">
            <a:lnSpc>
              <a:spcPct val="90000"/>
            </a:lnSpc>
            <a:spcBef>
              <a:spcPct val="0"/>
            </a:spcBef>
            <a:spcAft>
              <a:spcPct val="35000"/>
            </a:spcAft>
            <a:buNone/>
          </a:pPr>
          <a:r>
            <a:rPr lang="es-EC" sz="2000" kern="1200" dirty="0">
              <a:latin typeface="Times New Roman" panose="02020603050405020304" pitchFamily="18" charset="0"/>
              <a:cs typeface="Times New Roman" panose="02020603050405020304" pitchFamily="18" charset="0"/>
            </a:rPr>
            <a:t>La encuesta es una técnica destinada a obtener datos de varias personas cuyas opiniones impersonales interesan al investigador. </a:t>
          </a:r>
        </a:p>
      </dsp:txBody>
      <dsp:txXfrm>
        <a:off x="2216173" y="88972"/>
        <a:ext cx="8091608" cy="1779443"/>
      </dsp:txXfrm>
    </dsp:sp>
    <dsp:sp modelId="{05947071-757A-48C8-8C0E-E1A04B119D97}">
      <dsp:nvSpPr>
        <dsp:cNvPr id="0" name=""/>
        <dsp:cNvSpPr/>
      </dsp:nvSpPr>
      <dsp:spPr>
        <a:xfrm>
          <a:off x="2061556" y="1868415"/>
          <a:ext cx="8246225" cy="0"/>
        </a:xfrm>
        <a:prstGeom prst="line">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w="12700" cap="rnd"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dsp:style>
    </dsp:sp>
    <dsp:sp modelId="{4CF8F825-5019-438A-BE44-0272761DE389}">
      <dsp:nvSpPr>
        <dsp:cNvPr id="0" name=""/>
        <dsp:cNvSpPr/>
      </dsp:nvSpPr>
      <dsp:spPr>
        <a:xfrm>
          <a:off x="2216173" y="1957387"/>
          <a:ext cx="8091608" cy="1779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just" defTabSz="889000">
            <a:lnSpc>
              <a:spcPct val="90000"/>
            </a:lnSpc>
            <a:spcBef>
              <a:spcPct val="0"/>
            </a:spcBef>
            <a:spcAft>
              <a:spcPct val="35000"/>
            </a:spcAft>
            <a:buNone/>
          </a:pPr>
          <a:r>
            <a:rPr lang="es-EC" sz="2000" kern="1200" dirty="0">
              <a:latin typeface="Times New Roman" panose="02020603050405020304" pitchFamily="18" charset="0"/>
              <a:cs typeface="Times New Roman" panose="02020603050405020304" pitchFamily="18" charset="0"/>
            </a:rPr>
            <a:t>Esta herramienta es la más utilizada en la investigación de ciencias sociales. A su vez, ésta herramienta utiliza los cuestionarios como medio principal para allegarse información. De esta manera, las encuestas pueden realizarse para que el sujeto encuestado plasme por sí mismo las respuestas en el papel.</a:t>
          </a:r>
        </a:p>
      </dsp:txBody>
      <dsp:txXfrm>
        <a:off x="2216173" y="1957387"/>
        <a:ext cx="8091608" cy="1779443"/>
      </dsp:txXfrm>
    </dsp:sp>
    <dsp:sp modelId="{67C510FE-F60E-4623-8CA1-A3C02FDE99F7}">
      <dsp:nvSpPr>
        <dsp:cNvPr id="0" name=""/>
        <dsp:cNvSpPr/>
      </dsp:nvSpPr>
      <dsp:spPr>
        <a:xfrm>
          <a:off x="2061556" y="3736831"/>
          <a:ext cx="8246225" cy="0"/>
        </a:xfrm>
        <a:prstGeom prst="line">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w="12700" cap="rnd"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dsp:style>
    </dsp:sp>
    <dsp:sp modelId="{06AB25F2-AA4E-4F2B-B6BA-BE2A5E8266F9}">
      <dsp:nvSpPr>
        <dsp:cNvPr id="0" name=""/>
        <dsp:cNvSpPr/>
      </dsp:nvSpPr>
      <dsp:spPr>
        <a:xfrm>
          <a:off x="2216173" y="3825803"/>
          <a:ext cx="8091608" cy="1779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just" defTabSz="889000">
            <a:lnSpc>
              <a:spcPct val="90000"/>
            </a:lnSpc>
            <a:spcBef>
              <a:spcPct val="0"/>
            </a:spcBef>
            <a:spcAft>
              <a:spcPct val="35000"/>
            </a:spcAft>
            <a:buNone/>
          </a:pPr>
          <a:r>
            <a:rPr lang="es-EC" sz="2000" kern="1200" dirty="0">
              <a:latin typeface="Times New Roman" panose="02020603050405020304" pitchFamily="18" charset="0"/>
              <a:cs typeface="Times New Roman" panose="02020603050405020304" pitchFamily="18" charset="0"/>
            </a:rPr>
            <a:t>Al diseñar la encuesta y elaborar el cuestionario hay que tomar en cuenta los recursos (tanto humanos como materiales) de los que se disponen, tanto para la recopilación como para la lectura de la información, para así lograr un diseño funcionalmente eficaz.</a:t>
          </a:r>
        </a:p>
      </dsp:txBody>
      <dsp:txXfrm>
        <a:off x="2216173" y="3825803"/>
        <a:ext cx="8091608" cy="1779443"/>
      </dsp:txXfrm>
    </dsp:sp>
    <dsp:sp modelId="{D2F9D1A1-9157-4D20-A6DE-BECABAEA5398}">
      <dsp:nvSpPr>
        <dsp:cNvPr id="0" name=""/>
        <dsp:cNvSpPr/>
      </dsp:nvSpPr>
      <dsp:spPr>
        <a:xfrm>
          <a:off x="2061556" y="5605246"/>
          <a:ext cx="8246225" cy="0"/>
        </a:xfrm>
        <a:prstGeom prst="line">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w="12700" cap="rnd"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2D20CF-F93A-4201-8DE8-D2B53D4C6A40}">
      <dsp:nvSpPr>
        <dsp:cNvPr id="0" name=""/>
        <dsp:cNvSpPr/>
      </dsp:nvSpPr>
      <dsp:spPr>
        <a:xfrm>
          <a:off x="5028204" y="2435521"/>
          <a:ext cx="2748531" cy="1737575"/>
        </a:xfrm>
        <a:prstGeom prst="ellipse">
          <a:avLst/>
        </a:prstGeom>
        <a:solidFill>
          <a:schemeClr val="lt1"/>
        </a:solidFill>
        <a:ln w="76200" cap="rnd"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C" sz="1800" b="1" kern="1200" dirty="0">
              <a:latin typeface="Times New Roman" panose="02020603050405020304" pitchFamily="18" charset="0"/>
              <a:cs typeface="Times New Roman" panose="02020603050405020304" pitchFamily="18" charset="0"/>
            </a:rPr>
            <a:t>Razones por lo que todo fenómeno pueda ser estudiado a través de encuestas</a:t>
          </a:r>
        </a:p>
      </dsp:txBody>
      <dsp:txXfrm>
        <a:off x="5430717" y="2689983"/>
        <a:ext cx="1943505" cy="1228651"/>
      </dsp:txXfrm>
    </dsp:sp>
    <dsp:sp modelId="{5994A725-27CD-47F1-9188-90870EAD48F8}">
      <dsp:nvSpPr>
        <dsp:cNvPr id="0" name=""/>
        <dsp:cNvSpPr/>
      </dsp:nvSpPr>
      <dsp:spPr>
        <a:xfrm rot="16200000">
          <a:off x="6218493" y="1803422"/>
          <a:ext cx="367952" cy="590775"/>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es-EC" sz="2600" kern="1200"/>
        </a:p>
      </dsp:txBody>
      <dsp:txXfrm>
        <a:off x="6273686" y="1976770"/>
        <a:ext cx="257566" cy="354465"/>
      </dsp:txXfrm>
    </dsp:sp>
    <dsp:sp modelId="{555FA861-E064-4299-88D5-35334884D5B9}">
      <dsp:nvSpPr>
        <dsp:cNvPr id="0" name=""/>
        <dsp:cNvSpPr/>
      </dsp:nvSpPr>
      <dsp:spPr>
        <a:xfrm>
          <a:off x="4695701" y="3697"/>
          <a:ext cx="3413535" cy="1737575"/>
        </a:xfrm>
        <a:prstGeom prst="ellipse">
          <a:avLst/>
        </a:prstGeom>
        <a:solidFill>
          <a:schemeClr val="lt1">
            <a:hueOff val="0"/>
            <a:satOff val="0"/>
            <a:lumOff val="0"/>
            <a:alphaOff val="0"/>
          </a:schemeClr>
        </a:solidFill>
        <a:ln w="25400" cap="rnd"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just" defTabSz="711200">
            <a:lnSpc>
              <a:spcPct val="90000"/>
            </a:lnSpc>
            <a:spcBef>
              <a:spcPct val="0"/>
            </a:spcBef>
            <a:spcAft>
              <a:spcPct val="35000"/>
            </a:spcAft>
            <a:buNone/>
          </a:pPr>
          <a:r>
            <a:rPr lang="es-EC" sz="1600" kern="1200" dirty="0">
              <a:latin typeface="Times New Roman" panose="02020603050405020304" pitchFamily="18" charset="0"/>
              <a:cs typeface="Times New Roman" panose="02020603050405020304" pitchFamily="18" charset="0"/>
            </a:rPr>
            <a:t>Las encuestas son una de las escasas técnicas de que se dispone para el estudio de las actitudes, valores, creencias y motivos.</a:t>
          </a:r>
        </a:p>
      </dsp:txBody>
      <dsp:txXfrm>
        <a:off x="5195602" y="258159"/>
        <a:ext cx="2413733" cy="1228651"/>
      </dsp:txXfrm>
    </dsp:sp>
    <dsp:sp modelId="{26588436-1B2F-4EAC-BE85-5B34F0D7DFC2}">
      <dsp:nvSpPr>
        <dsp:cNvPr id="0" name=""/>
        <dsp:cNvSpPr/>
      </dsp:nvSpPr>
      <dsp:spPr>
        <a:xfrm rot="21480822">
          <a:off x="7954879" y="2947543"/>
          <a:ext cx="434711" cy="590775"/>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es-EC" sz="2600" kern="1200"/>
        </a:p>
      </dsp:txBody>
      <dsp:txXfrm>
        <a:off x="7954918" y="3067958"/>
        <a:ext cx="304298" cy="354465"/>
      </dsp:txXfrm>
    </dsp:sp>
    <dsp:sp modelId="{3E0952A2-1343-4F89-A066-F0FD63CEDACA}">
      <dsp:nvSpPr>
        <dsp:cNvPr id="0" name=""/>
        <dsp:cNvSpPr/>
      </dsp:nvSpPr>
      <dsp:spPr>
        <a:xfrm>
          <a:off x="8592181" y="2310821"/>
          <a:ext cx="2811778" cy="1737575"/>
        </a:xfrm>
        <a:prstGeom prst="ellipse">
          <a:avLst/>
        </a:prstGeom>
        <a:solidFill>
          <a:schemeClr val="lt1">
            <a:hueOff val="0"/>
            <a:satOff val="0"/>
            <a:lumOff val="0"/>
            <a:alphaOff val="0"/>
          </a:schemeClr>
        </a:solidFill>
        <a:ln w="25400" cap="rnd"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l" defTabSz="711200">
            <a:lnSpc>
              <a:spcPct val="90000"/>
            </a:lnSpc>
            <a:spcBef>
              <a:spcPct val="0"/>
            </a:spcBef>
            <a:spcAft>
              <a:spcPct val="35000"/>
            </a:spcAft>
            <a:buNone/>
          </a:pPr>
          <a:r>
            <a:rPr lang="es-EC" sz="1600" kern="1200" dirty="0">
              <a:latin typeface="Times New Roman" panose="02020603050405020304" pitchFamily="18" charset="0"/>
              <a:cs typeface="Times New Roman" panose="02020603050405020304" pitchFamily="18" charset="0"/>
            </a:rPr>
            <a:t>Las técnicas de encuesta se adaptan a todo tipo de información y a cualquier población.</a:t>
          </a:r>
        </a:p>
      </dsp:txBody>
      <dsp:txXfrm>
        <a:off x="9003956" y="2565283"/>
        <a:ext cx="1988228" cy="1228651"/>
      </dsp:txXfrm>
    </dsp:sp>
    <dsp:sp modelId="{BFA3E05A-E198-422B-9850-2FAD48FBB981}">
      <dsp:nvSpPr>
        <dsp:cNvPr id="0" name=""/>
        <dsp:cNvSpPr/>
      </dsp:nvSpPr>
      <dsp:spPr>
        <a:xfrm rot="5420520">
          <a:off x="6240984" y="4160664"/>
          <a:ext cx="309221" cy="590775"/>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es-EC" sz="2600" kern="1200"/>
        </a:p>
      </dsp:txBody>
      <dsp:txXfrm rot="10800000">
        <a:off x="6287644" y="4232437"/>
        <a:ext cx="216455" cy="354465"/>
      </dsp:txXfrm>
    </dsp:sp>
    <dsp:sp modelId="{C9260980-4E75-447D-A080-F99C6FF6E861}">
      <dsp:nvSpPr>
        <dsp:cNvPr id="0" name=""/>
        <dsp:cNvSpPr/>
      </dsp:nvSpPr>
      <dsp:spPr>
        <a:xfrm>
          <a:off x="4931224" y="4756510"/>
          <a:ext cx="2914782" cy="1737575"/>
        </a:xfrm>
        <a:prstGeom prst="ellipse">
          <a:avLst/>
        </a:prstGeom>
        <a:solidFill>
          <a:schemeClr val="lt1">
            <a:hueOff val="0"/>
            <a:satOff val="0"/>
            <a:lumOff val="0"/>
            <a:alphaOff val="0"/>
          </a:schemeClr>
        </a:solidFill>
        <a:ln w="25400" cap="rnd"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l" defTabSz="711200">
            <a:lnSpc>
              <a:spcPct val="90000"/>
            </a:lnSpc>
            <a:spcBef>
              <a:spcPct val="0"/>
            </a:spcBef>
            <a:spcAft>
              <a:spcPct val="35000"/>
            </a:spcAft>
            <a:buNone/>
          </a:pPr>
          <a:r>
            <a:rPr lang="es-EC" sz="1600" kern="1200" dirty="0">
              <a:latin typeface="Times New Roman" panose="02020603050405020304" pitchFamily="18" charset="0"/>
              <a:cs typeface="Times New Roman" panose="02020603050405020304" pitchFamily="18" charset="0"/>
            </a:rPr>
            <a:t>Las encuestas permiten recuperar información sobre sucesos acontecidos a los entrevistados.</a:t>
          </a:r>
        </a:p>
      </dsp:txBody>
      <dsp:txXfrm>
        <a:off x="5358084" y="5010972"/>
        <a:ext cx="2061062" cy="1228651"/>
      </dsp:txXfrm>
    </dsp:sp>
    <dsp:sp modelId="{E04F3D66-CC0C-4D52-A371-1B38C2906DAF}">
      <dsp:nvSpPr>
        <dsp:cNvPr id="0" name=""/>
        <dsp:cNvSpPr/>
      </dsp:nvSpPr>
      <dsp:spPr>
        <a:xfrm rot="10822788">
          <a:off x="4169698" y="2996131"/>
          <a:ext cx="606739" cy="590775"/>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es-EC" sz="2600" kern="1200"/>
        </a:p>
      </dsp:txBody>
      <dsp:txXfrm rot="10800000">
        <a:off x="4346928" y="3114873"/>
        <a:ext cx="429507" cy="354465"/>
      </dsp:txXfrm>
    </dsp:sp>
    <dsp:sp modelId="{3A7BF9E6-F6AE-4AC9-AAF5-E02586EBE19F}">
      <dsp:nvSpPr>
        <dsp:cNvPr id="0" name=""/>
        <dsp:cNvSpPr/>
      </dsp:nvSpPr>
      <dsp:spPr>
        <a:xfrm>
          <a:off x="566368" y="2133614"/>
          <a:ext cx="3317221" cy="2286005"/>
        </a:xfrm>
        <a:prstGeom prst="ellipse">
          <a:avLst/>
        </a:prstGeom>
        <a:solidFill>
          <a:schemeClr val="lt1">
            <a:hueOff val="0"/>
            <a:satOff val="0"/>
            <a:lumOff val="0"/>
            <a:alphaOff val="0"/>
          </a:schemeClr>
        </a:solidFill>
        <a:ln w="25400" cap="rnd"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just" defTabSz="711200">
            <a:lnSpc>
              <a:spcPct val="90000"/>
            </a:lnSpc>
            <a:spcBef>
              <a:spcPct val="0"/>
            </a:spcBef>
            <a:spcAft>
              <a:spcPct val="35000"/>
            </a:spcAft>
            <a:buNone/>
          </a:pPr>
          <a:r>
            <a:rPr lang="es-EC" sz="1600" kern="1200" dirty="0">
              <a:latin typeface="Times New Roman" panose="02020603050405020304" pitchFamily="18" charset="0"/>
              <a:cs typeface="Times New Roman" panose="02020603050405020304" pitchFamily="18" charset="0"/>
            </a:rPr>
            <a:t>Las encuestas permiten estandarizar los datos para un análisis posterior, obteniendo gran cantidad de datos a un precio bajo y en un período de tiempo corto</a:t>
          </a:r>
        </a:p>
      </dsp:txBody>
      <dsp:txXfrm>
        <a:off x="1052164" y="2468392"/>
        <a:ext cx="2345629" cy="161644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D62BE0-A93F-4F23-8380-7B28B700A916}">
      <dsp:nvSpPr>
        <dsp:cNvPr id="0" name=""/>
        <dsp:cNvSpPr/>
      </dsp:nvSpPr>
      <dsp:spPr>
        <a:xfrm>
          <a:off x="3029548" y="1791853"/>
          <a:ext cx="1788151" cy="1373939"/>
        </a:xfrm>
        <a:custGeom>
          <a:avLst/>
          <a:gdLst/>
          <a:ahLst/>
          <a:cxnLst/>
          <a:rect l="0" t="0" r="0" b="0"/>
          <a:pathLst>
            <a:path>
              <a:moveTo>
                <a:pt x="0" y="1373939"/>
              </a:moveTo>
              <a:lnTo>
                <a:pt x="1788151" y="1373939"/>
              </a:lnTo>
              <a:lnTo>
                <a:pt x="1788151"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C27C4E-43FD-413B-BAD1-D57C09DA04EB}">
      <dsp:nvSpPr>
        <dsp:cNvPr id="0" name=""/>
        <dsp:cNvSpPr/>
      </dsp:nvSpPr>
      <dsp:spPr>
        <a:xfrm>
          <a:off x="3029548" y="3165793"/>
          <a:ext cx="4504596" cy="2636642"/>
        </a:xfrm>
        <a:custGeom>
          <a:avLst/>
          <a:gdLst/>
          <a:ahLst/>
          <a:cxnLst/>
          <a:rect l="0" t="0" r="0" b="0"/>
          <a:pathLst>
            <a:path>
              <a:moveTo>
                <a:pt x="0" y="0"/>
              </a:moveTo>
              <a:lnTo>
                <a:pt x="4201641" y="0"/>
              </a:lnTo>
              <a:lnTo>
                <a:pt x="4201641" y="2636642"/>
              </a:lnTo>
              <a:lnTo>
                <a:pt x="4504596" y="2636642"/>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59F014-F680-4A4B-B5C5-1D586F95A734}">
      <dsp:nvSpPr>
        <dsp:cNvPr id="0" name=""/>
        <dsp:cNvSpPr/>
      </dsp:nvSpPr>
      <dsp:spPr>
        <a:xfrm>
          <a:off x="3029548" y="3165793"/>
          <a:ext cx="4504596" cy="413356"/>
        </a:xfrm>
        <a:custGeom>
          <a:avLst/>
          <a:gdLst/>
          <a:ahLst/>
          <a:cxnLst/>
          <a:rect l="0" t="0" r="0" b="0"/>
          <a:pathLst>
            <a:path>
              <a:moveTo>
                <a:pt x="0" y="0"/>
              </a:moveTo>
              <a:lnTo>
                <a:pt x="4201641" y="0"/>
              </a:lnTo>
              <a:lnTo>
                <a:pt x="4201641" y="413356"/>
              </a:lnTo>
              <a:lnTo>
                <a:pt x="4504596" y="413356"/>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8DD607-08BC-4A1E-8769-EFB9C56C0612}">
      <dsp:nvSpPr>
        <dsp:cNvPr id="0" name=""/>
        <dsp:cNvSpPr/>
      </dsp:nvSpPr>
      <dsp:spPr>
        <a:xfrm>
          <a:off x="3029548" y="1070477"/>
          <a:ext cx="4478784" cy="2095315"/>
        </a:xfrm>
        <a:custGeom>
          <a:avLst/>
          <a:gdLst/>
          <a:ahLst/>
          <a:cxnLst/>
          <a:rect l="0" t="0" r="0" b="0"/>
          <a:pathLst>
            <a:path>
              <a:moveTo>
                <a:pt x="0" y="2095315"/>
              </a:moveTo>
              <a:lnTo>
                <a:pt x="4175829" y="2095315"/>
              </a:lnTo>
              <a:lnTo>
                <a:pt x="4175829" y="0"/>
              </a:lnTo>
              <a:lnTo>
                <a:pt x="4478784"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CCBE17-0F93-406B-9426-0EF343F5B54B}">
      <dsp:nvSpPr>
        <dsp:cNvPr id="0" name=""/>
        <dsp:cNvSpPr/>
      </dsp:nvSpPr>
      <dsp:spPr>
        <a:xfrm>
          <a:off x="0" y="2703787"/>
          <a:ext cx="3029548" cy="924012"/>
        </a:xfrm>
        <a:prstGeom prst="rect">
          <a:avLst/>
        </a:prstGeom>
        <a:solidFill>
          <a:schemeClr val="lt1">
            <a:hueOff val="0"/>
            <a:satOff val="0"/>
            <a:lumOff val="0"/>
            <a:alphaOff val="0"/>
          </a:schemeClr>
        </a:solidFill>
        <a:ln w="25400"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C" sz="2400" b="1" kern="1200" dirty="0">
              <a:latin typeface="Times New Roman" panose="02020603050405020304" pitchFamily="18" charset="0"/>
              <a:cs typeface="Times New Roman" panose="02020603050405020304" pitchFamily="18" charset="0"/>
            </a:rPr>
            <a:t>Clasificación de encuestas</a:t>
          </a:r>
        </a:p>
      </dsp:txBody>
      <dsp:txXfrm>
        <a:off x="0" y="2703787"/>
        <a:ext cx="3029548" cy="924012"/>
      </dsp:txXfrm>
    </dsp:sp>
    <dsp:sp modelId="{0DD3DD97-4990-484D-A9E1-DC4AB237C9EC}">
      <dsp:nvSpPr>
        <dsp:cNvPr id="0" name=""/>
        <dsp:cNvSpPr/>
      </dsp:nvSpPr>
      <dsp:spPr>
        <a:xfrm>
          <a:off x="7508332" y="0"/>
          <a:ext cx="3029548" cy="2140954"/>
        </a:xfrm>
        <a:prstGeom prst="rect">
          <a:avLst/>
        </a:prstGeom>
        <a:solidFill>
          <a:schemeClr val="lt1">
            <a:hueOff val="0"/>
            <a:satOff val="0"/>
            <a:lumOff val="0"/>
            <a:alphaOff val="0"/>
          </a:schemeClr>
        </a:solidFill>
        <a:ln w="25400"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C" sz="2400" kern="1200" dirty="0">
              <a:latin typeface="Times New Roman" panose="02020603050405020304" pitchFamily="18" charset="0"/>
              <a:cs typeface="Times New Roman" panose="02020603050405020304" pitchFamily="18" charset="0"/>
            </a:rPr>
            <a:t>Encuestas exhaustivas y parciales</a:t>
          </a:r>
          <a:br>
            <a:rPr lang="es-EC" sz="2400" kern="1200" dirty="0">
              <a:latin typeface="Times New Roman" panose="02020603050405020304" pitchFamily="18" charset="0"/>
              <a:cs typeface="Times New Roman" panose="02020603050405020304" pitchFamily="18" charset="0"/>
            </a:rPr>
          </a:br>
          <a:r>
            <a:rPr lang="es-EC" sz="2400" kern="1200" dirty="0">
              <a:latin typeface="Times New Roman" panose="02020603050405020304" pitchFamily="18" charset="0"/>
              <a:cs typeface="Times New Roman" panose="02020603050405020304" pitchFamily="18" charset="0"/>
            </a:rPr>
            <a:t> </a:t>
          </a:r>
        </a:p>
      </dsp:txBody>
      <dsp:txXfrm>
        <a:off x="7508332" y="0"/>
        <a:ext cx="3029548" cy="2140954"/>
      </dsp:txXfrm>
    </dsp:sp>
    <dsp:sp modelId="{DD265F57-C535-4BCF-AC8D-1CDAA210EA7A}">
      <dsp:nvSpPr>
        <dsp:cNvPr id="0" name=""/>
        <dsp:cNvSpPr/>
      </dsp:nvSpPr>
      <dsp:spPr>
        <a:xfrm>
          <a:off x="7534144" y="2523267"/>
          <a:ext cx="4006699" cy="2111765"/>
        </a:xfrm>
        <a:prstGeom prst="rect">
          <a:avLst/>
        </a:prstGeom>
        <a:solidFill>
          <a:schemeClr val="lt1">
            <a:hueOff val="0"/>
            <a:satOff val="0"/>
            <a:lumOff val="0"/>
            <a:alphaOff val="0"/>
          </a:schemeClr>
        </a:solidFill>
        <a:ln w="25400"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C" sz="2400" kern="1200" dirty="0">
              <a:latin typeface="Times New Roman" panose="02020603050405020304" pitchFamily="18" charset="0"/>
              <a:cs typeface="Times New Roman" panose="02020603050405020304" pitchFamily="18" charset="0"/>
            </a:rPr>
            <a:t>Encuestas directas e indirectas</a:t>
          </a:r>
        </a:p>
      </dsp:txBody>
      <dsp:txXfrm>
        <a:off x="7534144" y="2523267"/>
        <a:ext cx="4006699" cy="2111765"/>
      </dsp:txXfrm>
    </dsp:sp>
    <dsp:sp modelId="{F2986F1E-9C98-4EC9-A61E-45E0E5FDA10C}">
      <dsp:nvSpPr>
        <dsp:cNvPr id="0" name=""/>
        <dsp:cNvSpPr/>
      </dsp:nvSpPr>
      <dsp:spPr>
        <a:xfrm>
          <a:off x="7534144" y="5013726"/>
          <a:ext cx="3029548" cy="1577418"/>
        </a:xfrm>
        <a:prstGeom prst="rect">
          <a:avLst/>
        </a:prstGeom>
        <a:solidFill>
          <a:schemeClr val="lt1">
            <a:hueOff val="0"/>
            <a:satOff val="0"/>
            <a:lumOff val="0"/>
            <a:alphaOff val="0"/>
          </a:schemeClr>
        </a:solidFill>
        <a:ln w="25400"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C" sz="2400" kern="1200" dirty="0">
              <a:latin typeface="Times New Roman" panose="02020603050405020304" pitchFamily="18" charset="0"/>
              <a:cs typeface="Times New Roman" panose="02020603050405020304" pitchFamily="18" charset="0"/>
            </a:rPr>
            <a:t>Encuestas sobre hechos y encuestas de opinión</a:t>
          </a:r>
        </a:p>
      </dsp:txBody>
      <dsp:txXfrm>
        <a:off x="7534144" y="5013726"/>
        <a:ext cx="3029548" cy="1577418"/>
      </dsp:txXfrm>
    </dsp:sp>
    <dsp:sp modelId="{EDF2E910-95AA-4491-AD75-4A86D17BBA35}">
      <dsp:nvSpPr>
        <dsp:cNvPr id="0" name=""/>
        <dsp:cNvSpPr/>
      </dsp:nvSpPr>
      <dsp:spPr>
        <a:xfrm>
          <a:off x="3302925" y="867841"/>
          <a:ext cx="3029548" cy="924012"/>
        </a:xfrm>
        <a:prstGeom prst="rect">
          <a:avLst/>
        </a:prstGeom>
        <a:solidFill>
          <a:schemeClr val="lt1">
            <a:hueOff val="0"/>
            <a:satOff val="0"/>
            <a:lumOff val="0"/>
            <a:alphaOff val="0"/>
          </a:schemeClr>
        </a:solidFill>
        <a:ln w="25400"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C" sz="1800" kern="1200" dirty="0">
              <a:latin typeface="Times New Roman" panose="02020603050405020304" pitchFamily="18" charset="0"/>
              <a:cs typeface="Times New Roman" panose="02020603050405020304" pitchFamily="18" charset="0"/>
            </a:rPr>
            <a:t>De acuerdo al ámbito que abarcan</a:t>
          </a:r>
        </a:p>
      </dsp:txBody>
      <dsp:txXfrm>
        <a:off x="3302925" y="867841"/>
        <a:ext cx="3029548" cy="924012"/>
      </dsp:txXfrm>
    </dsp:sp>
  </dsp:spTree>
</dsp:drawing>
</file>

<file path=ppt/diagrams/layout1.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10.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2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4.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5.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60DBF34-E274-4F3D-B0FE-9B07A06E9402}" type="datetimeFigureOut">
              <a:rPr lang="es-EC" smtClean="0"/>
              <a:t>6/5/2025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3177B94-6897-427B-8519-66652B2B8043}" type="slidenum">
              <a:rPr lang="es-EC" smtClean="0"/>
              <a:t>‹Nº›</a:t>
            </a:fld>
            <a:endParaRPr lang="es-EC"/>
          </a:p>
        </p:txBody>
      </p:sp>
    </p:spTree>
    <p:extLst>
      <p:ext uri="{BB962C8B-B14F-4D97-AF65-F5344CB8AC3E}">
        <p14:creationId xmlns:p14="http://schemas.microsoft.com/office/powerpoint/2010/main" val="359218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760DBF34-E274-4F3D-B0FE-9B07A06E9402}" type="datetimeFigureOut">
              <a:rPr lang="es-EC" smtClean="0"/>
              <a:t>6/5/2025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3177B94-6897-427B-8519-66652B2B8043}" type="slidenum">
              <a:rPr lang="es-EC" smtClean="0"/>
              <a:t>‹Nº›</a:t>
            </a:fld>
            <a:endParaRPr lang="es-EC"/>
          </a:p>
        </p:txBody>
      </p:sp>
    </p:spTree>
    <p:extLst>
      <p:ext uri="{BB962C8B-B14F-4D97-AF65-F5344CB8AC3E}">
        <p14:creationId xmlns:p14="http://schemas.microsoft.com/office/powerpoint/2010/main" val="2390305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760DBF34-E274-4F3D-B0FE-9B07A06E9402}" type="datetimeFigureOut">
              <a:rPr lang="es-EC" smtClean="0"/>
              <a:t>6/5/2025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3177B94-6897-427B-8519-66652B2B8043}" type="slidenum">
              <a:rPr lang="es-EC" smtClean="0"/>
              <a:t>‹Nº›</a:t>
            </a:fld>
            <a:endParaRPr lang="es-EC"/>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0674313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760DBF34-E274-4F3D-B0FE-9B07A06E9402}" type="datetimeFigureOut">
              <a:rPr lang="es-EC" smtClean="0"/>
              <a:t>6/5/2025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3177B94-6897-427B-8519-66652B2B8043}" type="slidenum">
              <a:rPr lang="es-EC" smtClean="0"/>
              <a:t>‹Nº›</a:t>
            </a:fld>
            <a:endParaRPr lang="es-EC"/>
          </a:p>
        </p:txBody>
      </p:sp>
    </p:spTree>
    <p:extLst>
      <p:ext uri="{BB962C8B-B14F-4D97-AF65-F5344CB8AC3E}">
        <p14:creationId xmlns:p14="http://schemas.microsoft.com/office/powerpoint/2010/main" val="2954060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760DBF34-E274-4F3D-B0FE-9B07A06E9402}" type="datetimeFigureOut">
              <a:rPr lang="es-EC" smtClean="0"/>
              <a:t>6/5/2025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3177B94-6897-427B-8519-66652B2B8043}" type="slidenum">
              <a:rPr lang="es-EC" smtClean="0"/>
              <a:t>‹Nº›</a:t>
            </a:fld>
            <a:endParaRPr lang="es-EC"/>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307152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760DBF34-E274-4F3D-B0FE-9B07A06E9402}" type="datetimeFigureOut">
              <a:rPr lang="es-EC" smtClean="0"/>
              <a:t>6/5/2025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3177B94-6897-427B-8519-66652B2B8043}" type="slidenum">
              <a:rPr lang="es-EC" smtClean="0"/>
              <a:t>‹Nº›</a:t>
            </a:fld>
            <a:endParaRPr lang="es-EC"/>
          </a:p>
        </p:txBody>
      </p:sp>
    </p:spTree>
    <p:extLst>
      <p:ext uri="{BB962C8B-B14F-4D97-AF65-F5344CB8AC3E}">
        <p14:creationId xmlns:p14="http://schemas.microsoft.com/office/powerpoint/2010/main" val="3631985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60DBF34-E274-4F3D-B0FE-9B07A06E9402}" type="datetimeFigureOut">
              <a:rPr lang="es-EC" smtClean="0"/>
              <a:t>6/5/2025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3177B94-6897-427B-8519-66652B2B8043}" type="slidenum">
              <a:rPr lang="es-EC" smtClean="0"/>
              <a:t>‹Nº›</a:t>
            </a:fld>
            <a:endParaRPr lang="es-EC"/>
          </a:p>
        </p:txBody>
      </p:sp>
    </p:spTree>
    <p:extLst>
      <p:ext uri="{BB962C8B-B14F-4D97-AF65-F5344CB8AC3E}">
        <p14:creationId xmlns:p14="http://schemas.microsoft.com/office/powerpoint/2010/main" val="26719538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60DBF34-E274-4F3D-B0FE-9B07A06E9402}" type="datetimeFigureOut">
              <a:rPr lang="es-EC" smtClean="0"/>
              <a:t>6/5/2025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3177B94-6897-427B-8519-66652B2B8043}" type="slidenum">
              <a:rPr lang="es-EC" smtClean="0"/>
              <a:t>‹Nº›</a:t>
            </a:fld>
            <a:endParaRPr lang="es-EC"/>
          </a:p>
        </p:txBody>
      </p:sp>
    </p:spTree>
    <p:extLst>
      <p:ext uri="{BB962C8B-B14F-4D97-AF65-F5344CB8AC3E}">
        <p14:creationId xmlns:p14="http://schemas.microsoft.com/office/powerpoint/2010/main" val="780704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60DBF34-E274-4F3D-B0FE-9B07A06E9402}" type="datetimeFigureOut">
              <a:rPr lang="es-EC" smtClean="0"/>
              <a:t>6/5/2025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3177B94-6897-427B-8519-66652B2B8043}" type="slidenum">
              <a:rPr lang="es-EC" smtClean="0"/>
              <a:t>‹Nº›</a:t>
            </a:fld>
            <a:endParaRPr lang="es-EC"/>
          </a:p>
        </p:txBody>
      </p:sp>
    </p:spTree>
    <p:extLst>
      <p:ext uri="{BB962C8B-B14F-4D97-AF65-F5344CB8AC3E}">
        <p14:creationId xmlns:p14="http://schemas.microsoft.com/office/powerpoint/2010/main" val="3833412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760DBF34-E274-4F3D-B0FE-9B07A06E9402}" type="datetimeFigureOut">
              <a:rPr lang="es-EC" smtClean="0"/>
              <a:t>6/5/2025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3177B94-6897-427B-8519-66652B2B8043}" type="slidenum">
              <a:rPr lang="es-EC" smtClean="0"/>
              <a:t>‹Nº›</a:t>
            </a:fld>
            <a:endParaRPr lang="es-EC"/>
          </a:p>
        </p:txBody>
      </p:sp>
    </p:spTree>
    <p:extLst>
      <p:ext uri="{BB962C8B-B14F-4D97-AF65-F5344CB8AC3E}">
        <p14:creationId xmlns:p14="http://schemas.microsoft.com/office/powerpoint/2010/main" val="3979590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60DBF34-E274-4F3D-B0FE-9B07A06E9402}" type="datetimeFigureOut">
              <a:rPr lang="es-EC" smtClean="0"/>
              <a:t>6/5/2025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53177B94-6897-427B-8519-66652B2B8043}" type="slidenum">
              <a:rPr lang="es-EC" smtClean="0"/>
              <a:t>‹Nº›</a:t>
            </a:fld>
            <a:endParaRPr lang="es-EC"/>
          </a:p>
        </p:txBody>
      </p:sp>
    </p:spTree>
    <p:extLst>
      <p:ext uri="{BB962C8B-B14F-4D97-AF65-F5344CB8AC3E}">
        <p14:creationId xmlns:p14="http://schemas.microsoft.com/office/powerpoint/2010/main" val="3245179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60DBF34-E274-4F3D-B0FE-9B07A06E9402}" type="datetimeFigureOut">
              <a:rPr lang="es-EC" smtClean="0"/>
              <a:t>6/5/2025</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53177B94-6897-427B-8519-66652B2B8043}" type="slidenum">
              <a:rPr lang="es-EC" smtClean="0"/>
              <a:t>‹Nº›</a:t>
            </a:fld>
            <a:endParaRPr lang="es-EC"/>
          </a:p>
        </p:txBody>
      </p:sp>
    </p:spTree>
    <p:extLst>
      <p:ext uri="{BB962C8B-B14F-4D97-AF65-F5344CB8AC3E}">
        <p14:creationId xmlns:p14="http://schemas.microsoft.com/office/powerpoint/2010/main" val="2050027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60DBF34-E274-4F3D-B0FE-9B07A06E9402}" type="datetimeFigureOut">
              <a:rPr lang="es-EC" smtClean="0"/>
              <a:t>6/5/2025</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53177B94-6897-427B-8519-66652B2B8043}" type="slidenum">
              <a:rPr lang="es-EC" smtClean="0"/>
              <a:t>‹Nº›</a:t>
            </a:fld>
            <a:endParaRPr lang="es-EC"/>
          </a:p>
        </p:txBody>
      </p:sp>
    </p:spTree>
    <p:extLst>
      <p:ext uri="{BB962C8B-B14F-4D97-AF65-F5344CB8AC3E}">
        <p14:creationId xmlns:p14="http://schemas.microsoft.com/office/powerpoint/2010/main" val="3214057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0DBF34-E274-4F3D-B0FE-9B07A06E9402}" type="datetimeFigureOut">
              <a:rPr lang="es-EC" smtClean="0"/>
              <a:t>6/5/2025</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53177B94-6897-427B-8519-66652B2B8043}" type="slidenum">
              <a:rPr lang="es-EC" smtClean="0"/>
              <a:t>‹Nº›</a:t>
            </a:fld>
            <a:endParaRPr lang="es-EC"/>
          </a:p>
        </p:txBody>
      </p:sp>
    </p:spTree>
    <p:extLst>
      <p:ext uri="{BB962C8B-B14F-4D97-AF65-F5344CB8AC3E}">
        <p14:creationId xmlns:p14="http://schemas.microsoft.com/office/powerpoint/2010/main" val="258670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760DBF34-E274-4F3D-B0FE-9B07A06E9402}" type="datetimeFigureOut">
              <a:rPr lang="es-EC" smtClean="0"/>
              <a:t>6/5/2025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53177B94-6897-427B-8519-66652B2B8043}" type="slidenum">
              <a:rPr lang="es-EC" smtClean="0"/>
              <a:t>‹Nº›</a:t>
            </a:fld>
            <a:endParaRPr lang="es-EC"/>
          </a:p>
        </p:txBody>
      </p:sp>
    </p:spTree>
    <p:extLst>
      <p:ext uri="{BB962C8B-B14F-4D97-AF65-F5344CB8AC3E}">
        <p14:creationId xmlns:p14="http://schemas.microsoft.com/office/powerpoint/2010/main" val="1913956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760DBF34-E274-4F3D-B0FE-9B07A06E9402}" type="datetimeFigureOut">
              <a:rPr lang="es-EC" smtClean="0"/>
              <a:t>6/5/2025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53177B94-6897-427B-8519-66652B2B8043}" type="slidenum">
              <a:rPr lang="es-EC" smtClean="0"/>
              <a:t>‹Nº›</a:t>
            </a:fld>
            <a:endParaRPr lang="es-EC"/>
          </a:p>
        </p:txBody>
      </p:sp>
    </p:spTree>
    <p:extLst>
      <p:ext uri="{BB962C8B-B14F-4D97-AF65-F5344CB8AC3E}">
        <p14:creationId xmlns:p14="http://schemas.microsoft.com/office/powerpoint/2010/main" val="193736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60DBF34-E274-4F3D-B0FE-9B07A06E9402}" type="datetimeFigureOut">
              <a:rPr lang="es-EC" smtClean="0"/>
              <a:t>6/5/2025</a:t>
            </a:fld>
            <a:endParaRPr lang="es-EC"/>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C"/>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3177B94-6897-427B-8519-66652B2B8043}" type="slidenum">
              <a:rPr lang="es-EC" smtClean="0"/>
              <a:t>‹Nº›</a:t>
            </a:fld>
            <a:endParaRPr lang="es-EC"/>
          </a:p>
        </p:txBody>
      </p:sp>
    </p:spTree>
    <p:extLst>
      <p:ext uri="{BB962C8B-B14F-4D97-AF65-F5344CB8AC3E}">
        <p14:creationId xmlns:p14="http://schemas.microsoft.com/office/powerpoint/2010/main" val="3940328483"/>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 id="2147483807" r:id="rId13"/>
    <p:sldLayoutId id="2147483808" r:id="rId14"/>
    <p:sldLayoutId id="2147483809" r:id="rId15"/>
    <p:sldLayoutId id="214748381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7.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7.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7.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7.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7.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7.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7.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7.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7.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3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7.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7.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7.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4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6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hyperlink" Target="mailto:aniorte_nic@wanadoo.es" TargetMode="Externa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E1C2C2-D331-40C3-B52B-8102780A868D}"/>
              </a:ext>
            </a:extLst>
          </p:cNvPr>
          <p:cNvSpPr>
            <a:spLocks noGrp="1"/>
          </p:cNvSpPr>
          <p:nvPr>
            <p:ph type="title"/>
          </p:nvPr>
        </p:nvSpPr>
        <p:spPr>
          <a:xfrm>
            <a:off x="3140529" y="0"/>
            <a:ext cx="8229600" cy="1143000"/>
          </a:xfrm>
        </p:spPr>
        <p:txBody>
          <a:bodyPr/>
          <a:lstStyle/>
          <a:p>
            <a:r>
              <a:rPr lang="es-EC" dirty="0"/>
              <a:t>LA OBSERVACIÓN</a:t>
            </a:r>
          </a:p>
        </p:txBody>
      </p:sp>
      <p:pic>
        <p:nvPicPr>
          <p:cNvPr id="1026" name="Picture 2" descr="Resultado de imagen para observacion">
            <a:extLst>
              <a:ext uri="{FF2B5EF4-FFF2-40B4-BE49-F238E27FC236}">
                <a16:creationId xmlns:a16="http://schemas.microsoft.com/office/drawing/2014/main" id="{B38EFD3E-A5A9-4291-ABB3-2D1BB1792E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188" y="1609724"/>
            <a:ext cx="3884012" cy="38899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8A0EEAE0-4AE5-4F25-817C-1989736BA8F6}"/>
              </a:ext>
            </a:extLst>
          </p:cNvPr>
          <p:cNvSpPr txBox="1"/>
          <p:nvPr/>
        </p:nvSpPr>
        <p:spPr>
          <a:xfrm>
            <a:off x="4680856" y="2139732"/>
            <a:ext cx="5968093" cy="3108543"/>
          </a:xfrm>
          <a:prstGeom prst="rect">
            <a:avLst/>
          </a:prstGeom>
          <a:noFill/>
        </p:spPr>
        <p:txBody>
          <a:bodyPr wrap="square" rtlCol="0">
            <a:spAutoFit/>
          </a:bodyPr>
          <a:lstStyle/>
          <a:p>
            <a:pPr marL="285750" indent="-285750">
              <a:buFont typeface="Arial" panose="020B0604020202020204" pitchFamily="34" charset="0"/>
              <a:buChar char="•"/>
            </a:pPr>
            <a:r>
              <a:rPr lang="es-EC" sz="2800" dirty="0"/>
              <a:t>Observar el fenómeno, tomar información y registrarla para su posterior análisis.</a:t>
            </a:r>
          </a:p>
          <a:p>
            <a:pPr marL="285750" indent="-285750">
              <a:buFont typeface="Arial" panose="020B0604020202020204" pitchFamily="34" charset="0"/>
              <a:buChar char="•"/>
            </a:pPr>
            <a:endParaRPr lang="es-EC" sz="2800" dirty="0"/>
          </a:p>
          <a:p>
            <a:pPr marL="285750" indent="-285750">
              <a:buFont typeface="Arial" panose="020B0604020202020204" pitchFamily="34" charset="0"/>
              <a:buChar char="•"/>
            </a:pPr>
            <a:r>
              <a:rPr lang="es-EC" sz="2800" dirty="0"/>
              <a:t>Es un proceso por el cual el investigador puede obtener el mayor numero de datos.</a:t>
            </a:r>
          </a:p>
        </p:txBody>
      </p:sp>
    </p:spTree>
    <p:extLst>
      <p:ext uri="{BB962C8B-B14F-4D97-AF65-F5344CB8AC3E}">
        <p14:creationId xmlns:p14="http://schemas.microsoft.com/office/powerpoint/2010/main" val="3702866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179760-1565-4056-B13A-E16ECCDAFB10}"/>
              </a:ext>
            </a:extLst>
          </p:cNvPr>
          <p:cNvSpPr>
            <a:spLocks noGrp="1"/>
          </p:cNvSpPr>
          <p:nvPr>
            <p:ph type="title"/>
          </p:nvPr>
        </p:nvSpPr>
        <p:spPr/>
        <p:txBody>
          <a:bodyPr/>
          <a:lstStyle/>
          <a:p>
            <a:pPr algn="ctr"/>
            <a:r>
              <a:rPr lang="es-EC" b="1" dirty="0"/>
              <a:t>PASOS DE LA OBSERVACIÓN</a:t>
            </a:r>
          </a:p>
        </p:txBody>
      </p:sp>
      <p:sp>
        <p:nvSpPr>
          <p:cNvPr id="3" name="Rectángulo 2">
            <a:extLst>
              <a:ext uri="{FF2B5EF4-FFF2-40B4-BE49-F238E27FC236}">
                <a16:creationId xmlns:a16="http://schemas.microsoft.com/office/drawing/2014/main" id="{B47F81BF-E1E8-4268-A691-5ED54BC23F4F}"/>
              </a:ext>
            </a:extLst>
          </p:cNvPr>
          <p:cNvSpPr/>
          <p:nvPr/>
        </p:nvSpPr>
        <p:spPr>
          <a:xfrm>
            <a:off x="838200" y="1485583"/>
            <a:ext cx="9997440" cy="5007292"/>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342900" indent="-342900">
              <a:buFont typeface="Arial" panose="020B0604020202020204" pitchFamily="34" charset="0"/>
              <a:buChar char="•"/>
            </a:pPr>
            <a:r>
              <a:rPr lang="es-EC" sz="2800" dirty="0"/>
              <a:t>Determinar el objeto ¿ Que se va a observar?</a:t>
            </a:r>
          </a:p>
          <a:p>
            <a:pPr marL="342900" indent="-342900">
              <a:buFont typeface="Arial" panose="020B0604020202020204" pitchFamily="34" charset="0"/>
              <a:buChar char="•"/>
            </a:pPr>
            <a:r>
              <a:rPr lang="es-EC" sz="2800" dirty="0"/>
              <a:t>Determinar los objetivos  ¿Para que se va a observar?</a:t>
            </a:r>
          </a:p>
          <a:p>
            <a:pPr marL="342900" indent="-342900">
              <a:buFont typeface="Arial" panose="020B0604020202020204" pitchFamily="34" charset="0"/>
              <a:buChar char="•"/>
            </a:pPr>
            <a:r>
              <a:rPr lang="es-EC" sz="2800" dirty="0"/>
              <a:t>La forma con que se van a registrar los datos</a:t>
            </a:r>
          </a:p>
          <a:p>
            <a:pPr marL="342900" indent="-342900">
              <a:buFont typeface="Arial" panose="020B0604020202020204" pitchFamily="34" charset="0"/>
              <a:buChar char="•"/>
            </a:pPr>
            <a:r>
              <a:rPr lang="es-EC" sz="2800" dirty="0"/>
              <a:t>Observar cuidadosamente</a:t>
            </a:r>
          </a:p>
          <a:p>
            <a:pPr marL="342900" indent="-342900">
              <a:buFont typeface="Arial" panose="020B0604020202020204" pitchFamily="34" charset="0"/>
              <a:buChar char="•"/>
            </a:pPr>
            <a:r>
              <a:rPr lang="es-EC" sz="2800" dirty="0"/>
              <a:t>Registrar los datos </a:t>
            </a:r>
          </a:p>
          <a:p>
            <a:pPr marL="342900" indent="-342900">
              <a:buFont typeface="Arial" panose="020B0604020202020204" pitchFamily="34" charset="0"/>
              <a:buChar char="•"/>
            </a:pPr>
            <a:r>
              <a:rPr lang="es-EC" sz="2800" dirty="0"/>
              <a:t>Analizar e interpretar los datos</a:t>
            </a:r>
          </a:p>
          <a:p>
            <a:pPr marL="342900" indent="-342900">
              <a:buFont typeface="Arial" panose="020B0604020202020204" pitchFamily="34" charset="0"/>
              <a:buChar char="•"/>
            </a:pPr>
            <a:r>
              <a:rPr lang="es-EC" sz="2800" dirty="0"/>
              <a:t>Elaborar conclusiones</a:t>
            </a:r>
          </a:p>
          <a:p>
            <a:pPr marL="342900" indent="-342900">
              <a:buFont typeface="Arial" panose="020B0604020202020204" pitchFamily="34" charset="0"/>
              <a:buChar char="•"/>
            </a:pPr>
            <a:r>
              <a:rPr lang="es-EC" sz="2800" dirty="0"/>
              <a:t>Elaborar el informe de observación</a:t>
            </a:r>
          </a:p>
          <a:p>
            <a:pPr marL="342900" indent="-342900">
              <a:buFont typeface="Arial" panose="020B0604020202020204" pitchFamily="34" charset="0"/>
              <a:buChar char="•"/>
            </a:pPr>
            <a:endParaRPr lang="es-EC" sz="2800" dirty="0"/>
          </a:p>
        </p:txBody>
      </p:sp>
    </p:spTree>
    <p:extLst>
      <p:ext uri="{BB962C8B-B14F-4D97-AF65-F5344CB8AC3E}">
        <p14:creationId xmlns:p14="http://schemas.microsoft.com/office/powerpoint/2010/main" val="1745070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928272-3B64-4898-86D0-0620C4EE0C51}"/>
              </a:ext>
            </a:extLst>
          </p:cNvPr>
          <p:cNvSpPr>
            <a:spLocks noGrp="1"/>
          </p:cNvSpPr>
          <p:nvPr>
            <p:ph type="title"/>
          </p:nvPr>
        </p:nvSpPr>
        <p:spPr>
          <a:xfrm>
            <a:off x="419100" y="273685"/>
            <a:ext cx="11353800" cy="1325563"/>
          </a:xfrm>
        </p:spPr>
        <p:txBody>
          <a:bodyPr>
            <a:normAutofit/>
          </a:bodyPr>
          <a:lstStyle/>
          <a:p>
            <a:r>
              <a:rPr lang="es-EC" b="1" dirty="0"/>
              <a:t>SUGERENCIAS DE UNA CORRECTA OBSERVACION</a:t>
            </a:r>
          </a:p>
        </p:txBody>
      </p:sp>
      <p:sp>
        <p:nvSpPr>
          <p:cNvPr id="3" name="Rectángulo 2">
            <a:extLst>
              <a:ext uri="{FF2B5EF4-FFF2-40B4-BE49-F238E27FC236}">
                <a16:creationId xmlns:a16="http://schemas.microsoft.com/office/drawing/2014/main" id="{44410443-6CCE-4DAB-BF3D-708430ED79A7}"/>
              </a:ext>
            </a:extLst>
          </p:cNvPr>
          <p:cNvSpPr/>
          <p:nvPr/>
        </p:nvSpPr>
        <p:spPr>
          <a:xfrm>
            <a:off x="586740" y="1599248"/>
            <a:ext cx="5120640" cy="288131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sz="2400" b="1" dirty="0"/>
              <a:t>CONDICIONES PREVIAS A LA OBSERVACION:</a:t>
            </a:r>
          </a:p>
          <a:p>
            <a:pPr marL="342900" indent="-342900">
              <a:buFont typeface="Arial" panose="020B0604020202020204" pitchFamily="34" charset="0"/>
              <a:buChar char="•"/>
            </a:pPr>
            <a:r>
              <a:rPr lang="es-EC" sz="2400" dirty="0"/>
              <a:t>Familiarizado con el medio </a:t>
            </a:r>
          </a:p>
          <a:p>
            <a:pPr marL="342900" indent="-342900">
              <a:buFont typeface="Arial" panose="020B0604020202020204" pitchFamily="34" charset="0"/>
              <a:buChar char="•"/>
            </a:pPr>
            <a:r>
              <a:rPr lang="es-EC" sz="2400" dirty="0"/>
              <a:t>Ensayos previos a la observación definitiva</a:t>
            </a:r>
          </a:p>
          <a:p>
            <a:pPr marL="342900" indent="-342900">
              <a:buFont typeface="Arial" panose="020B0604020202020204" pitchFamily="34" charset="0"/>
              <a:buChar char="•"/>
            </a:pPr>
            <a:r>
              <a:rPr lang="es-EC" sz="2400" dirty="0"/>
              <a:t>Memorizar lo que se va a observar.</a:t>
            </a:r>
            <a:endParaRPr lang="es-EC" sz="2400" b="1" dirty="0"/>
          </a:p>
          <a:p>
            <a:pPr algn="ctr"/>
            <a:endParaRPr lang="es-EC" sz="2400" b="1" dirty="0"/>
          </a:p>
        </p:txBody>
      </p:sp>
      <p:sp>
        <p:nvSpPr>
          <p:cNvPr id="4" name="Rectángulo 3">
            <a:extLst>
              <a:ext uri="{FF2B5EF4-FFF2-40B4-BE49-F238E27FC236}">
                <a16:creationId xmlns:a16="http://schemas.microsoft.com/office/drawing/2014/main" id="{A8FFB9DB-1400-498F-9218-6FF4EFCDEE58}"/>
              </a:ext>
            </a:extLst>
          </p:cNvPr>
          <p:cNvSpPr/>
          <p:nvPr/>
        </p:nvSpPr>
        <p:spPr>
          <a:xfrm>
            <a:off x="6179820" y="3429000"/>
            <a:ext cx="5120640" cy="262985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sz="2400" b="1" dirty="0"/>
              <a:t>PROCESIMIENTO EN LA OBSERVACION:</a:t>
            </a:r>
          </a:p>
          <a:p>
            <a:pPr marL="342900" indent="-342900">
              <a:buFont typeface="Arial" panose="020B0604020202020204" pitchFamily="34" charset="0"/>
              <a:buChar char="•"/>
            </a:pPr>
            <a:r>
              <a:rPr lang="es-EC" sz="2400" dirty="0"/>
              <a:t>Notas deben ser registradas con prontitud</a:t>
            </a:r>
          </a:p>
          <a:p>
            <a:pPr marL="342900" indent="-342900">
              <a:buFont typeface="Arial" panose="020B0604020202020204" pitchFamily="34" charset="0"/>
              <a:buChar char="•"/>
            </a:pPr>
            <a:r>
              <a:rPr lang="es-EC" sz="2400" dirty="0"/>
              <a:t>Las notas deben incluir las acciones realizadas por el observador.</a:t>
            </a:r>
          </a:p>
        </p:txBody>
      </p:sp>
    </p:spTree>
    <p:extLst>
      <p:ext uri="{BB962C8B-B14F-4D97-AF65-F5344CB8AC3E}">
        <p14:creationId xmlns:p14="http://schemas.microsoft.com/office/powerpoint/2010/main" val="10472681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928272-3B64-4898-86D0-0620C4EE0C51}"/>
              </a:ext>
            </a:extLst>
          </p:cNvPr>
          <p:cNvSpPr>
            <a:spLocks noGrp="1"/>
          </p:cNvSpPr>
          <p:nvPr>
            <p:ph type="title"/>
          </p:nvPr>
        </p:nvSpPr>
        <p:spPr>
          <a:xfrm>
            <a:off x="419100" y="273685"/>
            <a:ext cx="11353800" cy="1325563"/>
          </a:xfrm>
        </p:spPr>
        <p:txBody>
          <a:bodyPr>
            <a:normAutofit/>
          </a:bodyPr>
          <a:lstStyle/>
          <a:p>
            <a:r>
              <a:rPr lang="es-EC" b="1" dirty="0"/>
              <a:t>SUGERENCIAS DE UNA CORRECTA OBSERVACION</a:t>
            </a:r>
          </a:p>
        </p:txBody>
      </p:sp>
      <p:sp>
        <p:nvSpPr>
          <p:cNvPr id="3" name="Rectángulo 2">
            <a:extLst>
              <a:ext uri="{FF2B5EF4-FFF2-40B4-BE49-F238E27FC236}">
                <a16:creationId xmlns:a16="http://schemas.microsoft.com/office/drawing/2014/main" id="{44410443-6CCE-4DAB-BF3D-708430ED79A7}"/>
              </a:ext>
            </a:extLst>
          </p:cNvPr>
          <p:cNvSpPr/>
          <p:nvPr/>
        </p:nvSpPr>
        <p:spPr>
          <a:xfrm>
            <a:off x="586740" y="1599248"/>
            <a:ext cx="5120640" cy="288131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sz="2400" b="1" dirty="0"/>
              <a:t>CONTENIDO DE LAS NOTAS:</a:t>
            </a:r>
          </a:p>
          <a:p>
            <a:pPr marL="342900" indent="-342900">
              <a:buFont typeface="Arial" panose="020B0604020202020204" pitchFamily="34" charset="0"/>
              <a:buChar char="•"/>
            </a:pPr>
            <a:r>
              <a:rPr lang="es-EC" sz="2400" dirty="0"/>
              <a:t>Todos los datos que permitan identificar el día.</a:t>
            </a:r>
          </a:p>
          <a:p>
            <a:pPr marL="342900" indent="-342900">
              <a:buFont typeface="Arial" panose="020B0604020202020204" pitchFamily="34" charset="0"/>
              <a:buChar char="•"/>
            </a:pPr>
            <a:r>
              <a:rPr lang="es-EC" sz="2400" dirty="0"/>
              <a:t>Apreciaciones subjetivas sobre el carácter de los sujetos</a:t>
            </a:r>
          </a:p>
          <a:p>
            <a:pPr algn="ctr"/>
            <a:endParaRPr lang="es-EC" sz="2400" b="1" dirty="0"/>
          </a:p>
        </p:txBody>
      </p:sp>
      <p:sp>
        <p:nvSpPr>
          <p:cNvPr id="4" name="Rectángulo 3">
            <a:extLst>
              <a:ext uri="{FF2B5EF4-FFF2-40B4-BE49-F238E27FC236}">
                <a16:creationId xmlns:a16="http://schemas.microsoft.com/office/drawing/2014/main" id="{A8FFB9DB-1400-498F-9218-6FF4EFCDEE58}"/>
              </a:ext>
            </a:extLst>
          </p:cNvPr>
          <p:cNvSpPr/>
          <p:nvPr/>
        </p:nvSpPr>
        <p:spPr>
          <a:xfrm>
            <a:off x="6179820" y="3429000"/>
            <a:ext cx="5120640" cy="262985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sz="2400" b="1" dirty="0"/>
              <a:t>ORDENACION DE LAS NOTAS:</a:t>
            </a:r>
          </a:p>
          <a:p>
            <a:pPr marL="342900" indent="-342900">
              <a:buFont typeface="Arial" panose="020B0604020202020204" pitchFamily="34" charset="0"/>
              <a:buChar char="•"/>
            </a:pPr>
            <a:r>
              <a:rPr lang="es-EC" sz="2400" dirty="0"/>
              <a:t>Revisadas y corregidas a la brevedad posible</a:t>
            </a:r>
          </a:p>
          <a:p>
            <a:pPr marL="342900" indent="-342900">
              <a:buFont typeface="Arial" panose="020B0604020202020204" pitchFamily="34" charset="0"/>
              <a:buChar char="•"/>
            </a:pPr>
            <a:r>
              <a:rPr lang="es-EC" sz="2400" dirty="0"/>
              <a:t>Ser clasificadas y ordenadas</a:t>
            </a:r>
          </a:p>
        </p:txBody>
      </p:sp>
    </p:spTree>
    <p:extLst>
      <p:ext uri="{BB962C8B-B14F-4D97-AF65-F5344CB8AC3E}">
        <p14:creationId xmlns:p14="http://schemas.microsoft.com/office/powerpoint/2010/main" val="298071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AE0C9E-95B4-4609-8238-FBB6A13CB6C3}"/>
              </a:ext>
            </a:extLst>
          </p:cNvPr>
          <p:cNvSpPr>
            <a:spLocks noGrp="1"/>
          </p:cNvSpPr>
          <p:nvPr>
            <p:ph type="title"/>
          </p:nvPr>
        </p:nvSpPr>
        <p:spPr/>
        <p:txBody>
          <a:bodyPr>
            <a:normAutofit/>
          </a:bodyPr>
          <a:lstStyle/>
          <a:p>
            <a:pPr algn="ctr"/>
            <a:r>
              <a:rPr lang="es-EC" b="1" dirty="0"/>
              <a:t>RECURSOS AUXILIARES DE LA OBSERVACIÓN</a:t>
            </a:r>
          </a:p>
        </p:txBody>
      </p:sp>
      <p:sp>
        <p:nvSpPr>
          <p:cNvPr id="3" name="Rectángulo 2">
            <a:extLst>
              <a:ext uri="{FF2B5EF4-FFF2-40B4-BE49-F238E27FC236}">
                <a16:creationId xmlns:a16="http://schemas.microsoft.com/office/drawing/2014/main" id="{3B04B02C-3766-441A-B330-4F91AEC1FD7B}"/>
              </a:ext>
            </a:extLst>
          </p:cNvPr>
          <p:cNvSpPr/>
          <p:nvPr/>
        </p:nvSpPr>
        <p:spPr>
          <a:xfrm>
            <a:off x="548640" y="1988820"/>
            <a:ext cx="2560320" cy="84582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2800" dirty="0"/>
              <a:t>FICHAS</a:t>
            </a:r>
          </a:p>
        </p:txBody>
      </p:sp>
      <p:sp>
        <p:nvSpPr>
          <p:cNvPr id="4" name="Rectángulo 3">
            <a:extLst>
              <a:ext uri="{FF2B5EF4-FFF2-40B4-BE49-F238E27FC236}">
                <a16:creationId xmlns:a16="http://schemas.microsoft.com/office/drawing/2014/main" id="{B9BF0FD2-8624-4A9B-B93A-AB8F6865DAC1}"/>
              </a:ext>
            </a:extLst>
          </p:cNvPr>
          <p:cNvSpPr/>
          <p:nvPr/>
        </p:nvSpPr>
        <p:spPr>
          <a:xfrm>
            <a:off x="2331720" y="3850322"/>
            <a:ext cx="2560320" cy="84582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2800" dirty="0"/>
              <a:t>FOTOGRAFÍAS</a:t>
            </a:r>
          </a:p>
        </p:txBody>
      </p:sp>
      <p:sp>
        <p:nvSpPr>
          <p:cNvPr id="5" name="Rectángulo 4">
            <a:extLst>
              <a:ext uri="{FF2B5EF4-FFF2-40B4-BE49-F238E27FC236}">
                <a16:creationId xmlns:a16="http://schemas.microsoft.com/office/drawing/2014/main" id="{295D9D9A-91DF-42A5-9676-90E977749F60}"/>
              </a:ext>
            </a:extLst>
          </p:cNvPr>
          <p:cNvSpPr/>
          <p:nvPr/>
        </p:nvSpPr>
        <p:spPr>
          <a:xfrm>
            <a:off x="4671060" y="5647055"/>
            <a:ext cx="2560320" cy="84582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2800" dirty="0"/>
              <a:t>ESCALAS ETC.</a:t>
            </a:r>
          </a:p>
        </p:txBody>
      </p:sp>
      <p:sp>
        <p:nvSpPr>
          <p:cNvPr id="6" name="Rectángulo 5">
            <a:extLst>
              <a:ext uri="{FF2B5EF4-FFF2-40B4-BE49-F238E27FC236}">
                <a16:creationId xmlns:a16="http://schemas.microsoft.com/office/drawing/2014/main" id="{E32C5437-FD57-4E69-98D2-1332C38E1016}"/>
              </a:ext>
            </a:extLst>
          </p:cNvPr>
          <p:cNvSpPr/>
          <p:nvPr/>
        </p:nvSpPr>
        <p:spPr>
          <a:xfrm>
            <a:off x="7094220" y="4015423"/>
            <a:ext cx="3444240" cy="84582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2800" dirty="0"/>
              <a:t>LISTA DE CHEQUEO DE DATOS</a:t>
            </a:r>
          </a:p>
        </p:txBody>
      </p:sp>
      <p:sp>
        <p:nvSpPr>
          <p:cNvPr id="7" name="Rectángulo 6">
            <a:extLst>
              <a:ext uri="{FF2B5EF4-FFF2-40B4-BE49-F238E27FC236}">
                <a16:creationId xmlns:a16="http://schemas.microsoft.com/office/drawing/2014/main" id="{80AE040A-FC9C-4BEB-BB1C-7B8953870FEC}"/>
              </a:ext>
            </a:extLst>
          </p:cNvPr>
          <p:cNvSpPr/>
          <p:nvPr/>
        </p:nvSpPr>
        <p:spPr>
          <a:xfrm>
            <a:off x="8793480" y="2228374"/>
            <a:ext cx="2560320" cy="84582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2800" dirty="0"/>
              <a:t>GRABACIONES</a:t>
            </a:r>
          </a:p>
        </p:txBody>
      </p:sp>
      <p:sp>
        <p:nvSpPr>
          <p:cNvPr id="8" name="Rectángulo 7">
            <a:extLst>
              <a:ext uri="{FF2B5EF4-FFF2-40B4-BE49-F238E27FC236}">
                <a16:creationId xmlns:a16="http://schemas.microsoft.com/office/drawing/2014/main" id="{AC0EF2CD-0F33-4D78-8E8A-06BE7BBE571E}"/>
              </a:ext>
            </a:extLst>
          </p:cNvPr>
          <p:cNvSpPr/>
          <p:nvPr/>
        </p:nvSpPr>
        <p:spPr>
          <a:xfrm>
            <a:off x="4671060" y="2053590"/>
            <a:ext cx="2560320" cy="84582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2800" dirty="0"/>
              <a:t>RECORDS ANECDÓTICOS</a:t>
            </a:r>
          </a:p>
        </p:txBody>
      </p:sp>
    </p:spTree>
    <p:extLst>
      <p:ext uri="{BB962C8B-B14F-4D97-AF65-F5344CB8AC3E}">
        <p14:creationId xmlns:p14="http://schemas.microsoft.com/office/powerpoint/2010/main" val="31199160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02DB07-4F07-4B75-90FB-49DA5CD55034}"/>
              </a:ext>
            </a:extLst>
          </p:cNvPr>
          <p:cNvSpPr>
            <a:spLocks noGrp="1"/>
          </p:cNvSpPr>
          <p:nvPr>
            <p:ph type="title"/>
          </p:nvPr>
        </p:nvSpPr>
        <p:spPr>
          <a:xfrm>
            <a:off x="297180" y="1303020"/>
            <a:ext cx="11894820" cy="4594859"/>
          </a:xfrm>
        </p:spPr>
        <p:txBody>
          <a:bodyPr>
            <a:normAutofit/>
          </a:bodyPr>
          <a:lstStyle/>
          <a:p>
            <a:r>
              <a:rPr lang="es-EC" sz="4800" i="1" dirty="0"/>
              <a:t>“De muchas ideas nuestras no nos hubiéramos enterado jamás si los otros no nos las hubieran extraído en el curso de una conversación”</a:t>
            </a:r>
          </a:p>
        </p:txBody>
      </p:sp>
    </p:spTree>
    <p:extLst>
      <p:ext uri="{BB962C8B-B14F-4D97-AF65-F5344CB8AC3E}">
        <p14:creationId xmlns:p14="http://schemas.microsoft.com/office/powerpoint/2010/main" val="41604852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02D007-9D1D-4941-9540-05B3121E704B}"/>
              </a:ext>
            </a:extLst>
          </p:cNvPr>
          <p:cNvSpPr>
            <a:spLocks noGrp="1"/>
          </p:cNvSpPr>
          <p:nvPr>
            <p:ph type="title"/>
          </p:nvPr>
        </p:nvSpPr>
        <p:spPr/>
        <p:txBody>
          <a:bodyPr>
            <a:normAutofit/>
          </a:bodyPr>
          <a:lstStyle/>
          <a:p>
            <a:pPr algn="ctr"/>
            <a:r>
              <a:rPr lang="es-EC" sz="6600" b="1" dirty="0"/>
              <a:t>LA ENTREVISTA</a:t>
            </a:r>
          </a:p>
        </p:txBody>
      </p:sp>
      <p:graphicFrame>
        <p:nvGraphicFramePr>
          <p:cNvPr id="3" name="Diagrama 2">
            <a:extLst>
              <a:ext uri="{FF2B5EF4-FFF2-40B4-BE49-F238E27FC236}">
                <a16:creationId xmlns:a16="http://schemas.microsoft.com/office/drawing/2014/main" id="{3F7B3D36-C689-4DAB-9932-4FF29E5ED09D}"/>
              </a:ext>
            </a:extLst>
          </p:cNvPr>
          <p:cNvGraphicFramePr/>
          <p:nvPr/>
        </p:nvGraphicFramePr>
        <p:xfrm>
          <a:off x="1202690" y="1279313"/>
          <a:ext cx="978662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505656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8B4270-DC38-487B-973B-4B4E2669B25E}"/>
              </a:ext>
            </a:extLst>
          </p:cNvPr>
          <p:cNvSpPr>
            <a:spLocks noGrp="1"/>
          </p:cNvSpPr>
          <p:nvPr>
            <p:ph type="title"/>
          </p:nvPr>
        </p:nvSpPr>
        <p:spPr/>
        <p:txBody>
          <a:bodyPr>
            <a:normAutofit/>
          </a:bodyPr>
          <a:lstStyle/>
          <a:p>
            <a:pPr algn="ctr"/>
            <a:r>
              <a:rPr lang="es-EC" b="1" dirty="0"/>
              <a:t>CONDICIONES DEL ENTREVISTADOR</a:t>
            </a:r>
          </a:p>
        </p:txBody>
      </p:sp>
      <p:sp>
        <p:nvSpPr>
          <p:cNvPr id="3" name="Rectángulo 2">
            <a:extLst>
              <a:ext uri="{FF2B5EF4-FFF2-40B4-BE49-F238E27FC236}">
                <a16:creationId xmlns:a16="http://schemas.microsoft.com/office/drawing/2014/main" id="{B73B5BB6-FEBB-46B7-8E21-7BD3ECB0F26F}"/>
              </a:ext>
            </a:extLst>
          </p:cNvPr>
          <p:cNvSpPr/>
          <p:nvPr/>
        </p:nvSpPr>
        <p:spPr>
          <a:xfrm>
            <a:off x="617220" y="1690688"/>
            <a:ext cx="5052060" cy="480218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457200" indent="-457200">
              <a:buFont typeface="Arial" panose="020B0604020202020204" pitchFamily="34" charset="0"/>
              <a:buChar char="•"/>
            </a:pPr>
            <a:r>
              <a:rPr lang="es-EC" sz="2800" dirty="0"/>
              <a:t>Seguridad en si mismo</a:t>
            </a:r>
          </a:p>
          <a:p>
            <a:pPr marL="457200" indent="-457200">
              <a:buFont typeface="Arial" panose="020B0604020202020204" pitchFamily="34" charset="0"/>
              <a:buChar char="•"/>
            </a:pPr>
            <a:r>
              <a:rPr lang="es-EC" sz="2800" dirty="0"/>
              <a:t>Nivel del entrevistado con una buena preparación previa</a:t>
            </a:r>
          </a:p>
          <a:p>
            <a:pPr marL="457200" indent="-457200">
              <a:buFont typeface="Arial" panose="020B0604020202020204" pitchFamily="34" charset="0"/>
              <a:buChar char="•"/>
            </a:pPr>
            <a:r>
              <a:rPr lang="es-EC" sz="2800" dirty="0"/>
              <a:t>Sensible para captar los problemas</a:t>
            </a:r>
          </a:p>
          <a:p>
            <a:pPr marL="457200" indent="-457200">
              <a:buFont typeface="Arial" panose="020B0604020202020204" pitchFamily="34" charset="0"/>
              <a:buChar char="•"/>
            </a:pPr>
            <a:r>
              <a:rPr lang="es-EC" sz="2800" dirty="0"/>
              <a:t>Comprender los intereses del entrevistado</a:t>
            </a:r>
          </a:p>
          <a:p>
            <a:pPr marL="457200" indent="-457200">
              <a:buFont typeface="Arial" panose="020B0604020202020204" pitchFamily="34" charset="0"/>
              <a:buChar char="•"/>
            </a:pPr>
            <a:r>
              <a:rPr lang="es-EC" sz="2800" dirty="0"/>
              <a:t>Despojarse de prejuicios</a:t>
            </a:r>
          </a:p>
        </p:txBody>
      </p:sp>
      <p:pic>
        <p:nvPicPr>
          <p:cNvPr id="5122" name="Picture 2" descr="Resultado de imagen para entrevistador">
            <a:extLst>
              <a:ext uri="{FF2B5EF4-FFF2-40B4-BE49-F238E27FC236}">
                <a16:creationId xmlns:a16="http://schemas.microsoft.com/office/drawing/2014/main" id="{50EC56CB-6D39-4093-B10F-58A3F6D1DB4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68501" y="1781811"/>
            <a:ext cx="5406279" cy="4366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53098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6805A5-BA8B-4885-92DF-87AC70E9B96B}"/>
              </a:ext>
            </a:extLst>
          </p:cNvPr>
          <p:cNvSpPr>
            <a:spLocks noGrp="1"/>
          </p:cNvSpPr>
          <p:nvPr>
            <p:ph type="title"/>
          </p:nvPr>
        </p:nvSpPr>
        <p:spPr/>
        <p:txBody>
          <a:bodyPr>
            <a:normAutofit/>
          </a:bodyPr>
          <a:lstStyle/>
          <a:p>
            <a:r>
              <a:rPr lang="es-EC" b="1" dirty="0"/>
              <a:t>CONDICIONES DE UNA BUENA ENTREVISTA</a:t>
            </a:r>
          </a:p>
        </p:txBody>
      </p:sp>
      <p:sp>
        <p:nvSpPr>
          <p:cNvPr id="3" name="Rectángulo 2">
            <a:extLst>
              <a:ext uri="{FF2B5EF4-FFF2-40B4-BE49-F238E27FC236}">
                <a16:creationId xmlns:a16="http://schemas.microsoft.com/office/drawing/2014/main" id="{6E0AC9F1-BFF7-490D-99B6-E9570AFC45D3}"/>
              </a:ext>
            </a:extLst>
          </p:cNvPr>
          <p:cNvSpPr/>
          <p:nvPr/>
        </p:nvSpPr>
        <p:spPr>
          <a:xfrm>
            <a:off x="617220" y="1690688"/>
            <a:ext cx="5052060" cy="480218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457200" indent="-457200">
              <a:buFont typeface="Arial" panose="020B0604020202020204" pitchFamily="34" charset="0"/>
              <a:buChar char="•"/>
            </a:pPr>
            <a:r>
              <a:rPr lang="es-EC" sz="2800" dirty="0"/>
              <a:t>Interacción y dialogo</a:t>
            </a:r>
          </a:p>
          <a:p>
            <a:pPr marL="457200" indent="-457200">
              <a:buFont typeface="Arial" panose="020B0604020202020204" pitchFamily="34" charset="0"/>
              <a:buChar char="•"/>
            </a:pPr>
            <a:r>
              <a:rPr lang="es-EC" sz="2800" dirty="0"/>
              <a:t>Población o universo pequeño</a:t>
            </a:r>
          </a:p>
          <a:p>
            <a:pPr marL="457200" indent="-457200">
              <a:buFont typeface="Arial" panose="020B0604020202020204" pitchFamily="34" charset="0"/>
              <a:buChar char="•"/>
            </a:pPr>
            <a:r>
              <a:rPr lang="es-EC" sz="2800" dirty="0"/>
              <a:t>El rango de las respuestas no puede ser conocido con anticipación</a:t>
            </a:r>
          </a:p>
          <a:p>
            <a:pPr marL="457200" indent="-457200">
              <a:buFont typeface="Arial" panose="020B0604020202020204" pitchFamily="34" charset="0"/>
              <a:buChar char="•"/>
            </a:pPr>
            <a:r>
              <a:rPr lang="es-EC" sz="2800" dirty="0"/>
              <a:t>Preguntas relacionadas con el conocimiento tácito</a:t>
            </a:r>
          </a:p>
          <a:p>
            <a:pPr marL="457200" indent="-457200">
              <a:buFont typeface="Arial" panose="020B0604020202020204" pitchFamily="34" charset="0"/>
              <a:buChar char="•"/>
            </a:pPr>
            <a:r>
              <a:rPr lang="es-EC" sz="2800" dirty="0"/>
              <a:t>Publicar un informe fácil de leer.</a:t>
            </a:r>
          </a:p>
        </p:txBody>
      </p:sp>
      <p:pic>
        <p:nvPicPr>
          <p:cNvPr id="6146" name="Picture 2" descr="Resultado de imagen para entrevistador">
            <a:extLst>
              <a:ext uri="{FF2B5EF4-FFF2-40B4-BE49-F238E27FC236}">
                <a16:creationId xmlns:a16="http://schemas.microsoft.com/office/drawing/2014/main" id="{F953187B-01FC-4A15-B491-DB152F7236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1280" y="2472531"/>
            <a:ext cx="5143500" cy="323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23579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525CD3-FD5B-4190-BC88-348ABD84A127}"/>
              </a:ext>
            </a:extLst>
          </p:cNvPr>
          <p:cNvSpPr>
            <a:spLocks noGrp="1"/>
          </p:cNvSpPr>
          <p:nvPr>
            <p:ph type="title"/>
          </p:nvPr>
        </p:nvSpPr>
        <p:spPr/>
        <p:txBody>
          <a:bodyPr/>
          <a:lstStyle/>
          <a:p>
            <a:pPr algn="ctr"/>
            <a:r>
              <a:rPr lang="es-EC" b="1" dirty="0"/>
              <a:t>ENTREVISTA TEMÁTICA</a:t>
            </a:r>
          </a:p>
        </p:txBody>
      </p:sp>
      <p:sp>
        <p:nvSpPr>
          <p:cNvPr id="3" name="Rectángulo 2">
            <a:extLst>
              <a:ext uri="{FF2B5EF4-FFF2-40B4-BE49-F238E27FC236}">
                <a16:creationId xmlns:a16="http://schemas.microsoft.com/office/drawing/2014/main" id="{846A6BD6-F418-45B2-9BEE-9C633839CA3A}"/>
              </a:ext>
            </a:extLst>
          </p:cNvPr>
          <p:cNvSpPr/>
          <p:nvPr/>
        </p:nvSpPr>
        <p:spPr>
          <a:xfrm>
            <a:off x="388620" y="1690688"/>
            <a:ext cx="4892040" cy="49844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457200" indent="-457200">
              <a:buFont typeface="Arial" panose="020B0604020202020204" pitchFamily="34" charset="0"/>
              <a:buChar char="•"/>
            </a:pPr>
            <a:r>
              <a:rPr lang="es-EC" sz="2800" dirty="0"/>
              <a:t>Es un método especialmente adecuado cuando no tenemos una teoría sobre el tema</a:t>
            </a:r>
          </a:p>
          <a:p>
            <a:pPr marL="457200" indent="-457200">
              <a:buFont typeface="Arial" panose="020B0604020202020204" pitchFamily="34" charset="0"/>
              <a:buChar char="•"/>
            </a:pPr>
            <a:r>
              <a:rPr lang="es-EC" sz="2800" dirty="0"/>
              <a:t>En un lugar neutro y familiar para el encuestado</a:t>
            </a:r>
          </a:p>
        </p:txBody>
      </p:sp>
      <p:pic>
        <p:nvPicPr>
          <p:cNvPr id="7170" name="Picture 2" descr="Resultado de imagen para entrevista tematica">
            <a:extLst>
              <a:ext uri="{FF2B5EF4-FFF2-40B4-BE49-F238E27FC236}">
                <a16:creationId xmlns:a16="http://schemas.microsoft.com/office/drawing/2014/main" id="{59A03159-95C5-48B5-98BB-87372FAF96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4500" y="1690688"/>
            <a:ext cx="66675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13464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D6D9CF-848A-47B5-BB46-2C17148A17EB}"/>
              </a:ext>
            </a:extLst>
          </p:cNvPr>
          <p:cNvSpPr>
            <a:spLocks noGrp="1"/>
          </p:cNvSpPr>
          <p:nvPr>
            <p:ph type="title"/>
          </p:nvPr>
        </p:nvSpPr>
        <p:spPr/>
        <p:txBody>
          <a:bodyPr>
            <a:normAutofit/>
          </a:bodyPr>
          <a:lstStyle/>
          <a:p>
            <a:r>
              <a:rPr lang="es-EC" b="1" dirty="0"/>
              <a:t>COMPORTAMIENTO DURANTE LA ENTREVISTA</a:t>
            </a:r>
          </a:p>
        </p:txBody>
      </p:sp>
      <p:sp>
        <p:nvSpPr>
          <p:cNvPr id="3" name="Rectángulo 2">
            <a:extLst>
              <a:ext uri="{FF2B5EF4-FFF2-40B4-BE49-F238E27FC236}">
                <a16:creationId xmlns:a16="http://schemas.microsoft.com/office/drawing/2014/main" id="{5D53F459-7792-4839-97AB-AC8F5B91D6E8}"/>
              </a:ext>
            </a:extLst>
          </p:cNvPr>
          <p:cNvSpPr/>
          <p:nvPr/>
        </p:nvSpPr>
        <p:spPr>
          <a:xfrm>
            <a:off x="342900" y="1988820"/>
            <a:ext cx="4823460" cy="44577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342900" indent="-342900" algn="ctr">
              <a:buFont typeface="+mj-lt"/>
              <a:buAutoNum type="arabicPeriod"/>
            </a:pPr>
            <a:r>
              <a:rPr lang="es-EC" sz="2800" dirty="0"/>
              <a:t>El entrevistador explica </a:t>
            </a:r>
          </a:p>
          <a:p>
            <a:pPr marL="342900" indent="-342900" algn="ctr">
              <a:buFont typeface="+mj-lt"/>
              <a:buAutoNum type="arabicPeriod"/>
            </a:pPr>
            <a:r>
              <a:rPr lang="es-EC" sz="2800" dirty="0"/>
              <a:t>¿Puede decirme </a:t>
            </a:r>
            <a:r>
              <a:rPr lang="es-EC" sz="2800"/>
              <a:t>mas sobre </a:t>
            </a:r>
            <a:r>
              <a:rPr lang="es-EC" sz="2800" dirty="0"/>
              <a:t>eso?</a:t>
            </a:r>
          </a:p>
          <a:p>
            <a:pPr marL="342900" indent="-342900" algn="ctr">
              <a:buFont typeface="+mj-lt"/>
              <a:buAutoNum type="arabicPeriod"/>
            </a:pPr>
            <a:r>
              <a:rPr lang="es-EC" sz="2800" dirty="0"/>
              <a:t>¿Por qué piensas que </a:t>
            </a:r>
            <a:r>
              <a:rPr lang="es-EC" sz="2800" dirty="0" err="1"/>
              <a:t>ocurrio</a:t>
            </a:r>
            <a:r>
              <a:rPr lang="es-EC" sz="2800" dirty="0"/>
              <a:t> eso?</a:t>
            </a:r>
          </a:p>
          <a:p>
            <a:pPr marL="342900" indent="-342900" algn="ctr">
              <a:buFont typeface="+mj-lt"/>
              <a:buAutoNum type="arabicPeriod"/>
            </a:pPr>
            <a:r>
              <a:rPr lang="es-EC" sz="2800" dirty="0"/>
              <a:t>Como se </a:t>
            </a:r>
            <a:r>
              <a:rPr lang="es-EC" sz="2800" dirty="0" err="1"/>
              <a:t>solia</a:t>
            </a:r>
            <a:r>
              <a:rPr lang="es-EC" sz="2800" dirty="0"/>
              <a:t> sentir la gente cuando </a:t>
            </a:r>
            <a:r>
              <a:rPr lang="es-EC" sz="2800" dirty="0" err="1"/>
              <a:t>olia</a:t>
            </a:r>
            <a:r>
              <a:rPr lang="es-EC" sz="2800" dirty="0"/>
              <a:t> eso?</a:t>
            </a:r>
          </a:p>
        </p:txBody>
      </p:sp>
      <p:pic>
        <p:nvPicPr>
          <p:cNvPr id="8194" name="Picture 2" descr="Resultado de imagen para entrevista tematica">
            <a:extLst>
              <a:ext uri="{FF2B5EF4-FFF2-40B4-BE49-F238E27FC236}">
                <a16:creationId xmlns:a16="http://schemas.microsoft.com/office/drawing/2014/main" id="{C3BBACBC-FAAD-4A10-9604-30365918DB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4103" y="1988820"/>
            <a:ext cx="5199697" cy="3657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5831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18D6AB-10DE-4C6B-AAB3-0B2827191358}"/>
              </a:ext>
            </a:extLst>
          </p:cNvPr>
          <p:cNvSpPr>
            <a:spLocks noGrp="1"/>
          </p:cNvSpPr>
          <p:nvPr>
            <p:ph type="title"/>
          </p:nvPr>
        </p:nvSpPr>
        <p:spPr>
          <a:xfrm>
            <a:off x="3203122" y="0"/>
            <a:ext cx="6055178" cy="1143000"/>
          </a:xfrm>
        </p:spPr>
        <p:txBody>
          <a:bodyPr>
            <a:normAutofit/>
          </a:bodyPr>
          <a:lstStyle/>
          <a:p>
            <a:r>
              <a:rPr lang="es-EC" b="1" dirty="0"/>
              <a:t>Precisión de los términos</a:t>
            </a:r>
          </a:p>
        </p:txBody>
      </p:sp>
      <p:sp>
        <p:nvSpPr>
          <p:cNvPr id="3" name="Rectángulo 2">
            <a:extLst>
              <a:ext uri="{FF2B5EF4-FFF2-40B4-BE49-F238E27FC236}">
                <a16:creationId xmlns:a16="http://schemas.microsoft.com/office/drawing/2014/main" id="{9DC81BD8-CE2A-4313-A228-60CD66966AA3}"/>
              </a:ext>
            </a:extLst>
          </p:cNvPr>
          <p:cNvSpPr/>
          <p:nvPr/>
        </p:nvSpPr>
        <p:spPr>
          <a:xfrm>
            <a:off x="2079171" y="1143000"/>
            <a:ext cx="1877786" cy="653142"/>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C" sz="2400" dirty="0"/>
              <a:t>PERCEPCIÓN</a:t>
            </a:r>
          </a:p>
        </p:txBody>
      </p:sp>
      <p:sp>
        <p:nvSpPr>
          <p:cNvPr id="5" name="Rectángulo 4">
            <a:extLst>
              <a:ext uri="{FF2B5EF4-FFF2-40B4-BE49-F238E27FC236}">
                <a16:creationId xmlns:a16="http://schemas.microsoft.com/office/drawing/2014/main" id="{837BDFDF-5B59-4C54-9C74-9E73371B8BBD}"/>
              </a:ext>
            </a:extLst>
          </p:cNvPr>
          <p:cNvSpPr/>
          <p:nvPr/>
        </p:nvSpPr>
        <p:spPr>
          <a:xfrm>
            <a:off x="8045631" y="1143000"/>
            <a:ext cx="2067197" cy="653142"/>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C" sz="2400" dirty="0"/>
              <a:t>OBSERVACIÓN </a:t>
            </a:r>
          </a:p>
        </p:txBody>
      </p:sp>
      <p:sp>
        <p:nvSpPr>
          <p:cNvPr id="6" name="CuadroTexto 5">
            <a:extLst>
              <a:ext uri="{FF2B5EF4-FFF2-40B4-BE49-F238E27FC236}">
                <a16:creationId xmlns:a16="http://schemas.microsoft.com/office/drawing/2014/main" id="{8BE8052D-1A1B-4566-8F33-304163329157}"/>
              </a:ext>
            </a:extLst>
          </p:cNvPr>
          <p:cNvSpPr txBox="1"/>
          <p:nvPr/>
        </p:nvSpPr>
        <p:spPr>
          <a:xfrm>
            <a:off x="1617890" y="1959428"/>
            <a:ext cx="3665764" cy="369332"/>
          </a:xfrm>
          <a:prstGeom prst="rect">
            <a:avLst/>
          </a:prstGeom>
          <a:noFill/>
        </p:spPr>
        <p:txBody>
          <a:bodyPr wrap="square" rtlCol="0">
            <a:spAutoFit/>
          </a:bodyPr>
          <a:lstStyle/>
          <a:p>
            <a:endParaRPr lang="es-EC" dirty="0"/>
          </a:p>
        </p:txBody>
      </p:sp>
      <p:sp>
        <p:nvSpPr>
          <p:cNvPr id="4" name="Rectángulo 3">
            <a:extLst>
              <a:ext uri="{FF2B5EF4-FFF2-40B4-BE49-F238E27FC236}">
                <a16:creationId xmlns:a16="http://schemas.microsoft.com/office/drawing/2014/main" id="{844188A5-BC29-459E-BC8B-20FB64C8D3BB}"/>
              </a:ext>
            </a:extLst>
          </p:cNvPr>
          <p:cNvSpPr/>
          <p:nvPr/>
        </p:nvSpPr>
        <p:spPr>
          <a:xfrm>
            <a:off x="508091" y="1959428"/>
            <a:ext cx="4992463" cy="471390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342900" indent="-342900">
              <a:buFont typeface="Arial" panose="020B0604020202020204" pitchFamily="34" charset="0"/>
              <a:buChar char="•"/>
            </a:pPr>
            <a:r>
              <a:rPr lang="es-EC" sz="2800" dirty="0"/>
              <a:t>El espíritu humano toma conciencia a través de sus sentidos</a:t>
            </a:r>
          </a:p>
          <a:p>
            <a:pPr marL="342900" indent="-342900">
              <a:buFont typeface="Arial" panose="020B0604020202020204" pitchFamily="34" charset="0"/>
              <a:buChar char="•"/>
            </a:pPr>
            <a:r>
              <a:rPr lang="es-EC" sz="2800" dirty="0"/>
              <a:t>Oir música, sentir, un olor</a:t>
            </a:r>
          </a:p>
          <a:p>
            <a:pPr marL="342900" indent="-342900">
              <a:buFont typeface="Arial" panose="020B0604020202020204" pitchFamily="34" charset="0"/>
              <a:buChar char="•"/>
            </a:pPr>
            <a:r>
              <a:rPr lang="es-EC" sz="2800" dirty="0"/>
              <a:t> Pasiva, espontánea, individual y subjetiva</a:t>
            </a:r>
          </a:p>
          <a:p>
            <a:pPr marL="342900" indent="-342900">
              <a:buFont typeface="Arial" panose="020B0604020202020204" pitchFamily="34" charset="0"/>
              <a:buChar char="•"/>
            </a:pPr>
            <a:r>
              <a:rPr lang="es-EC" sz="2800" dirty="0"/>
              <a:t>Relación entre individuo y el medio que los rodea.</a:t>
            </a:r>
          </a:p>
          <a:p>
            <a:pPr marL="342900" indent="-342900">
              <a:buFont typeface="Arial" panose="020B0604020202020204" pitchFamily="34" charset="0"/>
              <a:buChar char="•"/>
            </a:pPr>
            <a:r>
              <a:rPr lang="es-EC" sz="2800" dirty="0"/>
              <a:t>A veces es incompleta y necesita de la observación</a:t>
            </a:r>
          </a:p>
        </p:txBody>
      </p:sp>
      <p:sp>
        <p:nvSpPr>
          <p:cNvPr id="8" name="Rectángulo 7">
            <a:extLst>
              <a:ext uri="{FF2B5EF4-FFF2-40B4-BE49-F238E27FC236}">
                <a16:creationId xmlns:a16="http://schemas.microsoft.com/office/drawing/2014/main" id="{8F78A5FA-7138-4832-A1A5-D1466EDDF913}"/>
              </a:ext>
            </a:extLst>
          </p:cNvPr>
          <p:cNvSpPr/>
          <p:nvPr/>
        </p:nvSpPr>
        <p:spPr>
          <a:xfrm>
            <a:off x="6095999" y="1959428"/>
            <a:ext cx="5587909" cy="471390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342900" indent="-342900">
              <a:buFont typeface="Arial" panose="020B0604020202020204" pitchFamily="34" charset="0"/>
              <a:buChar char="•"/>
            </a:pPr>
            <a:r>
              <a:rPr lang="es-EC" sz="2800" dirty="0"/>
              <a:t>Atención sostenida a los entrevistados, para conocerlas mejor.</a:t>
            </a:r>
          </a:p>
          <a:p>
            <a:pPr marL="342900" indent="-342900">
              <a:buFont typeface="Arial" panose="020B0604020202020204" pitchFamily="34" charset="0"/>
              <a:buChar char="•"/>
            </a:pPr>
            <a:r>
              <a:rPr lang="es-EC" sz="2800" dirty="0"/>
              <a:t>Activo y voluntario</a:t>
            </a:r>
          </a:p>
          <a:p>
            <a:pPr marL="342900" indent="-342900">
              <a:buFont typeface="Arial" panose="020B0604020202020204" pitchFamily="34" charset="0"/>
              <a:buChar char="•"/>
            </a:pPr>
            <a:r>
              <a:rPr lang="es-EC" sz="2800" dirty="0"/>
              <a:t>Actitud alerta del observador.</a:t>
            </a:r>
          </a:p>
          <a:p>
            <a:pPr marL="342900" indent="-342900">
              <a:buFont typeface="Arial" panose="020B0604020202020204" pitchFamily="34" charset="0"/>
              <a:buChar char="•"/>
            </a:pPr>
            <a:r>
              <a:rPr lang="es-EC" sz="2800" dirty="0"/>
              <a:t>Es el arte de saber, prepararse, concentrarse, escuchar, saber escoger, dialogar, comprender.</a:t>
            </a:r>
          </a:p>
          <a:p>
            <a:pPr marL="342900" indent="-342900">
              <a:buFont typeface="Arial" panose="020B0604020202020204" pitchFamily="34" charset="0"/>
              <a:buChar char="•"/>
            </a:pPr>
            <a:r>
              <a:rPr lang="es-EC" sz="2800" dirty="0"/>
              <a:t>Las observaciones deben ser precisas, verídicas, concisas, completas.</a:t>
            </a:r>
          </a:p>
        </p:txBody>
      </p:sp>
    </p:spTree>
    <p:extLst>
      <p:ext uri="{BB962C8B-B14F-4D97-AF65-F5344CB8AC3E}">
        <p14:creationId xmlns:p14="http://schemas.microsoft.com/office/powerpoint/2010/main" val="17374439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D6D9CF-848A-47B5-BB46-2C17148A17EB}"/>
              </a:ext>
            </a:extLst>
          </p:cNvPr>
          <p:cNvSpPr>
            <a:spLocks noGrp="1"/>
          </p:cNvSpPr>
          <p:nvPr>
            <p:ph type="title"/>
          </p:nvPr>
        </p:nvSpPr>
        <p:spPr/>
        <p:txBody>
          <a:bodyPr/>
          <a:lstStyle/>
          <a:p>
            <a:pPr algn="ctr"/>
            <a:r>
              <a:rPr lang="es-EC" b="1" dirty="0"/>
              <a:t>MÉTODOS PARA ENTREVESTIAR</a:t>
            </a:r>
          </a:p>
        </p:txBody>
      </p:sp>
      <p:sp>
        <p:nvSpPr>
          <p:cNvPr id="3" name="Rectángulo 2">
            <a:extLst>
              <a:ext uri="{FF2B5EF4-FFF2-40B4-BE49-F238E27FC236}">
                <a16:creationId xmlns:a16="http://schemas.microsoft.com/office/drawing/2014/main" id="{5D53F459-7792-4839-97AB-AC8F5B91D6E8}"/>
              </a:ext>
            </a:extLst>
          </p:cNvPr>
          <p:cNvSpPr/>
          <p:nvPr/>
        </p:nvSpPr>
        <p:spPr>
          <a:xfrm>
            <a:off x="342900" y="1988820"/>
            <a:ext cx="4823460" cy="44577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342900" indent="-342900" algn="ctr">
              <a:buFont typeface="+mj-lt"/>
              <a:buAutoNum type="arabicPeriod"/>
            </a:pPr>
            <a:r>
              <a:rPr lang="es-EC" sz="3200" dirty="0"/>
              <a:t>Las respuestas a las preguntas del cuestionario no son necesariamente independientes de la manera como se obtienen. </a:t>
            </a:r>
            <a:endParaRPr lang="es-EC" sz="4400" dirty="0"/>
          </a:p>
        </p:txBody>
      </p:sp>
      <p:pic>
        <p:nvPicPr>
          <p:cNvPr id="9220" name="Picture 4" descr="Resultado de imagen para TELEFONO">
            <a:extLst>
              <a:ext uri="{FF2B5EF4-FFF2-40B4-BE49-F238E27FC236}">
                <a16:creationId xmlns:a16="http://schemas.microsoft.com/office/drawing/2014/main" id="{87EE9DA5-2A4A-4752-94E3-2DBEB2EFF4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3581" y="1690689"/>
            <a:ext cx="2446020" cy="1571759"/>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Resultado de imagen para correo">
            <a:extLst>
              <a:ext uri="{FF2B5EF4-FFF2-40B4-BE49-F238E27FC236}">
                <a16:creationId xmlns:a16="http://schemas.microsoft.com/office/drawing/2014/main" id="{07E944C6-2843-49BD-B7C4-979153071A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6987" y="4177030"/>
            <a:ext cx="3573038" cy="1719262"/>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Resultado de imagen para entrevista personal">
            <a:extLst>
              <a:ext uri="{FF2B5EF4-FFF2-40B4-BE49-F238E27FC236}">
                <a16:creationId xmlns:a16="http://schemas.microsoft.com/office/drawing/2014/main" id="{619F1707-B90F-4818-8783-68E8252483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3506" y="1814512"/>
            <a:ext cx="1909763" cy="1614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38608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n relacionada">
            <a:extLst>
              <a:ext uri="{FF2B5EF4-FFF2-40B4-BE49-F238E27FC236}">
                <a16:creationId xmlns:a16="http://schemas.microsoft.com/office/drawing/2014/main" id="{2F81523F-F57B-454D-BCF3-672C52C122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139"/>
          <a:stretch/>
        </p:blipFill>
        <p:spPr bwMode="auto">
          <a:xfrm>
            <a:off x="564573" y="457200"/>
            <a:ext cx="10990118" cy="6177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2440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E787891D-16AE-4AB8-B2E2-C9788FFF7D7E}"/>
              </a:ext>
            </a:extLst>
          </p:cNvPr>
          <p:cNvGraphicFramePr/>
          <p:nvPr/>
        </p:nvGraphicFramePr>
        <p:xfrm>
          <a:off x="1607127" y="720436"/>
          <a:ext cx="10307782" cy="5694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983964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CC60912E-288C-4342-B5BA-F38227D8813D}"/>
              </a:ext>
            </a:extLst>
          </p:cNvPr>
          <p:cNvGraphicFramePr/>
          <p:nvPr/>
        </p:nvGraphicFramePr>
        <p:xfrm>
          <a:off x="-96982" y="249382"/>
          <a:ext cx="12552218" cy="66086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649757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15537291-30E5-4411-93D1-9EA5557CDFB9}"/>
              </a:ext>
            </a:extLst>
          </p:cNvPr>
          <p:cNvGraphicFramePr/>
          <p:nvPr/>
        </p:nvGraphicFramePr>
        <p:xfrm>
          <a:off x="387928" y="131618"/>
          <a:ext cx="11804072" cy="65947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912099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9E6ADBAD-FB51-41C1-9E9C-460D98D8D897}"/>
              </a:ext>
            </a:extLst>
          </p:cNvPr>
          <p:cNvGraphicFramePr/>
          <p:nvPr/>
        </p:nvGraphicFramePr>
        <p:xfrm>
          <a:off x="413326" y="401397"/>
          <a:ext cx="11570855" cy="60552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598673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B68D8A4C-AFA1-4AF7-A885-5FDB35F91C4C}"/>
              </a:ext>
            </a:extLst>
          </p:cNvPr>
          <p:cNvGraphicFramePr/>
          <p:nvPr/>
        </p:nvGraphicFramePr>
        <p:xfrm>
          <a:off x="-207818" y="249383"/>
          <a:ext cx="11928763" cy="5888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090052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71F4FDCD-43D4-45A1-9C49-B451E70BA998}"/>
              </a:ext>
            </a:extLst>
          </p:cNvPr>
          <p:cNvGraphicFramePr/>
          <p:nvPr/>
        </p:nvGraphicFramePr>
        <p:xfrm>
          <a:off x="443345" y="484910"/>
          <a:ext cx="10764982" cy="57634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uadroTexto 2">
            <a:extLst>
              <a:ext uri="{FF2B5EF4-FFF2-40B4-BE49-F238E27FC236}">
                <a16:creationId xmlns:a16="http://schemas.microsoft.com/office/drawing/2014/main" id="{323C0540-2E76-4A77-9AC3-EBC9F006BB74}"/>
              </a:ext>
            </a:extLst>
          </p:cNvPr>
          <p:cNvSpPr txBox="1"/>
          <p:nvPr/>
        </p:nvSpPr>
        <p:spPr>
          <a:xfrm>
            <a:off x="1814945" y="4197927"/>
            <a:ext cx="4890655" cy="258532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EC" b="1" dirty="0"/>
              <a:t>Preguntas dicotómicas </a:t>
            </a:r>
            <a:endParaRPr lang="es-EC" dirty="0"/>
          </a:p>
          <a:p>
            <a:r>
              <a:rPr lang="es-EC" dirty="0"/>
              <a:t>"Si" o "No</a:t>
            </a:r>
          </a:p>
          <a:p>
            <a:r>
              <a:rPr lang="es-EC" b="1" dirty="0"/>
              <a:t> Preguntas de selección múltiple </a:t>
            </a:r>
            <a:endParaRPr lang="es-EC" dirty="0"/>
          </a:p>
          <a:p>
            <a:r>
              <a:rPr lang="es-EC" dirty="0"/>
              <a:t>Brindan una serie de opciones al entrevistado. </a:t>
            </a:r>
          </a:p>
          <a:p>
            <a:r>
              <a:rPr lang="es-EC" b="1" dirty="0"/>
              <a:t>En abanico </a:t>
            </a:r>
            <a:endParaRPr lang="es-EC" dirty="0"/>
          </a:p>
          <a:p>
            <a:r>
              <a:rPr lang="es-EC" dirty="0"/>
              <a:t>niveles de consumo, usos y actividades. Por ejemplo: ¿Qué marca de refresco consume? 1) Coca-Cola 2) Pepsi 3) Fanta 4) Sprite </a:t>
            </a:r>
          </a:p>
          <a:p>
            <a:r>
              <a:rPr lang="es-EC" b="1" dirty="0"/>
              <a:t> De estimación </a:t>
            </a:r>
            <a:endParaRPr lang="es-EC" dirty="0"/>
          </a:p>
        </p:txBody>
      </p:sp>
      <p:sp>
        <p:nvSpPr>
          <p:cNvPr id="4" name="Flecha: a la derecha 3">
            <a:extLst>
              <a:ext uri="{FF2B5EF4-FFF2-40B4-BE49-F238E27FC236}">
                <a16:creationId xmlns:a16="http://schemas.microsoft.com/office/drawing/2014/main" id="{533AC024-3863-4606-B8BA-75F751EF5D5F}"/>
              </a:ext>
            </a:extLst>
          </p:cNvPr>
          <p:cNvSpPr/>
          <p:nvPr/>
        </p:nvSpPr>
        <p:spPr>
          <a:xfrm>
            <a:off x="6705600" y="3429000"/>
            <a:ext cx="886691" cy="768927"/>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val="15480840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BD439414-0472-49C1-A925-4DB185046A78}"/>
              </a:ext>
            </a:extLst>
          </p:cNvPr>
          <p:cNvGraphicFramePr/>
          <p:nvPr/>
        </p:nvGraphicFramePr>
        <p:xfrm>
          <a:off x="826654" y="373302"/>
          <a:ext cx="10160000" cy="5805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933178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6BC0B4A-4300-41C2-AAD8-2F7A1F7B9D8B}"/>
              </a:ext>
            </a:extLst>
          </p:cNvPr>
          <p:cNvPicPr>
            <a:picLocks noChangeAspect="1"/>
          </p:cNvPicPr>
          <p:nvPr/>
        </p:nvPicPr>
        <p:blipFill rotWithShape="1">
          <a:blip r:embed="rId2"/>
          <a:srcRect l="21591" t="20390" r="15000" b="29081"/>
          <a:stretch/>
        </p:blipFill>
        <p:spPr>
          <a:xfrm>
            <a:off x="-1" y="0"/>
            <a:ext cx="10974900" cy="3463636"/>
          </a:xfrm>
          <a:prstGeom prst="rect">
            <a:avLst/>
          </a:prstGeom>
        </p:spPr>
      </p:pic>
      <p:pic>
        <p:nvPicPr>
          <p:cNvPr id="4" name="Imagen 3">
            <a:extLst>
              <a:ext uri="{FF2B5EF4-FFF2-40B4-BE49-F238E27FC236}">
                <a16:creationId xmlns:a16="http://schemas.microsoft.com/office/drawing/2014/main" id="{A7856E2D-2C24-4F93-8118-3D7C2A6BF8BC}"/>
              </a:ext>
            </a:extLst>
          </p:cNvPr>
          <p:cNvPicPr>
            <a:picLocks noChangeAspect="1"/>
          </p:cNvPicPr>
          <p:nvPr/>
        </p:nvPicPr>
        <p:blipFill rotWithShape="1">
          <a:blip r:embed="rId3"/>
          <a:srcRect l="22841" t="16751" r="15455" b="55356"/>
          <a:stretch/>
        </p:blipFill>
        <p:spPr>
          <a:xfrm>
            <a:off x="235526" y="3463636"/>
            <a:ext cx="10739373" cy="2729346"/>
          </a:xfrm>
          <a:prstGeom prst="rect">
            <a:avLst/>
          </a:prstGeom>
        </p:spPr>
      </p:pic>
    </p:spTree>
    <p:extLst>
      <p:ext uri="{BB962C8B-B14F-4D97-AF65-F5344CB8AC3E}">
        <p14:creationId xmlns:p14="http://schemas.microsoft.com/office/powerpoint/2010/main" val="1708562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18D6AB-10DE-4C6B-AAB3-0B2827191358}"/>
              </a:ext>
            </a:extLst>
          </p:cNvPr>
          <p:cNvSpPr>
            <a:spLocks noGrp="1"/>
          </p:cNvSpPr>
          <p:nvPr>
            <p:ph type="title"/>
          </p:nvPr>
        </p:nvSpPr>
        <p:spPr>
          <a:xfrm>
            <a:off x="3203122" y="0"/>
            <a:ext cx="6055178" cy="1143000"/>
          </a:xfrm>
        </p:spPr>
        <p:txBody>
          <a:bodyPr>
            <a:normAutofit/>
          </a:bodyPr>
          <a:lstStyle/>
          <a:p>
            <a:r>
              <a:rPr lang="es-EC" b="1" dirty="0"/>
              <a:t>Precisión de los términos</a:t>
            </a:r>
          </a:p>
        </p:txBody>
      </p:sp>
      <p:sp>
        <p:nvSpPr>
          <p:cNvPr id="3" name="Rectángulo 2">
            <a:extLst>
              <a:ext uri="{FF2B5EF4-FFF2-40B4-BE49-F238E27FC236}">
                <a16:creationId xmlns:a16="http://schemas.microsoft.com/office/drawing/2014/main" id="{9DC81BD8-CE2A-4313-A228-60CD66966AA3}"/>
              </a:ext>
            </a:extLst>
          </p:cNvPr>
          <p:cNvSpPr/>
          <p:nvPr/>
        </p:nvSpPr>
        <p:spPr>
          <a:xfrm>
            <a:off x="1617890" y="1143000"/>
            <a:ext cx="2339067" cy="653142"/>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C" sz="2400" dirty="0"/>
              <a:t>INTERPRETACIÓN</a:t>
            </a:r>
          </a:p>
        </p:txBody>
      </p:sp>
      <p:sp>
        <p:nvSpPr>
          <p:cNvPr id="5" name="Rectángulo 4">
            <a:extLst>
              <a:ext uri="{FF2B5EF4-FFF2-40B4-BE49-F238E27FC236}">
                <a16:creationId xmlns:a16="http://schemas.microsoft.com/office/drawing/2014/main" id="{837BDFDF-5B59-4C54-9C74-9E73371B8BBD}"/>
              </a:ext>
            </a:extLst>
          </p:cNvPr>
          <p:cNvSpPr/>
          <p:nvPr/>
        </p:nvSpPr>
        <p:spPr>
          <a:xfrm>
            <a:off x="8045631" y="1143000"/>
            <a:ext cx="2067197" cy="653142"/>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C" sz="2400" dirty="0"/>
              <a:t> PROYECCIÓN</a:t>
            </a:r>
          </a:p>
        </p:txBody>
      </p:sp>
      <p:sp>
        <p:nvSpPr>
          <p:cNvPr id="6" name="CuadroTexto 5">
            <a:extLst>
              <a:ext uri="{FF2B5EF4-FFF2-40B4-BE49-F238E27FC236}">
                <a16:creationId xmlns:a16="http://schemas.microsoft.com/office/drawing/2014/main" id="{8BE8052D-1A1B-4566-8F33-304163329157}"/>
              </a:ext>
            </a:extLst>
          </p:cNvPr>
          <p:cNvSpPr txBox="1"/>
          <p:nvPr/>
        </p:nvSpPr>
        <p:spPr>
          <a:xfrm>
            <a:off x="1617890" y="1959428"/>
            <a:ext cx="3665764" cy="369332"/>
          </a:xfrm>
          <a:prstGeom prst="rect">
            <a:avLst/>
          </a:prstGeom>
          <a:noFill/>
        </p:spPr>
        <p:txBody>
          <a:bodyPr wrap="square" rtlCol="0">
            <a:spAutoFit/>
          </a:bodyPr>
          <a:lstStyle/>
          <a:p>
            <a:endParaRPr lang="es-EC" dirty="0"/>
          </a:p>
        </p:txBody>
      </p:sp>
      <p:sp>
        <p:nvSpPr>
          <p:cNvPr id="4" name="Rectángulo 3">
            <a:extLst>
              <a:ext uri="{FF2B5EF4-FFF2-40B4-BE49-F238E27FC236}">
                <a16:creationId xmlns:a16="http://schemas.microsoft.com/office/drawing/2014/main" id="{844188A5-BC29-459E-BC8B-20FB64C8D3BB}"/>
              </a:ext>
            </a:extLst>
          </p:cNvPr>
          <p:cNvSpPr/>
          <p:nvPr/>
        </p:nvSpPr>
        <p:spPr>
          <a:xfrm>
            <a:off x="508092" y="2144094"/>
            <a:ext cx="4992463" cy="231539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342900" indent="-342900">
              <a:buFont typeface="Arial" panose="020B0604020202020204" pitchFamily="34" charset="0"/>
              <a:buChar char="•"/>
            </a:pPr>
            <a:r>
              <a:rPr lang="es-EC" sz="2800" dirty="0"/>
              <a:t>Acción de explicar, dar una significación clara a una cosa obscura.</a:t>
            </a:r>
          </a:p>
          <a:p>
            <a:pPr marL="342900" indent="-342900">
              <a:buFont typeface="Arial" panose="020B0604020202020204" pitchFamily="34" charset="0"/>
              <a:buChar char="•"/>
            </a:pPr>
            <a:r>
              <a:rPr lang="es-EC" sz="2800" dirty="0"/>
              <a:t>Da lugar a las reflexiones</a:t>
            </a:r>
          </a:p>
          <a:p>
            <a:pPr marL="342900" indent="-342900">
              <a:buFont typeface="Arial" panose="020B0604020202020204" pitchFamily="34" charset="0"/>
              <a:buChar char="•"/>
            </a:pPr>
            <a:r>
              <a:rPr lang="es-EC" sz="2800" dirty="0"/>
              <a:t>Describe lo que observamos</a:t>
            </a:r>
          </a:p>
        </p:txBody>
      </p:sp>
      <p:sp>
        <p:nvSpPr>
          <p:cNvPr id="8" name="Rectángulo 7">
            <a:extLst>
              <a:ext uri="{FF2B5EF4-FFF2-40B4-BE49-F238E27FC236}">
                <a16:creationId xmlns:a16="http://schemas.microsoft.com/office/drawing/2014/main" id="{8F78A5FA-7138-4832-A1A5-D1466EDDF913}"/>
              </a:ext>
            </a:extLst>
          </p:cNvPr>
          <p:cNvSpPr/>
          <p:nvPr/>
        </p:nvSpPr>
        <p:spPr>
          <a:xfrm>
            <a:off x="6508843" y="2144094"/>
            <a:ext cx="4992463" cy="231539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342900" indent="-342900">
              <a:buFont typeface="Arial" panose="020B0604020202020204" pitchFamily="34" charset="0"/>
              <a:buChar char="•"/>
            </a:pPr>
            <a:r>
              <a:rPr lang="es-EC" sz="2800" dirty="0"/>
              <a:t>Hace que proyectemos nuestra imagen a la realidad y demos como objetiva la imagen que nosotros hemos proyectado.</a:t>
            </a:r>
          </a:p>
        </p:txBody>
      </p:sp>
    </p:spTree>
    <p:extLst>
      <p:ext uri="{BB962C8B-B14F-4D97-AF65-F5344CB8AC3E}">
        <p14:creationId xmlns:p14="http://schemas.microsoft.com/office/powerpoint/2010/main" val="24486139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2D7B1FF3-9E5A-4F16-BBD9-A55B8BBD52D0}"/>
              </a:ext>
            </a:extLst>
          </p:cNvPr>
          <p:cNvGraphicFramePr/>
          <p:nvPr/>
        </p:nvGraphicFramePr>
        <p:xfrm>
          <a:off x="263236" y="0"/>
          <a:ext cx="11665527" cy="62206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193202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991FB2B5-A500-4B40-896D-F0C7EE5881DB}"/>
              </a:ext>
            </a:extLst>
          </p:cNvPr>
          <p:cNvGraphicFramePr/>
          <p:nvPr/>
        </p:nvGraphicFramePr>
        <p:xfrm>
          <a:off x="748145" y="207818"/>
          <a:ext cx="10931237" cy="62622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036119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D2C28A13-F6BC-451A-8094-2E8C0D367C10}"/>
              </a:ext>
            </a:extLst>
          </p:cNvPr>
          <p:cNvGraphicFramePr/>
          <p:nvPr/>
        </p:nvGraphicFramePr>
        <p:xfrm>
          <a:off x="436418" y="512618"/>
          <a:ext cx="11319163" cy="63453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uadroTexto 2">
            <a:extLst>
              <a:ext uri="{FF2B5EF4-FFF2-40B4-BE49-F238E27FC236}">
                <a16:creationId xmlns:a16="http://schemas.microsoft.com/office/drawing/2014/main" id="{60E87B4D-9D65-44A8-8399-4D9A3912296C}"/>
              </a:ext>
            </a:extLst>
          </p:cNvPr>
          <p:cNvSpPr txBox="1"/>
          <p:nvPr/>
        </p:nvSpPr>
        <p:spPr>
          <a:xfrm>
            <a:off x="540327" y="692727"/>
            <a:ext cx="2646218"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C" b="1" dirty="0"/>
              <a:t>Según su función que desarrollen </a:t>
            </a:r>
            <a:endParaRPr lang="es-EC" dirty="0"/>
          </a:p>
        </p:txBody>
      </p:sp>
    </p:spTree>
    <p:extLst>
      <p:ext uri="{BB962C8B-B14F-4D97-AF65-F5344CB8AC3E}">
        <p14:creationId xmlns:p14="http://schemas.microsoft.com/office/powerpoint/2010/main" val="28456134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764F8165-3AC6-42C8-9D78-3DAEB3FB8603}"/>
              </a:ext>
            </a:extLst>
          </p:cNvPr>
          <p:cNvGraphicFramePr/>
          <p:nvPr/>
        </p:nvGraphicFramePr>
        <p:xfrm>
          <a:off x="858982" y="346364"/>
          <a:ext cx="11028218" cy="61237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uadroTexto 2">
            <a:extLst>
              <a:ext uri="{FF2B5EF4-FFF2-40B4-BE49-F238E27FC236}">
                <a16:creationId xmlns:a16="http://schemas.microsoft.com/office/drawing/2014/main" id="{49ED59CC-660A-47B6-A82D-1C58B886F947}"/>
              </a:ext>
            </a:extLst>
          </p:cNvPr>
          <p:cNvSpPr txBox="1"/>
          <p:nvPr/>
        </p:nvSpPr>
        <p:spPr>
          <a:xfrm>
            <a:off x="415636" y="498764"/>
            <a:ext cx="2646218"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C" b="1" dirty="0"/>
              <a:t>Según su función que desarrollen </a:t>
            </a:r>
            <a:endParaRPr lang="es-EC" dirty="0"/>
          </a:p>
        </p:txBody>
      </p:sp>
    </p:spTree>
    <p:extLst>
      <p:ext uri="{BB962C8B-B14F-4D97-AF65-F5344CB8AC3E}">
        <p14:creationId xmlns:p14="http://schemas.microsoft.com/office/powerpoint/2010/main" val="9152087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E193DED6-EF66-4914-BDA3-042B5F970093}"/>
              </a:ext>
            </a:extLst>
          </p:cNvPr>
          <p:cNvGraphicFramePr/>
          <p:nvPr/>
        </p:nvGraphicFramePr>
        <p:xfrm>
          <a:off x="1149927" y="595746"/>
          <a:ext cx="10460181" cy="58327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70598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a:extLst>
              <a:ext uri="{FF2B5EF4-FFF2-40B4-BE49-F238E27FC236}">
                <a16:creationId xmlns:a16="http://schemas.microsoft.com/office/drawing/2014/main" id="{B209DCFF-6A40-4506-BE4F-5BD7E1B10EE9}"/>
              </a:ext>
            </a:extLst>
          </p:cNvPr>
          <p:cNvGraphicFramePr/>
          <p:nvPr/>
        </p:nvGraphicFramePr>
        <p:xfrm>
          <a:off x="1052945" y="1357744"/>
          <a:ext cx="10418619" cy="4932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uadroTexto 3">
            <a:extLst>
              <a:ext uri="{FF2B5EF4-FFF2-40B4-BE49-F238E27FC236}">
                <a16:creationId xmlns:a16="http://schemas.microsoft.com/office/drawing/2014/main" id="{0714D285-A9D6-4971-BF0E-D525E64BC5D5}"/>
              </a:ext>
            </a:extLst>
          </p:cNvPr>
          <p:cNvSpPr txBox="1"/>
          <p:nvPr/>
        </p:nvSpPr>
        <p:spPr>
          <a:xfrm>
            <a:off x="1981200" y="290945"/>
            <a:ext cx="8298873" cy="95410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C" sz="2800" b="1" dirty="0"/>
              <a:t>Las preguntas que no deban hacerse se debe tomar en cuenta</a:t>
            </a:r>
          </a:p>
        </p:txBody>
      </p:sp>
    </p:spTree>
    <p:extLst>
      <p:ext uri="{BB962C8B-B14F-4D97-AF65-F5344CB8AC3E}">
        <p14:creationId xmlns:p14="http://schemas.microsoft.com/office/powerpoint/2010/main" val="22355794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367CDC1D-F205-4F6A-8DC9-3C0A325EE432}"/>
              </a:ext>
            </a:extLst>
          </p:cNvPr>
          <p:cNvGraphicFramePr/>
          <p:nvPr/>
        </p:nvGraphicFramePr>
        <p:xfrm>
          <a:off x="595745" y="1385455"/>
          <a:ext cx="11000509" cy="55833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uadroTexto 2">
            <a:extLst>
              <a:ext uri="{FF2B5EF4-FFF2-40B4-BE49-F238E27FC236}">
                <a16:creationId xmlns:a16="http://schemas.microsoft.com/office/drawing/2014/main" id="{4A972717-8548-4365-89DE-2EE133983CFE}"/>
              </a:ext>
            </a:extLst>
          </p:cNvPr>
          <p:cNvSpPr txBox="1"/>
          <p:nvPr/>
        </p:nvSpPr>
        <p:spPr>
          <a:xfrm>
            <a:off x="2105891" y="665018"/>
            <a:ext cx="7883236"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EC" sz="3200" b="1" dirty="0"/>
              <a:t>Guía para la preparación de un cuestionario </a:t>
            </a:r>
            <a:endParaRPr lang="es-EC" sz="3200" dirty="0"/>
          </a:p>
        </p:txBody>
      </p:sp>
    </p:spTree>
    <p:extLst>
      <p:ext uri="{BB962C8B-B14F-4D97-AF65-F5344CB8AC3E}">
        <p14:creationId xmlns:p14="http://schemas.microsoft.com/office/powerpoint/2010/main" val="33534848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84C30630-22AE-4410-93E6-4F792B4B9271}"/>
              </a:ext>
            </a:extLst>
          </p:cNvPr>
          <p:cNvGraphicFramePr/>
          <p:nvPr/>
        </p:nvGraphicFramePr>
        <p:xfrm>
          <a:off x="637309" y="1399309"/>
          <a:ext cx="11291455" cy="5333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uadroTexto 2">
            <a:extLst>
              <a:ext uri="{FF2B5EF4-FFF2-40B4-BE49-F238E27FC236}">
                <a16:creationId xmlns:a16="http://schemas.microsoft.com/office/drawing/2014/main" id="{7CBEC1B9-6A9F-4785-BEAB-58C601E96162}"/>
              </a:ext>
            </a:extLst>
          </p:cNvPr>
          <p:cNvSpPr txBox="1"/>
          <p:nvPr/>
        </p:nvSpPr>
        <p:spPr>
          <a:xfrm>
            <a:off x="2992581" y="263237"/>
            <a:ext cx="6830291" cy="95410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s-EC" sz="2800" b="1" dirty="0"/>
              <a:t>El ABC para la realización de un cuestionario eficaz y útil </a:t>
            </a:r>
            <a:endParaRPr lang="es-EC" sz="2800" dirty="0"/>
          </a:p>
        </p:txBody>
      </p:sp>
    </p:spTree>
    <p:extLst>
      <p:ext uri="{BB962C8B-B14F-4D97-AF65-F5344CB8AC3E}">
        <p14:creationId xmlns:p14="http://schemas.microsoft.com/office/powerpoint/2010/main" val="26942149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a:extLst>
              <a:ext uri="{FF2B5EF4-FFF2-40B4-BE49-F238E27FC236}">
                <a16:creationId xmlns:a16="http://schemas.microsoft.com/office/drawing/2014/main" id="{9AB0D793-64B3-4C8B-952D-1740E63D1372}"/>
              </a:ext>
            </a:extLst>
          </p:cNvPr>
          <p:cNvGraphicFramePr/>
          <p:nvPr/>
        </p:nvGraphicFramePr>
        <p:xfrm>
          <a:off x="2032000" y="719666"/>
          <a:ext cx="8691418" cy="55702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71037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FBBF835-BB76-4673-9BFD-8C3DF62828CE}"/>
              </a:ext>
            </a:extLst>
          </p:cNvPr>
          <p:cNvSpPr txBox="1"/>
          <p:nvPr/>
        </p:nvSpPr>
        <p:spPr>
          <a:xfrm>
            <a:off x="1094509" y="983672"/>
            <a:ext cx="6041153" cy="451796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s-EC" sz="2400" b="1" dirty="0"/>
              <a:t>La prueba Piloto </a:t>
            </a:r>
            <a:endParaRPr lang="es-EC" sz="2400" dirty="0"/>
          </a:p>
          <a:p>
            <a:r>
              <a:rPr lang="es-EC" sz="2400" dirty="0"/>
              <a:t>Una vez que se ha diseñado el cuestionario es necesario, antes de aplicar la encuesta, aplicar una prueba piloto, que consiste en la realización de algunas encuestas al segmento de interés. Su propósito es verificar si el cuestionario ha sido correctamente elaborado y si es claro para los entrevistados, los encuestadores y el tiempo que tomará aplicarlo. En este renglón se sugiere que el número de encuestas sea de cinco a 10. </a:t>
            </a:r>
          </a:p>
        </p:txBody>
      </p:sp>
      <p:pic>
        <p:nvPicPr>
          <p:cNvPr id="3074" name="Picture 2" descr="Resultado de imagen para encuestaS">
            <a:extLst>
              <a:ext uri="{FF2B5EF4-FFF2-40B4-BE49-F238E27FC236}">
                <a16:creationId xmlns:a16="http://schemas.microsoft.com/office/drawing/2014/main" id="{E8014BA6-116B-40F3-9593-B94872236C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5662" y="2469660"/>
            <a:ext cx="5056338" cy="3724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452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7A1DD7-9590-48E1-8336-B36BB6A84575}"/>
              </a:ext>
            </a:extLst>
          </p:cNvPr>
          <p:cNvSpPr>
            <a:spLocks noGrp="1"/>
          </p:cNvSpPr>
          <p:nvPr>
            <p:ph type="title"/>
          </p:nvPr>
        </p:nvSpPr>
        <p:spPr>
          <a:xfrm>
            <a:off x="838200" y="0"/>
            <a:ext cx="10515600" cy="1325563"/>
          </a:xfrm>
        </p:spPr>
        <p:txBody>
          <a:bodyPr/>
          <a:lstStyle/>
          <a:p>
            <a:pPr algn="ctr"/>
            <a:r>
              <a:rPr lang="es-EC" b="1" dirty="0"/>
              <a:t>CLASES DE OBSERVACIÓN</a:t>
            </a:r>
          </a:p>
        </p:txBody>
      </p:sp>
      <p:sp>
        <p:nvSpPr>
          <p:cNvPr id="3" name="Rectángulo 2">
            <a:extLst>
              <a:ext uri="{FF2B5EF4-FFF2-40B4-BE49-F238E27FC236}">
                <a16:creationId xmlns:a16="http://schemas.microsoft.com/office/drawing/2014/main" id="{33C8DE8C-47CB-47BF-B088-52A3E11C1D91}"/>
              </a:ext>
            </a:extLst>
          </p:cNvPr>
          <p:cNvSpPr/>
          <p:nvPr/>
        </p:nvSpPr>
        <p:spPr>
          <a:xfrm>
            <a:off x="1234440" y="1325563"/>
            <a:ext cx="2743200"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2400" dirty="0"/>
              <a:t>OBSERVACION NO CIENTÍFICA</a:t>
            </a:r>
          </a:p>
        </p:txBody>
      </p:sp>
      <p:sp>
        <p:nvSpPr>
          <p:cNvPr id="4" name="Rectángulo 3">
            <a:extLst>
              <a:ext uri="{FF2B5EF4-FFF2-40B4-BE49-F238E27FC236}">
                <a16:creationId xmlns:a16="http://schemas.microsoft.com/office/drawing/2014/main" id="{4E29A48B-D023-4A7A-8E84-51D820855757}"/>
              </a:ext>
            </a:extLst>
          </p:cNvPr>
          <p:cNvSpPr/>
          <p:nvPr/>
        </p:nvSpPr>
        <p:spPr>
          <a:xfrm>
            <a:off x="7376160" y="1325563"/>
            <a:ext cx="2743200"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2400" dirty="0"/>
              <a:t>OBSERVACION CIENTÍFICA</a:t>
            </a:r>
          </a:p>
        </p:txBody>
      </p:sp>
      <p:sp>
        <p:nvSpPr>
          <p:cNvPr id="5" name="Rectángulo 4">
            <a:extLst>
              <a:ext uri="{FF2B5EF4-FFF2-40B4-BE49-F238E27FC236}">
                <a16:creationId xmlns:a16="http://schemas.microsoft.com/office/drawing/2014/main" id="{D218D7AE-9D46-475B-9D69-9D5C026650CC}"/>
              </a:ext>
            </a:extLst>
          </p:cNvPr>
          <p:cNvSpPr/>
          <p:nvPr/>
        </p:nvSpPr>
        <p:spPr>
          <a:xfrm>
            <a:off x="838200" y="2651127"/>
            <a:ext cx="3848100" cy="148653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285750" indent="-285750" algn="ctr">
              <a:buFont typeface="Arial" panose="020B0604020202020204" pitchFamily="34" charset="0"/>
              <a:buChar char="•"/>
            </a:pPr>
            <a:r>
              <a:rPr lang="es-EC" sz="2400" dirty="0"/>
              <a:t>Observar sin intención, sin objetivo definido y sin preparación previa</a:t>
            </a:r>
          </a:p>
        </p:txBody>
      </p:sp>
      <p:sp>
        <p:nvSpPr>
          <p:cNvPr id="6" name="Rectángulo 5">
            <a:extLst>
              <a:ext uri="{FF2B5EF4-FFF2-40B4-BE49-F238E27FC236}">
                <a16:creationId xmlns:a16="http://schemas.microsoft.com/office/drawing/2014/main" id="{0730ED25-F0AB-4A6F-9A1A-217633E61329}"/>
              </a:ext>
            </a:extLst>
          </p:cNvPr>
          <p:cNvSpPr/>
          <p:nvPr/>
        </p:nvSpPr>
        <p:spPr>
          <a:xfrm>
            <a:off x="6823710" y="2651126"/>
            <a:ext cx="3848100" cy="132556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342900" indent="-342900" algn="ctr">
              <a:buFont typeface="Arial" panose="020B0604020202020204" pitchFamily="34" charset="0"/>
              <a:buChar char="•"/>
            </a:pPr>
            <a:r>
              <a:rPr lang="es-EC" sz="2400" dirty="0"/>
              <a:t>Observar con un objetivo claro, definido y preciso.</a:t>
            </a:r>
          </a:p>
          <a:p>
            <a:pPr algn="ctr"/>
            <a:endParaRPr lang="es-EC" sz="2400" dirty="0"/>
          </a:p>
        </p:txBody>
      </p:sp>
      <p:pic>
        <p:nvPicPr>
          <p:cNvPr id="1026" name="Picture 2" descr="Resultado de imagen para observacion no cientifica">
            <a:extLst>
              <a:ext uri="{FF2B5EF4-FFF2-40B4-BE49-F238E27FC236}">
                <a16:creationId xmlns:a16="http://schemas.microsoft.com/office/drawing/2014/main" id="{0A8ADE1F-9FF9-4012-88C1-38A815DCC8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 y="4260849"/>
            <a:ext cx="3810000" cy="25431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observacion no cientifica">
            <a:extLst>
              <a:ext uri="{FF2B5EF4-FFF2-40B4-BE49-F238E27FC236}">
                <a16:creationId xmlns:a16="http://schemas.microsoft.com/office/drawing/2014/main" id="{FB1A177D-5DC0-4ED7-B831-528730EDEB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4174" y="4260849"/>
            <a:ext cx="4434253" cy="2543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03110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8771A7A-AEC6-45E2-8DB7-7DC48306031A}"/>
              </a:ext>
            </a:extLst>
          </p:cNvPr>
          <p:cNvPicPr>
            <a:picLocks noChangeAspect="1"/>
          </p:cNvPicPr>
          <p:nvPr/>
        </p:nvPicPr>
        <p:blipFill rotWithShape="1">
          <a:blip r:embed="rId2"/>
          <a:srcRect l="33929" t="19668" r="24880" b="5586"/>
          <a:stretch/>
        </p:blipFill>
        <p:spPr>
          <a:xfrm>
            <a:off x="217714" y="0"/>
            <a:ext cx="11829143" cy="6858000"/>
          </a:xfrm>
          <a:prstGeom prst="rect">
            <a:avLst/>
          </a:prstGeom>
        </p:spPr>
      </p:pic>
    </p:spTree>
    <p:extLst>
      <p:ext uri="{BB962C8B-B14F-4D97-AF65-F5344CB8AC3E}">
        <p14:creationId xmlns:p14="http://schemas.microsoft.com/office/powerpoint/2010/main" val="41535777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6FB6C60-F527-45D0-8015-0B4E6C8C1CC3}"/>
              </a:ext>
            </a:extLst>
          </p:cNvPr>
          <p:cNvSpPr/>
          <p:nvPr/>
        </p:nvSpPr>
        <p:spPr>
          <a:xfrm>
            <a:off x="5458691" y="4124888"/>
            <a:ext cx="6096000" cy="2246769"/>
          </a:xfrm>
          <a:prstGeom prst="rect">
            <a:avLst/>
          </a:prstGeom>
        </p:spPr>
        <p:txBody>
          <a:bodyPr>
            <a:spAutoFit/>
          </a:bodyPr>
          <a:lstStyle/>
          <a:p>
            <a:r>
              <a:rPr lang="es-EC" sz="9600" b="1" dirty="0">
                <a:solidFill>
                  <a:srgbClr val="000000"/>
                </a:solidFill>
                <a:latin typeface="Cambria" panose="02040503050406030204" pitchFamily="18" charset="0"/>
              </a:rPr>
              <a:t>Capitulo V </a:t>
            </a:r>
            <a:endParaRPr lang="es-EC" sz="9600" dirty="0">
              <a:solidFill>
                <a:srgbClr val="000000"/>
              </a:solidFill>
              <a:latin typeface="Cambria" panose="02040503050406030204" pitchFamily="18" charset="0"/>
            </a:endParaRPr>
          </a:p>
          <a:p>
            <a:r>
              <a:rPr lang="es-EC" sz="4400" b="1" i="0" u="none" strike="noStrike" baseline="0" dirty="0">
                <a:solidFill>
                  <a:srgbClr val="000000"/>
                </a:solidFill>
                <a:latin typeface="Cambria" panose="02040503050406030204" pitchFamily="18" charset="0"/>
              </a:rPr>
              <a:t>EL TEST </a:t>
            </a:r>
            <a:endParaRPr lang="es-EC" sz="9600" dirty="0"/>
          </a:p>
        </p:txBody>
      </p:sp>
      <p:pic>
        <p:nvPicPr>
          <p:cNvPr id="4098" name="Picture 2" descr="Resultado de imagen para TEST">
            <a:extLst>
              <a:ext uri="{FF2B5EF4-FFF2-40B4-BE49-F238E27FC236}">
                <a16:creationId xmlns:a16="http://schemas.microsoft.com/office/drawing/2014/main" id="{4BBAF4FB-06F1-4063-8BC3-CE6FCED22C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309" y="858113"/>
            <a:ext cx="4942602" cy="5043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83965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esultado de imagen para personas pensando dibujos">
            <a:extLst>
              <a:ext uri="{FF2B5EF4-FFF2-40B4-BE49-F238E27FC236}">
                <a16:creationId xmlns:a16="http://schemas.microsoft.com/office/drawing/2014/main" id="{A7D9ADC5-6F3B-464B-8431-FFB3143D19E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758" t="3809" r="11283" b="7514"/>
          <a:stretch/>
        </p:blipFill>
        <p:spPr bwMode="auto">
          <a:xfrm>
            <a:off x="106549" y="1537854"/>
            <a:ext cx="3622962" cy="5026561"/>
          </a:xfrm>
          <a:prstGeom prst="rect">
            <a:avLst/>
          </a:prstGeom>
          <a:noFill/>
          <a:extLst>
            <a:ext uri="{909E8E84-426E-40DD-AFC4-6F175D3DCCD1}">
              <a14:hiddenFill xmlns:a14="http://schemas.microsoft.com/office/drawing/2010/main">
                <a:solidFill>
                  <a:srgbClr val="FFFFFF"/>
                </a:solidFill>
              </a14:hiddenFill>
            </a:ext>
          </a:extLst>
        </p:spPr>
      </p:pic>
      <p:sp>
        <p:nvSpPr>
          <p:cNvPr id="2" name="Bocadillo nube: nube 1">
            <a:extLst>
              <a:ext uri="{FF2B5EF4-FFF2-40B4-BE49-F238E27FC236}">
                <a16:creationId xmlns:a16="http://schemas.microsoft.com/office/drawing/2014/main" id="{9B252598-8649-412C-BA4D-F2DA341CF651}"/>
              </a:ext>
            </a:extLst>
          </p:cNvPr>
          <p:cNvSpPr/>
          <p:nvPr/>
        </p:nvSpPr>
        <p:spPr>
          <a:xfrm>
            <a:off x="4174505" y="180110"/>
            <a:ext cx="7910946" cy="4355933"/>
          </a:xfrm>
          <a:prstGeom prst="cloudCallout">
            <a:avLst/>
          </a:prstGeom>
        </p:spPr>
        <p:style>
          <a:lnRef idx="2">
            <a:schemeClr val="accent5"/>
          </a:lnRef>
          <a:fillRef idx="1">
            <a:schemeClr val="lt1"/>
          </a:fillRef>
          <a:effectRef idx="0">
            <a:schemeClr val="accent5"/>
          </a:effectRef>
          <a:fontRef idx="minor">
            <a:schemeClr val="dk1"/>
          </a:fontRef>
        </p:style>
        <p:txBody>
          <a:bodyPr rtlCol="0" anchor="ctr"/>
          <a:lstStyle/>
          <a:p>
            <a:pPr algn="just"/>
            <a:r>
              <a:rPr lang="es-EC" sz="2000" dirty="0"/>
              <a:t>Es una técnica derivada de la entrevista y la encuesta tiene como objeto lograr información sobre rasgos definidos de la personalidad, la conducta o determinados comportamientos y características individuales o colectivas de la persona (inteligencia, interés, actitudes, aptitudes, rendimiento, memoria, manipulación, etc.). A través de preguntas, actividades, manipulaciones, etc., que son observadas y evaluadas por el investigador. </a:t>
            </a:r>
          </a:p>
        </p:txBody>
      </p:sp>
    </p:spTree>
    <p:extLst>
      <p:ext uri="{BB962C8B-B14F-4D97-AF65-F5344CB8AC3E}">
        <p14:creationId xmlns:p14="http://schemas.microsoft.com/office/powerpoint/2010/main" val="13103515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esultado de imagen para TEST">
            <a:extLst>
              <a:ext uri="{FF2B5EF4-FFF2-40B4-BE49-F238E27FC236}">
                <a16:creationId xmlns:a16="http://schemas.microsoft.com/office/drawing/2014/main" id="{B0E9AD5A-2095-4CF3-B5E2-D218A98F5C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46" y="1818408"/>
            <a:ext cx="3505200" cy="4191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2" name="Diagrama 1">
            <a:extLst>
              <a:ext uri="{FF2B5EF4-FFF2-40B4-BE49-F238E27FC236}">
                <a16:creationId xmlns:a16="http://schemas.microsoft.com/office/drawing/2014/main" id="{085C95E2-F6B7-49F0-ABF3-1943C4545B11}"/>
              </a:ext>
            </a:extLst>
          </p:cNvPr>
          <p:cNvGraphicFramePr/>
          <p:nvPr/>
        </p:nvGraphicFramePr>
        <p:xfrm>
          <a:off x="1731818" y="848592"/>
          <a:ext cx="10210800" cy="56353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995979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5FFA8FD7-03E1-4164-BF1F-AAFA3915A99C}"/>
              </a:ext>
            </a:extLst>
          </p:cNvPr>
          <p:cNvGraphicFramePr/>
          <p:nvPr/>
        </p:nvGraphicFramePr>
        <p:xfrm>
          <a:off x="512618" y="484909"/>
          <a:ext cx="11028218" cy="60128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908425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4F5A0838-A434-4405-B84D-56F4B6D86359}"/>
              </a:ext>
            </a:extLst>
          </p:cNvPr>
          <p:cNvGraphicFramePr/>
          <p:nvPr/>
        </p:nvGraphicFramePr>
        <p:xfrm>
          <a:off x="-374074" y="124691"/>
          <a:ext cx="12455237" cy="65670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030580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7F22EA9-AFC6-40AD-8DEA-56D9B0A7F525}"/>
              </a:ext>
            </a:extLst>
          </p:cNvPr>
          <p:cNvSpPr txBox="1"/>
          <p:nvPr/>
        </p:nvSpPr>
        <p:spPr>
          <a:xfrm>
            <a:off x="235527" y="1916299"/>
            <a:ext cx="7245927" cy="3785652"/>
          </a:xfrm>
          <a:prstGeom prst="rect">
            <a:avLst/>
          </a:prstGeom>
          <a:noFill/>
        </p:spPr>
        <p:txBody>
          <a:bodyPr wrap="square" rtlCol="0">
            <a:spAutoFit/>
          </a:bodyPr>
          <a:lstStyle/>
          <a:p>
            <a:pPr marL="285750" indent="-285750">
              <a:buFont typeface="Arial" panose="020B0604020202020204" pitchFamily="34" charset="0"/>
              <a:buChar char="•"/>
            </a:pPr>
            <a:r>
              <a:rPr lang="es-EC" sz="2000" dirty="0"/>
              <a:t>Miden rasgos de personalidad como: sinceridad, extraversión, neuroticismo, control. </a:t>
            </a:r>
          </a:p>
          <a:p>
            <a:pPr marL="285750" indent="-285750">
              <a:buFont typeface="Arial" panose="020B0604020202020204" pitchFamily="34" charset="0"/>
              <a:buChar char="•"/>
            </a:pPr>
            <a:r>
              <a:rPr lang="es-EC" sz="2000" dirty="0"/>
              <a:t>Si son muchos los candidatos es probable que se utilicen en el proceso de selección un test factorial, que consiste en una serie de preguntas a la que tendrás que contestar con un “SI” o un “NO”; también te pueden dar alguna otra opción como “A VECES” o alguna otra alternativa. </a:t>
            </a:r>
          </a:p>
          <a:p>
            <a:pPr marL="285750" indent="-285750">
              <a:buFont typeface="Arial" panose="020B0604020202020204" pitchFamily="34" charset="0"/>
              <a:buChar char="•"/>
            </a:pPr>
            <a:r>
              <a:rPr lang="es-EC" sz="2000" dirty="0"/>
              <a:t>Como regla general evita las respuestas que puedan mostrarte dubitativo o indeciso. Ten cuidado con la variable “SINCERIDAD”, presente a todos estos </a:t>
            </a:r>
            <a:r>
              <a:rPr lang="es-EC" sz="2000" dirty="0" err="1"/>
              <a:t>tests</a:t>
            </a:r>
            <a:r>
              <a:rPr lang="es-EC" sz="2000" dirty="0"/>
              <a:t> con preguntas parecidas que se repiten en varios momentos del cuestionario (normalmente son varios cientos de preguntas). </a:t>
            </a:r>
          </a:p>
        </p:txBody>
      </p:sp>
      <p:pic>
        <p:nvPicPr>
          <p:cNvPr id="4" name="Imagen 3">
            <a:extLst>
              <a:ext uri="{FF2B5EF4-FFF2-40B4-BE49-F238E27FC236}">
                <a16:creationId xmlns:a16="http://schemas.microsoft.com/office/drawing/2014/main" id="{6A6DDC20-8694-4096-9587-2D1ED4A131C2}"/>
              </a:ext>
            </a:extLst>
          </p:cNvPr>
          <p:cNvPicPr>
            <a:picLocks noChangeAspect="1"/>
          </p:cNvPicPr>
          <p:nvPr/>
        </p:nvPicPr>
        <p:blipFill rotWithShape="1">
          <a:blip r:embed="rId2"/>
          <a:srcRect l="28409" t="25645" r="34432" b="9879"/>
          <a:stretch/>
        </p:blipFill>
        <p:spPr>
          <a:xfrm>
            <a:off x="7426036" y="1599325"/>
            <a:ext cx="4530437" cy="4419600"/>
          </a:xfrm>
          <a:prstGeom prst="rect">
            <a:avLst/>
          </a:prstGeom>
          <a:ln w="38100">
            <a:solidFill>
              <a:schemeClr val="accent1"/>
            </a:solidFill>
          </a:ln>
        </p:spPr>
      </p:pic>
      <p:sp>
        <p:nvSpPr>
          <p:cNvPr id="5" name="CuadroTexto 4">
            <a:extLst>
              <a:ext uri="{FF2B5EF4-FFF2-40B4-BE49-F238E27FC236}">
                <a16:creationId xmlns:a16="http://schemas.microsoft.com/office/drawing/2014/main" id="{24D03146-4706-4062-97F7-6FC4E240D44D}"/>
              </a:ext>
            </a:extLst>
          </p:cNvPr>
          <p:cNvSpPr txBox="1"/>
          <p:nvPr/>
        </p:nvSpPr>
        <p:spPr>
          <a:xfrm>
            <a:off x="665018" y="903422"/>
            <a:ext cx="5902036"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s-EC" b="1" dirty="0" err="1"/>
              <a:t>Tests</a:t>
            </a:r>
            <a:r>
              <a:rPr lang="es-EC" b="1" dirty="0"/>
              <a:t> de Personalidad </a:t>
            </a:r>
            <a:endParaRPr lang="es-EC" dirty="0"/>
          </a:p>
        </p:txBody>
      </p:sp>
    </p:spTree>
    <p:extLst>
      <p:ext uri="{BB962C8B-B14F-4D97-AF65-F5344CB8AC3E}">
        <p14:creationId xmlns:p14="http://schemas.microsoft.com/office/powerpoint/2010/main" val="37931882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a:extLst>
              <a:ext uri="{FF2B5EF4-FFF2-40B4-BE49-F238E27FC236}">
                <a16:creationId xmlns:a16="http://schemas.microsoft.com/office/drawing/2014/main" id="{F3066607-AD92-4AA6-ABC4-4DCFA73A767E}"/>
              </a:ext>
            </a:extLst>
          </p:cNvPr>
          <p:cNvGraphicFramePr/>
          <p:nvPr/>
        </p:nvGraphicFramePr>
        <p:xfrm>
          <a:off x="2032000" y="719666"/>
          <a:ext cx="9813636" cy="56395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22563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03BD41C1-2D82-49E3-AB72-D533675DE021}"/>
              </a:ext>
            </a:extLst>
          </p:cNvPr>
          <p:cNvPicPr>
            <a:picLocks noChangeAspect="1"/>
          </p:cNvPicPr>
          <p:nvPr/>
        </p:nvPicPr>
        <p:blipFill rotWithShape="1">
          <a:blip r:embed="rId2"/>
          <a:srcRect l="33409" t="17964" r="32272" b="10081"/>
          <a:stretch/>
        </p:blipFill>
        <p:spPr>
          <a:xfrm>
            <a:off x="637309" y="263237"/>
            <a:ext cx="10640291" cy="6408886"/>
          </a:xfrm>
          <a:prstGeom prst="rect">
            <a:avLst/>
          </a:prstGeom>
        </p:spPr>
      </p:pic>
    </p:spTree>
    <p:extLst>
      <p:ext uri="{BB962C8B-B14F-4D97-AF65-F5344CB8AC3E}">
        <p14:creationId xmlns:p14="http://schemas.microsoft.com/office/powerpoint/2010/main" val="13191991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2ED81E4-BBA3-4B7A-8E98-E1A9B074CC91}"/>
              </a:ext>
            </a:extLst>
          </p:cNvPr>
          <p:cNvSpPr txBox="1"/>
          <p:nvPr/>
        </p:nvSpPr>
        <p:spPr>
          <a:xfrm>
            <a:off x="831273" y="554182"/>
            <a:ext cx="4003963"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s-EC" sz="2800" b="1" dirty="0" err="1"/>
              <a:t>Tests</a:t>
            </a:r>
            <a:r>
              <a:rPr lang="es-EC" sz="2800" b="1" dirty="0"/>
              <a:t> de Aptitudes </a:t>
            </a:r>
            <a:endParaRPr lang="es-EC" sz="2800" dirty="0"/>
          </a:p>
        </p:txBody>
      </p:sp>
      <p:sp>
        <p:nvSpPr>
          <p:cNvPr id="3" name="CuadroTexto 2">
            <a:extLst>
              <a:ext uri="{FF2B5EF4-FFF2-40B4-BE49-F238E27FC236}">
                <a16:creationId xmlns:a16="http://schemas.microsoft.com/office/drawing/2014/main" id="{1D852E85-0828-408E-B19D-056E671E97EE}"/>
              </a:ext>
            </a:extLst>
          </p:cNvPr>
          <p:cNvSpPr txBox="1"/>
          <p:nvPr/>
        </p:nvSpPr>
        <p:spPr>
          <a:xfrm>
            <a:off x="484909" y="1656607"/>
            <a:ext cx="5264727" cy="4801314"/>
          </a:xfrm>
          <a:prstGeom prst="rect">
            <a:avLst/>
          </a:prstGeom>
          <a:noFill/>
        </p:spPr>
        <p:txBody>
          <a:bodyPr wrap="square" rtlCol="0">
            <a:spAutoFit/>
          </a:bodyPr>
          <a:lstStyle/>
          <a:p>
            <a:pPr marL="285750" indent="-285750">
              <a:buFont typeface="Arial" panose="020B0604020202020204" pitchFamily="34" charset="0"/>
              <a:buChar char="•"/>
            </a:pPr>
            <a:r>
              <a:rPr lang="es-EC" dirty="0"/>
              <a:t>Miden las potencialidades concretas de un individuo, detectan si coinciden con las necesarias para el puesto que se desea cubrir. </a:t>
            </a:r>
            <a:br>
              <a:rPr lang="es-EC" dirty="0"/>
            </a:br>
            <a:r>
              <a:rPr lang="es-EC" dirty="0"/>
              <a:t>Así por ejemplo, si necesito un arquitecto buscaré entre los candidatos unas cualidades de tipo intelectual. Para cubrir en un puesto de un futbolista buscaré de tipo físico. </a:t>
            </a:r>
            <a:br>
              <a:rPr lang="es-EC" dirty="0"/>
            </a:br>
            <a:endParaRPr lang="es-EC" dirty="0"/>
          </a:p>
          <a:p>
            <a:pPr marL="285750" indent="-285750">
              <a:buFont typeface="Arial" panose="020B0604020202020204" pitchFamily="34" charset="0"/>
              <a:buChar char="•"/>
            </a:pPr>
            <a:r>
              <a:rPr lang="es-EC" dirty="0"/>
              <a:t>Son muchos los </a:t>
            </a:r>
            <a:r>
              <a:rPr lang="es-EC" dirty="0" err="1"/>
              <a:t>tests</a:t>
            </a:r>
            <a:r>
              <a:rPr lang="es-EC" dirty="0"/>
              <a:t> de aptitudes, pero las variables en las que mayormente se centran son: </a:t>
            </a:r>
            <a:br>
              <a:rPr lang="es-EC" dirty="0"/>
            </a:br>
            <a:endParaRPr lang="es-EC" dirty="0"/>
          </a:p>
          <a:p>
            <a:r>
              <a:rPr lang="es-EC" b="1" dirty="0"/>
              <a:t>“Aptitud Verbal” </a:t>
            </a:r>
            <a:r>
              <a:rPr lang="es-EC" dirty="0"/>
              <a:t>(Evalúan la fluidez en el manejo del lenguaje oral o escrito) </a:t>
            </a:r>
          </a:p>
          <a:p>
            <a:r>
              <a:rPr lang="es-EC" b="1" dirty="0"/>
              <a:t>“Aptitud Numérica” </a:t>
            </a:r>
            <a:r>
              <a:rPr lang="es-EC" dirty="0"/>
              <a:t>(Fluidez en el manejo de conceptos y operaciones matemáticas)o) </a:t>
            </a:r>
          </a:p>
          <a:p>
            <a:r>
              <a:rPr lang="es-EC" b="1" dirty="0"/>
              <a:t>“Aptitud Espacial” </a:t>
            </a:r>
            <a:r>
              <a:rPr lang="es-EC" dirty="0"/>
              <a:t>(Visualización de objetos y su relación es el espacio). </a:t>
            </a:r>
          </a:p>
        </p:txBody>
      </p:sp>
      <p:pic>
        <p:nvPicPr>
          <p:cNvPr id="4" name="Imagen 3">
            <a:extLst>
              <a:ext uri="{FF2B5EF4-FFF2-40B4-BE49-F238E27FC236}">
                <a16:creationId xmlns:a16="http://schemas.microsoft.com/office/drawing/2014/main" id="{B9FF592D-30C7-4F3F-AB76-C08ED529EDFF}"/>
              </a:ext>
            </a:extLst>
          </p:cNvPr>
          <p:cNvPicPr>
            <a:picLocks noChangeAspect="1"/>
          </p:cNvPicPr>
          <p:nvPr/>
        </p:nvPicPr>
        <p:blipFill rotWithShape="1">
          <a:blip r:embed="rId2"/>
          <a:srcRect l="56819" t="19986" r="8522" b="26857"/>
          <a:stretch/>
        </p:blipFill>
        <p:spPr>
          <a:xfrm>
            <a:off x="6248400" y="172675"/>
            <a:ext cx="5762031" cy="6394380"/>
          </a:xfrm>
          <a:prstGeom prst="rect">
            <a:avLst/>
          </a:prstGeom>
          <a:ln w="38100">
            <a:solidFill>
              <a:schemeClr val="accent1"/>
            </a:solidFill>
          </a:ln>
        </p:spPr>
      </p:pic>
    </p:spTree>
    <p:extLst>
      <p:ext uri="{BB962C8B-B14F-4D97-AF65-F5344CB8AC3E}">
        <p14:creationId xmlns:p14="http://schemas.microsoft.com/office/powerpoint/2010/main" val="954592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8843A3-B82D-412D-9FD1-30749A1F7A7E}"/>
              </a:ext>
            </a:extLst>
          </p:cNvPr>
          <p:cNvSpPr>
            <a:spLocks noGrp="1"/>
          </p:cNvSpPr>
          <p:nvPr>
            <p:ph type="title"/>
          </p:nvPr>
        </p:nvSpPr>
        <p:spPr>
          <a:xfrm>
            <a:off x="659130" y="0"/>
            <a:ext cx="10873740" cy="1325563"/>
          </a:xfrm>
        </p:spPr>
        <p:txBody>
          <a:bodyPr>
            <a:normAutofit/>
          </a:bodyPr>
          <a:lstStyle/>
          <a:p>
            <a:r>
              <a:rPr lang="es-EC" b="1" dirty="0"/>
              <a:t>MODALIDADES DE LA OBSERVACION CIENTIFICA</a:t>
            </a:r>
          </a:p>
        </p:txBody>
      </p:sp>
      <p:graphicFrame>
        <p:nvGraphicFramePr>
          <p:cNvPr id="3" name="Diagrama 2">
            <a:extLst>
              <a:ext uri="{FF2B5EF4-FFF2-40B4-BE49-F238E27FC236}">
                <a16:creationId xmlns:a16="http://schemas.microsoft.com/office/drawing/2014/main" id="{538A4DE2-33DB-4D7F-90F3-1F08865AD129}"/>
              </a:ext>
            </a:extLst>
          </p:cNvPr>
          <p:cNvGraphicFramePr/>
          <p:nvPr/>
        </p:nvGraphicFramePr>
        <p:xfrm>
          <a:off x="1257300" y="719666"/>
          <a:ext cx="9441180" cy="61383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ángulo 3">
            <a:extLst>
              <a:ext uri="{FF2B5EF4-FFF2-40B4-BE49-F238E27FC236}">
                <a16:creationId xmlns:a16="http://schemas.microsoft.com/office/drawing/2014/main" id="{BE0C3D92-681E-46A3-9697-B8CE8807039E}"/>
              </a:ext>
            </a:extLst>
          </p:cNvPr>
          <p:cNvSpPr/>
          <p:nvPr/>
        </p:nvSpPr>
        <p:spPr>
          <a:xfrm>
            <a:off x="4366260" y="1222269"/>
            <a:ext cx="4023360" cy="82296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3200" dirty="0"/>
              <a:t>DIRECTA - INDIRECTA</a:t>
            </a:r>
          </a:p>
        </p:txBody>
      </p:sp>
    </p:spTree>
    <p:extLst>
      <p:ext uri="{BB962C8B-B14F-4D97-AF65-F5344CB8AC3E}">
        <p14:creationId xmlns:p14="http://schemas.microsoft.com/office/powerpoint/2010/main" val="8884846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85643F1-936E-4889-B828-3C7DD28964D0}"/>
              </a:ext>
            </a:extLst>
          </p:cNvPr>
          <p:cNvSpPr txBox="1"/>
          <p:nvPr/>
        </p:nvSpPr>
        <p:spPr>
          <a:xfrm>
            <a:off x="983673" y="637309"/>
            <a:ext cx="3865418"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s-EC" sz="3200" b="1" dirty="0" err="1"/>
              <a:t>Tests</a:t>
            </a:r>
            <a:r>
              <a:rPr lang="es-EC" sz="3200" b="1" dirty="0"/>
              <a:t> de Creatividad </a:t>
            </a:r>
            <a:endParaRPr lang="es-EC" sz="3200" dirty="0"/>
          </a:p>
        </p:txBody>
      </p:sp>
      <p:sp>
        <p:nvSpPr>
          <p:cNvPr id="3" name="CuadroTexto 2">
            <a:extLst>
              <a:ext uri="{FF2B5EF4-FFF2-40B4-BE49-F238E27FC236}">
                <a16:creationId xmlns:a16="http://schemas.microsoft.com/office/drawing/2014/main" id="{D3A92A29-EC1A-4837-85C0-C349B5F4C843}"/>
              </a:ext>
            </a:extLst>
          </p:cNvPr>
          <p:cNvSpPr txBox="1"/>
          <p:nvPr/>
        </p:nvSpPr>
        <p:spPr>
          <a:xfrm>
            <a:off x="983673" y="2692136"/>
            <a:ext cx="4364182" cy="1938992"/>
          </a:xfrm>
          <a:prstGeom prst="rect">
            <a:avLst/>
          </a:prstGeom>
          <a:noFill/>
        </p:spPr>
        <p:txBody>
          <a:bodyPr wrap="square" rtlCol="0">
            <a:spAutoFit/>
          </a:bodyPr>
          <a:lstStyle/>
          <a:p>
            <a:pPr algn="just"/>
            <a:r>
              <a:rPr lang="es-EC" sz="2000" dirty="0"/>
              <a:t>La creatividad encuentra hoy sus aplicaciones en los ámbitos más diversos. Es utilizada tanto en técnicas de perfeccionamiento, como en métodos de investigación para llegar a soluciones o a descubrimientos. </a:t>
            </a:r>
          </a:p>
        </p:txBody>
      </p:sp>
      <p:pic>
        <p:nvPicPr>
          <p:cNvPr id="7170" name="Picture 2" descr="Resultado de imagen para TEST CREATIVIDAD">
            <a:extLst>
              <a:ext uri="{FF2B5EF4-FFF2-40B4-BE49-F238E27FC236}">
                <a16:creationId xmlns:a16="http://schemas.microsoft.com/office/drawing/2014/main" id="{5D43C07F-037F-4247-9501-1D917A1B09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075543"/>
            <a:ext cx="5528205" cy="2971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64458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6BB616C-7402-4441-BC22-7BCDD22868B0}"/>
              </a:ext>
            </a:extLst>
          </p:cNvPr>
          <p:cNvSpPr txBox="1"/>
          <p:nvPr/>
        </p:nvSpPr>
        <p:spPr>
          <a:xfrm>
            <a:off x="1269076" y="703019"/>
            <a:ext cx="6348549"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s-EC" sz="2800" b="1" dirty="0" err="1"/>
              <a:t>Tests</a:t>
            </a:r>
            <a:r>
              <a:rPr lang="es-EC" sz="2800" b="1" dirty="0"/>
              <a:t> de Conocimientos </a:t>
            </a:r>
            <a:endParaRPr lang="es-EC" sz="2800" dirty="0"/>
          </a:p>
        </p:txBody>
      </p:sp>
      <p:sp>
        <p:nvSpPr>
          <p:cNvPr id="3" name="CuadroTexto 2">
            <a:extLst>
              <a:ext uri="{FF2B5EF4-FFF2-40B4-BE49-F238E27FC236}">
                <a16:creationId xmlns:a16="http://schemas.microsoft.com/office/drawing/2014/main" id="{D61E1D97-2948-4E0D-8885-66F2A4781A2A}"/>
              </a:ext>
            </a:extLst>
          </p:cNvPr>
          <p:cNvSpPr txBox="1"/>
          <p:nvPr/>
        </p:nvSpPr>
        <p:spPr>
          <a:xfrm>
            <a:off x="590204" y="2413337"/>
            <a:ext cx="6061166" cy="2031325"/>
          </a:xfrm>
          <a:prstGeom prst="rect">
            <a:avLst/>
          </a:prstGeom>
          <a:noFill/>
        </p:spPr>
        <p:txBody>
          <a:bodyPr wrap="square" rtlCol="0">
            <a:spAutoFit/>
          </a:bodyPr>
          <a:lstStyle/>
          <a:p>
            <a:pPr algn="just"/>
            <a:r>
              <a:rPr lang="es-EC" dirty="0"/>
              <a:t>Tratan de medir los conocimientos del candidato en una determinada área: referente a un puesto de trabajo en concreto, mecanografía, idiomas, o incluso conocimientos sobre un programa de computación. Pruebas típicas de estos </a:t>
            </a:r>
            <a:r>
              <a:rPr lang="es-EC" dirty="0" err="1"/>
              <a:t>tests</a:t>
            </a:r>
            <a:r>
              <a:rPr lang="es-EC" dirty="0"/>
              <a:t> son los desarrollos de un tema en concreto, pruebas objetivas –preguntas con varias respuestas de las cuales una es verdadera-, o resolución de un caso práctico. </a:t>
            </a:r>
          </a:p>
        </p:txBody>
      </p:sp>
      <p:pic>
        <p:nvPicPr>
          <p:cNvPr id="8194" name="Picture 2" descr="Resultado de imagen para test conocimiento">
            <a:extLst>
              <a:ext uri="{FF2B5EF4-FFF2-40B4-BE49-F238E27FC236}">
                <a16:creationId xmlns:a16="http://schemas.microsoft.com/office/drawing/2014/main" id="{91C2570B-5920-44E6-9725-0B2E388024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4898" y="1634836"/>
            <a:ext cx="4476750" cy="4350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93356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Resultado de imagen para âLa perfecciÃ³n no es cosa pequeÃ±a, pero esta hecha de pequeÃ±as cosasâ">
            <a:extLst>
              <a:ext uri="{FF2B5EF4-FFF2-40B4-BE49-F238E27FC236}">
                <a16:creationId xmlns:a16="http://schemas.microsoft.com/office/drawing/2014/main" id="{7E5F8ABA-2FF0-47C3-B3C7-C87460CEAB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630" y="0"/>
            <a:ext cx="1232262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79533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54265C6D-0842-4A53-90D8-850F13988583}"/>
              </a:ext>
            </a:extLst>
          </p:cNvPr>
          <p:cNvSpPr/>
          <p:nvPr/>
        </p:nvSpPr>
        <p:spPr>
          <a:xfrm>
            <a:off x="5430982" y="4138743"/>
            <a:ext cx="6096000" cy="2123658"/>
          </a:xfrm>
          <a:prstGeom prst="rect">
            <a:avLst/>
          </a:prstGeom>
        </p:spPr>
        <p:txBody>
          <a:bodyPr>
            <a:spAutoFit/>
          </a:bodyPr>
          <a:lstStyle/>
          <a:p>
            <a:r>
              <a:rPr lang="es-EC" sz="8800" b="1" dirty="0">
                <a:solidFill>
                  <a:srgbClr val="000000"/>
                </a:solidFill>
                <a:latin typeface="Cambria" panose="02040503050406030204" pitchFamily="18" charset="0"/>
              </a:rPr>
              <a:t>Capitulo VI </a:t>
            </a:r>
            <a:endParaRPr lang="es-EC" sz="8800" dirty="0">
              <a:solidFill>
                <a:srgbClr val="000000"/>
              </a:solidFill>
              <a:latin typeface="Cambria" panose="02040503050406030204" pitchFamily="18" charset="0"/>
            </a:endParaRPr>
          </a:p>
          <a:p>
            <a:r>
              <a:rPr lang="es-EC" sz="4000" b="1" i="0" u="none" strike="noStrike" baseline="0" dirty="0">
                <a:solidFill>
                  <a:srgbClr val="000000"/>
                </a:solidFill>
                <a:latin typeface="Cambria" panose="02040503050406030204" pitchFamily="18" charset="0"/>
              </a:rPr>
              <a:t>EL FICHAJE </a:t>
            </a:r>
            <a:endParaRPr lang="es-EC" sz="8800" dirty="0"/>
          </a:p>
        </p:txBody>
      </p:sp>
      <p:pic>
        <p:nvPicPr>
          <p:cNvPr id="3" name="Imagen 2">
            <a:extLst>
              <a:ext uri="{FF2B5EF4-FFF2-40B4-BE49-F238E27FC236}">
                <a16:creationId xmlns:a16="http://schemas.microsoft.com/office/drawing/2014/main" id="{9256288F-C820-42CF-8E2A-559705CC2E0E}"/>
              </a:ext>
            </a:extLst>
          </p:cNvPr>
          <p:cNvPicPr>
            <a:picLocks noChangeAspect="1"/>
          </p:cNvPicPr>
          <p:nvPr/>
        </p:nvPicPr>
        <p:blipFill>
          <a:blip r:embed="rId2"/>
          <a:stretch>
            <a:fillRect/>
          </a:stretch>
        </p:blipFill>
        <p:spPr>
          <a:xfrm>
            <a:off x="665018" y="609133"/>
            <a:ext cx="4934236" cy="4220247"/>
          </a:xfrm>
          <a:prstGeom prst="rect">
            <a:avLst/>
          </a:prstGeom>
        </p:spPr>
      </p:pic>
    </p:spTree>
    <p:extLst>
      <p:ext uri="{BB962C8B-B14F-4D97-AF65-F5344CB8AC3E}">
        <p14:creationId xmlns:p14="http://schemas.microsoft.com/office/powerpoint/2010/main" val="638774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Resultado de imagen para HOMBRES PENSANDO">
            <a:extLst>
              <a:ext uri="{FF2B5EF4-FFF2-40B4-BE49-F238E27FC236}">
                <a16:creationId xmlns:a16="http://schemas.microsoft.com/office/drawing/2014/main" id="{101D3F3D-E466-47A3-8064-F086A1C47F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4971" y="282441"/>
            <a:ext cx="10116458" cy="6307045"/>
          </a:xfrm>
          <a:prstGeom prst="rect">
            <a:avLst/>
          </a:prstGeom>
          <a:noFill/>
          <a:extLst>
            <a:ext uri="{909E8E84-426E-40DD-AFC4-6F175D3DCCD1}">
              <a14:hiddenFill xmlns:a14="http://schemas.microsoft.com/office/drawing/2010/main">
                <a:solidFill>
                  <a:srgbClr val="FFFFFF"/>
                </a:solidFill>
              </a14:hiddenFill>
            </a:ext>
          </a:extLst>
        </p:spPr>
      </p:pic>
      <p:sp>
        <p:nvSpPr>
          <p:cNvPr id="2" name="Bocadillo nube: nube 1">
            <a:extLst>
              <a:ext uri="{FF2B5EF4-FFF2-40B4-BE49-F238E27FC236}">
                <a16:creationId xmlns:a16="http://schemas.microsoft.com/office/drawing/2014/main" id="{1DFD610C-3EB1-4F65-8ABF-26B7941B7943}"/>
              </a:ext>
            </a:extLst>
          </p:cNvPr>
          <p:cNvSpPr/>
          <p:nvPr/>
        </p:nvSpPr>
        <p:spPr>
          <a:xfrm>
            <a:off x="428832" y="0"/>
            <a:ext cx="9435604" cy="4087091"/>
          </a:xfrm>
          <a:prstGeom prst="cloudCallout">
            <a:avLst>
              <a:gd name="adj1" fmla="val 24906"/>
              <a:gd name="adj2" fmla="val 52570"/>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s-EC" sz="2000" dirty="0"/>
              <a:t>El fichaje es una técnica auxiliar de todas las demás técnicas empleada en investigación científica; consiste en registrar los datos que se van obteniendo en los instrumentos llamados fichas, las cuales, debidamente elaboradas y ordenadas contienen la mayor parte de la información que se recopila en una investigación por lo cual constituye un valioso instrumento auxiliar en esa tarea, al ahorra mucho tiempo, espacio y dinero, cada ficha contiene una información que, más allá de su extensión, le da unidad y valor propio.</a:t>
            </a:r>
          </a:p>
        </p:txBody>
      </p:sp>
    </p:spTree>
    <p:extLst>
      <p:ext uri="{BB962C8B-B14F-4D97-AF65-F5344CB8AC3E}">
        <p14:creationId xmlns:p14="http://schemas.microsoft.com/office/powerpoint/2010/main" val="29215986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Imagen relacionada">
            <a:extLst>
              <a:ext uri="{FF2B5EF4-FFF2-40B4-BE49-F238E27FC236}">
                <a16:creationId xmlns:a16="http://schemas.microsoft.com/office/drawing/2014/main" id="{7E1557FF-0918-41A5-B870-140DA6EA21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1127" y="1614055"/>
            <a:ext cx="5049982" cy="5049982"/>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B4A51FD9-5733-4BF0-8D44-2F4FD8F35333}"/>
              </a:ext>
            </a:extLst>
          </p:cNvPr>
          <p:cNvSpPr txBox="1"/>
          <p:nvPr/>
        </p:nvSpPr>
        <p:spPr>
          <a:xfrm>
            <a:off x="4973782" y="369516"/>
            <a:ext cx="6303819" cy="52322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EC" sz="2800" b="1" dirty="0"/>
              <a:t>Objetivo de las Fichas</a:t>
            </a:r>
            <a:endParaRPr lang="es-EC" sz="2800" dirty="0"/>
          </a:p>
        </p:txBody>
      </p:sp>
      <p:sp>
        <p:nvSpPr>
          <p:cNvPr id="3" name="CuadroTexto 2">
            <a:extLst>
              <a:ext uri="{FF2B5EF4-FFF2-40B4-BE49-F238E27FC236}">
                <a16:creationId xmlns:a16="http://schemas.microsoft.com/office/drawing/2014/main" id="{57FC016E-0384-40E8-A385-A79F5E1F9E67}"/>
              </a:ext>
            </a:extLst>
          </p:cNvPr>
          <p:cNvSpPr txBox="1"/>
          <p:nvPr/>
        </p:nvSpPr>
        <p:spPr>
          <a:xfrm>
            <a:off x="540327" y="2867890"/>
            <a:ext cx="5049982" cy="347787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es-EC" sz="2000" b="1" dirty="0"/>
              <a:t>El quien </a:t>
            </a:r>
            <a:r>
              <a:rPr lang="es-EC" sz="2000" dirty="0"/>
              <a:t>se refiere al autor o editor de dicha información (apellidos y nombres, o nombres de instituciones). </a:t>
            </a:r>
          </a:p>
          <a:p>
            <a:pPr algn="just"/>
            <a:r>
              <a:rPr lang="es-EC" sz="2000" b="1" dirty="0"/>
              <a:t>El que </a:t>
            </a:r>
            <a:r>
              <a:rPr lang="es-EC" sz="2000" dirty="0"/>
              <a:t>es el contenido (títulos de las obras y números de edición o reimpresión). </a:t>
            </a:r>
          </a:p>
          <a:p>
            <a:pPr algn="just"/>
            <a:r>
              <a:rPr lang="es-EC" sz="2000" b="1" dirty="0"/>
              <a:t>El donde </a:t>
            </a:r>
            <a:r>
              <a:rPr lang="es-EC" sz="2000" dirty="0"/>
              <a:t>es lugar de edición y el nombre de la empresa o institución que publica dicha información (las referencias editoriales). </a:t>
            </a:r>
          </a:p>
          <a:p>
            <a:pPr algn="just"/>
            <a:r>
              <a:rPr lang="es-EC" sz="2000" b="1" dirty="0"/>
              <a:t>El cuándo </a:t>
            </a:r>
            <a:r>
              <a:rPr lang="es-EC" sz="2000" dirty="0"/>
              <a:t>se refiere al tiempo en que se publica (fecha de edición, y datos de publicación en caso de fuentes periódicas). </a:t>
            </a:r>
          </a:p>
        </p:txBody>
      </p:sp>
    </p:spTree>
    <p:extLst>
      <p:ext uri="{BB962C8B-B14F-4D97-AF65-F5344CB8AC3E}">
        <p14:creationId xmlns:p14="http://schemas.microsoft.com/office/powerpoint/2010/main" val="20820339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FB35452-8E0F-4AF1-BD18-B6C1A4F66BE4}"/>
              </a:ext>
            </a:extLst>
          </p:cNvPr>
          <p:cNvSpPr txBox="1"/>
          <p:nvPr/>
        </p:nvSpPr>
        <p:spPr>
          <a:xfrm>
            <a:off x="983673" y="637309"/>
            <a:ext cx="3782291" cy="52322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EC" sz="2800" b="1" dirty="0"/>
              <a:t>Tipos de fichas</a:t>
            </a:r>
            <a:endParaRPr lang="es-EC" sz="2800" dirty="0"/>
          </a:p>
        </p:txBody>
      </p:sp>
      <p:sp>
        <p:nvSpPr>
          <p:cNvPr id="3" name="CuadroTexto 2">
            <a:extLst>
              <a:ext uri="{FF2B5EF4-FFF2-40B4-BE49-F238E27FC236}">
                <a16:creationId xmlns:a16="http://schemas.microsoft.com/office/drawing/2014/main" id="{75CC1446-E797-4940-A274-9321D0362C11}"/>
              </a:ext>
            </a:extLst>
          </p:cNvPr>
          <p:cNvSpPr txBox="1"/>
          <p:nvPr/>
        </p:nvSpPr>
        <p:spPr>
          <a:xfrm>
            <a:off x="983673" y="2078181"/>
            <a:ext cx="4391891" cy="3785652"/>
          </a:xfrm>
          <a:prstGeom prst="rect">
            <a:avLst/>
          </a:prstGeom>
          <a:noFill/>
        </p:spPr>
        <p:txBody>
          <a:bodyPr wrap="square" rtlCol="0">
            <a:spAutoFit/>
          </a:bodyPr>
          <a:lstStyle/>
          <a:p>
            <a:r>
              <a:rPr lang="es-EC" sz="2400" b="1" dirty="0"/>
              <a:t>De resumen: </a:t>
            </a:r>
            <a:r>
              <a:rPr lang="es-EC" sz="2400" dirty="0"/>
              <a:t>contienen el resumen de un libro completo, de un capítulo, o de un apartado de un libro. </a:t>
            </a:r>
            <a:br>
              <a:rPr lang="es-EC" sz="2400" dirty="0"/>
            </a:br>
            <a:br>
              <a:rPr lang="es-EC" sz="2400" dirty="0"/>
            </a:br>
            <a:endParaRPr lang="es-EC" sz="2400" dirty="0"/>
          </a:p>
          <a:p>
            <a:r>
              <a:rPr lang="es-EC" sz="2400" b="1" dirty="0"/>
              <a:t>De síntesis: </a:t>
            </a:r>
            <a:r>
              <a:rPr lang="es-EC" sz="2400" dirty="0"/>
              <a:t>contienen la síntesis de un libro completo, de un capítulo, o de un apartado de un libro. </a:t>
            </a:r>
          </a:p>
        </p:txBody>
      </p:sp>
      <p:pic>
        <p:nvPicPr>
          <p:cNvPr id="12290" name="Picture 2" descr="Resultado de imagen para personas pensando dibujos">
            <a:extLst>
              <a:ext uri="{FF2B5EF4-FFF2-40B4-BE49-F238E27FC236}">
                <a16:creationId xmlns:a16="http://schemas.microsoft.com/office/drawing/2014/main" id="{94C72253-6F64-4468-B861-3644CC0E57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6438" y="443344"/>
            <a:ext cx="2638247" cy="5678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70586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E0C798-EA7D-405A-9D51-9E0CCD9C04F2}"/>
              </a:ext>
            </a:extLst>
          </p:cNvPr>
          <p:cNvSpPr>
            <a:spLocks noGrp="1"/>
          </p:cNvSpPr>
          <p:nvPr>
            <p:ph type="title"/>
          </p:nvPr>
        </p:nvSpPr>
        <p:spPr/>
        <p:txBody>
          <a:bodyPr>
            <a:normAutofit/>
          </a:bodyPr>
          <a:lstStyle/>
          <a:p>
            <a:r>
              <a:rPr lang="es-EC" sz="5400" b="1" dirty="0">
                <a:latin typeface="Colonna MT" panose="04020805060202030203" pitchFamily="82" charset="0"/>
              </a:rPr>
              <a:t>El Fichaje</a:t>
            </a:r>
          </a:p>
        </p:txBody>
      </p:sp>
      <p:sp>
        <p:nvSpPr>
          <p:cNvPr id="4" name="Rectángulo 3">
            <a:extLst>
              <a:ext uri="{FF2B5EF4-FFF2-40B4-BE49-F238E27FC236}">
                <a16:creationId xmlns:a16="http://schemas.microsoft.com/office/drawing/2014/main" id="{B523BCA4-884B-4AED-977D-0CA8A79FEA1C}"/>
              </a:ext>
            </a:extLst>
          </p:cNvPr>
          <p:cNvSpPr/>
          <p:nvPr/>
        </p:nvSpPr>
        <p:spPr>
          <a:xfrm>
            <a:off x="838200" y="1690688"/>
            <a:ext cx="7181850" cy="2138362"/>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es-ES" dirty="0">
                <a:latin typeface="Comic Sans MS" panose="030F0702030302020204" pitchFamily="66" charset="0"/>
              </a:rPr>
              <a:t>Es  una  técnica  auxiliar  de  todas  las  demás  técnicas  empleada  en  investigación científica. </a:t>
            </a:r>
            <a:r>
              <a:rPr lang="es-EC" dirty="0">
                <a:latin typeface="Comic Sans MS" panose="030F0702030302020204" pitchFamily="66" charset="0"/>
                <a:sym typeface="Wingdings" panose="05000000000000000000" pitchFamily="2" charset="2"/>
              </a:rPr>
              <a:t>  </a:t>
            </a:r>
            <a:r>
              <a:rPr lang="es-ES" dirty="0">
                <a:latin typeface="Comic Sans MS" panose="030F0702030302020204" pitchFamily="66" charset="0"/>
                <a:sym typeface="Wingdings" panose="05000000000000000000" pitchFamily="2" charset="2"/>
              </a:rPr>
              <a:t>consiste en registrar los datos que  se van obteniendo en los instrumentos llamados fichas</a:t>
            </a:r>
            <a:endParaRPr lang="es-EC" dirty="0">
              <a:latin typeface="Comic Sans MS" panose="030F0702030302020204" pitchFamily="66" charset="0"/>
            </a:endParaRPr>
          </a:p>
        </p:txBody>
      </p:sp>
      <p:sp>
        <p:nvSpPr>
          <p:cNvPr id="7" name="CuadroTexto 6">
            <a:extLst>
              <a:ext uri="{FF2B5EF4-FFF2-40B4-BE49-F238E27FC236}">
                <a16:creationId xmlns:a16="http://schemas.microsoft.com/office/drawing/2014/main" id="{021EBD42-72B0-42FB-BBBD-0381EF5103DE}"/>
              </a:ext>
            </a:extLst>
          </p:cNvPr>
          <p:cNvSpPr txBox="1"/>
          <p:nvPr/>
        </p:nvSpPr>
        <p:spPr>
          <a:xfrm>
            <a:off x="4191000" y="4933950"/>
            <a:ext cx="7658100" cy="1292854"/>
          </a:xfrm>
          <a:prstGeom prst="rect">
            <a:avLst/>
          </a:prstGeom>
          <a:noFill/>
        </p:spPr>
        <p:txBody>
          <a:bodyPr wrap="square" rtlCol="0">
            <a:spAutoFit/>
          </a:bodyPr>
          <a:lstStyle/>
          <a:p>
            <a:pPr>
              <a:lnSpc>
                <a:spcPct val="150000"/>
              </a:lnSpc>
            </a:pPr>
            <a:r>
              <a:rPr lang="es-ES" dirty="0">
                <a:latin typeface="Comic Sans MS" panose="030F0702030302020204" pitchFamily="66" charset="0"/>
              </a:rPr>
              <a:t>Debidamente elaboradas y ordenadas contienen la mayor parte de la </a:t>
            </a:r>
          </a:p>
          <a:p>
            <a:pPr>
              <a:lnSpc>
                <a:spcPct val="150000"/>
              </a:lnSpc>
            </a:pPr>
            <a:r>
              <a:rPr lang="es-ES" dirty="0">
                <a:latin typeface="Comic Sans MS" panose="030F0702030302020204" pitchFamily="66" charset="0"/>
              </a:rPr>
              <a:t>información que se recopila en una investigación por lo cual constituye un valioso instrumento auxiliar en esa tarea</a:t>
            </a:r>
          </a:p>
        </p:txBody>
      </p:sp>
      <p:cxnSp>
        <p:nvCxnSpPr>
          <p:cNvPr id="9" name="Conector: angular 8">
            <a:extLst>
              <a:ext uri="{FF2B5EF4-FFF2-40B4-BE49-F238E27FC236}">
                <a16:creationId xmlns:a16="http://schemas.microsoft.com/office/drawing/2014/main" id="{AA9BD422-802D-4F54-B55D-D2F99548700C}"/>
              </a:ext>
            </a:extLst>
          </p:cNvPr>
          <p:cNvCxnSpPr>
            <a:endCxn id="7" idx="1"/>
          </p:cNvCxnSpPr>
          <p:nvPr/>
        </p:nvCxnSpPr>
        <p:spPr>
          <a:xfrm>
            <a:off x="1981200" y="3829050"/>
            <a:ext cx="2209800" cy="1751327"/>
          </a:xfrm>
          <a:prstGeom prst="bentConnector3">
            <a:avLst/>
          </a:prstGeom>
          <a:ln>
            <a:tailEnd type="triangle"/>
          </a:ln>
        </p:spPr>
        <p:style>
          <a:lnRef idx="3">
            <a:schemeClr val="accent5"/>
          </a:lnRef>
          <a:fillRef idx="0">
            <a:schemeClr val="accent5"/>
          </a:fillRef>
          <a:effectRef idx="2">
            <a:schemeClr val="accent5"/>
          </a:effectRef>
          <a:fontRef idx="minor">
            <a:schemeClr val="tx1"/>
          </a:fontRef>
        </p:style>
      </p:cxnSp>
      <p:sp>
        <p:nvSpPr>
          <p:cNvPr id="10" name="Elipse 9">
            <a:extLst>
              <a:ext uri="{FF2B5EF4-FFF2-40B4-BE49-F238E27FC236}">
                <a16:creationId xmlns:a16="http://schemas.microsoft.com/office/drawing/2014/main" id="{1C0BD2B0-ABEC-4F34-99B3-94EA36FCBBE6}"/>
              </a:ext>
            </a:extLst>
          </p:cNvPr>
          <p:cNvSpPr/>
          <p:nvPr/>
        </p:nvSpPr>
        <p:spPr>
          <a:xfrm>
            <a:off x="8458200" y="1027906"/>
            <a:ext cx="2495550" cy="2138362"/>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 sz="2000" dirty="0">
                <a:latin typeface="Comic Sans MS" panose="030F0702030302020204" pitchFamily="66" charset="0"/>
              </a:rPr>
              <a:t>Ahorra mucho tiempo, espacio y dinero</a:t>
            </a:r>
            <a:endParaRPr lang="es-EC" sz="2000" dirty="0">
              <a:latin typeface="Comic Sans MS" panose="030F0702030302020204" pitchFamily="66" charset="0"/>
            </a:endParaRPr>
          </a:p>
        </p:txBody>
      </p:sp>
    </p:spTree>
    <p:extLst>
      <p:ext uri="{BB962C8B-B14F-4D97-AF65-F5344CB8AC3E}">
        <p14:creationId xmlns:p14="http://schemas.microsoft.com/office/powerpoint/2010/main" val="29905910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ube 3">
            <a:extLst>
              <a:ext uri="{FF2B5EF4-FFF2-40B4-BE49-F238E27FC236}">
                <a16:creationId xmlns:a16="http://schemas.microsoft.com/office/drawing/2014/main" id="{FA1DD124-50AB-4723-BFA1-02680E2918C1}"/>
              </a:ext>
            </a:extLst>
          </p:cNvPr>
          <p:cNvSpPr/>
          <p:nvPr/>
        </p:nvSpPr>
        <p:spPr>
          <a:xfrm>
            <a:off x="1543050" y="476250"/>
            <a:ext cx="5734050" cy="2952750"/>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r>
              <a:rPr lang="es-ES" sz="2400" dirty="0">
                <a:latin typeface="Comic Sans MS" panose="030F0702030302020204" pitchFamily="66" charset="0"/>
              </a:rPr>
              <a:t>Las fichas tradicionales </a:t>
            </a:r>
            <a:r>
              <a:rPr lang="es-EC" sz="2400" dirty="0">
                <a:latin typeface="Comic Sans MS" panose="030F0702030302020204" pitchFamily="66" charset="0"/>
                <a:sym typeface="Wingdings" panose="05000000000000000000" pitchFamily="2" charset="2"/>
              </a:rPr>
              <a:t></a:t>
            </a:r>
            <a:r>
              <a:rPr lang="es-ES" sz="2400" dirty="0">
                <a:latin typeface="Comic Sans MS" panose="030F0702030302020204" pitchFamily="66" charset="0"/>
              </a:rPr>
              <a:t> cartulina y se venden en las librerías a un precio muy accesible. </a:t>
            </a:r>
          </a:p>
          <a:p>
            <a:pPr algn="ctr"/>
            <a:endParaRPr lang="es-EC" dirty="0"/>
          </a:p>
        </p:txBody>
      </p:sp>
      <p:sp>
        <p:nvSpPr>
          <p:cNvPr id="6" name="Rectángulo 5">
            <a:extLst>
              <a:ext uri="{FF2B5EF4-FFF2-40B4-BE49-F238E27FC236}">
                <a16:creationId xmlns:a16="http://schemas.microsoft.com/office/drawing/2014/main" id="{8C118045-6853-43E7-8F5E-B556D4400C17}"/>
              </a:ext>
            </a:extLst>
          </p:cNvPr>
          <p:cNvSpPr/>
          <p:nvPr/>
        </p:nvSpPr>
        <p:spPr>
          <a:xfrm>
            <a:off x="4800600" y="4191000"/>
            <a:ext cx="7086600" cy="207645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nSpc>
                <a:spcPct val="150000"/>
              </a:lnSpc>
            </a:pPr>
            <a:r>
              <a:rPr lang="es-ES" sz="2000" dirty="0">
                <a:latin typeface="Comic Sans MS" panose="030F0702030302020204" pitchFamily="66" charset="0"/>
              </a:rPr>
              <a:t>Hoy es muy común recolectar la información en una base de datos. Llegado el caso, se puede imprimir la información así acumulada con el formato de la ficha tradicional y con la prolijidad propia de las impresora.</a:t>
            </a:r>
          </a:p>
        </p:txBody>
      </p:sp>
      <p:sp>
        <p:nvSpPr>
          <p:cNvPr id="7" name="Flecha: hacia abajo 6">
            <a:extLst>
              <a:ext uri="{FF2B5EF4-FFF2-40B4-BE49-F238E27FC236}">
                <a16:creationId xmlns:a16="http://schemas.microsoft.com/office/drawing/2014/main" id="{D0718BBC-DDC5-4B7D-94C8-036127B0B89F}"/>
              </a:ext>
            </a:extLst>
          </p:cNvPr>
          <p:cNvSpPr/>
          <p:nvPr/>
        </p:nvSpPr>
        <p:spPr>
          <a:xfrm>
            <a:off x="8162925" y="1771650"/>
            <a:ext cx="1238250" cy="1790700"/>
          </a:xfrm>
          <a:prstGeom prst="downArrow">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Tree>
    <p:extLst>
      <p:ext uri="{BB962C8B-B14F-4D97-AF65-F5344CB8AC3E}">
        <p14:creationId xmlns:p14="http://schemas.microsoft.com/office/powerpoint/2010/main" val="2351320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7385E6-61AA-4D50-A3B9-B51ED68F0BED}"/>
              </a:ext>
            </a:extLst>
          </p:cNvPr>
          <p:cNvSpPr>
            <a:spLocks noGrp="1"/>
          </p:cNvSpPr>
          <p:nvPr>
            <p:ph type="title"/>
          </p:nvPr>
        </p:nvSpPr>
        <p:spPr/>
        <p:txBody>
          <a:bodyPr/>
          <a:lstStyle/>
          <a:p>
            <a:r>
              <a:rPr lang="es-EC" dirty="0">
                <a:latin typeface="Algerian" panose="04020705040A02060702" pitchFamily="82" charset="0"/>
              </a:rPr>
              <a:t>Objetivo de las fichas</a:t>
            </a:r>
          </a:p>
        </p:txBody>
      </p:sp>
      <p:sp>
        <p:nvSpPr>
          <p:cNvPr id="3" name="Marcador de contenido 2">
            <a:extLst>
              <a:ext uri="{FF2B5EF4-FFF2-40B4-BE49-F238E27FC236}">
                <a16:creationId xmlns:a16="http://schemas.microsoft.com/office/drawing/2014/main" id="{88B7CFDC-EE8C-4098-852A-E060ECAE587A}"/>
              </a:ext>
            </a:extLst>
          </p:cNvPr>
          <p:cNvSpPr>
            <a:spLocks noGrp="1"/>
          </p:cNvSpPr>
          <p:nvPr>
            <p:ph idx="1"/>
          </p:nvPr>
        </p:nvSpPr>
        <p:spPr/>
        <p:txBody>
          <a:bodyPr/>
          <a:lstStyle/>
          <a:p>
            <a:pPr marL="0" indent="0" algn="just">
              <a:lnSpc>
                <a:spcPct val="150000"/>
              </a:lnSpc>
              <a:buNone/>
            </a:pPr>
            <a:r>
              <a:rPr lang="es-ES" dirty="0">
                <a:latin typeface="Comic Sans MS" panose="030F0702030302020204" pitchFamily="66" charset="0"/>
              </a:rPr>
              <a:t>Las fichas bibliográficas, contienen los datos de las fuentes de información que hemos seleccionado y que tienen relación </a:t>
            </a:r>
            <a:r>
              <a:rPr lang="es-EC" dirty="0">
                <a:latin typeface="Comic Sans MS" panose="030F0702030302020204" pitchFamily="66" charset="0"/>
                <a:sym typeface="Wingdings" panose="05000000000000000000" pitchFamily="2" charset="2"/>
              </a:rPr>
              <a:t></a:t>
            </a:r>
            <a:r>
              <a:rPr lang="es-ES" dirty="0">
                <a:latin typeface="Comic Sans MS" panose="030F0702030302020204" pitchFamily="66" charset="0"/>
              </a:rPr>
              <a:t>(directa o indirecta) con el tema a intenta investigar.  </a:t>
            </a:r>
          </a:p>
          <a:p>
            <a:pPr algn="just">
              <a:lnSpc>
                <a:spcPct val="150000"/>
              </a:lnSpc>
            </a:pPr>
            <a:r>
              <a:rPr lang="es-ES" dirty="0">
                <a:latin typeface="Comic Sans MS" panose="030F0702030302020204" pitchFamily="66" charset="0"/>
              </a:rPr>
              <a:t>Permite llevar un control de la información que se esta manejando.</a:t>
            </a:r>
            <a:endParaRPr lang="es-EC" dirty="0">
              <a:latin typeface="Comic Sans MS" panose="030F0702030302020204" pitchFamily="66" charset="0"/>
            </a:endParaRPr>
          </a:p>
        </p:txBody>
      </p:sp>
    </p:spTree>
    <p:extLst>
      <p:ext uri="{BB962C8B-B14F-4D97-AF65-F5344CB8AC3E}">
        <p14:creationId xmlns:p14="http://schemas.microsoft.com/office/powerpoint/2010/main" val="134356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8843A3-B82D-412D-9FD1-30749A1F7A7E}"/>
              </a:ext>
            </a:extLst>
          </p:cNvPr>
          <p:cNvSpPr>
            <a:spLocks noGrp="1"/>
          </p:cNvSpPr>
          <p:nvPr>
            <p:ph type="title"/>
          </p:nvPr>
        </p:nvSpPr>
        <p:spPr>
          <a:xfrm>
            <a:off x="659130" y="0"/>
            <a:ext cx="10873740" cy="1325563"/>
          </a:xfrm>
        </p:spPr>
        <p:txBody>
          <a:bodyPr>
            <a:normAutofit/>
          </a:bodyPr>
          <a:lstStyle/>
          <a:p>
            <a:r>
              <a:rPr lang="es-EC" b="1" dirty="0"/>
              <a:t>MODALIDADES DE LA OBSERVACION CIENTIFICA</a:t>
            </a:r>
          </a:p>
        </p:txBody>
      </p:sp>
      <p:graphicFrame>
        <p:nvGraphicFramePr>
          <p:cNvPr id="3" name="Diagrama 2">
            <a:extLst>
              <a:ext uri="{FF2B5EF4-FFF2-40B4-BE49-F238E27FC236}">
                <a16:creationId xmlns:a16="http://schemas.microsoft.com/office/drawing/2014/main" id="{538A4DE2-33DB-4D7F-90F3-1F08865AD129}"/>
              </a:ext>
            </a:extLst>
          </p:cNvPr>
          <p:cNvGraphicFramePr/>
          <p:nvPr/>
        </p:nvGraphicFramePr>
        <p:xfrm>
          <a:off x="1257300" y="719666"/>
          <a:ext cx="9441180" cy="61383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ángulo 3">
            <a:extLst>
              <a:ext uri="{FF2B5EF4-FFF2-40B4-BE49-F238E27FC236}">
                <a16:creationId xmlns:a16="http://schemas.microsoft.com/office/drawing/2014/main" id="{BE0C3D92-681E-46A3-9697-B8CE8807039E}"/>
              </a:ext>
            </a:extLst>
          </p:cNvPr>
          <p:cNvSpPr/>
          <p:nvPr/>
        </p:nvSpPr>
        <p:spPr>
          <a:xfrm>
            <a:off x="3067050" y="1222269"/>
            <a:ext cx="6057900" cy="82296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3200" dirty="0"/>
              <a:t>PARTICIPANTE – NO PARTICIPANTE</a:t>
            </a:r>
          </a:p>
        </p:txBody>
      </p:sp>
    </p:spTree>
    <p:extLst>
      <p:ext uri="{BB962C8B-B14F-4D97-AF65-F5344CB8AC3E}">
        <p14:creationId xmlns:p14="http://schemas.microsoft.com/office/powerpoint/2010/main" val="185129108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BFB40CC-16DA-4507-9F82-399A7B5A3E83}"/>
              </a:ext>
            </a:extLst>
          </p:cNvPr>
          <p:cNvSpPr>
            <a:spLocks noGrp="1"/>
          </p:cNvSpPr>
          <p:nvPr>
            <p:ph idx="1"/>
          </p:nvPr>
        </p:nvSpPr>
        <p:spPr>
          <a:xfrm>
            <a:off x="685800" y="948783"/>
            <a:ext cx="10820399" cy="4960433"/>
          </a:xfrm>
        </p:spPr>
        <p:txBody>
          <a:bodyPr>
            <a:normAutofit/>
          </a:bodyPr>
          <a:lstStyle/>
          <a:p>
            <a:pPr>
              <a:lnSpc>
                <a:spcPct val="150000"/>
              </a:lnSpc>
            </a:pPr>
            <a:r>
              <a:rPr lang="es-ES" i="1" dirty="0">
                <a:solidFill>
                  <a:schemeClr val="accent6">
                    <a:lumMod val="75000"/>
                  </a:schemeClr>
                </a:solidFill>
                <a:latin typeface="Comic Sans MS" panose="030F0702030302020204" pitchFamily="66" charset="0"/>
              </a:rPr>
              <a:t>El quien </a:t>
            </a:r>
            <a:r>
              <a:rPr lang="es-ES" dirty="0">
                <a:latin typeface="Comic Sans MS" panose="030F0702030302020204" pitchFamily="66" charset="0"/>
              </a:rPr>
              <a:t>se refiere al autor o editor de dicha información (apellidos y nombres, o nombres de instituciones). </a:t>
            </a:r>
          </a:p>
          <a:p>
            <a:pPr>
              <a:lnSpc>
                <a:spcPct val="150000"/>
              </a:lnSpc>
            </a:pPr>
            <a:r>
              <a:rPr lang="es-ES" i="1" dirty="0">
                <a:solidFill>
                  <a:schemeClr val="accent6">
                    <a:lumMod val="75000"/>
                  </a:schemeClr>
                </a:solidFill>
                <a:latin typeface="Comic Sans MS" panose="030F0702030302020204" pitchFamily="66" charset="0"/>
              </a:rPr>
              <a:t>El que </a:t>
            </a:r>
            <a:r>
              <a:rPr lang="es-ES" dirty="0">
                <a:latin typeface="Comic Sans MS" panose="030F0702030302020204" pitchFamily="66" charset="0"/>
              </a:rPr>
              <a:t>es el contenido (títulos de las obras y números de edición o reimpresión). </a:t>
            </a:r>
          </a:p>
          <a:p>
            <a:pPr>
              <a:lnSpc>
                <a:spcPct val="150000"/>
              </a:lnSpc>
            </a:pPr>
            <a:r>
              <a:rPr lang="es-ES" i="1" dirty="0">
                <a:solidFill>
                  <a:schemeClr val="accent6">
                    <a:lumMod val="75000"/>
                  </a:schemeClr>
                </a:solidFill>
                <a:latin typeface="Comic Sans MS" panose="030F0702030302020204" pitchFamily="66" charset="0"/>
              </a:rPr>
              <a:t>El donde </a:t>
            </a:r>
            <a:r>
              <a:rPr lang="es-ES" dirty="0">
                <a:latin typeface="Comic Sans MS" panose="030F0702030302020204" pitchFamily="66" charset="0"/>
              </a:rPr>
              <a:t>es lugar de edición y el nombre de la empresa o institución que publica dicha información (las referencias editoriales). </a:t>
            </a:r>
          </a:p>
          <a:p>
            <a:pPr>
              <a:lnSpc>
                <a:spcPct val="150000"/>
              </a:lnSpc>
            </a:pPr>
            <a:r>
              <a:rPr lang="es-ES" i="1" dirty="0">
                <a:solidFill>
                  <a:schemeClr val="accent6">
                    <a:lumMod val="75000"/>
                  </a:schemeClr>
                </a:solidFill>
                <a:latin typeface="Comic Sans MS" panose="030F0702030302020204" pitchFamily="66" charset="0"/>
              </a:rPr>
              <a:t>El cuándo </a:t>
            </a:r>
            <a:r>
              <a:rPr lang="es-ES" dirty="0">
                <a:latin typeface="Comic Sans MS" panose="030F0702030302020204" pitchFamily="66" charset="0"/>
              </a:rPr>
              <a:t>se refiere al tiempo en que se publica (fecha de edición, y datos de publicación en caso de fuentes periódicas).</a:t>
            </a:r>
          </a:p>
          <a:p>
            <a:endParaRPr lang="es-EC" dirty="0"/>
          </a:p>
        </p:txBody>
      </p:sp>
    </p:spTree>
    <p:extLst>
      <p:ext uri="{BB962C8B-B14F-4D97-AF65-F5344CB8AC3E}">
        <p14:creationId xmlns:p14="http://schemas.microsoft.com/office/powerpoint/2010/main" val="290531117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2FA74DCA-A491-49B0-9006-334CDE95E2D2}"/>
              </a:ext>
            </a:extLst>
          </p:cNvPr>
          <p:cNvSpPr/>
          <p:nvPr/>
        </p:nvSpPr>
        <p:spPr>
          <a:xfrm>
            <a:off x="955964" y="540326"/>
            <a:ext cx="4675909" cy="3054929"/>
          </a:xfrm>
          <a:prstGeom prst="rect">
            <a:avLst/>
          </a:prstGeom>
          <a:solidFill>
            <a:schemeClr val="bg1">
              <a:lumMod val="85000"/>
            </a:schemeClr>
          </a:solidFill>
          <a:ln>
            <a:solidFill>
              <a:schemeClr val="bg1">
                <a:lumMod val="50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just"/>
            <a:r>
              <a:rPr lang="es-ES" sz="2400" dirty="0">
                <a:solidFill>
                  <a:schemeClr val="tx1"/>
                </a:solidFill>
                <a:latin typeface="Comic Sans MS" panose="030F0702030302020204" pitchFamily="66" charset="0"/>
              </a:rPr>
              <a:t>Estos datos se refieren a la ubicación formal de la fuente, sin embargo se sugiere </a:t>
            </a:r>
          </a:p>
          <a:p>
            <a:pPr algn="just"/>
            <a:r>
              <a:rPr lang="es-ES" sz="2400" dirty="0">
                <a:solidFill>
                  <a:schemeClr val="tx1"/>
                </a:solidFill>
                <a:latin typeface="Comic Sans MS" panose="030F0702030302020204" pitchFamily="66" charset="0"/>
              </a:rPr>
              <a:t>incorporar también los datos de su ubicación material</a:t>
            </a:r>
            <a:r>
              <a:rPr lang="es-ES" dirty="0">
                <a:solidFill>
                  <a:schemeClr val="tx1"/>
                </a:solidFill>
                <a:latin typeface="Comic Sans MS" panose="030F0702030302020204" pitchFamily="66" charset="0"/>
              </a:rPr>
              <a:t>.</a:t>
            </a:r>
            <a:endParaRPr lang="es-ES" dirty="0"/>
          </a:p>
        </p:txBody>
      </p:sp>
      <p:sp>
        <p:nvSpPr>
          <p:cNvPr id="6" name="Elipse 5">
            <a:extLst>
              <a:ext uri="{FF2B5EF4-FFF2-40B4-BE49-F238E27FC236}">
                <a16:creationId xmlns:a16="http://schemas.microsoft.com/office/drawing/2014/main" id="{95926FC4-C404-45BF-832F-09C7B9AADE96}"/>
              </a:ext>
            </a:extLst>
          </p:cNvPr>
          <p:cNvSpPr/>
          <p:nvPr/>
        </p:nvSpPr>
        <p:spPr>
          <a:xfrm>
            <a:off x="5631873" y="2743200"/>
            <a:ext cx="6296891" cy="3906982"/>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s-ES" dirty="0">
                <a:solidFill>
                  <a:schemeClr val="tx1"/>
                </a:solidFill>
                <a:latin typeface="Comic Sans MS" panose="030F0702030302020204" pitchFamily="66" charset="0"/>
              </a:rPr>
              <a:t>Las notas (de pie de página, de final de capítulo o de la obra) de las citas utilizadas en el trabajo son redactadas con base en las fichas de localización (agregando el número de las páginas citadas)</a:t>
            </a:r>
          </a:p>
        </p:txBody>
      </p:sp>
      <p:pic>
        <p:nvPicPr>
          <p:cNvPr id="1026" name="Picture 2" descr="Resultado de imagen para bibliotecas">
            <a:extLst>
              <a:ext uri="{FF2B5EF4-FFF2-40B4-BE49-F238E27FC236}">
                <a16:creationId xmlns:a16="http://schemas.microsoft.com/office/drawing/2014/main" id="{6A93F70C-6823-43E1-AE5E-FD0D87C4227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7618" y="3803071"/>
            <a:ext cx="4006273" cy="266427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sultado de imagen para Cyber internet">
            <a:extLst>
              <a:ext uri="{FF2B5EF4-FFF2-40B4-BE49-F238E27FC236}">
                <a16:creationId xmlns:a16="http://schemas.microsoft.com/office/drawing/2014/main" id="{2C5BE000-5FF4-4F93-8DE4-DD0E7A4C375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60129" y="540326"/>
            <a:ext cx="3653149" cy="2053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20178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EBB7FA-44F3-4FDB-BC31-0EB217315642}"/>
              </a:ext>
            </a:extLst>
          </p:cNvPr>
          <p:cNvSpPr>
            <a:spLocks noGrp="1"/>
          </p:cNvSpPr>
          <p:nvPr>
            <p:ph type="title"/>
          </p:nvPr>
        </p:nvSpPr>
        <p:spPr/>
        <p:txBody>
          <a:bodyPr/>
          <a:lstStyle/>
          <a:p>
            <a:r>
              <a:rPr lang="es-EC" dirty="0">
                <a:latin typeface="Algerian" panose="04020705040A02060702" pitchFamily="82" charset="0"/>
              </a:rPr>
              <a:t>Tipos de Fichas</a:t>
            </a:r>
          </a:p>
        </p:txBody>
      </p:sp>
      <p:sp>
        <p:nvSpPr>
          <p:cNvPr id="3" name="Marcador de contenido 2">
            <a:extLst>
              <a:ext uri="{FF2B5EF4-FFF2-40B4-BE49-F238E27FC236}">
                <a16:creationId xmlns:a16="http://schemas.microsoft.com/office/drawing/2014/main" id="{2CB8D008-E753-4713-9EF9-47236179ECE1}"/>
              </a:ext>
            </a:extLst>
          </p:cNvPr>
          <p:cNvSpPr>
            <a:spLocks noGrp="1"/>
          </p:cNvSpPr>
          <p:nvPr>
            <p:ph idx="1"/>
          </p:nvPr>
        </p:nvSpPr>
        <p:spPr>
          <a:xfrm>
            <a:off x="495300" y="1825625"/>
            <a:ext cx="10858500" cy="4667250"/>
          </a:xfrm>
        </p:spPr>
        <p:txBody>
          <a:bodyPr>
            <a:normAutofit fontScale="92500"/>
          </a:bodyPr>
          <a:lstStyle/>
          <a:p>
            <a:pPr algn="just">
              <a:lnSpc>
                <a:spcPct val="150000"/>
              </a:lnSpc>
            </a:pPr>
            <a:r>
              <a:rPr lang="es-ES" sz="2400" i="1" dirty="0">
                <a:solidFill>
                  <a:srgbClr val="0070C0"/>
                </a:solidFill>
                <a:latin typeface="Comic Sans MS" panose="030F0702030302020204" pitchFamily="66" charset="0"/>
              </a:rPr>
              <a:t>a. De resumen: </a:t>
            </a:r>
            <a:r>
              <a:rPr lang="es-ES" sz="2400" dirty="0">
                <a:latin typeface="Comic Sans MS" panose="030F0702030302020204" pitchFamily="66" charset="0"/>
              </a:rPr>
              <a:t>Contienen el resumen de un libro completo, de un capítulo, o de un apartado </a:t>
            </a:r>
            <a:r>
              <a:rPr lang="es-ES" sz="2400" dirty="0" err="1">
                <a:latin typeface="Comic Sans MS" panose="030F0702030302020204" pitchFamily="66" charset="0"/>
              </a:rPr>
              <a:t>deun</a:t>
            </a:r>
            <a:r>
              <a:rPr lang="es-ES" sz="2400" dirty="0">
                <a:latin typeface="Comic Sans MS" panose="030F0702030302020204" pitchFamily="66" charset="0"/>
              </a:rPr>
              <a:t> libro. </a:t>
            </a:r>
          </a:p>
          <a:p>
            <a:pPr algn="just">
              <a:lnSpc>
                <a:spcPct val="150000"/>
              </a:lnSpc>
            </a:pPr>
            <a:r>
              <a:rPr lang="es-ES" sz="2400" i="1" dirty="0">
                <a:solidFill>
                  <a:srgbClr val="0070C0"/>
                </a:solidFill>
                <a:latin typeface="Comic Sans MS" panose="030F0702030302020204" pitchFamily="66" charset="0"/>
              </a:rPr>
              <a:t>b. De síntesis: </a:t>
            </a:r>
            <a:r>
              <a:rPr lang="es-ES" sz="2400" dirty="0">
                <a:latin typeface="Comic Sans MS" panose="030F0702030302020204" pitchFamily="66" charset="0"/>
              </a:rPr>
              <a:t>Contienen la síntesis de un libro completo, de un capítulo, o de un apartado de un libro. </a:t>
            </a:r>
          </a:p>
          <a:p>
            <a:pPr algn="just">
              <a:lnSpc>
                <a:spcPct val="150000"/>
              </a:lnSpc>
            </a:pPr>
            <a:r>
              <a:rPr lang="es-ES" sz="2400" i="1" dirty="0">
                <a:solidFill>
                  <a:srgbClr val="0070C0"/>
                </a:solidFill>
                <a:latin typeface="Comic Sans MS" panose="030F0702030302020204" pitchFamily="66" charset="0"/>
              </a:rPr>
              <a:t>c. De citas: </a:t>
            </a:r>
            <a:r>
              <a:rPr lang="es-ES" sz="2400" dirty="0">
                <a:latin typeface="Comic Sans MS" panose="030F0702030302020204" pitchFamily="66" charset="0"/>
              </a:rPr>
              <a:t>Contienen una afirmación textual (y no un conjunto encadenado de afirmaciones como el resumen y la síntesis). </a:t>
            </a:r>
          </a:p>
          <a:p>
            <a:pPr algn="just">
              <a:lnSpc>
                <a:spcPct val="150000"/>
              </a:lnSpc>
            </a:pPr>
            <a:r>
              <a:rPr lang="es-ES" sz="2400" i="1" dirty="0">
                <a:solidFill>
                  <a:srgbClr val="0070C0"/>
                </a:solidFill>
                <a:latin typeface="Comic Sans MS" panose="030F0702030302020204" pitchFamily="66" charset="0"/>
              </a:rPr>
              <a:t>d. Personales: </a:t>
            </a:r>
            <a:r>
              <a:rPr lang="es-ES" sz="2400" dirty="0">
                <a:latin typeface="Comic Sans MS" panose="030F0702030302020204" pitchFamily="66" charset="0"/>
              </a:rPr>
              <a:t>Contienen una idea que se nos ha ocurrido y que queremos conservar evitando que caiga en el olvido. No llevan la indicación bibliográfica. </a:t>
            </a:r>
          </a:p>
          <a:p>
            <a:endParaRPr lang="es-EC" dirty="0"/>
          </a:p>
        </p:txBody>
      </p:sp>
    </p:spTree>
    <p:extLst>
      <p:ext uri="{BB962C8B-B14F-4D97-AF65-F5344CB8AC3E}">
        <p14:creationId xmlns:p14="http://schemas.microsoft.com/office/powerpoint/2010/main" val="29554346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CE3EF1-BCA3-4D06-A939-D496A7DE6063}"/>
              </a:ext>
            </a:extLst>
          </p:cNvPr>
          <p:cNvSpPr>
            <a:spLocks noGrp="1"/>
          </p:cNvSpPr>
          <p:nvPr>
            <p:ph type="title"/>
          </p:nvPr>
        </p:nvSpPr>
        <p:spPr/>
        <p:txBody>
          <a:bodyPr/>
          <a:lstStyle/>
          <a:p>
            <a:r>
              <a:rPr lang="es-EC" dirty="0">
                <a:latin typeface="Algerian" panose="04020705040A02060702" pitchFamily="82" charset="0"/>
              </a:rPr>
              <a:t>Tipos de Notas</a:t>
            </a:r>
          </a:p>
        </p:txBody>
      </p:sp>
      <p:graphicFrame>
        <p:nvGraphicFramePr>
          <p:cNvPr id="5" name="Diagrama 4">
            <a:extLst>
              <a:ext uri="{FF2B5EF4-FFF2-40B4-BE49-F238E27FC236}">
                <a16:creationId xmlns:a16="http://schemas.microsoft.com/office/drawing/2014/main" id="{54654FA2-130C-48FA-8B4B-19C9EDCB3217}"/>
              </a:ext>
            </a:extLst>
          </p:cNvPr>
          <p:cNvGraphicFramePr/>
          <p:nvPr>
            <p:extLst>
              <p:ext uri="{D42A27DB-BD31-4B8C-83A1-F6EECF244321}">
                <p14:modId xmlns:p14="http://schemas.microsoft.com/office/powerpoint/2010/main" val="4172459786"/>
              </p:ext>
            </p:extLst>
          </p:nvPr>
        </p:nvGraphicFramePr>
        <p:xfrm>
          <a:off x="838200" y="1364193"/>
          <a:ext cx="10864850" cy="29982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ángulo: esquinas redondeadas 6">
            <a:extLst>
              <a:ext uri="{FF2B5EF4-FFF2-40B4-BE49-F238E27FC236}">
                <a16:creationId xmlns:a16="http://schemas.microsoft.com/office/drawing/2014/main" id="{96F2FFE6-16C4-44FA-8992-2B56AB66F4D0}"/>
              </a:ext>
            </a:extLst>
          </p:cNvPr>
          <p:cNvSpPr/>
          <p:nvPr/>
        </p:nvSpPr>
        <p:spPr>
          <a:xfrm>
            <a:off x="2019300" y="4296307"/>
            <a:ext cx="8705850" cy="2130424"/>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a:solidFill>
                  <a:schemeClr val="tx1"/>
                </a:solidFill>
                <a:latin typeface="Comic Sans MS" panose="030F0702030302020204" pitchFamily="66" charset="0"/>
              </a:rPr>
              <a:t>Los trabajos de investigación escolares suelen ser un rosario de citas, es decir, de ideas, datos, conceptos que no son propios. Muchas veces sin notas. Las citas que deben elaborarse con base en las fichas de trabajo y las notas de aquéllas basadas en las fichas de localización deben ser el trampolín para que el estudiante exprese sus ideas, su punto de vista respecto del tema.</a:t>
            </a:r>
          </a:p>
        </p:txBody>
      </p:sp>
    </p:spTree>
    <p:extLst>
      <p:ext uri="{BB962C8B-B14F-4D97-AF65-F5344CB8AC3E}">
        <p14:creationId xmlns:p14="http://schemas.microsoft.com/office/powerpoint/2010/main" val="31320237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A64858B-5633-4CB7-B02A-BF421B02FD71}"/>
              </a:ext>
            </a:extLst>
          </p:cNvPr>
          <p:cNvSpPr>
            <a:spLocks noGrp="1"/>
          </p:cNvSpPr>
          <p:nvPr>
            <p:ph idx="1"/>
          </p:nvPr>
        </p:nvSpPr>
        <p:spPr>
          <a:xfrm>
            <a:off x="400050" y="854075"/>
            <a:ext cx="10515600" cy="4351338"/>
          </a:xfrm>
        </p:spPr>
        <p:txBody>
          <a:bodyPr>
            <a:normAutofit/>
          </a:bodyPr>
          <a:lstStyle/>
          <a:p>
            <a:pPr algn="just">
              <a:lnSpc>
                <a:spcPct val="150000"/>
              </a:lnSpc>
            </a:pPr>
            <a:r>
              <a:rPr lang="es-ES" dirty="0">
                <a:latin typeface="Comic Sans MS" panose="030F0702030302020204" pitchFamily="66" charset="0"/>
              </a:rPr>
              <a:t>El adecuado manejo de las citas y sus notas que excepcionalmente deben utilizarse (sólo cuando por su importancia una frase, un artículo de un texto legislativo, una jurisprudencia, un cuadro estadístico) nos conduce a explicar el sistema citas notas.</a:t>
            </a:r>
          </a:p>
        </p:txBody>
      </p:sp>
      <p:pic>
        <p:nvPicPr>
          <p:cNvPr id="2050" name="Picture 2" descr="Resultado de imagen para joven escribiendo">
            <a:extLst>
              <a:ext uri="{FF2B5EF4-FFF2-40B4-BE49-F238E27FC236}">
                <a16:creationId xmlns:a16="http://schemas.microsoft.com/office/drawing/2014/main" id="{60CE4279-5161-49B6-8799-50F095B1C5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9888" y="4215188"/>
            <a:ext cx="3686175" cy="245548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esultado de imagen para hojas impresas">
            <a:extLst>
              <a:ext uri="{FF2B5EF4-FFF2-40B4-BE49-F238E27FC236}">
                <a16:creationId xmlns:a16="http://schemas.microsoft.com/office/drawing/2014/main" id="{6A9A3A11-117F-4359-846C-6408BC3623D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57343" y="3898921"/>
            <a:ext cx="4097116" cy="2308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021899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F297B5-3922-42DD-A9A5-79C68CBFE9E6}"/>
              </a:ext>
            </a:extLst>
          </p:cNvPr>
          <p:cNvSpPr>
            <a:spLocks noGrp="1"/>
          </p:cNvSpPr>
          <p:nvPr>
            <p:ph type="title"/>
          </p:nvPr>
        </p:nvSpPr>
        <p:spPr/>
        <p:txBody>
          <a:bodyPr/>
          <a:lstStyle/>
          <a:p>
            <a:r>
              <a:rPr lang="es-EC" dirty="0">
                <a:latin typeface="Algerian" panose="04020705040A02060702" pitchFamily="82" charset="0"/>
              </a:rPr>
              <a:t>Esquema de elaboración</a:t>
            </a:r>
          </a:p>
        </p:txBody>
      </p:sp>
      <p:pic>
        <p:nvPicPr>
          <p:cNvPr id="5" name="Imagen 4">
            <a:extLst>
              <a:ext uri="{FF2B5EF4-FFF2-40B4-BE49-F238E27FC236}">
                <a16:creationId xmlns:a16="http://schemas.microsoft.com/office/drawing/2014/main" id="{A491F559-FF0D-4DF9-9A68-A53D6E284006}"/>
              </a:ext>
            </a:extLst>
          </p:cNvPr>
          <p:cNvPicPr>
            <a:picLocks noChangeAspect="1"/>
          </p:cNvPicPr>
          <p:nvPr/>
        </p:nvPicPr>
        <p:blipFill rotWithShape="1">
          <a:blip r:embed="rId2">
            <a:extLst>
              <a:ext uri="{28A0092B-C50C-407E-A947-70E740481C1C}">
                <a14:useLocalDpi xmlns:a14="http://schemas.microsoft.com/office/drawing/2010/main" val="0"/>
              </a:ext>
            </a:extLst>
          </a:blip>
          <a:srcRect l="29531" t="33603" r="30625" b="36104"/>
          <a:stretch/>
        </p:blipFill>
        <p:spPr>
          <a:xfrm>
            <a:off x="1428837" y="1690688"/>
            <a:ext cx="9924963" cy="4242435"/>
          </a:xfrm>
          <a:prstGeom prst="rect">
            <a:avLst/>
          </a:prstGeom>
        </p:spPr>
      </p:pic>
    </p:spTree>
    <p:extLst>
      <p:ext uri="{BB962C8B-B14F-4D97-AF65-F5344CB8AC3E}">
        <p14:creationId xmlns:p14="http://schemas.microsoft.com/office/powerpoint/2010/main" val="289233298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8932C05-C915-4329-BAE1-8C2A780097C0}"/>
              </a:ext>
            </a:extLst>
          </p:cNvPr>
          <p:cNvSpPr>
            <a:spLocks noGrp="1"/>
          </p:cNvSpPr>
          <p:nvPr>
            <p:ph idx="1"/>
          </p:nvPr>
        </p:nvSpPr>
        <p:spPr>
          <a:xfrm>
            <a:off x="838200" y="585216"/>
            <a:ext cx="10515600" cy="5591747"/>
          </a:xfrm>
        </p:spPr>
        <p:txBody>
          <a:bodyPr>
            <a:normAutofit/>
          </a:bodyPr>
          <a:lstStyle/>
          <a:p>
            <a:pPr>
              <a:lnSpc>
                <a:spcPct val="150000"/>
              </a:lnSpc>
            </a:pPr>
            <a:r>
              <a:rPr lang="es-ES" sz="2000" i="1" dirty="0">
                <a:solidFill>
                  <a:schemeClr val="accent2">
                    <a:lumMod val="75000"/>
                  </a:schemeClr>
                </a:solidFill>
                <a:latin typeface="Comic Sans MS" panose="030F0702030302020204" pitchFamily="66" charset="0"/>
              </a:rPr>
              <a:t>a. Tipo de ficha: </a:t>
            </a:r>
            <a:r>
              <a:rPr lang="es-ES" sz="2000" dirty="0">
                <a:latin typeface="Comic Sans MS" panose="030F0702030302020204" pitchFamily="66" charset="0"/>
              </a:rPr>
              <a:t>Con una letra mayúscula se indica si se trata de una ficha de resumen (R), de síntesis (S), de cita (C) o personal (P). En las fichas de resumen y de citas se sobreentiende que el contenido es textual, por lo que no se colocan las comillas. </a:t>
            </a:r>
          </a:p>
          <a:p>
            <a:pPr>
              <a:lnSpc>
                <a:spcPct val="150000"/>
              </a:lnSpc>
            </a:pPr>
            <a:r>
              <a:rPr lang="es-ES" sz="2000" i="1" dirty="0">
                <a:solidFill>
                  <a:schemeClr val="accent2">
                    <a:lumMod val="75000"/>
                  </a:schemeClr>
                </a:solidFill>
                <a:latin typeface="Comic Sans MS" panose="030F0702030302020204" pitchFamily="66" charset="0"/>
              </a:rPr>
              <a:t>b. Título: </a:t>
            </a:r>
            <a:r>
              <a:rPr lang="es-ES" sz="2000" dirty="0">
                <a:latin typeface="Comic Sans MS" panose="030F0702030302020204" pitchFamily="66" charset="0"/>
              </a:rPr>
              <a:t>Se aconseja darle un nombre a cada ficha que sintetice su contenido y permita  ubicarla con mayor facilidad.</a:t>
            </a:r>
          </a:p>
          <a:p>
            <a:pPr>
              <a:lnSpc>
                <a:spcPct val="150000"/>
              </a:lnSpc>
            </a:pPr>
            <a:r>
              <a:rPr lang="es-ES" sz="2000" i="1" dirty="0">
                <a:solidFill>
                  <a:schemeClr val="accent2">
                    <a:lumMod val="75000"/>
                  </a:schemeClr>
                </a:solidFill>
                <a:latin typeface="Comic Sans MS" panose="030F0702030302020204" pitchFamily="66" charset="0"/>
              </a:rPr>
              <a:t>c. Datos bibliográficos: </a:t>
            </a:r>
            <a:r>
              <a:rPr lang="es-ES" sz="2000" dirty="0">
                <a:latin typeface="Comic Sans MS" panose="030F0702030302020204" pitchFamily="66" charset="0"/>
              </a:rPr>
              <a:t>Apellido del autor; inicial se su primer nombre seguida de punto; año de edición del libro; título del libro en letra itálica seguido de punto; nombre de la ciudad en la que se editó seguido de dos puntos y nombre de la editorial. Con estos datos se puede citar el libro sin necesidad de volver a él.</a:t>
            </a:r>
          </a:p>
          <a:p>
            <a:endParaRPr lang="es-EC" dirty="0"/>
          </a:p>
        </p:txBody>
      </p:sp>
    </p:spTree>
    <p:extLst>
      <p:ext uri="{BB962C8B-B14F-4D97-AF65-F5344CB8AC3E}">
        <p14:creationId xmlns:p14="http://schemas.microsoft.com/office/powerpoint/2010/main" val="171608976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83A195D-EDA9-49BE-A916-6F08D4BF7C83}"/>
              </a:ext>
            </a:extLst>
          </p:cNvPr>
          <p:cNvSpPr>
            <a:spLocks noGrp="1"/>
          </p:cNvSpPr>
          <p:nvPr>
            <p:ph idx="1"/>
          </p:nvPr>
        </p:nvSpPr>
        <p:spPr>
          <a:xfrm>
            <a:off x="838200" y="703385"/>
            <a:ext cx="10515600" cy="5473578"/>
          </a:xfrm>
        </p:spPr>
        <p:txBody>
          <a:bodyPr>
            <a:normAutofit lnSpcReduction="10000"/>
          </a:bodyPr>
          <a:lstStyle/>
          <a:p>
            <a:pPr algn="just">
              <a:lnSpc>
                <a:spcPct val="150000"/>
              </a:lnSpc>
            </a:pPr>
            <a:r>
              <a:rPr lang="es-ES" sz="2000" i="1" dirty="0">
                <a:solidFill>
                  <a:schemeClr val="accent2">
                    <a:lumMod val="75000"/>
                  </a:schemeClr>
                </a:solidFill>
                <a:latin typeface="Comic Sans MS" panose="030F0702030302020204" pitchFamily="66" charset="0"/>
              </a:rPr>
              <a:t>d. Relación con otras fichas: </a:t>
            </a:r>
            <a:r>
              <a:rPr lang="es-ES" sz="2000" dirty="0">
                <a:latin typeface="Comic Sans MS" panose="030F0702030302020204" pitchFamily="66" charset="0"/>
              </a:rPr>
              <a:t>Si la ficha en cuestión se relaciona por afinidad u oposición con el contenido de otra, esto puede ser indicado para que en un futuro, al reflexionar sobre cualquiera de ellas no se deje de tener en cuenta a la otra. </a:t>
            </a:r>
          </a:p>
          <a:p>
            <a:pPr algn="just">
              <a:lnSpc>
                <a:spcPct val="150000"/>
              </a:lnSpc>
            </a:pPr>
            <a:r>
              <a:rPr lang="es-ES" sz="2000" i="1" dirty="0">
                <a:solidFill>
                  <a:schemeClr val="accent2">
                    <a:lumMod val="75000"/>
                  </a:schemeClr>
                </a:solidFill>
                <a:latin typeface="Comic Sans MS" panose="030F0702030302020204" pitchFamily="66" charset="0"/>
              </a:rPr>
              <a:t>e. Número de página: </a:t>
            </a:r>
            <a:r>
              <a:rPr lang="es-ES" sz="2000" dirty="0">
                <a:latin typeface="Comic Sans MS" panose="030F0702030302020204" pitchFamily="66" charset="0"/>
              </a:rPr>
              <a:t>Como las citas se realizan indicando el número de página, además de los datos del libro arriba indicados, es importante que quede claro en qué página dice el autor lo que estamos copiando. Para ello se anota el número de página en el margen izquierdo y se indica con una doble barra oblicua (//), en el texto, el cambio de página. </a:t>
            </a:r>
          </a:p>
          <a:p>
            <a:pPr algn="just">
              <a:lnSpc>
                <a:spcPct val="150000"/>
              </a:lnSpc>
            </a:pPr>
            <a:r>
              <a:rPr lang="es-ES" sz="2000" i="1" dirty="0">
                <a:solidFill>
                  <a:schemeClr val="accent2">
                    <a:lumMod val="75000"/>
                  </a:schemeClr>
                </a:solidFill>
                <a:latin typeface="Comic Sans MS" panose="030F0702030302020204" pitchFamily="66" charset="0"/>
              </a:rPr>
              <a:t>f. Contenido: </a:t>
            </a:r>
            <a:r>
              <a:rPr lang="es-ES" sz="2000" dirty="0">
                <a:latin typeface="Comic Sans MS" panose="030F0702030302020204" pitchFamily="66" charset="0"/>
              </a:rPr>
              <a:t>Aquí se coloca el resumen, la síntesis, la cita o la idea que se nos ha ocurrido, según sea el tipo de ficha del que se trate. Si bien esta es la parte más importante de la ficha, pierde casi todo su valor si no se ha completado la información bibliográfica.</a:t>
            </a:r>
          </a:p>
          <a:p>
            <a:endParaRPr lang="es-EC" dirty="0"/>
          </a:p>
        </p:txBody>
      </p:sp>
    </p:spTree>
    <p:extLst>
      <p:ext uri="{BB962C8B-B14F-4D97-AF65-F5344CB8AC3E}">
        <p14:creationId xmlns:p14="http://schemas.microsoft.com/office/powerpoint/2010/main" val="215845528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3F8963-D17E-464D-A2E2-F15705B12788}"/>
              </a:ext>
            </a:extLst>
          </p:cNvPr>
          <p:cNvSpPr>
            <a:spLocks noGrp="1"/>
          </p:cNvSpPr>
          <p:nvPr>
            <p:ph type="title"/>
          </p:nvPr>
        </p:nvSpPr>
        <p:spPr/>
        <p:txBody>
          <a:bodyPr>
            <a:normAutofit/>
          </a:bodyPr>
          <a:lstStyle/>
          <a:p>
            <a:r>
              <a:rPr lang="es-EC" sz="3200" dirty="0">
                <a:latin typeface="Algerian" panose="04020705040A02060702" pitchFamily="82" charset="0"/>
              </a:rPr>
              <a:t>Características organizativas y sus variantes respecto a cada fuente</a:t>
            </a:r>
          </a:p>
        </p:txBody>
      </p:sp>
      <p:sp>
        <p:nvSpPr>
          <p:cNvPr id="5" name="Rectángulo 4">
            <a:extLst>
              <a:ext uri="{FF2B5EF4-FFF2-40B4-BE49-F238E27FC236}">
                <a16:creationId xmlns:a16="http://schemas.microsoft.com/office/drawing/2014/main" id="{EAD1A537-6530-4178-937D-2F79CC966C48}"/>
              </a:ext>
            </a:extLst>
          </p:cNvPr>
          <p:cNvSpPr/>
          <p:nvPr/>
        </p:nvSpPr>
        <p:spPr>
          <a:xfrm>
            <a:off x="1137558" y="1690688"/>
            <a:ext cx="2002971" cy="1023257"/>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s-EC" sz="3200" dirty="0"/>
              <a:t>Libros</a:t>
            </a:r>
          </a:p>
        </p:txBody>
      </p:sp>
      <p:sp>
        <p:nvSpPr>
          <p:cNvPr id="6" name="Elipse 5">
            <a:extLst>
              <a:ext uri="{FF2B5EF4-FFF2-40B4-BE49-F238E27FC236}">
                <a16:creationId xmlns:a16="http://schemas.microsoft.com/office/drawing/2014/main" id="{3EBE5BB0-5127-4777-80AB-3887C3D0441C}"/>
              </a:ext>
            </a:extLst>
          </p:cNvPr>
          <p:cNvSpPr/>
          <p:nvPr/>
        </p:nvSpPr>
        <p:spPr>
          <a:xfrm>
            <a:off x="5442858" y="1306284"/>
            <a:ext cx="6411686" cy="4005945"/>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s-ES" dirty="0">
                <a:solidFill>
                  <a:schemeClr val="tx1"/>
                </a:solidFill>
                <a:latin typeface="Comic Sans MS" panose="030F0702030302020204" pitchFamily="66" charset="0"/>
              </a:rPr>
              <a:t>Cada libro tiene su autor, pero no siempre es así. Cuando esto ultimo sucede, se recomienda, en general, incorporar como autor al editor de la obra. Aunque por el tipo de información se suele sustituir al autor por el lugar y tipo de información.</a:t>
            </a:r>
          </a:p>
        </p:txBody>
      </p:sp>
      <p:sp>
        <p:nvSpPr>
          <p:cNvPr id="7" name="Rectángulo: esquinas superiores cortadas 6">
            <a:extLst>
              <a:ext uri="{FF2B5EF4-FFF2-40B4-BE49-F238E27FC236}">
                <a16:creationId xmlns:a16="http://schemas.microsoft.com/office/drawing/2014/main" id="{CA6DFF88-554C-40FD-8E4C-F9C932396EA5}"/>
              </a:ext>
            </a:extLst>
          </p:cNvPr>
          <p:cNvSpPr/>
          <p:nvPr/>
        </p:nvSpPr>
        <p:spPr>
          <a:xfrm>
            <a:off x="429986" y="3016250"/>
            <a:ext cx="3418114" cy="1964418"/>
          </a:xfrm>
          <a:prstGeom prst="snip2Same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s-ES" sz="2000" dirty="0"/>
              <a:t>No hay reglas fijas y absolutas para la organización de los datos bibliográficos.</a:t>
            </a:r>
          </a:p>
        </p:txBody>
      </p:sp>
      <p:sp>
        <p:nvSpPr>
          <p:cNvPr id="8" name="Rectángulo 7">
            <a:extLst>
              <a:ext uri="{FF2B5EF4-FFF2-40B4-BE49-F238E27FC236}">
                <a16:creationId xmlns:a16="http://schemas.microsoft.com/office/drawing/2014/main" id="{F55C6989-C8F0-4506-996D-589B2DDF784E}"/>
              </a:ext>
            </a:extLst>
          </p:cNvPr>
          <p:cNvSpPr/>
          <p:nvPr/>
        </p:nvSpPr>
        <p:spPr>
          <a:xfrm>
            <a:off x="838200" y="5418590"/>
            <a:ext cx="6735535" cy="116817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ES" dirty="0">
                <a:solidFill>
                  <a:schemeClr val="accent2">
                    <a:lumMod val="75000"/>
                  </a:schemeClr>
                </a:solidFill>
                <a:latin typeface="Comic Sans MS" panose="030F0702030302020204" pitchFamily="66" charset="0"/>
              </a:rPr>
              <a:t>Ejemplo: </a:t>
            </a:r>
            <a:r>
              <a:rPr lang="es-ES" dirty="0"/>
              <a:t>CORREAS, Oscar, Critica de la ideología jurídica. Ensayo </a:t>
            </a:r>
            <a:r>
              <a:rPr lang="es-ES" dirty="0" err="1"/>
              <a:t>sociosemiológico</a:t>
            </a:r>
            <a:r>
              <a:rPr lang="es-ES" dirty="0"/>
              <a:t>, México, Instituto de Investigaciones Jurídicas, UNAM, 2005, 293 pp.</a:t>
            </a:r>
          </a:p>
        </p:txBody>
      </p:sp>
    </p:spTree>
    <p:extLst>
      <p:ext uri="{BB962C8B-B14F-4D97-AF65-F5344CB8AC3E}">
        <p14:creationId xmlns:p14="http://schemas.microsoft.com/office/powerpoint/2010/main" val="102073256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a:extLst>
              <a:ext uri="{FF2B5EF4-FFF2-40B4-BE49-F238E27FC236}">
                <a16:creationId xmlns:a16="http://schemas.microsoft.com/office/drawing/2014/main" id="{FF025301-3C40-4C7C-8777-6125C97EBACD}"/>
              </a:ext>
            </a:extLst>
          </p:cNvPr>
          <p:cNvGraphicFramePr/>
          <p:nvPr>
            <p:extLst>
              <p:ext uri="{D42A27DB-BD31-4B8C-83A1-F6EECF244321}">
                <p14:modId xmlns:p14="http://schemas.microsoft.com/office/powerpoint/2010/main" val="4206857815"/>
              </p:ext>
            </p:extLst>
          </p:nvPr>
        </p:nvGraphicFramePr>
        <p:xfrm>
          <a:off x="238539" y="719667"/>
          <a:ext cx="11748051" cy="58600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6780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8843A3-B82D-412D-9FD1-30749A1F7A7E}"/>
              </a:ext>
            </a:extLst>
          </p:cNvPr>
          <p:cNvSpPr>
            <a:spLocks noGrp="1"/>
          </p:cNvSpPr>
          <p:nvPr>
            <p:ph type="title"/>
          </p:nvPr>
        </p:nvSpPr>
        <p:spPr>
          <a:xfrm>
            <a:off x="659130" y="0"/>
            <a:ext cx="10873740" cy="1325563"/>
          </a:xfrm>
        </p:spPr>
        <p:txBody>
          <a:bodyPr>
            <a:normAutofit/>
          </a:bodyPr>
          <a:lstStyle/>
          <a:p>
            <a:r>
              <a:rPr lang="es-EC" b="1" dirty="0"/>
              <a:t>MODALIDADES DE LA OBSERVACION CIENTIFICA</a:t>
            </a:r>
          </a:p>
        </p:txBody>
      </p:sp>
      <p:graphicFrame>
        <p:nvGraphicFramePr>
          <p:cNvPr id="3" name="Diagrama 2">
            <a:extLst>
              <a:ext uri="{FF2B5EF4-FFF2-40B4-BE49-F238E27FC236}">
                <a16:creationId xmlns:a16="http://schemas.microsoft.com/office/drawing/2014/main" id="{538A4DE2-33DB-4D7F-90F3-1F08865AD129}"/>
              </a:ext>
            </a:extLst>
          </p:cNvPr>
          <p:cNvGraphicFramePr/>
          <p:nvPr/>
        </p:nvGraphicFramePr>
        <p:xfrm>
          <a:off x="1257300" y="719666"/>
          <a:ext cx="9441180" cy="61383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ángulo 3">
            <a:extLst>
              <a:ext uri="{FF2B5EF4-FFF2-40B4-BE49-F238E27FC236}">
                <a16:creationId xmlns:a16="http://schemas.microsoft.com/office/drawing/2014/main" id="{BE0C3D92-681E-46A3-9697-B8CE8807039E}"/>
              </a:ext>
            </a:extLst>
          </p:cNvPr>
          <p:cNvSpPr/>
          <p:nvPr/>
        </p:nvSpPr>
        <p:spPr>
          <a:xfrm>
            <a:off x="4234815" y="1222269"/>
            <a:ext cx="5143500" cy="82296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3200" dirty="0"/>
              <a:t>CAMPO – DE LABORATORIO</a:t>
            </a:r>
          </a:p>
        </p:txBody>
      </p:sp>
    </p:spTree>
    <p:extLst>
      <p:ext uri="{BB962C8B-B14F-4D97-AF65-F5344CB8AC3E}">
        <p14:creationId xmlns:p14="http://schemas.microsoft.com/office/powerpoint/2010/main" val="223349059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0E5552BB-4B5E-4E46-84B0-0C3DAE5C3DD1}"/>
              </a:ext>
            </a:extLst>
          </p:cNvPr>
          <p:cNvGraphicFramePr>
            <a:graphicFrameLocks noGrp="1"/>
          </p:cNvGraphicFramePr>
          <p:nvPr>
            <p:ph idx="1"/>
            <p:extLst>
              <p:ext uri="{D42A27DB-BD31-4B8C-83A1-F6EECF244321}">
                <p14:modId xmlns:p14="http://schemas.microsoft.com/office/powerpoint/2010/main" val="3026613934"/>
              </p:ext>
            </p:extLst>
          </p:nvPr>
        </p:nvGraphicFramePr>
        <p:xfrm>
          <a:off x="357809" y="437322"/>
          <a:ext cx="10995991" cy="59634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667303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476F798-457C-4EBC-99A2-6B94579B3EA2}"/>
              </a:ext>
            </a:extLst>
          </p:cNvPr>
          <p:cNvSpPr>
            <a:spLocks noGrp="1"/>
          </p:cNvSpPr>
          <p:nvPr>
            <p:ph idx="1"/>
          </p:nvPr>
        </p:nvSpPr>
        <p:spPr/>
        <p:txBody>
          <a:bodyPr>
            <a:normAutofit/>
          </a:bodyPr>
          <a:lstStyle/>
          <a:p>
            <a:r>
              <a:rPr lang="es-EC" b="1" dirty="0"/>
              <a:t>Dos  autores: </a:t>
            </a:r>
            <a:r>
              <a:rPr lang="es-EC" dirty="0"/>
              <a:t>Conservándose en ambos casos los apellidos en mayúsculas.</a:t>
            </a:r>
          </a:p>
          <a:p>
            <a:pPr marL="0" indent="0">
              <a:buNone/>
            </a:pPr>
            <a:r>
              <a:rPr lang="es-EC" dirty="0"/>
              <a:t>DOGAN,  </a:t>
            </a:r>
            <a:r>
              <a:rPr lang="es-EC" dirty="0" err="1"/>
              <a:t>Matei</a:t>
            </a:r>
            <a:r>
              <a:rPr lang="es-EC" dirty="0"/>
              <a:t>,  y  Robert  PHARE,  Las  nuevas  ciencias  sociales.  La marginalidad creadora, México, Grijalbo, 2004, 293 pp. </a:t>
            </a:r>
          </a:p>
          <a:p>
            <a:r>
              <a:rPr lang="es-EC" b="1" dirty="0"/>
              <a:t>Tres o más autores: </a:t>
            </a:r>
            <a:r>
              <a:rPr lang="es-EC" dirty="0"/>
              <a:t>Primer autor del orden en  que  aparece  en  la  portada,  agregándose  abreviado  et  at.  (et </a:t>
            </a:r>
            <a:r>
              <a:rPr lang="es-EC" dirty="0" err="1"/>
              <a:t>allis</a:t>
            </a:r>
            <a:r>
              <a:rPr lang="es-EC" dirty="0"/>
              <a:t>),  que  significa  "y  otros".  </a:t>
            </a:r>
          </a:p>
          <a:p>
            <a:pPr marL="0" indent="0">
              <a:buNone/>
            </a:pPr>
            <a:r>
              <a:rPr lang="es-EC" dirty="0"/>
              <a:t>CAZARES HERNANDEZ, Laura et al., Técnicas actuales de investigación documental, 2a. reimpresión a la 3a.  ed., México, Trillas, septiembre, l992, l94 pp. </a:t>
            </a:r>
          </a:p>
          <a:p>
            <a:endParaRPr lang="es-EC" dirty="0"/>
          </a:p>
        </p:txBody>
      </p:sp>
      <p:sp>
        <p:nvSpPr>
          <p:cNvPr id="4" name="Rectángulo 3">
            <a:extLst>
              <a:ext uri="{FF2B5EF4-FFF2-40B4-BE49-F238E27FC236}">
                <a16:creationId xmlns:a16="http://schemas.microsoft.com/office/drawing/2014/main" id="{C401441A-D64C-43DB-9E03-94FEEC36C198}"/>
              </a:ext>
            </a:extLst>
          </p:cNvPr>
          <p:cNvSpPr/>
          <p:nvPr/>
        </p:nvSpPr>
        <p:spPr>
          <a:xfrm>
            <a:off x="838200" y="286681"/>
            <a:ext cx="3157331" cy="1331844"/>
          </a:xfrm>
          <a:prstGeom prst="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es-EC" sz="2400" dirty="0">
                <a:latin typeface="Comic Sans MS" panose="030F0702030302020204" pitchFamily="66" charset="0"/>
              </a:rPr>
              <a:t>I) Variantes de autor</a:t>
            </a:r>
          </a:p>
        </p:txBody>
      </p:sp>
    </p:spTree>
    <p:extLst>
      <p:ext uri="{BB962C8B-B14F-4D97-AF65-F5344CB8AC3E}">
        <p14:creationId xmlns:p14="http://schemas.microsoft.com/office/powerpoint/2010/main" val="312283074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0C5D935-79B1-4F17-898A-1D7D0AE55DFA}"/>
              </a:ext>
            </a:extLst>
          </p:cNvPr>
          <p:cNvSpPr>
            <a:spLocks noGrp="1"/>
          </p:cNvSpPr>
          <p:nvPr>
            <p:ph idx="1"/>
          </p:nvPr>
        </p:nvSpPr>
        <p:spPr>
          <a:xfrm>
            <a:off x="838200" y="655983"/>
            <a:ext cx="10515600" cy="5520980"/>
          </a:xfrm>
        </p:spPr>
        <p:txBody>
          <a:bodyPr/>
          <a:lstStyle/>
          <a:p>
            <a:r>
              <a:rPr lang="es-EC" b="1" dirty="0"/>
              <a:t>Coordinador/compilador/antología</a:t>
            </a:r>
            <a:r>
              <a:rPr lang="es-EC" dirty="0"/>
              <a:t>. Hay  obras  cuyo  "autor"  es  alguien  que reunió   artículos   relacionados   </a:t>
            </a:r>
            <a:r>
              <a:rPr lang="es-EC" dirty="0" err="1"/>
              <a:t>conun</a:t>
            </a:r>
            <a:r>
              <a:rPr lang="es-EC" dirty="0"/>
              <a:t>   tema </a:t>
            </a:r>
            <a:r>
              <a:rPr lang="es-EC" dirty="0" err="1"/>
              <a:t>oponencias</a:t>
            </a:r>
            <a:r>
              <a:rPr lang="es-EC" dirty="0"/>
              <a:t>   de   un   evento académico  y  los  publica  como  coordinador,  compilador. </a:t>
            </a:r>
          </a:p>
          <a:p>
            <a:pPr marL="0" indent="0">
              <a:buNone/>
            </a:pPr>
            <a:r>
              <a:rPr lang="es-EC" dirty="0"/>
              <a:t>VAZQUEZ,   Josefina   Zoraida   (coord.),   Interpretación   del   siglo   XVIII mexicano. </a:t>
            </a:r>
            <a:r>
              <a:rPr lang="es-EC" dirty="0" err="1"/>
              <a:t>Elimpacto</a:t>
            </a:r>
            <a:r>
              <a:rPr lang="es-EC" dirty="0"/>
              <a:t>  de   las   reformas   borbónicas,   México,   Nueva Imagen, l992, 2l5 pp.</a:t>
            </a:r>
          </a:p>
          <a:p>
            <a:r>
              <a:rPr lang="es-EC" b="1" dirty="0"/>
              <a:t>Autor  corporativo/editor</a:t>
            </a:r>
            <a:r>
              <a:rPr lang="es-EC" dirty="0"/>
              <a:t>. Hay  obras  que  no  tienen  "autor". Se recomienda  encontrar  un  sustituto  de autor. </a:t>
            </a:r>
          </a:p>
          <a:p>
            <a:pPr marL="0" indent="0">
              <a:buNone/>
            </a:pPr>
            <a:r>
              <a:rPr lang="es-EC" dirty="0"/>
              <a:t>IIJ-UNAM y SECRETARÍA DE GOBERNACION (eds.), Constitución de los Estados Unidos Mexicanos, México, l994, 305 pp. MEXICO-LEGISLACION, Constitución de los Estados Unidos Mexicanos, México, IIJ-UNAM/Secretaría de Gobernación, l994, 305 pp.</a:t>
            </a:r>
          </a:p>
        </p:txBody>
      </p:sp>
    </p:spTree>
    <p:extLst>
      <p:ext uri="{BB962C8B-B14F-4D97-AF65-F5344CB8AC3E}">
        <p14:creationId xmlns:p14="http://schemas.microsoft.com/office/powerpoint/2010/main" val="387420826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8E97B2-49FA-424E-B407-EAB5AE87EE58}"/>
              </a:ext>
            </a:extLst>
          </p:cNvPr>
          <p:cNvSpPr>
            <a:spLocks noGrp="1"/>
          </p:cNvSpPr>
          <p:nvPr>
            <p:ph type="title"/>
          </p:nvPr>
        </p:nvSpPr>
        <p:spPr/>
        <p:txBody>
          <a:bodyPr/>
          <a:lstStyle/>
          <a:p>
            <a:r>
              <a:rPr lang="es-EC" dirty="0">
                <a:latin typeface="Algerian" panose="04020705040A02060702" pitchFamily="82" charset="0"/>
              </a:rPr>
              <a:t>Artículos</a:t>
            </a:r>
          </a:p>
        </p:txBody>
      </p:sp>
      <p:sp>
        <p:nvSpPr>
          <p:cNvPr id="3" name="Marcador de contenido 2">
            <a:extLst>
              <a:ext uri="{FF2B5EF4-FFF2-40B4-BE49-F238E27FC236}">
                <a16:creationId xmlns:a16="http://schemas.microsoft.com/office/drawing/2014/main" id="{1ADD902C-AAA1-4F55-A9FC-1FDE3AF6FAFE}"/>
              </a:ext>
            </a:extLst>
          </p:cNvPr>
          <p:cNvSpPr>
            <a:spLocks noGrp="1"/>
          </p:cNvSpPr>
          <p:nvPr>
            <p:ph idx="1"/>
          </p:nvPr>
        </p:nvSpPr>
        <p:spPr>
          <a:xfrm>
            <a:off x="357809" y="1411356"/>
            <a:ext cx="10995991" cy="5307495"/>
          </a:xfrm>
        </p:spPr>
        <p:txBody>
          <a:bodyPr>
            <a:normAutofit fontScale="92500" lnSpcReduction="10000"/>
          </a:bodyPr>
          <a:lstStyle/>
          <a:p>
            <a:pPr>
              <a:lnSpc>
                <a:spcPct val="150000"/>
              </a:lnSpc>
            </a:pPr>
            <a:r>
              <a:rPr lang="es-EC" b="1" dirty="0"/>
              <a:t>a</a:t>
            </a:r>
            <a:r>
              <a:rPr lang="es-EC" sz="2200" b="1" dirty="0"/>
              <a:t>)  Revistas especializadas</a:t>
            </a:r>
            <a:r>
              <a:rPr lang="es-EC" sz="2200" dirty="0"/>
              <a:t>: Los criterios respecto al autor son los mismos que tratándose de libros.</a:t>
            </a:r>
          </a:p>
          <a:p>
            <a:pPr marL="0" indent="0">
              <a:lnSpc>
                <a:spcPct val="150000"/>
              </a:lnSpc>
              <a:buNone/>
            </a:pPr>
            <a:r>
              <a:rPr lang="es-EC" sz="2200" dirty="0"/>
              <a:t>WILLEMS EM DÍAZ, Augusto, "Ámbito y ejercicio eficaz de la autonomía interna   y   el   autogobierno   para   los   pueblos   indígenas",   Estudios interacciónales. IRIPAZ, Guatemala, Instituto de Relaciones Internacionales  y  de  Investigaciones  para  la  Paz,  </a:t>
            </a:r>
            <a:r>
              <a:rPr lang="es-EC" sz="2200" dirty="0" err="1"/>
              <a:t>ana</a:t>
            </a:r>
            <a:r>
              <a:rPr lang="es-EC" sz="2200" dirty="0"/>
              <a:t>  4,  </a:t>
            </a:r>
            <a:r>
              <a:rPr lang="es-EC" sz="2200" dirty="0" err="1"/>
              <a:t>num</a:t>
            </a:r>
            <a:r>
              <a:rPr lang="es-EC" sz="2200" dirty="0"/>
              <a:t>.  7,  enero-junio de l993, pp. 127-169. </a:t>
            </a:r>
          </a:p>
          <a:p>
            <a:pPr>
              <a:lnSpc>
                <a:spcPct val="150000"/>
              </a:lnSpc>
            </a:pPr>
            <a:r>
              <a:rPr lang="es-EC" sz="2200" b="1" dirty="0"/>
              <a:t>b)  Revistas  periódicas: </a:t>
            </a:r>
            <a:r>
              <a:rPr lang="es-EC" sz="2200" dirty="0"/>
              <a:t>Destacándose en el titulo de la obra y la fecha de publicación la periodicidad de la obra: diario, semanal, mensual, trimestral. </a:t>
            </a:r>
          </a:p>
          <a:p>
            <a:pPr marL="0" indent="0">
              <a:lnSpc>
                <a:spcPct val="150000"/>
              </a:lnSpc>
              <a:buNone/>
            </a:pPr>
            <a:r>
              <a:rPr lang="es-EC" sz="2200" dirty="0"/>
              <a:t>ORTIZ  PINCHETTI,  Francisco,  y  María  SCHERER  IBARRA,  "Cargado  de promesas  para  los  capitalinos,  Cárdenas  esta  de  regreso  en  el  poder", Proceso. </a:t>
            </a:r>
            <a:r>
              <a:rPr lang="es-EC" sz="2200" dirty="0" err="1"/>
              <a:t>Semanariode</a:t>
            </a:r>
            <a:r>
              <a:rPr lang="es-EC" sz="2200" dirty="0"/>
              <a:t> información </a:t>
            </a:r>
            <a:r>
              <a:rPr lang="es-EC" sz="2200" dirty="0" err="1"/>
              <a:t>yanálisis</a:t>
            </a:r>
            <a:r>
              <a:rPr lang="es-EC" sz="2200" dirty="0"/>
              <a:t>,  México, </a:t>
            </a:r>
            <a:r>
              <a:rPr lang="es-EC" sz="2200" dirty="0" err="1"/>
              <a:t>num</a:t>
            </a:r>
            <a:r>
              <a:rPr lang="es-EC" sz="2200" dirty="0"/>
              <a:t>. 1079, 7 de julio de l997, pp. 6yl5. </a:t>
            </a:r>
          </a:p>
          <a:p>
            <a:endParaRPr lang="es-EC" dirty="0"/>
          </a:p>
        </p:txBody>
      </p:sp>
    </p:spTree>
    <p:extLst>
      <p:ext uri="{BB962C8B-B14F-4D97-AF65-F5344CB8AC3E}">
        <p14:creationId xmlns:p14="http://schemas.microsoft.com/office/powerpoint/2010/main" val="5580339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6BC3DDD-0E10-48BE-83C7-4AC4F687F359}"/>
              </a:ext>
            </a:extLst>
          </p:cNvPr>
          <p:cNvSpPr>
            <a:spLocks noGrp="1"/>
          </p:cNvSpPr>
          <p:nvPr>
            <p:ph idx="1"/>
          </p:nvPr>
        </p:nvSpPr>
        <p:spPr>
          <a:xfrm>
            <a:off x="838200" y="397565"/>
            <a:ext cx="10515600" cy="5779398"/>
          </a:xfrm>
        </p:spPr>
        <p:txBody>
          <a:bodyPr/>
          <a:lstStyle/>
          <a:p>
            <a:r>
              <a:rPr lang="es-EC" dirty="0"/>
              <a:t>c) Periódicos: Son las mismas recomendaciones que el caso anterior.</a:t>
            </a:r>
          </a:p>
          <a:p>
            <a:pPr marL="0" indent="0">
              <a:buNone/>
            </a:pPr>
            <a:endParaRPr lang="es-EC" dirty="0"/>
          </a:p>
          <a:p>
            <a:pPr marL="0" indent="0">
              <a:buNone/>
            </a:pPr>
            <a:r>
              <a:rPr lang="es-EC" dirty="0"/>
              <a:t>HERNANDEZ  NAVARRO,  Luís,  "Nueva  geografía  política",  La  Jornada, México, Demos, </a:t>
            </a:r>
            <a:r>
              <a:rPr lang="es-EC" dirty="0" err="1"/>
              <a:t>num</a:t>
            </a:r>
            <a:r>
              <a:rPr lang="es-EC" dirty="0"/>
              <a:t>. 4612, 8 de julio del997, p.9.</a:t>
            </a:r>
          </a:p>
        </p:txBody>
      </p:sp>
    </p:spTree>
    <p:extLst>
      <p:ext uri="{BB962C8B-B14F-4D97-AF65-F5344CB8AC3E}">
        <p14:creationId xmlns:p14="http://schemas.microsoft.com/office/powerpoint/2010/main" val="122892221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48FF5E-E6FA-4FAC-A4F3-C78DD78F46D9}"/>
              </a:ext>
            </a:extLst>
          </p:cNvPr>
          <p:cNvSpPr>
            <a:spLocks noGrp="1"/>
          </p:cNvSpPr>
          <p:nvPr>
            <p:ph type="title"/>
          </p:nvPr>
        </p:nvSpPr>
        <p:spPr>
          <a:xfrm>
            <a:off x="1676400" y="2103437"/>
            <a:ext cx="10515600" cy="4158215"/>
          </a:xfrm>
        </p:spPr>
        <p:txBody>
          <a:bodyPr>
            <a:normAutofit/>
          </a:bodyPr>
          <a:lstStyle/>
          <a:p>
            <a:r>
              <a:rPr lang="es-EC" sz="8000" dirty="0">
                <a:latin typeface="Algerian" panose="04020705040A02060702" pitchFamily="82" charset="0"/>
              </a:rPr>
              <a:t>GLOSARIO TÉCNICO</a:t>
            </a:r>
            <a:br>
              <a:rPr lang="es-EC" sz="8000" dirty="0">
                <a:latin typeface="Algerian" panose="04020705040A02060702" pitchFamily="82" charset="0"/>
              </a:rPr>
            </a:br>
            <a:r>
              <a:rPr lang="es-EC" sz="8000" dirty="0">
                <a:latin typeface="Colonna MT" panose="04020805060202030203" pitchFamily="82" charset="0"/>
              </a:rPr>
              <a:t>Capítulo VII</a:t>
            </a:r>
            <a:endParaRPr lang="es-EC" sz="8000" dirty="0">
              <a:latin typeface="Algerian" panose="04020705040A02060702" pitchFamily="82" charset="0"/>
            </a:endParaRPr>
          </a:p>
        </p:txBody>
      </p:sp>
    </p:spTree>
    <p:extLst>
      <p:ext uri="{BB962C8B-B14F-4D97-AF65-F5344CB8AC3E}">
        <p14:creationId xmlns:p14="http://schemas.microsoft.com/office/powerpoint/2010/main" val="136938206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A6250D7-B917-4368-ADFF-0D99151A8C44}"/>
              </a:ext>
            </a:extLst>
          </p:cNvPr>
          <p:cNvSpPr>
            <a:spLocks noGrp="1"/>
          </p:cNvSpPr>
          <p:nvPr>
            <p:ph idx="1"/>
          </p:nvPr>
        </p:nvSpPr>
        <p:spPr>
          <a:xfrm>
            <a:off x="838200" y="735496"/>
            <a:ext cx="10515600" cy="5441467"/>
          </a:xfrm>
        </p:spPr>
        <p:txBody>
          <a:bodyPr/>
          <a:lstStyle/>
          <a:p>
            <a:r>
              <a:rPr lang="es-EC" dirty="0"/>
              <a:t>AL  AZAR  O  ALEATORIO: Son  todos  aquellos  eventos  fortuitos  o  productos  de  la suerte. ALEATORIAMENTE: Actividades o métodos producidos o llevados a cabo simulando un comportamiento al azar. </a:t>
            </a:r>
          </a:p>
          <a:p>
            <a:pPr marL="0" indent="0">
              <a:buNone/>
            </a:pPr>
            <a:endParaRPr lang="es-EC" dirty="0"/>
          </a:p>
          <a:p>
            <a:pPr marL="0" indent="0">
              <a:buNone/>
            </a:pPr>
            <a:endParaRPr lang="es-EC" dirty="0"/>
          </a:p>
          <a:p>
            <a:r>
              <a:rPr lang="es-EC" dirty="0"/>
              <a:t>CARACTERÍSTICAS: Propiedades  de  las  unidades  o  elementos  que  componen  las muestras.  Se  miden  mediante  variables.  Se  asume  que  los  individuos  presentan diferentes características.</a:t>
            </a:r>
          </a:p>
          <a:p>
            <a:r>
              <a:rPr lang="es-EC" dirty="0"/>
              <a:t>CANAL DE DISTRIBUCIÓN: Esta formado por personas y compañías que intervienen en la transferencia de la propiedad de un producto a medida que este pasa del fabricante al usuario final en su forma actual.</a:t>
            </a:r>
          </a:p>
          <a:p>
            <a:pPr marL="0" indent="0">
              <a:buNone/>
            </a:pPr>
            <a:endParaRPr lang="es-EC" dirty="0"/>
          </a:p>
        </p:txBody>
      </p:sp>
      <p:sp>
        <p:nvSpPr>
          <p:cNvPr id="4" name="Rectángulo 3">
            <a:extLst>
              <a:ext uri="{FF2B5EF4-FFF2-40B4-BE49-F238E27FC236}">
                <a16:creationId xmlns:a16="http://schemas.microsoft.com/office/drawing/2014/main" id="{370932BA-9794-47CA-B33D-A2A774F38E95}"/>
              </a:ext>
            </a:extLst>
          </p:cNvPr>
          <p:cNvSpPr/>
          <p:nvPr/>
        </p:nvSpPr>
        <p:spPr>
          <a:xfrm>
            <a:off x="351183" y="119270"/>
            <a:ext cx="974034" cy="61622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sz="5400" dirty="0"/>
              <a:t>A</a:t>
            </a:r>
          </a:p>
        </p:txBody>
      </p:sp>
      <p:sp>
        <p:nvSpPr>
          <p:cNvPr id="5" name="Rectángulo 4">
            <a:extLst>
              <a:ext uri="{FF2B5EF4-FFF2-40B4-BE49-F238E27FC236}">
                <a16:creationId xmlns:a16="http://schemas.microsoft.com/office/drawing/2014/main" id="{C265BED0-EA04-4C72-BBD0-F77D743D93E5}"/>
              </a:ext>
            </a:extLst>
          </p:cNvPr>
          <p:cNvSpPr/>
          <p:nvPr/>
        </p:nvSpPr>
        <p:spPr>
          <a:xfrm>
            <a:off x="351183" y="2259496"/>
            <a:ext cx="974034" cy="61622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sz="5400" dirty="0"/>
              <a:t>C</a:t>
            </a:r>
          </a:p>
        </p:txBody>
      </p:sp>
    </p:spTree>
    <p:extLst>
      <p:ext uri="{BB962C8B-B14F-4D97-AF65-F5344CB8AC3E}">
        <p14:creationId xmlns:p14="http://schemas.microsoft.com/office/powerpoint/2010/main" val="427202659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40BC0EF-ABDC-4782-84BD-9DEFC102B73C}"/>
              </a:ext>
            </a:extLst>
          </p:cNvPr>
          <p:cNvSpPr>
            <a:spLocks noGrp="1"/>
          </p:cNvSpPr>
          <p:nvPr>
            <p:ph idx="1"/>
          </p:nvPr>
        </p:nvSpPr>
        <p:spPr>
          <a:xfrm>
            <a:off x="609600" y="1133060"/>
            <a:ext cx="10744200" cy="5406887"/>
          </a:xfrm>
        </p:spPr>
        <p:txBody>
          <a:bodyPr>
            <a:normAutofit/>
          </a:bodyPr>
          <a:lstStyle/>
          <a:p>
            <a:r>
              <a:rPr lang="es-EC" dirty="0"/>
              <a:t>DATOS: Son  los  valores  cualitativos  o  cuantitativos  mediante  los  cuales  se  miden  las características de los objetos, sucesos o fenómenos a estudiar. </a:t>
            </a:r>
          </a:p>
          <a:p>
            <a:r>
              <a:rPr lang="es-EC" dirty="0"/>
              <a:t>DATOS CENSURADOS: En  análisis  de  supervivencia  son  datos  donde  no  se  conoce  el tiempo  total  hasta  la  aparición  del  fracaso  /  éxito  bien  porque  el  individuo  se  retiró  del estudio,  bien  porque  se  acabó  el  estudio  (datos  con  censura  administrativa).  Existen datos censurados por la izquierda y por la derecha</a:t>
            </a:r>
          </a:p>
          <a:p>
            <a:r>
              <a:rPr lang="es-EC" dirty="0"/>
              <a:t>DEMANDA: Es la voluntad y capacidad de pagar una suma de dinero por alguna cantidad de un artículo o servicios determinados.</a:t>
            </a:r>
          </a:p>
          <a:p>
            <a:r>
              <a:rPr lang="es-EC" dirty="0"/>
              <a:t>DESCRIPTIVA: Parte  de  la  estadística  que  resume  la  información  de  la  muestra.  La información  recogida  y  resumida  en  los  estadísticos  se  usa  para  la  estimación  de parámetros poblacionales. </a:t>
            </a:r>
          </a:p>
        </p:txBody>
      </p:sp>
      <p:sp>
        <p:nvSpPr>
          <p:cNvPr id="5" name="Rectángulo 4">
            <a:extLst>
              <a:ext uri="{FF2B5EF4-FFF2-40B4-BE49-F238E27FC236}">
                <a16:creationId xmlns:a16="http://schemas.microsoft.com/office/drawing/2014/main" id="{353531B6-A6AC-4DC3-9540-A83C0295854E}"/>
              </a:ext>
            </a:extLst>
          </p:cNvPr>
          <p:cNvSpPr/>
          <p:nvPr/>
        </p:nvSpPr>
        <p:spPr>
          <a:xfrm>
            <a:off x="609600" y="318052"/>
            <a:ext cx="974034" cy="61622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sz="5400" dirty="0"/>
              <a:t>D</a:t>
            </a:r>
          </a:p>
        </p:txBody>
      </p:sp>
    </p:spTree>
    <p:extLst>
      <p:ext uri="{BB962C8B-B14F-4D97-AF65-F5344CB8AC3E}">
        <p14:creationId xmlns:p14="http://schemas.microsoft.com/office/powerpoint/2010/main" val="69138202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D97FBA9-B4D6-4E9B-AADF-96E8FAC183E6}"/>
              </a:ext>
            </a:extLst>
          </p:cNvPr>
          <p:cNvSpPr>
            <a:spLocks noGrp="1"/>
          </p:cNvSpPr>
          <p:nvPr>
            <p:ph idx="1"/>
          </p:nvPr>
        </p:nvSpPr>
        <p:spPr>
          <a:xfrm>
            <a:off x="357809" y="357809"/>
            <a:ext cx="10995991" cy="5819154"/>
          </a:xfrm>
        </p:spPr>
        <p:txBody>
          <a:bodyPr/>
          <a:lstStyle/>
          <a:p>
            <a:r>
              <a:rPr lang="es-EC" dirty="0"/>
              <a:t>DESVIACIÓN: Diferencia entre un valor y otro valor medio o típico.  (Desviación Media) DISTRIBUCIÓN: Es  la gestión  necesaria  para  transferir  la propiedad  de  un  producto  y transportarlo de donde se elabora, hasta donde finalmente se consume.</a:t>
            </a:r>
          </a:p>
          <a:p>
            <a:endParaRPr lang="es-EC" dirty="0"/>
          </a:p>
          <a:p>
            <a:endParaRPr lang="es-EC" dirty="0"/>
          </a:p>
          <a:p>
            <a:r>
              <a:rPr lang="es-EC" dirty="0"/>
              <a:t>ENCUESTA POR CORREO:   selecciona  una  muestra  de  personas  y  se  les  envía  un cuestionario por vía postal, para que lo regresen una vez contestado.</a:t>
            </a:r>
          </a:p>
          <a:p>
            <a:r>
              <a:rPr lang="es-EC" dirty="0"/>
              <a:t>ENCUESTA POR FAX: Método  de  recolección  de  datos  que  utiliza  el  fax  como  medio para enviar y/o recibir el cuestionario. </a:t>
            </a:r>
          </a:p>
          <a:p>
            <a:r>
              <a:rPr lang="es-EC" dirty="0"/>
              <a:t>ENCUESTA  TELEFÓNICA: Método   de   recolección   de   información   que   utiliza   el teléfono.</a:t>
            </a:r>
          </a:p>
        </p:txBody>
      </p:sp>
      <p:sp>
        <p:nvSpPr>
          <p:cNvPr id="4" name="Rectángulo 3">
            <a:extLst>
              <a:ext uri="{FF2B5EF4-FFF2-40B4-BE49-F238E27FC236}">
                <a16:creationId xmlns:a16="http://schemas.microsoft.com/office/drawing/2014/main" id="{D484F1D0-8565-47AE-A5CB-983CD4DE9220}"/>
              </a:ext>
            </a:extLst>
          </p:cNvPr>
          <p:cNvSpPr/>
          <p:nvPr/>
        </p:nvSpPr>
        <p:spPr>
          <a:xfrm>
            <a:off x="351183" y="2107095"/>
            <a:ext cx="974034" cy="61622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sz="5400" dirty="0"/>
              <a:t>E</a:t>
            </a:r>
          </a:p>
        </p:txBody>
      </p:sp>
    </p:spTree>
    <p:extLst>
      <p:ext uri="{BB962C8B-B14F-4D97-AF65-F5344CB8AC3E}">
        <p14:creationId xmlns:p14="http://schemas.microsoft.com/office/powerpoint/2010/main" val="56459660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1189998-663D-4381-B22F-FE1EB5492DA1}"/>
              </a:ext>
            </a:extLst>
          </p:cNvPr>
          <p:cNvSpPr>
            <a:spLocks noGrp="1"/>
          </p:cNvSpPr>
          <p:nvPr>
            <p:ph idx="1"/>
          </p:nvPr>
        </p:nvSpPr>
        <p:spPr>
          <a:xfrm>
            <a:off x="318052" y="1391479"/>
            <a:ext cx="10956235" cy="5819154"/>
          </a:xfrm>
        </p:spPr>
        <p:txBody>
          <a:bodyPr/>
          <a:lstStyle/>
          <a:p>
            <a:r>
              <a:rPr lang="es-EC" dirty="0"/>
              <a:t>ENTREVISTA PERSONAL: Método  de  recolección  de  la  información  que  consiste  en que el entrevistado realiza la entrevista cara a cara con el entrevistado.</a:t>
            </a:r>
          </a:p>
          <a:p>
            <a:r>
              <a:rPr lang="es-EC" dirty="0"/>
              <a:t>ENTREVISTA Y ENCUESTA: Son  métodos  de  recolección  de  datos,  la  entrevista  es una  serie de  preguntas  realizadas  personalmente  y  la  encuesta  es  llevada  a  cabo generalmente a través de algún formulario que la persona debe llenar. </a:t>
            </a:r>
          </a:p>
          <a:p>
            <a:r>
              <a:rPr lang="es-EC" dirty="0"/>
              <a:t>ERROR  ALEATORIO: Error  introducido  por  las  diferencias  debidas  al  azar  entre  la estimación muestral y el verdadero parámetro poblacional.</a:t>
            </a:r>
          </a:p>
        </p:txBody>
      </p:sp>
    </p:spTree>
    <p:extLst>
      <p:ext uri="{BB962C8B-B14F-4D97-AF65-F5344CB8AC3E}">
        <p14:creationId xmlns:p14="http://schemas.microsoft.com/office/powerpoint/2010/main" val="2720034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8843A3-B82D-412D-9FD1-30749A1F7A7E}"/>
              </a:ext>
            </a:extLst>
          </p:cNvPr>
          <p:cNvSpPr>
            <a:spLocks noGrp="1"/>
          </p:cNvSpPr>
          <p:nvPr>
            <p:ph type="title"/>
          </p:nvPr>
        </p:nvSpPr>
        <p:spPr>
          <a:xfrm>
            <a:off x="659130" y="0"/>
            <a:ext cx="10873740" cy="1325563"/>
          </a:xfrm>
        </p:spPr>
        <p:txBody>
          <a:bodyPr>
            <a:normAutofit/>
          </a:bodyPr>
          <a:lstStyle/>
          <a:p>
            <a:r>
              <a:rPr lang="es-EC" b="1" dirty="0"/>
              <a:t>MODALIDADES DE LA OBSERVACION CIENTIFICA</a:t>
            </a:r>
          </a:p>
        </p:txBody>
      </p:sp>
      <p:graphicFrame>
        <p:nvGraphicFramePr>
          <p:cNvPr id="3" name="Diagrama 2">
            <a:extLst>
              <a:ext uri="{FF2B5EF4-FFF2-40B4-BE49-F238E27FC236}">
                <a16:creationId xmlns:a16="http://schemas.microsoft.com/office/drawing/2014/main" id="{538A4DE2-33DB-4D7F-90F3-1F08865AD129}"/>
              </a:ext>
            </a:extLst>
          </p:cNvPr>
          <p:cNvGraphicFramePr/>
          <p:nvPr/>
        </p:nvGraphicFramePr>
        <p:xfrm>
          <a:off x="1257300" y="719666"/>
          <a:ext cx="9441180" cy="61383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ángulo 3">
            <a:extLst>
              <a:ext uri="{FF2B5EF4-FFF2-40B4-BE49-F238E27FC236}">
                <a16:creationId xmlns:a16="http://schemas.microsoft.com/office/drawing/2014/main" id="{BE0C3D92-681E-46A3-9697-B8CE8807039E}"/>
              </a:ext>
            </a:extLst>
          </p:cNvPr>
          <p:cNvSpPr/>
          <p:nvPr/>
        </p:nvSpPr>
        <p:spPr>
          <a:xfrm>
            <a:off x="2792730" y="1222269"/>
            <a:ext cx="6606540" cy="82296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3200" dirty="0"/>
              <a:t>ESTRUCTURADA – NO ESTRUCTURADA</a:t>
            </a:r>
          </a:p>
        </p:txBody>
      </p:sp>
    </p:spTree>
    <p:extLst>
      <p:ext uri="{BB962C8B-B14F-4D97-AF65-F5344CB8AC3E}">
        <p14:creationId xmlns:p14="http://schemas.microsoft.com/office/powerpoint/2010/main" val="52194373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794F2F4-00D3-4B14-AD28-1936E5B60505}"/>
              </a:ext>
            </a:extLst>
          </p:cNvPr>
          <p:cNvSpPr>
            <a:spLocks noGrp="1"/>
          </p:cNvSpPr>
          <p:nvPr>
            <p:ph idx="1"/>
          </p:nvPr>
        </p:nvSpPr>
        <p:spPr>
          <a:xfrm>
            <a:off x="278296" y="397565"/>
            <a:ext cx="11075504" cy="5779398"/>
          </a:xfrm>
        </p:spPr>
        <p:txBody>
          <a:bodyPr>
            <a:normAutofit/>
          </a:bodyPr>
          <a:lstStyle/>
          <a:p>
            <a:r>
              <a:rPr lang="es-EC" dirty="0"/>
              <a:t>ESTADÍSTICO: Unidad  de  medida  referente  a  la  muestra.  Se  le  llama  estadístico también a la persona que trabaja con la estadística. </a:t>
            </a:r>
          </a:p>
          <a:p>
            <a:r>
              <a:rPr lang="es-EC" dirty="0"/>
              <a:t>ESTADÍSTICOS: Son funciones de la muestra. Su valor variará según la muestra, pero nos  permite  hacer  estimaciones  de  parámetro  poblacionales  o  construir  estadísticos experimentales para tomar decisiones.</a:t>
            </a:r>
          </a:p>
          <a:p>
            <a:r>
              <a:rPr lang="es-EC" dirty="0"/>
              <a:t>ESTADÍSTICOS  DE  CENTRALIZACIÓN: Son  estadísticos  que  nos  resumen  la información acerca del valor donde parece </a:t>
            </a:r>
            <a:r>
              <a:rPr lang="es-EC" dirty="0" err="1"/>
              <a:t>concentrarsela</a:t>
            </a:r>
            <a:r>
              <a:rPr lang="es-EC" dirty="0"/>
              <a:t> distribución de datos. </a:t>
            </a:r>
          </a:p>
          <a:p>
            <a:r>
              <a:rPr lang="es-EC" dirty="0"/>
              <a:t>ESTADÍSTICOS DE DISPERSIÓN: Son estadísticos que nos resumen la información de  la  muestra  dándonos  información  acerca  de  la  magnitud  del  alejamiento  de  la distribución de datos en relación a un valor central o de concentración de los datos. </a:t>
            </a:r>
          </a:p>
          <a:p>
            <a:r>
              <a:rPr lang="es-EC" dirty="0" err="1"/>
              <a:t>ESTIMACIÓN:Técnicas</a:t>
            </a:r>
            <a:r>
              <a:rPr lang="es-EC" dirty="0"/>
              <a:t>  estadísticas  que  a  partir  de  la  información  de  la  estadística descriptiva  pretenden  conocer  cómo  es  la  población  en  global.  Existen  técnicas  de estimación puntuales y por intervalos de confianza. </a:t>
            </a:r>
          </a:p>
        </p:txBody>
      </p:sp>
    </p:spTree>
    <p:extLst>
      <p:ext uri="{BB962C8B-B14F-4D97-AF65-F5344CB8AC3E}">
        <p14:creationId xmlns:p14="http://schemas.microsoft.com/office/powerpoint/2010/main" val="35763558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2244D47-4555-4406-9476-AB5D61A9BE5F}"/>
              </a:ext>
            </a:extLst>
          </p:cNvPr>
          <p:cNvSpPr>
            <a:spLocks noGrp="1"/>
          </p:cNvSpPr>
          <p:nvPr>
            <p:ph idx="1"/>
          </p:nvPr>
        </p:nvSpPr>
        <p:spPr>
          <a:xfrm>
            <a:off x="437322" y="1317141"/>
            <a:ext cx="10916478" cy="5540859"/>
          </a:xfrm>
        </p:spPr>
        <p:txBody>
          <a:bodyPr>
            <a:normAutofit/>
          </a:bodyPr>
          <a:lstStyle/>
          <a:p>
            <a:r>
              <a:rPr lang="es-EC" dirty="0"/>
              <a:t>FACTOR: Variable que se incluye en un modelo con el propósito de explicar la variación en la variable respuesta. Ver variable independiente o explicativa. </a:t>
            </a:r>
          </a:p>
          <a:p>
            <a:r>
              <a:rPr lang="es-EC" dirty="0"/>
              <a:t>FACTOR DE </a:t>
            </a:r>
            <a:r>
              <a:rPr lang="es-EC" dirty="0" err="1"/>
              <a:t>CLASIFICACIÓN:Es</a:t>
            </a:r>
            <a:r>
              <a:rPr lang="es-EC" dirty="0"/>
              <a:t>  una  variable que  se  usa  para  clasificar  los  datos experimentales  en  grupos.  Los  factores  de  clasificación  son  variables  nominales.  Cada factor de clasificación se compone de niveles. Así la variable “fumador” codificada como “nunca”, “ex fumador”, “fumador actual” es un factor de clasificación con tres niveles.</a:t>
            </a:r>
          </a:p>
          <a:p>
            <a:r>
              <a:rPr lang="es-EC" dirty="0"/>
              <a:t>FRECUENCIA: Número de veces en que se repite un dato.</a:t>
            </a:r>
          </a:p>
          <a:p>
            <a:r>
              <a:rPr lang="es-EC" dirty="0"/>
              <a:t> FUNCIÓN: Función  matemática.  Expresión  que  liga  dos  o  más  variables  de  forma determinística.</a:t>
            </a:r>
          </a:p>
          <a:p>
            <a:endParaRPr lang="es-EC" dirty="0"/>
          </a:p>
        </p:txBody>
      </p:sp>
      <p:sp>
        <p:nvSpPr>
          <p:cNvPr id="4" name="Rectángulo 3">
            <a:extLst>
              <a:ext uri="{FF2B5EF4-FFF2-40B4-BE49-F238E27FC236}">
                <a16:creationId xmlns:a16="http://schemas.microsoft.com/office/drawing/2014/main" id="{FC7CE7C6-6391-413D-A582-A7CCD8EE8CF7}"/>
              </a:ext>
            </a:extLst>
          </p:cNvPr>
          <p:cNvSpPr/>
          <p:nvPr/>
        </p:nvSpPr>
        <p:spPr>
          <a:xfrm>
            <a:off x="437322" y="417443"/>
            <a:ext cx="974034" cy="61622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sz="5400" dirty="0"/>
              <a:t>F</a:t>
            </a:r>
          </a:p>
        </p:txBody>
      </p:sp>
    </p:spTree>
    <p:extLst>
      <p:ext uri="{BB962C8B-B14F-4D97-AF65-F5344CB8AC3E}">
        <p14:creationId xmlns:p14="http://schemas.microsoft.com/office/powerpoint/2010/main" val="264207017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404B57B-8EAA-4470-A8E7-D5F3BC1C3FDE}"/>
              </a:ext>
            </a:extLst>
          </p:cNvPr>
          <p:cNvSpPr>
            <a:spLocks noGrp="1"/>
          </p:cNvSpPr>
          <p:nvPr>
            <p:ph idx="1"/>
          </p:nvPr>
        </p:nvSpPr>
        <p:spPr>
          <a:xfrm>
            <a:off x="351183" y="1192696"/>
            <a:ext cx="11002617" cy="4984267"/>
          </a:xfrm>
        </p:spPr>
        <p:txBody>
          <a:bodyPr>
            <a:normAutofit/>
          </a:bodyPr>
          <a:lstStyle/>
          <a:p>
            <a:r>
              <a:rPr lang="es-EC" dirty="0" err="1"/>
              <a:t>INDEPENDENCIA:Son</a:t>
            </a:r>
            <a:r>
              <a:rPr lang="es-EC" dirty="0"/>
              <a:t> datos que no están ligados entre sí.</a:t>
            </a:r>
          </a:p>
          <a:p>
            <a:r>
              <a:rPr lang="es-EC" dirty="0" err="1"/>
              <a:t>INFERIR:Es</a:t>
            </a:r>
            <a:r>
              <a:rPr lang="es-EC" dirty="0"/>
              <a:t>   emitir   juicios   o   conclusiones   basados   en   algún   conocimiento   o experiencia sobre un evento o suceso. </a:t>
            </a:r>
          </a:p>
          <a:p>
            <a:r>
              <a:rPr lang="es-EC" dirty="0"/>
              <a:t>INFERENCIA </a:t>
            </a:r>
            <a:r>
              <a:rPr lang="es-EC" dirty="0" err="1"/>
              <a:t>ESTADÍSTICA:Es</a:t>
            </a:r>
            <a:r>
              <a:rPr lang="es-EC" dirty="0"/>
              <a:t>  aplicar  resultados  de  estudios  de  una  muestra  a  la poblaciones y emitir juicios o conclusiones sobre esa </a:t>
            </a:r>
            <a:r>
              <a:rPr lang="es-EC" dirty="0" err="1"/>
              <a:t>poblaciónen</a:t>
            </a:r>
            <a:r>
              <a:rPr lang="es-EC" dirty="0"/>
              <a:t> general.  (Estadística) Ejemplo: Estudio: Causas de la deserción estudiantil en la Universidad Rómulo Gallegos. Población: 4000 alumnos. Muestra: 10% de la población. Resultados   del   Estudio   de   la   Muestra:   La   situación   económica,   dificultad   en   el aprendizaje. Conclusiones:  Se  puede  inferir  que  las  causas  de  deserción  de  los  alumnos  de  la Universidad Rómulo Gallegos son la situación económica y la dificultad en el aprendizaje </a:t>
            </a:r>
          </a:p>
          <a:p>
            <a:endParaRPr lang="es-EC" dirty="0"/>
          </a:p>
        </p:txBody>
      </p:sp>
      <p:sp>
        <p:nvSpPr>
          <p:cNvPr id="4" name="Rectángulo 3">
            <a:extLst>
              <a:ext uri="{FF2B5EF4-FFF2-40B4-BE49-F238E27FC236}">
                <a16:creationId xmlns:a16="http://schemas.microsoft.com/office/drawing/2014/main" id="{52F3DFD7-42B2-48B8-9A1C-DCD3F62ACBCC}"/>
              </a:ext>
            </a:extLst>
          </p:cNvPr>
          <p:cNvSpPr/>
          <p:nvPr/>
        </p:nvSpPr>
        <p:spPr>
          <a:xfrm>
            <a:off x="351183" y="372924"/>
            <a:ext cx="974034" cy="61622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sz="5400" dirty="0"/>
              <a:t>I</a:t>
            </a:r>
          </a:p>
        </p:txBody>
      </p:sp>
    </p:spTree>
    <p:extLst>
      <p:ext uri="{BB962C8B-B14F-4D97-AF65-F5344CB8AC3E}">
        <p14:creationId xmlns:p14="http://schemas.microsoft.com/office/powerpoint/2010/main" val="194999057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11D70D7-BEC7-46C8-8224-FE2A9F6C9631}"/>
              </a:ext>
            </a:extLst>
          </p:cNvPr>
          <p:cNvSpPr>
            <a:spLocks noGrp="1"/>
          </p:cNvSpPr>
          <p:nvPr>
            <p:ph idx="1"/>
          </p:nvPr>
        </p:nvSpPr>
        <p:spPr/>
        <p:txBody>
          <a:bodyPr>
            <a:normAutofit/>
          </a:bodyPr>
          <a:lstStyle/>
          <a:p>
            <a:r>
              <a:rPr lang="es-EC" dirty="0" err="1"/>
              <a:t>MÁXIMO:Es</a:t>
            </a:r>
            <a:r>
              <a:rPr lang="es-EC" dirty="0"/>
              <a:t>  un  valor  muestral  de  forma  que  por  encima  de  éste  no  hay  valores muéstrales.</a:t>
            </a:r>
          </a:p>
          <a:p>
            <a:r>
              <a:rPr lang="es-EC" dirty="0"/>
              <a:t>MEDIANA:  Corresponde  al  percentil  50%.  Es  decir,  la mediana  hace  que  haya  un  50% de valores </a:t>
            </a:r>
            <a:r>
              <a:rPr lang="es-EC" dirty="0" err="1"/>
              <a:t>muéstralesinferiores</a:t>
            </a:r>
            <a:r>
              <a:rPr lang="es-EC" dirty="0"/>
              <a:t> a ella y un 50% de valores </a:t>
            </a:r>
            <a:r>
              <a:rPr lang="es-EC" dirty="0" err="1"/>
              <a:t>muéstralessuperiores</a:t>
            </a:r>
            <a:r>
              <a:rPr lang="es-EC" dirty="0"/>
              <a:t> a ella. </a:t>
            </a:r>
          </a:p>
          <a:p>
            <a:r>
              <a:rPr lang="es-EC" dirty="0"/>
              <a:t>MEDIA:  Es  una  medida  de  centralización  para  una  variable  continua.  Se  obtiene sumando todos los valores muéstrales  y dividendos por el tamaño muestral. </a:t>
            </a:r>
          </a:p>
          <a:p>
            <a:r>
              <a:rPr lang="es-EC" dirty="0"/>
              <a:t>MERCADO: Existe  un  mercado  cuando  compradores  que  deseen  cambiar  dinero  por productos  o  servicios  y  entran  en  contacto  con  vendedores que  deseen  cambiar productos o </a:t>
            </a:r>
          </a:p>
        </p:txBody>
      </p:sp>
      <p:sp>
        <p:nvSpPr>
          <p:cNvPr id="4" name="Rectángulo 3">
            <a:extLst>
              <a:ext uri="{FF2B5EF4-FFF2-40B4-BE49-F238E27FC236}">
                <a16:creationId xmlns:a16="http://schemas.microsoft.com/office/drawing/2014/main" id="{33E67BA8-06A4-44A6-B01A-97340ECD53A8}"/>
              </a:ext>
            </a:extLst>
          </p:cNvPr>
          <p:cNvSpPr/>
          <p:nvPr/>
        </p:nvSpPr>
        <p:spPr>
          <a:xfrm>
            <a:off x="351183" y="372924"/>
            <a:ext cx="974034" cy="61622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sz="5400" dirty="0"/>
              <a:t>M</a:t>
            </a:r>
          </a:p>
        </p:txBody>
      </p:sp>
    </p:spTree>
    <p:extLst>
      <p:ext uri="{BB962C8B-B14F-4D97-AF65-F5344CB8AC3E}">
        <p14:creationId xmlns:p14="http://schemas.microsoft.com/office/powerpoint/2010/main" val="128720475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07D25F3-4E81-4BCD-A88F-87E98B4090C7}"/>
              </a:ext>
            </a:extLst>
          </p:cNvPr>
          <p:cNvSpPr>
            <a:spLocks noGrp="1"/>
          </p:cNvSpPr>
          <p:nvPr>
            <p:ph idx="1"/>
          </p:nvPr>
        </p:nvSpPr>
        <p:spPr>
          <a:xfrm>
            <a:off x="496957" y="934278"/>
            <a:ext cx="10856843" cy="5242685"/>
          </a:xfrm>
        </p:spPr>
        <p:txBody>
          <a:bodyPr>
            <a:normAutofit/>
          </a:bodyPr>
          <a:lstStyle/>
          <a:p>
            <a:r>
              <a:rPr lang="es-EC" dirty="0"/>
              <a:t>MODA: Es el valor que más se repite en una variable nominal. </a:t>
            </a:r>
          </a:p>
          <a:p>
            <a:r>
              <a:rPr lang="es-EC" dirty="0"/>
              <a:t>MODELO: Intento  matemático  /  estadístico  para  explicar  una  variable  respuesta  por medio de una o más variables explicativas o factores. </a:t>
            </a:r>
          </a:p>
          <a:p>
            <a:r>
              <a:rPr lang="es-EC" dirty="0"/>
              <a:t>MUESTRA:  Subconjunto de la población seleccionado de forma más o menos explícita, y sobre el cual se recoge la información de interés. Una muestra es probabilística cuando el  procedimiento  de  selección  permite  conocer  la  probabilidad  de  seleccionar  cada unidad de la población.</a:t>
            </a:r>
          </a:p>
          <a:p>
            <a:r>
              <a:rPr lang="es-EC" dirty="0"/>
              <a:t>MUESTRA  REPRESENTATIVA: Muestra   similar   a   la   población   en   determinadas características.  Las  técnicas  de  muestreo  aleatorio  favorecen  la  obtención  de  muestras representativas si el tamaño muestral es suficientemente grande.</a:t>
            </a:r>
          </a:p>
        </p:txBody>
      </p:sp>
    </p:spTree>
    <p:extLst>
      <p:ext uri="{BB962C8B-B14F-4D97-AF65-F5344CB8AC3E}">
        <p14:creationId xmlns:p14="http://schemas.microsoft.com/office/powerpoint/2010/main" val="329742717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298935E-7D1D-4C9B-96DF-FDBFCD27EB69}"/>
              </a:ext>
            </a:extLst>
          </p:cNvPr>
          <p:cNvSpPr>
            <a:spLocks noGrp="1"/>
          </p:cNvSpPr>
          <p:nvPr>
            <p:ph idx="1"/>
          </p:nvPr>
        </p:nvSpPr>
        <p:spPr>
          <a:xfrm>
            <a:off x="377687" y="1133061"/>
            <a:ext cx="10976113" cy="5043902"/>
          </a:xfrm>
        </p:spPr>
        <p:txBody>
          <a:bodyPr/>
          <a:lstStyle/>
          <a:p>
            <a:r>
              <a:rPr lang="es-EC" dirty="0"/>
              <a:t>OBSERVACIÓN  TÉCNICA: que  consiste  en  obtener  datos  sobre  la  conducta  de compra  de  las  personas  a  partir  de  ver  lo  que  hacen,  en  lugar  de  basarse  en  sus respuestas.</a:t>
            </a:r>
          </a:p>
          <a:p>
            <a:r>
              <a:rPr lang="es-EC" dirty="0"/>
              <a:t>OBSERVACIÓN DE CAMPO: Es  la  observación  que  realiza  el  investigador  en  el  lugar donde ocurren los sucesos o eventos, para extraer los datos. </a:t>
            </a:r>
          </a:p>
          <a:p>
            <a:r>
              <a:rPr lang="es-EC" dirty="0"/>
              <a:t>OFERTA: Cantidad  de  mercancía  que  pueden  ser  vendidas  a  diferentes  precios  del mercado por un individuo o por el conjunto de individuos de la sociedad.</a:t>
            </a:r>
          </a:p>
        </p:txBody>
      </p:sp>
      <p:sp>
        <p:nvSpPr>
          <p:cNvPr id="4" name="Rectángulo 3">
            <a:extLst>
              <a:ext uri="{FF2B5EF4-FFF2-40B4-BE49-F238E27FC236}">
                <a16:creationId xmlns:a16="http://schemas.microsoft.com/office/drawing/2014/main" id="{FEC05A81-F19D-4BCA-8CD3-014F78AD3167}"/>
              </a:ext>
            </a:extLst>
          </p:cNvPr>
          <p:cNvSpPr/>
          <p:nvPr/>
        </p:nvSpPr>
        <p:spPr>
          <a:xfrm>
            <a:off x="649357" y="372924"/>
            <a:ext cx="974034" cy="61622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sz="5400" dirty="0"/>
              <a:t>O</a:t>
            </a:r>
          </a:p>
        </p:txBody>
      </p:sp>
    </p:spTree>
    <p:extLst>
      <p:ext uri="{BB962C8B-B14F-4D97-AF65-F5344CB8AC3E}">
        <p14:creationId xmlns:p14="http://schemas.microsoft.com/office/powerpoint/2010/main" val="270278632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87CF3A2-645B-453A-94E8-89FE70F07FBD}"/>
              </a:ext>
            </a:extLst>
          </p:cNvPr>
          <p:cNvSpPr>
            <a:spLocks noGrp="1"/>
          </p:cNvSpPr>
          <p:nvPr>
            <p:ph idx="1"/>
          </p:nvPr>
        </p:nvSpPr>
        <p:spPr>
          <a:xfrm>
            <a:off x="298174" y="1172817"/>
            <a:ext cx="11055626" cy="5004146"/>
          </a:xfrm>
        </p:spPr>
        <p:txBody>
          <a:bodyPr>
            <a:normAutofit/>
          </a:bodyPr>
          <a:lstStyle/>
          <a:p>
            <a:r>
              <a:rPr lang="es-EC" dirty="0"/>
              <a:t>PARÁMETRO: Valor  dela  población  (media,  proporción,  riesgo  relativo...)  sobre  el  cual se pretenden realizar </a:t>
            </a:r>
            <a:r>
              <a:rPr lang="es-EC" dirty="0" err="1"/>
              <a:t>inferencias.Son</a:t>
            </a:r>
            <a:r>
              <a:rPr lang="es-EC" dirty="0"/>
              <a:t> valores desconocidos de características de una distribución teórica. El objetivo de la estadística   es   estimarlos   bien   dando   un   valor   concreto,   bien dado   un   intervalo confidencial. PREGUNTAS  ABIERTAS: Preguntas  que  sirven  para  que  el  entrevistado  exprese abiertamente sus opiniones y actitudes.</a:t>
            </a:r>
          </a:p>
          <a:p>
            <a:r>
              <a:rPr lang="es-EC" dirty="0"/>
              <a:t>PREGUNTAS DE OPCIÓN MÚLTIPLE: Preguntas que se elaboran con el fin de facilitar al entrevistado la repuesta, presentándole las diferentes alternativas. </a:t>
            </a:r>
          </a:p>
          <a:p>
            <a:r>
              <a:rPr lang="es-EC" dirty="0"/>
              <a:t>PREGUNTAS AMBIGUAS: Preguntas  que  pueden  contestarse  correctamente  de  varias formas</a:t>
            </a:r>
          </a:p>
        </p:txBody>
      </p:sp>
      <p:sp>
        <p:nvSpPr>
          <p:cNvPr id="4" name="Rectángulo 3">
            <a:extLst>
              <a:ext uri="{FF2B5EF4-FFF2-40B4-BE49-F238E27FC236}">
                <a16:creationId xmlns:a16="http://schemas.microsoft.com/office/drawing/2014/main" id="{1FFB6FAD-5DDF-465C-AE11-C63639A6DDAD}"/>
              </a:ext>
            </a:extLst>
          </p:cNvPr>
          <p:cNvSpPr/>
          <p:nvPr/>
        </p:nvSpPr>
        <p:spPr>
          <a:xfrm>
            <a:off x="649357" y="372924"/>
            <a:ext cx="974034" cy="61622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sz="5400" dirty="0"/>
              <a:t>P</a:t>
            </a:r>
          </a:p>
        </p:txBody>
      </p:sp>
    </p:spTree>
    <p:extLst>
      <p:ext uri="{BB962C8B-B14F-4D97-AF65-F5344CB8AC3E}">
        <p14:creationId xmlns:p14="http://schemas.microsoft.com/office/powerpoint/2010/main" val="309881958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7FA839-6DA4-4FD4-924C-DA7A971E202A}"/>
              </a:ext>
            </a:extLst>
          </p:cNvPr>
          <p:cNvSpPr>
            <a:spLocks noGrp="1"/>
          </p:cNvSpPr>
          <p:nvPr>
            <p:ph type="title"/>
          </p:nvPr>
        </p:nvSpPr>
        <p:spPr/>
        <p:txBody>
          <a:bodyPr/>
          <a:lstStyle/>
          <a:p>
            <a:r>
              <a:rPr lang="es-EC" dirty="0">
                <a:latin typeface="Algerian" panose="04020705040A02060702" pitchFamily="82" charset="0"/>
              </a:rPr>
              <a:t>bibliografía</a:t>
            </a:r>
          </a:p>
        </p:txBody>
      </p:sp>
      <p:sp>
        <p:nvSpPr>
          <p:cNvPr id="3" name="Marcador de contenido 2">
            <a:extLst>
              <a:ext uri="{FF2B5EF4-FFF2-40B4-BE49-F238E27FC236}">
                <a16:creationId xmlns:a16="http://schemas.microsoft.com/office/drawing/2014/main" id="{EBF7CAED-9636-413D-BFB5-7132FA9C752B}"/>
              </a:ext>
            </a:extLst>
          </p:cNvPr>
          <p:cNvSpPr>
            <a:spLocks noGrp="1"/>
          </p:cNvSpPr>
          <p:nvPr>
            <p:ph idx="1"/>
          </p:nvPr>
        </p:nvSpPr>
        <p:spPr>
          <a:xfrm>
            <a:off x="477078" y="1530626"/>
            <a:ext cx="10876722" cy="4646337"/>
          </a:xfrm>
        </p:spPr>
        <p:txBody>
          <a:bodyPr>
            <a:normAutofit/>
          </a:bodyPr>
          <a:lstStyle/>
          <a:p>
            <a:r>
              <a:rPr lang="es-EC" dirty="0"/>
              <a:t>Ricardo Fernández </a:t>
            </a:r>
            <a:r>
              <a:rPr lang="es-EC" dirty="0" err="1"/>
              <a:t>Valiñas</a:t>
            </a:r>
            <a:r>
              <a:rPr lang="es-EC" dirty="0"/>
              <a:t> es jefe de la Unidad de Mercadotecnia de Aseguradora Hidalgo   y   catedrático   en   la   Universidad   Tecnológica   de   México.   Email: fvr2603@ahisa.com.mx </a:t>
            </a:r>
          </a:p>
          <a:p>
            <a:r>
              <a:rPr lang="es-EC" dirty="0" err="1"/>
              <a:t>Diariomedico.comComprensión</a:t>
            </a:r>
            <a:r>
              <a:rPr lang="es-EC" dirty="0"/>
              <a:t>  y  uso  de  la  Estadística,  Fernando  </a:t>
            </a:r>
            <a:r>
              <a:rPr lang="es-EC" dirty="0" err="1"/>
              <a:t>Valdes</a:t>
            </a:r>
            <a:r>
              <a:rPr lang="es-EC" dirty="0"/>
              <a:t> –Universidad </a:t>
            </a:r>
            <a:r>
              <a:rPr lang="es-EC" dirty="0" err="1"/>
              <a:t>RómuloGallegosCastañeda</a:t>
            </a:r>
            <a:r>
              <a:rPr lang="es-EC" dirty="0"/>
              <a:t> Jiménez –La Observación</a:t>
            </a:r>
          </a:p>
          <a:p>
            <a:r>
              <a:rPr lang="es-EC" dirty="0"/>
              <a:t>TÉCNICAS  DE  COMUNICACIÓN  EN  ENFERMERÍA.  Profesor:  Luis  Cibanal   </a:t>
            </a:r>
            <a:r>
              <a:rPr lang="es-EC" u="sng" dirty="0">
                <a:hlinkClick r:id="rId2"/>
              </a:rPr>
              <a:t>aniorte_nic@wanadoo.es</a:t>
            </a:r>
            <a:endParaRPr lang="es-EC" dirty="0"/>
          </a:p>
          <a:p>
            <a:r>
              <a:rPr lang="es-EC" dirty="0"/>
              <a:t>La Construcción del Derecho, Métodos y técnicas de Investigación –Jorge Alberto Gonzáles Galván, Universidad Autónoma de México, 1998.</a:t>
            </a:r>
          </a:p>
          <a:p>
            <a:r>
              <a:rPr lang="es-EC" dirty="0"/>
              <a:t>La encuesta como texto: Un enfoque Cualitativo; V Congreso Español de </a:t>
            </a:r>
            <a:r>
              <a:rPr lang="es-EC" dirty="0" err="1"/>
              <a:t>Socilogía</a:t>
            </a:r>
            <a:r>
              <a:rPr lang="es-EC" dirty="0"/>
              <a:t>, Granada, Setiembre; Universidad de Oviedo, 1995.</a:t>
            </a:r>
          </a:p>
          <a:p>
            <a:endParaRPr lang="es-EC" dirty="0"/>
          </a:p>
        </p:txBody>
      </p:sp>
    </p:spTree>
    <p:extLst>
      <p:ext uri="{BB962C8B-B14F-4D97-AF65-F5344CB8AC3E}">
        <p14:creationId xmlns:p14="http://schemas.microsoft.com/office/powerpoint/2010/main" val="53228964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6E3112E-577F-4C5D-9E5E-3545DCE9F10E}"/>
              </a:ext>
            </a:extLst>
          </p:cNvPr>
          <p:cNvSpPr>
            <a:spLocks noGrp="1"/>
          </p:cNvSpPr>
          <p:nvPr>
            <p:ph idx="1"/>
          </p:nvPr>
        </p:nvSpPr>
        <p:spPr>
          <a:xfrm>
            <a:off x="377687" y="258417"/>
            <a:ext cx="10976113" cy="5918546"/>
          </a:xfrm>
        </p:spPr>
        <p:txBody>
          <a:bodyPr/>
          <a:lstStyle/>
          <a:p>
            <a:r>
              <a:rPr lang="es-EC" dirty="0"/>
              <a:t>Técnicas de Investigación, trabajo de investigación, Wilson Puente .</a:t>
            </a:r>
          </a:p>
          <a:p>
            <a:r>
              <a:rPr lang="es-EC" dirty="0"/>
              <a:t>Manual para Encuestadores, Fundamentos del trabajo de campo, V.G. Manzano  y Otros. España, Editorial Ariel, S.A. 1996, 142pp.</a:t>
            </a:r>
          </a:p>
          <a:p>
            <a:r>
              <a:rPr lang="es-EC" dirty="0"/>
              <a:t>Comprensión  y  Uso  de  la Estadística,  Fernando  </a:t>
            </a:r>
            <a:r>
              <a:rPr lang="es-EC" dirty="0" err="1"/>
              <a:t>Valdes</a:t>
            </a:r>
            <a:r>
              <a:rPr lang="es-EC" dirty="0"/>
              <a:t> –Universidad  Rómulo Gallego.</a:t>
            </a:r>
          </a:p>
          <a:p>
            <a:r>
              <a:rPr lang="es-EC" dirty="0"/>
              <a:t>Investigación  de  Mercados,  Thomas  C.  </a:t>
            </a:r>
            <a:r>
              <a:rPr lang="es-EC" dirty="0" err="1"/>
              <a:t>Kinnear</a:t>
            </a:r>
            <a:r>
              <a:rPr lang="es-EC" dirty="0"/>
              <a:t>  y  James  R.  Taylor,  Editorial  Mc Graw Hill, Cuarta Edición.</a:t>
            </a:r>
          </a:p>
          <a:p>
            <a:r>
              <a:rPr lang="es-EC" dirty="0"/>
              <a:t>Introducción  a  los  métodos  de  la  sociología  empírica,  Renate  Mayntz,  Kart  Hola, Meter Hübner. Alianza Editorial.</a:t>
            </a:r>
          </a:p>
          <a:p>
            <a:r>
              <a:rPr lang="es-EC" dirty="0"/>
              <a:t>Los  métodos  de  investigación  en  las  ciencias  sociales  por  A.  Angus  Campbell  y George </a:t>
            </a:r>
            <a:r>
              <a:rPr lang="es-EC" dirty="0" err="1"/>
              <a:t>Katona</a:t>
            </a:r>
            <a:r>
              <a:rPr lang="es-EC" dirty="0"/>
              <a:t>. Festinger y Katz.</a:t>
            </a:r>
          </a:p>
          <a:p>
            <a:r>
              <a:rPr lang="es-EC" dirty="0" err="1"/>
              <a:t>Survey</a:t>
            </a:r>
            <a:r>
              <a:rPr lang="es-EC" dirty="0"/>
              <a:t> Instruments in </a:t>
            </a:r>
            <a:r>
              <a:rPr lang="es-EC" dirty="0" err="1"/>
              <a:t>Information</a:t>
            </a:r>
            <a:r>
              <a:rPr lang="es-EC" dirty="0"/>
              <a:t> </a:t>
            </a:r>
            <a:r>
              <a:rPr lang="es-EC" dirty="0" err="1"/>
              <a:t>Systems</a:t>
            </a:r>
            <a:r>
              <a:rPr lang="es-EC" dirty="0"/>
              <a:t>, </a:t>
            </a:r>
            <a:r>
              <a:rPr lang="es-EC" dirty="0" err="1"/>
              <a:t>by</a:t>
            </a:r>
            <a:r>
              <a:rPr lang="es-EC" dirty="0"/>
              <a:t> Meter </a:t>
            </a:r>
            <a:r>
              <a:rPr lang="es-EC" dirty="0" err="1"/>
              <a:t>Newsted</a:t>
            </a:r>
            <a:r>
              <a:rPr lang="es-EC" dirty="0"/>
              <a:t>, </a:t>
            </a:r>
            <a:r>
              <a:rPr lang="es-EC" dirty="0" err="1"/>
              <a:t>SidHuff</a:t>
            </a:r>
            <a:r>
              <a:rPr lang="es-EC" dirty="0"/>
              <a:t> &amp; Malcolm </a:t>
            </a:r>
            <a:r>
              <a:rPr lang="es-EC" dirty="0" err="1"/>
              <a:t>Munro.BibliografíaEl</a:t>
            </a:r>
            <a:r>
              <a:rPr lang="es-EC" dirty="0"/>
              <a:t> Test</a:t>
            </a:r>
          </a:p>
          <a:p>
            <a:endParaRPr lang="es-EC" dirty="0"/>
          </a:p>
          <a:p>
            <a:pPr marL="0" indent="0">
              <a:buNone/>
            </a:pPr>
            <a:endParaRPr lang="es-EC" dirty="0"/>
          </a:p>
          <a:p>
            <a:endParaRPr lang="es-EC" dirty="0"/>
          </a:p>
        </p:txBody>
      </p:sp>
    </p:spTree>
    <p:extLst>
      <p:ext uri="{BB962C8B-B14F-4D97-AF65-F5344CB8AC3E}">
        <p14:creationId xmlns:p14="http://schemas.microsoft.com/office/powerpoint/2010/main" val="585005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8843A3-B82D-412D-9FD1-30749A1F7A7E}"/>
              </a:ext>
            </a:extLst>
          </p:cNvPr>
          <p:cNvSpPr>
            <a:spLocks noGrp="1"/>
          </p:cNvSpPr>
          <p:nvPr>
            <p:ph type="title"/>
          </p:nvPr>
        </p:nvSpPr>
        <p:spPr>
          <a:xfrm>
            <a:off x="659130" y="0"/>
            <a:ext cx="10873740" cy="1325563"/>
          </a:xfrm>
        </p:spPr>
        <p:txBody>
          <a:bodyPr>
            <a:normAutofit/>
          </a:bodyPr>
          <a:lstStyle/>
          <a:p>
            <a:r>
              <a:rPr lang="es-EC" b="1" dirty="0"/>
              <a:t>MODALIDADES DE LA OBSERVACION CIENTIFICA</a:t>
            </a:r>
          </a:p>
        </p:txBody>
      </p:sp>
      <p:graphicFrame>
        <p:nvGraphicFramePr>
          <p:cNvPr id="3" name="Diagrama 2">
            <a:extLst>
              <a:ext uri="{FF2B5EF4-FFF2-40B4-BE49-F238E27FC236}">
                <a16:creationId xmlns:a16="http://schemas.microsoft.com/office/drawing/2014/main" id="{538A4DE2-33DB-4D7F-90F3-1F08865AD129}"/>
              </a:ext>
            </a:extLst>
          </p:cNvPr>
          <p:cNvGraphicFramePr/>
          <p:nvPr/>
        </p:nvGraphicFramePr>
        <p:xfrm>
          <a:off x="1257300" y="719666"/>
          <a:ext cx="9441180" cy="61383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ángulo 3">
            <a:extLst>
              <a:ext uri="{FF2B5EF4-FFF2-40B4-BE49-F238E27FC236}">
                <a16:creationId xmlns:a16="http://schemas.microsoft.com/office/drawing/2014/main" id="{BE0C3D92-681E-46A3-9697-B8CE8807039E}"/>
              </a:ext>
            </a:extLst>
          </p:cNvPr>
          <p:cNvSpPr/>
          <p:nvPr/>
        </p:nvSpPr>
        <p:spPr>
          <a:xfrm>
            <a:off x="2792730" y="1222269"/>
            <a:ext cx="6606540" cy="82296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3200" dirty="0"/>
              <a:t>INDIVIDUAL – EN EQUIPO</a:t>
            </a:r>
          </a:p>
        </p:txBody>
      </p:sp>
    </p:spTree>
    <p:extLst>
      <p:ext uri="{BB962C8B-B14F-4D97-AF65-F5344CB8AC3E}">
        <p14:creationId xmlns:p14="http://schemas.microsoft.com/office/powerpoint/2010/main" val="1042824742"/>
      </p:ext>
    </p:extLst>
  </p:cSld>
  <p:clrMapOvr>
    <a:masterClrMapping/>
  </p:clrMapOvr>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3524</TotalTime>
  <Words>6893</Words>
  <Application>Microsoft Office PowerPoint</Application>
  <PresentationFormat>Panorámica</PresentationFormat>
  <Paragraphs>397</Paragraphs>
  <Slides>88</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88</vt:i4>
      </vt:variant>
    </vt:vector>
  </HeadingPairs>
  <TitlesOfParts>
    <vt:vector size="97" baseType="lpstr">
      <vt:lpstr>Algerian</vt:lpstr>
      <vt:lpstr>Arial</vt:lpstr>
      <vt:lpstr>Cambria</vt:lpstr>
      <vt:lpstr>Colonna MT</vt:lpstr>
      <vt:lpstr>Comic Sans MS</vt:lpstr>
      <vt:lpstr>Times New Roman</vt:lpstr>
      <vt:lpstr>Trebuchet MS</vt:lpstr>
      <vt:lpstr>Wingdings 3</vt:lpstr>
      <vt:lpstr>Faceta</vt:lpstr>
      <vt:lpstr>LA OBSERVACIÓN</vt:lpstr>
      <vt:lpstr>Precisión de los términos</vt:lpstr>
      <vt:lpstr>Precisión de los términos</vt:lpstr>
      <vt:lpstr>CLASES DE OBSERVACIÓN</vt:lpstr>
      <vt:lpstr>MODALIDADES DE LA OBSERVACION CIENTIFICA</vt:lpstr>
      <vt:lpstr>MODALIDADES DE LA OBSERVACION CIENTIFICA</vt:lpstr>
      <vt:lpstr>MODALIDADES DE LA OBSERVACION CIENTIFICA</vt:lpstr>
      <vt:lpstr>MODALIDADES DE LA OBSERVACION CIENTIFICA</vt:lpstr>
      <vt:lpstr>MODALIDADES DE LA OBSERVACION CIENTIFICA</vt:lpstr>
      <vt:lpstr>PASOS DE LA OBSERVACIÓN</vt:lpstr>
      <vt:lpstr>SUGERENCIAS DE UNA CORRECTA OBSERVACION</vt:lpstr>
      <vt:lpstr>SUGERENCIAS DE UNA CORRECTA OBSERVACION</vt:lpstr>
      <vt:lpstr>RECURSOS AUXILIARES DE LA OBSERVACIÓN</vt:lpstr>
      <vt:lpstr>“De muchas ideas nuestras no nos hubiéramos enterado jamás si los otros no nos las hubieran extraído en el curso de una conversación”</vt:lpstr>
      <vt:lpstr>LA ENTREVISTA</vt:lpstr>
      <vt:lpstr>CONDICIONES DEL ENTREVISTADOR</vt:lpstr>
      <vt:lpstr>CONDICIONES DE UNA BUENA ENTREVISTA</vt:lpstr>
      <vt:lpstr>ENTREVISTA TEMÁTICA</vt:lpstr>
      <vt:lpstr>COMPORTAMIENTO DURANTE LA ENTREVISTA</vt:lpstr>
      <vt:lpstr>MÉTODOS PARA ENTREVESTIAR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El Fichaje</vt:lpstr>
      <vt:lpstr>Presentación de PowerPoint</vt:lpstr>
      <vt:lpstr>Objetivo de las fichas</vt:lpstr>
      <vt:lpstr>Presentación de PowerPoint</vt:lpstr>
      <vt:lpstr>Presentación de PowerPoint</vt:lpstr>
      <vt:lpstr>Tipos de Fichas</vt:lpstr>
      <vt:lpstr>Tipos de Notas</vt:lpstr>
      <vt:lpstr>Presentación de PowerPoint</vt:lpstr>
      <vt:lpstr>Esquema de elaboración</vt:lpstr>
      <vt:lpstr>Presentación de PowerPoint</vt:lpstr>
      <vt:lpstr>Presentación de PowerPoint</vt:lpstr>
      <vt:lpstr>Características organizativas y sus variantes respecto a cada fuente</vt:lpstr>
      <vt:lpstr>Presentación de PowerPoint</vt:lpstr>
      <vt:lpstr>Presentación de PowerPoint</vt:lpstr>
      <vt:lpstr>Presentación de PowerPoint</vt:lpstr>
      <vt:lpstr>Presentación de PowerPoint</vt:lpstr>
      <vt:lpstr>Artículos</vt:lpstr>
      <vt:lpstr>Presentación de PowerPoint</vt:lpstr>
      <vt:lpstr>GLOSARIO TÉCNICO Capítulo VII</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bibliografía</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Fichaje</dc:title>
  <dc:creator>Isa Vasquez</dc:creator>
  <cp:lastModifiedBy>Deysi Rosario Basantes Moscoso</cp:lastModifiedBy>
  <cp:revision>20</cp:revision>
  <dcterms:created xsi:type="dcterms:W3CDTF">2018-06-11T03:12:02Z</dcterms:created>
  <dcterms:modified xsi:type="dcterms:W3CDTF">2025-05-06T16:56:35Z</dcterms:modified>
</cp:coreProperties>
</file>