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slideLayouts/slideLayout14.xml" ContentType="application/vnd.openxmlformats-officedocument.presentationml.slideLayout+xml"/>
  <Override PartName="/ppt/theme/theme14.xml" ContentType="application/vnd.openxmlformats-officedocument.theme+xml"/>
  <Override PartName="/ppt/slideLayouts/slideLayout15.xml" ContentType="application/vnd.openxmlformats-officedocument.presentationml.slideLayout+xml"/>
  <Override PartName="/ppt/theme/theme15.xml" ContentType="application/vnd.openxmlformats-officedocument.theme+xml"/>
  <Override PartName="/ppt/slideLayouts/slideLayout16.xml" ContentType="application/vnd.openxmlformats-officedocument.presentationml.slideLayout+xml"/>
  <Override PartName="/ppt/theme/theme16.xml" ContentType="application/vnd.openxmlformats-officedocument.theme+xml"/>
  <Override PartName="/ppt/slideLayouts/slideLayout17.xml" ContentType="application/vnd.openxmlformats-officedocument.presentationml.slideLayout+xml"/>
  <Override PartName="/ppt/theme/theme17.xml" ContentType="application/vnd.openxmlformats-officedocument.theme+xml"/>
  <Override PartName="/ppt/slideLayouts/slideLayout18.xml" ContentType="application/vnd.openxmlformats-officedocument.presentationml.slideLayout+xml"/>
  <Override PartName="/ppt/theme/theme18.xml" ContentType="application/vnd.openxmlformats-officedocument.theme+xml"/>
  <Override PartName="/ppt/slideLayouts/slideLayout19.xml" ContentType="application/vnd.openxmlformats-officedocument.presentationml.slideLayout+xml"/>
  <Override PartName="/ppt/theme/theme19.xml" ContentType="application/vnd.openxmlformats-officedocument.theme+xml"/>
  <Override PartName="/ppt/slideLayouts/slideLayout20.xml" ContentType="application/vnd.openxmlformats-officedocument.presentationml.slideLayout+xml"/>
  <Override PartName="/ppt/theme/theme20.xml" ContentType="application/vnd.openxmlformats-officedocument.theme+xml"/>
  <Override PartName="/ppt/slideLayouts/slideLayout21.xml" ContentType="application/vnd.openxmlformats-officedocument.presentationml.slideLayout+xml"/>
  <Override PartName="/ppt/theme/theme21.xml" ContentType="application/vnd.openxmlformats-officedocument.theme+xml"/>
  <Override PartName="/ppt/slideLayouts/slideLayout22.xml" ContentType="application/vnd.openxmlformats-officedocument.presentationml.slideLayout+xml"/>
  <Override PartName="/ppt/theme/theme22.xml" ContentType="application/vnd.openxmlformats-officedocument.theme+xml"/>
  <Override PartName="/ppt/slideLayouts/slideLayout23.xml" ContentType="application/vnd.openxmlformats-officedocument.presentationml.slideLayout+xml"/>
  <Override PartName="/ppt/theme/theme23.xml" ContentType="application/vnd.openxmlformats-officedocument.theme+xml"/>
  <Override PartName="/ppt/slideLayouts/slideLayout24.xml" ContentType="application/vnd.openxmlformats-officedocument.presentationml.slideLayout+xml"/>
  <Override PartName="/ppt/theme/theme24.xml" ContentType="application/vnd.openxmlformats-officedocument.theme+xml"/>
  <Override PartName="/ppt/slideLayouts/slideLayout25.xml" ContentType="application/vnd.openxmlformats-officedocument.presentationml.slideLayout+xml"/>
  <Override PartName="/ppt/theme/theme25.xml" ContentType="application/vnd.openxmlformats-officedocument.theme+xml"/>
  <Override PartName="/ppt/slideLayouts/slideLayout26.xml" ContentType="application/vnd.openxmlformats-officedocument.presentationml.slideLayout+xml"/>
  <Override PartName="/ppt/theme/theme26.xml" ContentType="application/vnd.openxmlformats-officedocument.theme+xml"/>
  <Override PartName="/ppt/slideLayouts/slideLayout27.xml" ContentType="application/vnd.openxmlformats-officedocument.presentationml.slideLayout+xml"/>
  <Override PartName="/ppt/theme/theme27.xml" ContentType="application/vnd.openxmlformats-officedocument.theme+xml"/>
  <Override PartName="/ppt/slideLayouts/slideLayout28.xml" ContentType="application/vnd.openxmlformats-officedocument.presentationml.slideLayout+xml"/>
  <Override PartName="/ppt/theme/theme28.xml" ContentType="application/vnd.openxmlformats-officedocument.theme+xml"/>
  <Override PartName="/ppt/slideLayouts/slideLayout29.xml" ContentType="application/vnd.openxmlformats-officedocument.presentationml.slideLayout+xml"/>
  <Override PartName="/ppt/theme/theme29.xml" ContentType="application/vnd.openxmlformats-officedocument.theme+xml"/>
  <Override PartName="/ppt/slideLayouts/slideLayout30.xml" ContentType="application/vnd.openxmlformats-officedocument.presentationml.slideLayout+xml"/>
  <Override PartName="/ppt/theme/theme30.xml" ContentType="application/vnd.openxmlformats-officedocument.theme+xml"/>
  <Override PartName="/ppt/slideLayouts/slideLayout31.xml" ContentType="application/vnd.openxmlformats-officedocument.presentationml.slideLayout+xml"/>
  <Override PartName="/ppt/theme/theme3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0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openxmlformats.org/officedocument/2006/relationships/metadata/core-properties" Target="docProps/core0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58" r:id="rId6"/>
    <p:sldMasterId id="2147483660" r:id="rId7"/>
    <p:sldMasterId id="2147483662" r:id="rId8"/>
    <p:sldMasterId id="2147483664" r:id="rId9"/>
    <p:sldMasterId id="2147483666" r:id="rId10"/>
    <p:sldMasterId id="2147483668" r:id="rId11"/>
    <p:sldMasterId id="2147483670" r:id="rId12"/>
    <p:sldMasterId id="2147483672" r:id="rId13"/>
    <p:sldMasterId id="2147483674" r:id="rId14"/>
    <p:sldMasterId id="2147483676" r:id="rId15"/>
    <p:sldMasterId id="2147483678" r:id="rId16"/>
    <p:sldMasterId id="2147483680" r:id="rId17"/>
    <p:sldMasterId id="2147483682" r:id="rId18"/>
    <p:sldMasterId id="2147483684" r:id="rId19"/>
    <p:sldMasterId id="2147483686" r:id="rId20"/>
    <p:sldMasterId id="2147483690" r:id="rId21"/>
    <p:sldMasterId id="2147483692" r:id="rId22"/>
    <p:sldMasterId id="2147483694" r:id="rId23"/>
    <p:sldMasterId id="2147483696" r:id="rId24"/>
    <p:sldMasterId id="2147483698" r:id="rId25"/>
    <p:sldMasterId id="2147483700" r:id="rId26"/>
    <p:sldMasterId id="2147483702" r:id="rId27"/>
    <p:sldMasterId id="2147483704" r:id="rId28"/>
    <p:sldMasterId id="2147483706" r:id="rId29"/>
    <p:sldMasterId id="2147483708" r:id="rId30"/>
    <p:sldMasterId id="2147483710" r:id="rId31"/>
  </p:sldMasterIdLst>
  <p:sldIdLst>
    <p:sldId id="256" r:id="rId32"/>
    <p:sldId id="257" r:id="rId33"/>
    <p:sldId id="258" r:id="rId34"/>
    <p:sldId id="259" r:id="rId35"/>
    <p:sldId id="260" r:id="rId36"/>
    <p:sldId id="261" r:id="rId37"/>
    <p:sldId id="262" r:id="rId38"/>
    <p:sldId id="263" r:id="rId39"/>
    <p:sldId id="264" r:id="rId40"/>
    <p:sldId id="265" r:id="rId41"/>
    <p:sldId id="266" r:id="rId42"/>
    <p:sldId id="267" r:id="rId43"/>
    <p:sldId id="268" r:id="rId44"/>
    <p:sldId id="269" r:id="rId45"/>
    <p:sldId id="270" r:id="rId46"/>
    <p:sldId id="272" r:id="rId47"/>
  </p:sldIdLst>
  <p:sldSz cx="9144000" cy="5143500" type="screen16x9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8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3.xml"/><Relationship Id="rId42" Type="http://schemas.openxmlformats.org/officeDocument/2006/relationships/slide" Target="slides/slide11.xml"/><Relationship Id="rId47" Type="http://schemas.openxmlformats.org/officeDocument/2006/relationships/slide" Target="slides/slide16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1.xml"/><Relationship Id="rId37" Type="http://schemas.openxmlformats.org/officeDocument/2006/relationships/slide" Target="slides/slide6.xml"/><Relationship Id="rId40" Type="http://schemas.openxmlformats.org/officeDocument/2006/relationships/slide" Target="slides/slide9.xml"/><Relationship Id="rId45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4.xml"/><Relationship Id="rId43" Type="http://schemas.openxmlformats.org/officeDocument/2006/relationships/slide" Target="slides/slide1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2.xml"/><Relationship Id="rId38" Type="http://schemas.openxmlformats.org/officeDocument/2006/relationships/slide" Target="slides/slide7.xml"/><Relationship Id="rId46" Type="http://schemas.openxmlformats.org/officeDocument/2006/relationships/slide" Target="slides/slide1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347920" y="673200"/>
            <a:ext cx="4447800" cy="8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US" sz="32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AND_TWO_COLUMN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AND_TWO_COLUMNS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2347920" y="673200"/>
            <a:ext cx="4447800" cy="8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_9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2347920" y="673200"/>
            <a:ext cx="4447800" cy="8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2347920" y="673200"/>
            <a:ext cx="4447800" cy="86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fr-FR" sz="18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mple-light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ONLY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3.png"/><Relationship Id="rId7" Type="http://schemas.openxmlformats.org/officeDocument/2006/relationships/image" Target="../media/image6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theme" Target="../theme/them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theme" Target="../theme/theme1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8.pn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theme" Target="../theme/theme2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7.png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theme" Target="../theme/theme2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2" Type="http://schemas.openxmlformats.org/officeDocument/2006/relationships/theme" Target="../theme/theme2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1.pn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theme" Target="../theme/them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.png"/><Relationship Id="rId2" Type="http://schemas.openxmlformats.org/officeDocument/2006/relationships/theme" Target="../theme/theme2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theme" Target="../theme/theme2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20.png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23.png"/><Relationship Id="rId7" Type="http://schemas.openxmlformats.org/officeDocument/2006/relationships/image" Target="../media/image11.png"/><Relationship Id="rId2" Type="http://schemas.openxmlformats.org/officeDocument/2006/relationships/theme" Target="../theme/theme2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.png"/><Relationship Id="rId11" Type="http://schemas.openxmlformats.org/officeDocument/2006/relationships/image" Target="../media/image21.png"/><Relationship Id="rId5" Type="http://schemas.openxmlformats.org/officeDocument/2006/relationships/image" Target="../media/image3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8.png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theme" Target="../theme/theme2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image" Target="../media/image3.png"/><Relationship Id="rId10" Type="http://schemas.openxmlformats.org/officeDocument/2006/relationships/image" Target="../media/image26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Masters/_rels/slideMaster29.xml.rels><?xml version="1.0" encoding="UTF-8" standalone="yes"?>
<Relationships xmlns="http://schemas.openxmlformats.org/package/2006/relationships"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30.xml.rels><?xml version="1.0" encoding="UTF-8" standalone="yes"?>
<Relationships xmlns="http://schemas.openxmlformats.org/package/2006/relationships"><Relationship Id="rId2" Type="http://schemas.openxmlformats.org/officeDocument/2006/relationships/theme" Target="../theme/theme30.xml"/><Relationship Id="rId1" Type="http://schemas.openxmlformats.org/officeDocument/2006/relationships/slideLayout" Target="../slideLayouts/slideLayout30.xml"/></Relationships>
</file>

<file path=ppt/slideMasters/_rels/slideMaster31.xml.rels><?xml version="1.0" encoding="UTF-8" standalone="yes"?>
<Relationships xmlns="http://schemas.openxmlformats.org/package/2006/relationships"><Relationship Id="rId2" Type="http://schemas.openxmlformats.org/officeDocument/2006/relationships/theme" Target="../theme/theme31.xml"/><Relationship Id="rId1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9;p2"/>
          <p:cNvPicPr/>
          <p:nvPr/>
        </p:nvPicPr>
        <p:blipFill>
          <a:blip r:embed="rId3"/>
          <a:stretch/>
        </p:blipFill>
        <p:spPr>
          <a:xfrm rot="17260800">
            <a:off x="-269640" y="-104400"/>
            <a:ext cx="2271240" cy="1926360"/>
          </a:xfrm>
          <a:prstGeom prst="rect">
            <a:avLst/>
          </a:prstGeom>
          <a:ln w="0">
            <a:noFill/>
          </a:ln>
        </p:spPr>
      </p:pic>
      <p:grpSp>
        <p:nvGrpSpPr>
          <p:cNvPr id="16" name="Google Shape;10;p2"/>
          <p:cNvGrpSpPr/>
          <p:nvPr/>
        </p:nvGrpSpPr>
        <p:grpSpPr>
          <a:xfrm>
            <a:off x="-782640" y="-294840"/>
            <a:ext cx="11002320" cy="6292440"/>
            <a:chOff x="-782640" y="-294840"/>
            <a:chExt cx="11002320" cy="6292440"/>
          </a:xfrm>
        </p:grpSpPr>
        <p:pic>
          <p:nvPicPr>
            <p:cNvPr id="2" name="Google Shape;11;p2"/>
            <p:cNvPicPr/>
            <p:nvPr/>
          </p:nvPicPr>
          <p:blipFill>
            <a:blip r:embed="rId4"/>
            <a:stretch/>
          </p:blipFill>
          <p:spPr>
            <a:xfrm>
              <a:off x="1656720" y="-197640"/>
              <a:ext cx="1025280" cy="107892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3" name="Google Shape;12;p2"/>
            <p:cNvGrpSpPr/>
            <p:nvPr/>
          </p:nvGrpSpPr>
          <p:grpSpPr>
            <a:xfrm>
              <a:off x="-782640" y="-294840"/>
              <a:ext cx="11002320" cy="6292440"/>
              <a:chOff x="-782640" y="-294840"/>
              <a:chExt cx="11002320" cy="6292440"/>
            </a:xfrm>
          </p:grpSpPr>
          <p:pic>
            <p:nvPicPr>
              <p:cNvPr id="4" name="Google Shape;13;p2"/>
              <p:cNvPicPr/>
              <p:nvPr/>
            </p:nvPicPr>
            <p:blipFill>
              <a:blip r:embed="rId5"/>
              <a:stretch/>
            </p:blipFill>
            <p:spPr>
              <a:xfrm>
                <a:off x="6855120" y="3321000"/>
                <a:ext cx="2288520" cy="1822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5" name="Google Shape;14;p2"/>
              <p:cNvPicPr/>
              <p:nvPr/>
            </p:nvPicPr>
            <p:blipFill>
              <a:blip r:embed="rId6"/>
              <a:stretch/>
            </p:blipFill>
            <p:spPr>
              <a:xfrm rot="13314000">
                <a:off x="7942680" y="1782720"/>
                <a:ext cx="1980720" cy="16459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6" name="Google Shape;15;p2"/>
              <p:cNvPicPr/>
              <p:nvPr/>
            </p:nvPicPr>
            <p:blipFill>
              <a:blip r:embed="rId7"/>
              <a:stretch/>
            </p:blipFill>
            <p:spPr>
              <a:xfrm rot="1918200">
                <a:off x="-542520" y="-32040"/>
                <a:ext cx="1363320" cy="12970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7" name="Google Shape;16;p2"/>
              <p:cNvPicPr/>
              <p:nvPr/>
            </p:nvPicPr>
            <p:blipFill>
              <a:blip r:embed="rId8"/>
              <a:stretch/>
            </p:blipFill>
            <p:spPr>
              <a:xfrm rot="8107800">
                <a:off x="-319320" y="3945960"/>
                <a:ext cx="1593360" cy="17431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grpSp>
        <p:nvGrpSpPr>
          <p:cNvPr id="8" name="Google Shape;17;p2"/>
          <p:cNvGrpSpPr/>
          <p:nvPr/>
        </p:nvGrpSpPr>
        <p:grpSpPr>
          <a:xfrm>
            <a:off x="-37080" y="1527840"/>
            <a:ext cx="9488520" cy="3882240"/>
            <a:chOff x="-37080" y="1527840"/>
            <a:chExt cx="9488520" cy="3882240"/>
          </a:xfrm>
        </p:grpSpPr>
        <p:pic>
          <p:nvPicPr>
            <p:cNvPr id="9" name="Google Shape;18;p2"/>
            <p:cNvPicPr/>
            <p:nvPr/>
          </p:nvPicPr>
          <p:blipFill>
            <a:blip r:embed="rId9"/>
            <a:stretch/>
          </p:blipFill>
          <p:spPr>
            <a:xfrm>
              <a:off x="6260760" y="4442040"/>
              <a:ext cx="934920" cy="968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" name="Google Shape;19;p2"/>
            <p:cNvPicPr/>
            <p:nvPr/>
          </p:nvPicPr>
          <p:blipFill>
            <a:blip r:embed="rId10"/>
            <a:stretch/>
          </p:blipFill>
          <p:spPr>
            <a:xfrm>
              <a:off x="8803080" y="1527840"/>
              <a:ext cx="648360" cy="648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" name="Google Shape;20;p2"/>
            <p:cNvPicPr/>
            <p:nvPr/>
          </p:nvPicPr>
          <p:blipFill>
            <a:blip r:embed="rId11"/>
            <a:stretch/>
          </p:blipFill>
          <p:spPr>
            <a:xfrm rot="12801600">
              <a:off x="88920" y="3917520"/>
              <a:ext cx="305640" cy="551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2" name="Google Shape;21;p2"/>
          <p:cNvPicPr/>
          <p:nvPr/>
        </p:nvPicPr>
        <p:blipFill>
          <a:blip r:embed="rId12"/>
          <a:stretch/>
        </p:blipFill>
        <p:spPr>
          <a:xfrm rot="19418400">
            <a:off x="8279280" y="4549320"/>
            <a:ext cx="284400" cy="512640"/>
          </a:xfrm>
          <a:prstGeom prst="rect">
            <a:avLst/>
          </a:prstGeom>
          <a:ln w="0">
            <a:noFill/>
          </a:ln>
        </p:spPr>
      </p:pic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828080" y="1700640"/>
            <a:ext cx="5487480" cy="138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46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204;p19"/>
          <p:cNvGrpSpPr/>
          <p:nvPr/>
        </p:nvGrpSpPr>
        <p:grpSpPr>
          <a:xfrm>
            <a:off x="-1037160" y="-508680"/>
            <a:ext cx="10467000" cy="6596280"/>
            <a:chOff x="-1037160" y="-508680"/>
            <a:chExt cx="10467000" cy="6596280"/>
          </a:xfrm>
        </p:grpSpPr>
        <p:grpSp>
          <p:nvGrpSpPr>
            <p:cNvPr id="88" name="Google Shape;205;p19"/>
            <p:cNvGrpSpPr/>
            <p:nvPr/>
          </p:nvGrpSpPr>
          <p:grpSpPr>
            <a:xfrm>
              <a:off x="-1037160" y="-508680"/>
              <a:ext cx="10467000" cy="6596280"/>
              <a:chOff x="-1037160" y="-508680"/>
              <a:chExt cx="10467000" cy="6596280"/>
            </a:xfrm>
          </p:grpSpPr>
          <p:pic>
            <p:nvPicPr>
              <p:cNvPr id="89" name="Google Shape;206;p19"/>
              <p:cNvPicPr/>
              <p:nvPr/>
            </p:nvPicPr>
            <p:blipFill>
              <a:blip r:embed="rId3"/>
              <a:stretch/>
            </p:blipFill>
            <p:spPr>
              <a:xfrm rot="14724000">
                <a:off x="8137080" y="3849120"/>
                <a:ext cx="820440" cy="15656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0" name="Google Shape;207;p19"/>
              <p:cNvPicPr/>
              <p:nvPr/>
            </p:nvPicPr>
            <p:blipFill>
              <a:blip r:embed="rId4"/>
              <a:stretch/>
            </p:blipFill>
            <p:spPr>
              <a:xfrm rot="5400000">
                <a:off x="-238680" y="-506160"/>
                <a:ext cx="1087200" cy="10825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1" name="Google Shape;208;p19"/>
              <p:cNvPicPr/>
              <p:nvPr/>
            </p:nvPicPr>
            <p:blipFill>
              <a:blip r:embed="rId5"/>
              <a:stretch/>
            </p:blipFill>
            <p:spPr>
              <a:xfrm rot="19098600">
                <a:off x="-728640" y="298440"/>
                <a:ext cx="1624680" cy="15458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2" name="Google Shape;209;p19"/>
              <p:cNvPicPr/>
              <p:nvPr/>
            </p:nvPicPr>
            <p:blipFill>
              <a:blip r:embed="rId6"/>
              <a:stretch/>
            </p:blipFill>
            <p:spPr>
              <a:xfrm rot="20772600">
                <a:off x="7030800" y="4335840"/>
                <a:ext cx="1462680" cy="16002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3" name="Google Shape;210;p19"/>
              <p:cNvPicPr/>
              <p:nvPr/>
            </p:nvPicPr>
            <p:blipFill>
              <a:blip r:embed="rId7"/>
              <a:stretch/>
            </p:blipFill>
            <p:spPr>
              <a:xfrm>
                <a:off x="185040" y="1917720"/>
                <a:ext cx="457920" cy="6508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4" name="Google Shape;211;p19"/>
              <p:cNvPicPr/>
              <p:nvPr/>
            </p:nvPicPr>
            <p:blipFill>
              <a:blip r:embed="rId8"/>
              <a:stretch/>
            </p:blipFill>
            <p:spPr>
              <a:xfrm rot="8641800">
                <a:off x="8727120" y="4153680"/>
                <a:ext cx="291240" cy="310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5" name="Google Shape;212;p19"/>
              <p:cNvPicPr/>
              <p:nvPr/>
            </p:nvPicPr>
            <p:blipFill>
              <a:blip r:embed="rId9"/>
              <a:stretch/>
            </p:blipFill>
            <p:spPr>
              <a:xfrm rot="10080600">
                <a:off x="7556760" y="4592520"/>
                <a:ext cx="291960" cy="5263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96" name="Google Shape;213;p19"/>
            <p:cNvPicPr/>
            <p:nvPr/>
          </p:nvPicPr>
          <p:blipFill>
            <a:blip r:embed="rId10"/>
            <a:stretch/>
          </p:blipFill>
          <p:spPr>
            <a:xfrm>
              <a:off x="7965720" y="579240"/>
              <a:ext cx="836640" cy="9201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025640" y="804960"/>
            <a:ext cx="6115320" cy="5659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217;p20"/>
          <p:cNvPicPr/>
          <p:nvPr/>
        </p:nvPicPr>
        <p:blipFill>
          <a:blip r:embed="rId3"/>
          <a:stretch/>
        </p:blipFill>
        <p:spPr>
          <a:xfrm rot="4938000">
            <a:off x="7648920" y="-637560"/>
            <a:ext cx="820440" cy="1565640"/>
          </a:xfrm>
          <a:prstGeom prst="rect">
            <a:avLst/>
          </a:prstGeom>
          <a:ln w="0">
            <a:noFill/>
          </a:ln>
        </p:spPr>
      </p:pic>
      <p:grpSp>
        <p:nvGrpSpPr>
          <p:cNvPr id="100" name="Google Shape;218;p20"/>
          <p:cNvGrpSpPr/>
          <p:nvPr/>
        </p:nvGrpSpPr>
        <p:grpSpPr>
          <a:xfrm>
            <a:off x="-374400" y="-478080"/>
            <a:ext cx="10274760" cy="6705720"/>
            <a:chOff x="-374400" y="-478080"/>
            <a:chExt cx="10274760" cy="6705720"/>
          </a:xfrm>
        </p:grpSpPr>
        <p:pic>
          <p:nvPicPr>
            <p:cNvPr id="101" name="Google Shape;219;p20"/>
            <p:cNvPicPr/>
            <p:nvPr/>
          </p:nvPicPr>
          <p:blipFill>
            <a:blip r:embed="rId4"/>
            <a:stretch/>
          </p:blipFill>
          <p:spPr>
            <a:xfrm>
              <a:off x="-374400" y="4174560"/>
              <a:ext cx="1087200" cy="1082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" name="Google Shape;220;p20"/>
            <p:cNvPicPr/>
            <p:nvPr/>
          </p:nvPicPr>
          <p:blipFill>
            <a:blip r:embed="rId5"/>
            <a:stretch/>
          </p:blipFill>
          <p:spPr>
            <a:xfrm rot="14792400">
              <a:off x="452880" y="4401720"/>
              <a:ext cx="1624680" cy="154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" name="Google Shape;221;p20"/>
            <p:cNvPicPr/>
            <p:nvPr/>
          </p:nvPicPr>
          <p:blipFill>
            <a:blip r:embed="rId6"/>
            <a:stretch/>
          </p:blipFill>
          <p:spPr>
            <a:xfrm rot="9972600">
              <a:off x="8267760" y="-326520"/>
              <a:ext cx="1462680" cy="16002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04" name="Google Shape;222;p20"/>
          <p:cNvGrpSpPr/>
          <p:nvPr/>
        </p:nvGrpSpPr>
        <p:grpSpPr>
          <a:xfrm>
            <a:off x="129960" y="117000"/>
            <a:ext cx="9066600" cy="4308480"/>
            <a:chOff x="129960" y="117000"/>
            <a:chExt cx="9066600" cy="4308480"/>
          </a:xfrm>
        </p:grpSpPr>
        <p:pic>
          <p:nvPicPr>
            <p:cNvPr id="105" name="Google Shape;223;p20"/>
            <p:cNvPicPr/>
            <p:nvPr/>
          </p:nvPicPr>
          <p:blipFill>
            <a:blip r:embed="rId7"/>
            <a:stretch/>
          </p:blipFill>
          <p:spPr>
            <a:xfrm>
              <a:off x="129960" y="3774600"/>
              <a:ext cx="457920" cy="650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6" name="Google Shape;224;p20"/>
            <p:cNvPicPr/>
            <p:nvPr/>
          </p:nvPicPr>
          <p:blipFill>
            <a:blip r:embed="rId8"/>
            <a:stretch/>
          </p:blipFill>
          <p:spPr>
            <a:xfrm rot="19441800">
              <a:off x="7535880" y="172800"/>
              <a:ext cx="291240" cy="310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7" name="Google Shape;225;p20"/>
            <p:cNvPicPr/>
            <p:nvPr/>
          </p:nvPicPr>
          <p:blipFill>
            <a:blip r:embed="rId9"/>
            <a:stretch/>
          </p:blipFill>
          <p:spPr>
            <a:xfrm rot="20880600">
              <a:off x="8853120" y="563760"/>
              <a:ext cx="291960" cy="5263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362960" y="1382400"/>
            <a:ext cx="2759040" cy="1062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25;p3"/>
          <p:cNvGrpSpPr/>
          <p:nvPr/>
        </p:nvGrpSpPr>
        <p:grpSpPr>
          <a:xfrm>
            <a:off x="-1577520" y="-945720"/>
            <a:ext cx="11855520" cy="7232040"/>
            <a:chOff x="-1577520" y="-945720"/>
            <a:chExt cx="11855520" cy="7232040"/>
          </a:xfrm>
        </p:grpSpPr>
        <p:pic>
          <p:nvPicPr>
            <p:cNvPr id="110" name="Google Shape;26;p3"/>
            <p:cNvPicPr/>
            <p:nvPr/>
          </p:nvPicPr>
          <p:blipFill>
            <a:blip r:embed="rId3"/>
            <a:stretch/>
          </p:blipFill>
          <p:spPr>
            <a:xfrm>
              <a:off x="8430840" y="2128680"/>
              <a:ext cx="749880" cy="78912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1" name="Google Shape;27;p3"/>
            <p:cNvGrpSpPr/>
            <p:nvPr/>
          </p:nvGrpSpPr>
          <p:grpSpPr>
            <a:xfrm>
              <a:off x="-1577520" y="-945720"/>
              <a:ext cx="11855520" cy="7232040"/>
              <a:chOff x="-1577520" y="-945720"/>
              <a:chExt cx="11855520" cy="7232040"/>
            </a:xfrm>
          </p:grpSpPr>
          <p:pic>
            <p:nvPicPr>
              <p:cNvPr id="112" name="Google Shape;28;p3"/>
              <p:cNvPicPr/>
              <p:nvPr/>
            </p:nvPicPr>
            <p:blipFill>
              <a:blip r:embed="rId4"/>
              <a:stretch/>
            </p:blipFill>
            <p:spPr>
              <a:xfrm rot="16200000">
                <a:off x="7090920" y="233280"/>
                <a:ext cx="2285640" cy="18194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3" name="Google Shape;29;p3"/>
              <p:cNvPicPr/>
              <p:nvPr/>
            </p:nvPicPr>
            <p:blipFill>
              <a:blip r:embed="rId5"/>
              <a:stretch/>
            </p:blipFill>
            <p:spPr>
              <a:xfrm rot="3467400">
                <a:off x="5702040" y="-586800"/>
                <a:ext cx="1785600" cy="16981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4" name="Google Shape;30;p3"/>
              <p:cNvPicPr/>
              <p:nvPr/>
            </p:nvPicPr>
            <p:blipFill>
              <a:blip r:embed="rId6"/>
              <a:stretch/>
            </p:blipFill>
            <p:spPr>
              <a:xfrm rot="9026400">
                <a:off x="-1201320" y="-390600"/>
                <a:ext cx="2218320" cy="21096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5" name="Google Shape;31;p3"/>
              <p:cNvPicPr/>
              <p:nvPr/>
            </p:nvPicPr>
            <p:blipFill>
              <a:blip r:embed="rId7"/>
              <a:stretch/>
            </p:blipFill>
            <p:spPr>
              <a:xfrm rot="18727200">
                <a:off x="7929000" y="3854880"/>
                <a:ext cx="1892520" cy="207036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pic>
        <p:nvPicPr>
          <p:cNvPr id="116" name="Google Shape;32;p3"/>
          <p:cNvPicPr/>
          <p:nvPr/>
        </p:nvPicPr>
        <p:blipFill>
          <a:blip r:embed="rId8"/>
          <a:stretch/>
        </p:blipFill>
        <p:spPr>
          <a:xfrm rot="12461400">
            <a:off x="-339840" y="1157760"/>
            <a:ext cx="1532520" cy="1299960"/>
          </a:xfrm>
          <a:prstGeom prst="rect">
            <a:avLst/>
          </a:prstGeom>
          <a:ln w="0">
            <a:noFill/>
          </a:ln>
        </p:spPr>
      </p:pic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1463040" y="2399400"/>
            <a:ext cx="6217560" cy="789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4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18" name="PlaceHolder 2"/>
          <p:cNvSpPr>
            <a:spLocks noGrp="1"/>
          </p:cNvSpPr>
          <p:nvPr>
            <p:ph type="title"/>
          </p:nvPr>
        </p:nvSpPr>
        <p:spPr>
          <a:xfrm>
            <a:off x="3798000" y="1425600"/>
            <a:ext cx="1547640" cy="9154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6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xx%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grpSp>
        <p:nvGrpSpPr>
          <p:cNvPr id="119" name="Google Shape;36;p3"/>
          <p:cNvGrpSpPr/>
          <p:nvPr/>
        </p:nvGrpSpPr>
        <p:grpSpPr>
          <a:xfrm>
            <a:off x="5987160" y="-22680"/>
            <a:ext cx="3528720" cy="1968840"/>
            <a:chOff x="5987160" y="-22680"/>
            <a:chExt cx="3528720" cy="1968840"/>
          </a:xfrm>
        </p:grpSpPr>
        <p:grpSp>
          <p:nvGrpSpPr>
            <p:cNvPr id="120" name="Google Shape;37;p3"/>
            <p:cNvGrpSpPr/>
            <p:nvPr/>
          </p:nvGrpSpPr>
          <p:grpSpPr>
            <a:xfrm>
              <a:off x="8590680" y="347040"/>
              <a:ext cx="925200" cy="1599120"/>
              <a:chOff x="8590680" y="347040"/>
              <a:chExt cx="925200" cy="1599120"/>
            </a:xfrm>
          </p:grpSpPr>
          <p:pic>
            <p:nvPicPr>
              <p:cNvPr id="121" name="Google Shape;38;p3"/>
              <p:cNvPicPr/>
              <p:nvPr/>
            </p:nvPicPr>
            <p:blipFill>
              <a:blip r:embed="rId9"/>
              <a:stretch/>
            </p:blipFill>
            <p:spPr>
              <a:xfrm>
                <a:off x="8590680" y="1661040"/>
                <a:ext cx="285120" cy="2851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22" name="Google Shape;39;p3"/>
              <p:cNvPicPr/>
              <p:nvPr/>
            </p:nvPicPr>
            <p:blipFill>
              <a:blip r:embed="rId10"/>
              <a:stretch/>
            </p:blipFill>
            <p:spPr>
              <a:xfrm>
                <a:off x="8590680" y="347040"/>
                <a:ext cx="925200" cy="95796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123" name="Google Shape;40;p3"/>
            <p:cNvPicPr/>
            <p:nvPr/>
          </p:nvPicPr>
          <p:blipFill>
            <a:blip r:embed="rId11"/>
            <a:stretch/>
          </p:blipFill>
          <p:spPr>
            <a:xfrm rot="19418400">
              <a:off x="6136560" y="18360"/>
              <a:ext cx="342720" cy="6177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24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229;p21"/>
          <p:cNvGrpSpPr/>
          <p:nvPr/>
        </p:nvGrpSpPr>
        <p:grpSpPr>
          <a:xfrm>
            <a:off x="-450000" y="360"/>
            <a:ext cx="10081440" cy="5479200"/>
            <a:chOff x="-450000" y="360"/>
            <a:chExt cx="10081440" cy="5479200"/>
          </a:xfrm>
        </p:grpSpPr>
        <p:pic>
          <p:nvPicPr>
            <p:cNvPr id="126" name="Google Shape;230;p21"/>
            <p:cNvPicPr/>
            <p:nvPr/>
          </p:nvPicPr>
          <p:blipFill>
            <a:blip r:embed="rId3"/>
            <a:stretch/>
          </p:blipFill>
          <p:spPr>
            <a:xfrm>
              <a:off x="-450000" y="3999960"/>
              <a:ext cx="1352520" cy="1479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7" name="Google Shape;231;p21"/>
            <p:cNvPicPr/>
            <p:nvPr/>
          </p:nvPicPr>
          <p:blipFill>
            <a:blip r:embed="rId4"/>
            <a:stretch/>
          </p:blipFill>
          <p:spPr>
            <a:xfrm rot="16200000">
              <a:off x="7651800" y="169560"/>
              <a:ext cx="1661040" cy="13226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8" name="Google Shape;232;p21"/>
            <p:cNvPicPr/>
            <p:nvPr/>
          </p:nvPicPr>
          <p:blipFill>
            <a:blip r:embed="rId5"/>
            <a:stretch/>
          </p:blipFill>
          <p:spPr>
            <a:xfrm rot="14010000">
              <a:off x="8600400" y="996480"/>
              <a:ext cx="860760" cy="8568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29" name="Google Shape;233;p21"/>
          <p:cNvGrpSpPr/>
          <p:nvPr/>
        </p:nvGrpSpPr>
        <p:grpSpPr>
          <a:xfrm>
            <a:off x="132840" y="127800"/>
            <a:ext cx="8975520" cy="3821400"/>
            <a:chOff x="132840" y="127800"/>
            <a:chExt cx="8975520" cy="3821400"/>
          </a:xfrm>
        </p:grpSpPr>
        <p:pic>
          <p:nvPicPr>
            <p:cNvPr id="130" name="Google Shape;234;p21"/>
            <p:cNvPicPr/>
            <p:nvPr/>
          </p:nvPicPr>
          <p:blipFill>
            <a:blip r:embed="rId6"/>
            <a:stretch/>
          </p:blipFill>
          <p:spPr>
            <a:xfrm rot="21452400">
              <a:off x="139680" y="3605760"/>
              <a:ext cx="315720" cy="33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1" name="Google Shape;235;p21"/>
            <p:cNvPicPr/>
            <p:nvPr/>
          </p:nvPicPr>
          <p:blipFill>
            <a:blip r:embed="rId7"/>
            <a:stretch/>
          </p:blipFill>
          <p:spPr>
            <a:xfrm>
              <a:off x="7650000" y="127800"/>
              <a:ext cx="568800" cy="588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2" name="Google Shape;236;p21"/>
            <p:cNvPicPr/>
            <p:nvPr/>
          </p:nvPicPr>
          <p:blipFill>
            <a:blip r:embed="rId8"/>
            <a:stretch/>
          </p:blipFill>
          <p:spPr>
            <a:xfrm rot="20998200">
              <a:off x="8737200" y="474480"/>
              <a:ext cx="322560" cy="5817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33" name="Google Shape;237;p21"/>
          <p:cNvPicPr/>
          <p:nvPr/>
        </p:nvPicPr>
        <p:blipFill>
          <a:blip r:embed="rId9"/>
          <a:stretch/>
        </p:blipFill>
        <p:spPr>
          <a:xfrm rot="5864400">
            <a:off x="942480" y="4057200"/>
            <a:ext cx="934560" cy="1783440"/>
          </a:xfrm>
          <a:prstGeom prst="rect">
            <a:avLst/>
          </a:prstGeom>
          <a:ln w="0">
            <a:noFill/>
          </a:ln>
        </p:spPr>
      </p:pic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688040" y="1614960"/>
            <a:ext cx="3008520" cy="673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241;p22"/>
          <p:cNvPicPr/>
          <p:nvPr/>
        </p:nvPicPr>
        <p:blipFill>
          <a:blip r:embed="rId3"/>
          <a:stretch/>
        </p:blipFill>
        <p:spPr>
          <a:xfrm rot="2831400">
            <a:off x="7488720" y="4190760"/>
            <a:ext cx="820440" cy="1565640"/>
          </a:xfrm>
          <a:prstGeom prst="rect">
            <a:avLst/>
          </a:prstGeom>
          <a:ln w="0">
            <a:noFill/>
          </a:ln>
        </p:spPr>
      </p:pic>
      <p:grpSp>
        <p:nvGrpSpPr>
          <p:cNvPr id="136" name="Google Shape;242;p22"/>
          <p:cNvGrpSpPr/>
          <p:nvPr/>
        </p:nvGrpSpPr>
        <p:grpSpPr>
          <a:xfrm>
            <a:off x="-1288440" y="-207000"/>
            <a:ext cx="11590560" cy="5949360"/>
            <a:chOff x="-1288440" y="-207000"/>
            <a:chExt cx="11590560" cy="5949360"/>
          </a:xfrm>
        </p:grpSpPr>
        <p:pic>
          <p:nvPicPr>
            <p:cNvPr id="137" name="Google Shape;243;p22"/>
            <p:cNvPicPr/>
            <p:nvPr/>
          </p:nvPicPr>
          <p:blipFill>
            <a:blip r:embed="rId4"/>
            <a:stretch/>
          </p:blipFill>
          <p:spPr>
            <a:xfrm rot="5400000" flipH="1">
              <a:off x="-385920" y="33120"/>
              <a:ext cx="1518120" cy="1037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8" name="Google Shape;244;p22"/>
            <p:cNvPicPr/>
            <p:nvPr/>
          </p:nvPicPr>
          <p:blipFill>
            <a:blip r:embed="rId5"/>
            <a:stretch/>
          </p:blipFill>
          <p:spPr>
            <a:xfrm rot="7863600" flipH="1">
              <a:off x="8184240" y="3765960"/>
              <a:ext cx="1854720" cy="1541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9" name="Google Shape;245;p22"/>
            <p:cNvPicPr/>
            <p:nvPr/>
          </p:nvPicPr>
          <p:blipFill>
            <a:blip r:embed="rId6"/>
            <a:stretch/>
          </p:blipFill>
          <p:spPr>
            <a:xfrm>
              <a:off x="8490600" y="3247920"/>
              <a:ext cx="754560" cy="794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0" name="Google Shape;246;p22"/>
            <p:cNvPicPr/>
            <p:nvPr/>
          </p:nvPicPr>
          <p:blipFill>
            <a:blip r:embed="rId7"/>
            <a:stretch/>
          </p:blipFill>
          <p:spPr>
            <a:xfrm rot="9402600">
              <a:off x="-1041480" y="718200"/>
              <a:ext cx="1674720" cy="15930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41" name="Google Shape;247;p22"/>
          <p:cNvPicPr/>
          <p:nvPr/>
        </p:nvPicPr>
        <p:blipFill>
          <a:blip r:embed="rId8"/>
          <a:stretch/>
        </p:blipFill>
        <p:spPr>
          <a:xfrm>
            <a:off x="149040" y="1675440"/>
            <a:ext cx="673920" cy="957240"/>
          </a:xfrm>
          <a:prstGeom prst="rect">
            <a:avLst/>
          </a:prstGeom>
          <a:ln w="0">
            <a:noFill/>
          </a:ln>
        </p:spPr>
      </p:pic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4731480" y="1675440"/>
            <a:ext cx="2953080" cy="617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251;p23"/>
          <p:cNvPicPr/>
          <p:nvPr/>
        </p:nvPicPr>
        <p:blipFill>
          <a:blip r:embed="rId3"/>
          <a:stretch/>
        </p:blipFill>
        <p:spPr>
          <a:xfrm rot="4938000">
            <a:off x="7648920" y="-637560"/>
            <a:ext cx="820440" cy="1565640"/>
          </a:xfrm>
          <a:prstGeom prst="rect">
            <a:avLst/>
          </a:prstGeom>
          <a:ln w="0">
            <a:noFill/>
          </a:ln>
        </p:spPr>
      </p:pic>
      <p:grpSp>
        <p:nvGrpSpPr>
          <p:cNvPr id="144" name="Google Shape;252;p23"/>
          <p:cNvGrpSpPr/>
          <p:nvPr/>
        </p:nvGrpSpPr>
        <p:grpSpPr>
          <a:xfrm>
            <a:off x="-413280" y="-628560"/>
            <a:ext cx="10404000" cy="6735240"/>
            <a:chOff x="-413280" y="-628560"/>
            <a:chExt cx="10404000" cy="6735240"/>
          </a:xfrm>
        </p:grpSpPr>
        <p:pic>
          <p:nvPicPr>
            <p:cNvPr id="145" name="Google Shape;253;p23"/>
            <p:cNvPicPr/>
            <p:nvPr/>
          </p:nvPicPr>
          <p:blipFill>
            <a:blip r:embed="rId4"/>
            <a:stretch/>
          </p:blipFill>
          <p:spPr>
            <a:xfrm>
              <a:off x="-413280" y="3899160"/>
              <a:ext cx="1087200" cy="1082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6" name="Google Shape;254;p23"/>
            <p:cNvPicPr/>
            <p:nvPr/>
          </p:nvPicPr>
          <p:blipFill>
            <a:blip r:embed="rId5"/>
            <a:stretch/>
          </p:blipFill>
          <p:spPr>
            <a:xfrm rot="14792400">
              <a:off x="348480" y="4353840"/>
              <a:ext cx="1559880" cy="1483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7" name="Google Shape;255;p23"/>
            <p:cNvPicPr/>
            <p:nvPr/>
          </p:nvPicPr>
          <p:blipFill>
            <a:blip r:embed="rId6"/>
            <a:stretch/>
          </p:blipFill>
          <p:spPr>
            <a:xfrm rot="3244200">
              <a:off x="8184960" y="-266760"/>
              <a:ext cx="1550160" cy="128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8" name="Google Shape;256;p23"/>
            <p:cNvPicPr/>
            <p:nvPr/>
          </p:nvPicPr>
          <p:blipFill>
            <a:blip r:embed="rId7"/>
            <a:stretch/>
          </p:blipFill>
          <p:spPr>
            <a:xfrm rot="9972600">
              <a:off x="8578080" y="670680"/>
              <a:ext cx="1265760" cy="1384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149" name="Google Shape;257;p23"/>
          <p:cNvGrpSpPr/>
          <p:nvPr/>
        </p:nvGrpSpPr>
        <p:grpSpPr>
          <a:xfrm>
            <a:off x="99360" y="199080"/>
            <a:ext cx="8849880" cy="3923640"/>
            <a:chOff x="99360" y="199080"/>
            <a:chExt cx="8849880" cy="3923640"/>
          </a:xfrm>
        </p:grpSpPr>
        <p:pic>
          <p:nvPicPr>
            <p:cNvPr id="150" name="Google Shape;258;p23"/>
            <p:cNvPicPr/>
            <p:nvPr/>
          </p:nvPicPr>
          <p:blipFill>
            <a:blip r:embed="rId8"/>
            <a:stretch/>
          </p:blipFill>
          <p:spPr>
            <a:xfrm>
              <a:off x="99360" y="3550320"/>
              <a:ext cx="402840" cy="572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1" name="Google Shape;259;p23"/>
            <p:cNvPicPr/>
            <p:nvPr/>
          </p:nvPicPr>
          <p:blipFill>
            <a:blip r:embed="rId9"/>
            <a:stretch/>
          </p:blipFill>
          <p:spPr>
            <a:xfrm rot="19441800">
              <a:off x="8440560" y="1016640"/>
              <a:ext cx="291240" cy="310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2" name="Google Shape;260;p23"/>
            <p:cNvPicPr/>
            <p:nvPr/>
          </p:nvPicPr>
          <p:blipFill>
            <a:blip r:embed="rId10"/>
            <a:stretch/>
          </p:blipFill>
          <p:spPr>
            <a:xfrm rot="19418400">
              <a:off x="8627400" y="225720"/>
              <a:ext cx="223560" cy="40356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4" name="Google Shape;267;p24"/>
          <p:cNvGrpSpPr/>
          <p:nvPr/>
        </p:nvGrpSpPr>
        <p:grpSpPr>
          <a:xfrm>
            <a:off x="-366840" y="360"/>
            <a:ext cx="9991440" cy="5441760"/>
            <a:chOff x="-366840" y="360"/>
            <a:chExt cx="9991440" cy="5441760"/>
          </a:xfrm>
        </p:grpSpPr>
        <p:pic>
          <p:nvPicPr>
            <p:cNvPr id="155" name="Google Shape;268;p24"/>
            <p:cNvPicPr/>
            <p:nvPr/>
          </p:nvPicPr>
          <p:blipFill>
            <a:blip r:embed="rId3"/>
            <a:stretch/>
          </p:blipFill>
          <p:spPr>
            <a:xfrm>
              <a:off x="-366840" y="3962520"/>
              <a:ext cx="1352520" cy="1479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6" name="Google Shape;269;p24"/>
            <p:cNvPicPr/>
            <p:nvPr/>
          </p:nvPicPr>
          <p:blipFill>
            <a:blip r:embed="rId4"/>
            <a:stretch/>
          </p:blipFill>
          <p:spPr>
            <a:xfrm rot="16200000">
              <a:off x="8035200" y="126000"/>
              <a:ext cx="1234080" cy="982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7" name="Google Shape;270;p24"/>
            <p:cNvPicPr/>
            <p:nvPr/>
          </p:nvPicPr>
          <p:blipFill>
            <a:blip r:embed="rId5"/>
            <a:stretch/>
          </p:blipFill>
          <p:spPr>
            <a:xfrm rot="14010000">
              <a:off x="8593560" y="851760"/>
              <a:ext cx="860760" cy="8568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58" name="Google Shape;271;p24"/>
          <p:cNvPicPr/>
          <p:nvPr/>
        </p:nvPicPr>
        <p:blipFill>
          <a:blip r:embed="rId6"/>
          <a:stretch/>
        </p:blipFill>
        <p:spPr>
          <a:xfrm rot="5864400">
            <a:off x="713160" y="4127760"/>
            <a:ext cx="699120" cy="1334160"/>
          </a:xfrm>
          <a:prstGeom prst="rect">
            <a:avLst/>
          </a:prstGeom>
          <a:ln w="0">
            <a:noFill/>
          </a:ln>
        </p:spPr>
      </p:pic>
      <p:grpSp>
        <p:nvGrpSpPr>
          <p:cNvPr id="159" name="Google Shape;272;p24"/>
          <p:cNvGrpSpPr/>
          <p:nvPr/>
        </p:nvGrpSpPr>
        <p:grpSpPr>
          <a:xfrm>
            <a:off x="289440" y="89640"/>
            <a:ext cx="8973720" cy="4444560"/>
            <a:chOff x="289440" y="89640"/>
            <a:chExt cx="8973720" cy="4444560"/>
          </a:xfrm>
        </p:grpSpPr>
        <p:pic>
          <p:nvPicPr>
            <p:cNvPr id="160" name="Google Shape;273;p24"/>
            <p:cNvPicPr/>
            <p:nvPr/>
          </p:nvPicPr>
          <p:blipFill>
            <a:blip r:embed="rId7"/>
            <a:stretch/>
          </p:blipFill>
          <p:spPr>
            <a:xfrm rot="21452400">
              <a:off x="296280" y="4190760"/>
              <a:ext cx="315720" cy="336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1" name="Google Shape;274;p24"/>
            <p:cNvPicPr/>
            <p:nvPr/>
          </p:nvPicPr>
          <p:blipFill>
            <a:blip r:embed="rId8"/>
            <a:stretch/>
          </p:blipFill>
          <p:spPr>
            <a:xfrm>
              <a:off x="7996320" y="89640"/>
              <a:ext cx="434160" cy="449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2" name="Google Shape;275;p24"/>
            <p:cNvPicPr/>
            <p:nvPr/>
          </p:nvPicPr>
          <p:blipFill>
            <a:blip r:embed="rId9"/>
            <a:stretch/>
          </p:blipFill>
          <p:spPr>
            <a:xfrm rot="19418400">
              <a:off x="8949600" y="1000440"/>
              <a:ext cx="217800" cy="3931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280;p25"/>
          <p:cNvPicPr/>
          <p:nvPr/>
        </p:nvPicPr>
        <p:blipFill>
          <a:blip r:embed="rId3"/>
          <a:stretch/>
        </p:blipFill>
        <p:spPr>
          <a:xfrm>
            <a:off x="411480" y="4726080"/>
            <a:ext cx="603360" cy="624600"/>
          </a:xfrm>
          <a:prstGeom prst="rect">
            <a:avLst/>
          </a:prstGeom>
          <a:ln w="0">
            <a:noFill/>
          </a:ln>
        </p:spPr>
      </p:pic>
      <p:pic>
        <p:nvPicPr>
          <p:cNvPr id="165" name="Google Shape;281;p25"/>
          <p:cNvPicPr/>
          <p:nvPr/>
        </p:nvPicPr>
        <p:blipFill>
          <a:blip r:embed="rId4"/>
          <a:stretch/>
        </p:blipFill>
        <p:spPr>
          <a:xfrm rot="8100000">
            <a:off x="6835320" y="4538520"/>
            <a:ext cx="1091520" cy="925920"/>
          </a:xfrm>
          <a:prstGeom prst="rect">
            <a:avLst/>
          </a:prstGeom>
          <a:ln w="0">
            <a:noFill/>
          </a:ln>
        </p:spPr>
      </p:pic>
      <p:grpSp>
        <p:nvGrpSpPr>
          <p:cNvPr id="166" name="Google Shape;282;p25"/>
          <p:cNvGrpSpPr/>
          <p:nvPr/>
        </p:nvGrpSpPr>
        <p:grpSpPr>
          <a:xfrm>
            <a:off x="-241200" y="-586800"/>
            <a:ext cx="10283400" cy="6378120"/>
            <a:chOff x="-241200" y="-586800"/>
            <a:chExt cx="10283400" cy="6378120"/>
          </a:xfrm>
        </p:grpSpPr>
        <p:pic>
          <p:nvPicPr>
            <p:cNvPr id="167" name="Google Shape;283;p25"/>
            <p:cNvPicPr/>
            <p:nvPr/>
          </p:nvPicPr>
          <p:blipFill>
            <a:blip r:embed="rId5"/>
            <a:stretch/>
          </p:blipFill>
          <p:spPr>
            <a:xfrm rot="5400000">
              <a:off x="-181800" y="-646200"/>
              <a:ext cx="126576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8" name="Google Shape;284;p25"/>
            <p:cNvPicPr/>
            <p:nvPr/>
          </p:nvPicPr>
          <p:blipFill>
            <a:blip r:embed="rId6"/>
            <a:stretch/>
          </p:blipFill>
          <p:spPr>
            <a:xfrm rot="2395200">
              <a:off x="8400240" y="4208760"/>
              <a:ext cx="1427400" cy="1186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Google Shape;285;p25"/>
            <p:cNvPicPr/>
            <p:nvPr/>
          </p:nvPicPr>
          <p:blipFill>
            <a:blip r:embed="rId7"/>
            <a:stretch/>
          </p:blipFill>
          <p:spPr>
            <a:xfrm rot="16200000">
              <a:off x="7767000" y="4466160"/>
              <a:ext cx="126576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Google Shape;286;p25"/>
            <p:cNvPicPr/>
            <p:nvPr/>
          </p:nvPicPr>
          <p:blipFill>
            <a:blip r:embed="rId8"/>
            <a:stretch/>
          </p:blipFill>
          <p:spPr>
            <a:xfrm>
              <a:off x="-98640" y="444960"/>
              <a:ext cx="763560" cy="8035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295;p26"/>
          <p:cNvGrpSpPr/>
          <p:nvPr/>
        </p:nvGrpSpPr>
        <p:grpSpPr>
          <a:xfrm>
            <a:off x="-833760" y="-1440"/>
            <a:ext cx="9977400" cy="5416200"/>
            <a:chOff x="-833760" y="-1440"/>
            <a:chExt cx="9977400" cy="5416200"/>
          </a:xfrm>
        </p:grpSpPr>
        <p:pic>
          <p:nvPicPr>
            <p:cNvPr id="173" name="Google Shape;296;p26"/>
            <p:cNvPicPr/>
            <p:nvPr/>
          </p:nvPicPr>
          <p:blipFill>
            <a:blip r:embed="rId3"/>
            <a:stretch/>
          </p:blipFill>
          <p:spPr>
            <a:xfrm>
              <a:off x="-132480" y="4403160"/>
              <a:ext cx="1015920" cy="1011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4" name="Google Shape;297;p26"/>
            <p:cNvPicPr/>
            <p:nvPr/>
          </p:nvPicPr>
          <p:blipFill>
            <a:blip r:embed="rId4"/>
            <a:stretch/>
          </p:blipFill>
          <p:spPr>
            <a:xfrm rot="21056400">
              <a:off x="-718560" y="3340080"/>
              <a:ext cx="1438200" cy="1573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5" name="Google Shape;298;p26"/>
            <p:cNvPicPr/>
            <p:nvPr/>
          </p:nvPicPr>
          <p:blipFill>
            <a:blip r:embed="rId5"/>
            <a:stretch/>
          </p:blipFill>
          <p:spPr>
            <a:xfrm rot="16200000">
              <a:off x="8155440" y="110880"/>
              <a:ext cx="1100520" cy="8758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76" name="Google Shape;299;p26"/>
          <p:cNvPicPr/>
          <p:nvPr/>
        </p:nvPicPr>
        <p:blipFill>
          <a:blip r:embed="rId6"/>
          <a:stretch/>
        </p:blipFill>
        <p:spPr>
          <a:xfrm>
            <a:off x="7700400" y="-93960"/>
            <a:ext cx="1091520" cy="925920"/>
          </a:xfrm>
          <a:prstGeom prst="rect">
            <a:avLst/>
          </a:prstGeom>
          <a:ln w="0">
            <a:noFill/>
          </a:ln>
        </p:spPr>
      </p:pic>
      <p:grpSp>
        <p:nvGrpSpPr>
          <p:cNvPr id="177" name="Google Shape;300;p26"/>
          <p:cNvGrpSpPr/>
          <p:nvPr/>
        </p:nvGrpSpPr>
        <p:grpSpPr>
          <a:xfrm>
            <a:off x="792720" y="345240"/>
            <a:ext cx="8239680" cy="4699800"/>
            <a:chOff x="792720" y="345240"/>
            <a:chExt cx="8239680" cy="4699800"/>
          </a:xfrm>
        </p:grpSpPr>
        <p:pic>
          <p:nvPicPr>
            <p:cNvPr id="178" name="Google Shape;301;p26"/>
            <p:cNvPicPr/>
            <p:nvPr/>
          </p:nvPicPr>
          <p:blipFill>
            <a:blip r:embed="rId7"/>
            <a:stretch/>
          </p:blipFill>
          <p:spPr>
            <a:xfrm>
              <a:off x="792720" y="4772520"/>
              <a:ext cx="255600" cy="272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9" name="Google Shape;302;p26"/>
            <p:cNvPicPr/>
            <p:nvPr/>
          </p:nvPicPr>
          <p:blipFill>
            <a:blip r:embed="rId8"/>
            <a:stretch/>
          </p:blipFill>
          <p:spPr>
            <a:xfrm>
              <a:off x="8593920" y="345240"/>
              <a:ext cx="438480" cy="6228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313;p27"/>
          <p:cNvPicPr/>
          <p:nvPr/>
        </p:nvPicPr>
        <p:blipFill>
          <a:blip r:embed="rId3"/>
          <a:stretch/>
        </p:blipFill>
        <p:spPr>
          <a:xfrm rot="4731600">
            <a:off x="8272080" y="3437640"/>
            <a:ext cx="1169640" cy="992160"/>
          </a:xfrm>
          <a:prstGeom prst="rect">
            <a:avLst/>
          </a:prstGeom>
          <a:ln w="0">
            <a:noFill/>
          </a:ln>
        </p:spPr>
      </p:pic>
      <p:pic>
        <p:nvPicPr>
          <p:cNvPr id="182" name="Google Shape;314;p27"/>
          <p:cNvPicPr/>
          <p:nvPr/>
        </p:nvPicPr>
        <p:blipFill>
          <a:blip r:embed="rId4"/>
          <a:stretch/>
        </p:blipFill>
        <p:spPr>
          <a:xfrm>
            <a:off x="8184600" y="4872960"/>
            <a:ext cx="397080" cy="397080"/>
          </a:xfrm>
          <a:prstGeom prst="rect">
            <a:avLst/>
          </a:prstGeom>
          <a:ln w="0">
            <a:noFill/>
          </a:ln>
        </p:spPr>
      </p:pic>
      <p:grpSp>
        <p:nvGrpSpPr>
          <p:cNvPr id="183" name="Google Shape;315;p27"/>
          <p:cNvGrpSpPr/>
          <p:nvPr/>
        </p:nvGrpSpPr>
        <p:grpSpPr>
          <a:xfrm>
            <a:off x="-555480" y="-772200"/>
            <a:ext cx="10836000" cy="6609240"/>
            <a:chOff x="-555480" y="-772200"/>
            <a:chExt cx="10836000" cy="6609240"/>
          </a:xfrm>
        </p:grpSpPr>
        <p:pic>
          <p:nvPicPr>
            <p:cNvPr id="184" name="Google Shape;316;p27"/>
            <p:cNvPicPr/>
            <p:nvPr/>
          </p:nvPicPr>
          <p:blipFill>
            <a:blip r:embed="rId5"/>
            <a:stretch/>
          </p:blipFill>
          <p:spPr>
            <a:xfrm rot="5080800">
              <a:off x="393480" y="-770040"/>
              <a:ext cx="126576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5" name="Google Shape;317;p27"/>
            <p:cNvPicPr/>
            <p:nvPr/>
          </p:nvPicPr>
          <p:blipFill>
            <a:blip r:embed="rId6"/>
            <a:stretch/>
          </p:blipFill>
          <p:spPr>
            <a:xfrm rot="5787600">
              <a:off x="-587880" y="472680"/>
              <a:ext cx="1051200" cy="873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6" name="Google Shape;318;p27"/>
            <p:cNvPicPr/>
            <p:nvPr/>
          </p:nvPicPr>
          <p:blipFill>
            <a:blip r:embed="rId7"/>
            <a:stretch/>
          </p:blipFill>
          <p:spPr>
            <a:xfrm rot="16401600">
              <a:off x="-107280" y="-250200"/>
              <a:ext cx="909000" cy="999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7" name="Google Shape;319;p27"/>
            <p:cNvPicPr/>
            <p:nvPr/>
          </p:nvPicPr>
          <p:blipFill>
            <a:blip r:embed="rId8"/>
            <a:stretch/>
          </p:blipFill>
          <p:spPr>
            <a:xfrm rot="19995600">
              <a:off x="8591040" y="4198320"/>
              <a:ext cx="1455480" cy="13849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15;p11"/>
          <p:cNvPicPr/>
          <p:nvPr/>
        </p:nvPicPr>
        <p:blipFill>
          <a:blip r:embed="rId3"/>
          <a:stretch/>
        </p:blipFill>
        <p:spPr>
          <a:xfrm rot="5215200">
            <a:off x="6238440" y="-709560"/>
            <a:ext cx="1061280" cy="2025000"/>
          </a:xfrm>
          <a:prstGeom prst="rect">
            <a:avLst/>
          </a:prstGeom>
          <a:ln w="0">
            <a:noFill/>
          </a:ln>
        </p:spPr>
      </p:pic>
      <p:grpSp>
        <p:nvGrpSpPr>
          <p:cNvPr id="18" name="Google Shape;116;p11"/>
          <p:cNvGrpSpPr/>
          <p:nvPr/>
        </p:nvGrpSpPr>
        <p:grpSpPr>
          <a:xfrm>
            <a:off x="-1120680" y="-153000"/>
            <a:ext cx="10264320" cy="6198120"/>
            <a:chOff x="-1120680" y="-153000"/>
            <a:chExt cx="10264320" cy="6198120"/>
          </a:xfrm>
        </p:grpSpPr>
        <p:pic>
          <p:nvPicPr>
            <p:cNvPr id="19" name="Google Shape;117;p11"/>
            <p:cNvPicPr/>
            <p:nvPr/>
          </p:nvPicPr>
          <p:blipFill>
            <a:blip r:embed="rId4"/>
            <a:stretch/>
          </p:blipFill>
          <p:spPr>
            <a:xfrm>
              <a:off x="7322760" y="3599640"/>
              <a:ext cx="1820880" cy="1543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" name="Google Shape;118;p11"/>
            <p:cNvPicPr/>
            <p:nvPr/>
          </p:nvPicPr>
          <p:blipFill>
            <a:blip r:embed="rId5"/>
            <a:stretch/>
          </p:blipFill>
          <p:spPr>
            <a:xfrm rot="18201000">
              <a:off x="-739080" y="3488040"/>
              <a:ext cx="2214000" cy="2106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" name="Google Shape;119;p11"/>
            <p:cNvPicPr/>
            <p:nvPr/>
          </p:nvPicPr>
          <p:blipFill>
            <a:blip r:embed="rId6"/>
            <a:stretch/>
          </p:blipFill>
          <p:spPr>
            <a:xfrm rot="18712800">
              <a:off x="427680" y="4418640"/>
              <a:ext cx="126576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" name="Google Shape;120;p11"/>
            <p:cNvPicPr/>
            <p:nvPr/>
          </p:nvPicPr>
          <p:blipFill>
            <a:blip r:embed="rId7"/>
            <a:stretch/>
          </p:blipFill>
          <p:spPr>
            <a:xfrm>
              <a:off x="7575120" y="-153000"/>
              <a:ext cx="1315800" cy="1384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3" name="Google Shape;121;p11"/>
          <p:cNvGrpSpPr/>
          <p:nvPr/>
        </p:nvGrpSpPr>
        <p:grpSpPr>
          <a:xfrm>
            <a:off x="160560" y="3076200"/>
            <a:ext cx="7491960" cy="1960920"/>
            <a:chOff x="160560" y="3076200"/>
            <a:chExt cx="7491960" cy="1960920"/>
          </a:xfrm>
        </p:grpSpPr>
        <p:pic>
          <p:nvPicPr>
            <p:cNvPr id="24" name="Google Shape;122;p11"/>
            <p:cNvPicPr/>
            <p:nvPr/>
          </p:nvPicPr>
          <p:blipFill>
            <a:blip r:embed="rId8"/>
            <a:stretch/>
          </p:blipFill>
          <p:spPr>
            <a:xfrm rot="20968800">
              <a:off x="209520" y="3099960"/>
              <a:ext cx="315360" cy="569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" name="Google Shape;123;p11"/>
            <p:cNvPicPr/>
            <p:nvPr/>
          </p:nvPicPr>
          <p:blipFill>
            <a:blip r:embed="rId9"/>
            <a:stretch/>
          </p:blipFill>
          <p:spPr>
            <a:xfrm>
              <a:off x="7035480" y="4420080"/>
              <a:ext cx="617040" cy="617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" name="Google Shape;124;p11"/>
            <p:cNvPicPr/>
            <p:nvPr/>
          </p:nvPicPr>
          <p:blipFill>
            <a:blip r:embed="rId10"/>
            <a:stretch/>
          </p:blipFill>
          <p:spPr>
            <a:xfrm>
              <a:off x="575280" y="3599640"/>
              <a:ext cx="792000" cy="8200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442240" y="1811160"/>
            <a:ext cx="4259160" cy="10184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54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xx%</a:t>
            </a:r>
            <a:endParaRPr lang="fr-FR" sz="54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" name="Google Shape;334;p28"/>
          <p:cNvGrpSpPr/>
          <p:nvPr/>
        </p:nvGrpSpPr>
        <p:grpSpPr>
          <a:xfrm>
            <a:off x="360" y="-1312920"/>
            <a:ext cx="9899280" cy="7112880"/>
            <a:chOff x="360" y="-1312920"/>
            <a:chExt cx="9899280" cy="7112880"/>
          </a:xfrm>
        </p:grpSpPr>
        <p:pic>
          <p:nvPicPr>
            <p:cNvPr id="190" name="Google Shape;335;p28"/>
            <p:cNvPicPr/>
            <p:nvPr/>
          </p:nvPicPr>
          <p:blipFill>
            <a:blip r:embed="rId3"/>
            <a:stretch/>
          </p:blipFill>
          <p:spPr>
            <a:xfrm rot="5400000">
              <a:off x="-223200" y="3505320"/>
              <a:ext cx="1861560" cy="1414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1" name="Google Shape;336;p28"/>
            <p:cNvPicPr/>
            <p:nvPr/>
          </p:nvPicPr>
          <p:blipFill>
            <a:blip r:embed="rId4"/>
            <a:stretch/>
          </p:blipFill>
          <p:spPr>
            <a:xfrm>
              <a:off x="1013040" y="4415400"/>
              <a:ext cx="145548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2" name="Google Shape;337;p28"/>
            <p:cNvPicPr/>
            <p:nvPr/>
          </p:nvPicPr>
          <p:blipFill>
            <a:blip r:embed="rId5"/>
            <a:stretch/>
          </p:blipFill>
          <p:spPr>
            <a:xfrm rot="14869800">
              <a:off x="7042680" y="-1001880"/>
              <a:ext cx="1860480" cy="17694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3" name="Google Shape;338;p28"/>
            <p:cNvPicPr/>
            <p:nvPr/>
          </p:nvPicPr>
          <p:blipFill>
            <a:blip r:embed="rId6"/>
            <a:stretch/>
          </p:blipFill>
          <p:spPr>
            <a:xfrm>
              <a:off x="8354160" y="-283320"/>
              <a:ext cx="1545480" cy="16905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94" name="Google Shape;339;p28"/>
          <p:cNvPicPr/>
          <p:nvPr/>
        </p:nvPicPr>
        <p:blipFill>
          <a:blip r:embed="rId7"/>
          <a:srcRect l="4411" t="709" r="-4406" b="-709"/>
          <a:stretch/>
        </p:blipFill>
        <p:spPr>
          <a:xfrm rot="20579400">
            <a:off x="8316360" y="1008000"/>
            <a:ext cx="820440" cy="1565640"/>
          </a:xfrm>
          <a:prstGeom prst="rect">
            <a:avLst/>
          </a:prstGeom>
          <a:ln w="0">
            <a:noFill/>
          </a:ln>
        </p:spPr>
      </p:pic>
      <p:grpSp>
        <p:nvGrpSpPr>
          <p:cNvPr id="195" name="Google Shape;340;p28"/>
          <p:cNvGrpSpPr/>
          <p:nvPr/>
        </p:nvGrpSpPr>
        <p:grpSpPr>
          <a:xfrm>
            <a:off x="-654480" y="1932480"/>
            <a:ext cx="9797760" cy="3076920"/>
            <a:chOff x="-654480" y="1932480"/>
            <a:chExt cx="9797760" cy="3076920"/>
          </a:xfrm>
        </p:grpSpPr>
        <p:pic>
          <p:nvPicPr>
            <p:cNvPr id="196" name="Google Shape;341;p28"/>
            <p:cNvPicPr/>
            <p:nvPr/>
          </p:nvPicPr>
          <p:blipFill>
            <a:blip r:embed="rId8"/>
            <a:stretch/>
          </p:blipFill>
          <p:spPr>
            <a:xfrm rot="20877600">
              <a:off x="8598240" y="1974960"/>
              <a:ext cx="479160" cy="6811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7" name="Google Shape;342;p28"/>
            <p:cNvPicPr/>
            <p:nvPr/>
          </p:nvPicPr>
          <p:blipFill>
            <a:blip r:embed="rId9"/>
            <a:stretch/>
          </p:blipFill>
          <p:spPr>
            <a:xfrm>
              <a:off x="2302200" y="4547880"/>
              <a:ext cx="336960" cy="358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" name="Google Shape;343;p28"/>
            <p:cNvPicPr/>
            <p:nvPr/>
          </p:nvPicPr>
          <p:blipFill>
            <a:blip r:embed="rId10"/>
            <a:stretch/>
          </p:blipFill>
          <p:spPr>
            <a:xfrm rot="20547600">
              <a:off x="-517320" y="2829600"/>
              <a:ext cx="1032480" cy="10692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9" name="Google Shape;344;p28"/>
            <p:cNvPicPr/>
            <p:nvPr/>
          </p:nvPicPr>
          <p:blipFill>
            <a:blip r:embed="rId11"/>
            <a:stretch/>
          </p:blipFill>
          <p:spPr>
            <a:xfrm rot="2700000">
              <a:off x="319320" y="4470840"/>
              <a:ext cx="284400" cy="51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713160" y="726120"/>
            <a:ext cx="3400920" cy="681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xx%</a:t>
            </a:r>
            <a:endParaRPr lang="fr-FR" sz="4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 type="title"/>
          </p:nvPr>
        </p:nvSpPr>
        <p:spPr>
          <a:xfrm>
            <a:off x="2871360" y="2118240"/>
            <a:ext cx="3400920" cy="681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xx%</a:t>
            </a:r>
            <a:endParaRPr lang="fr-FR" sz="4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 type="title"/>
          </p:nvPr>
        </p:nvSpPr>
        <p:spPr>
          <a:xfrm>
            <a:off x="5029200" y="3510360"/>
            <a:ext cx="3400920" cy="681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</a:pPr>
            <a:r>
              <a:rPr lang="fr-FR" sz="4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xx%</a:t>
            </a:r>
            <a:endParaRPr lang="fr-FR" sz="40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368;p30"/>
          <p:cNvPicPr/>
          <p:nvPr/>
        </p:nvPicPr>
        <p:blipFill>
          <a:blip r:embed="rId3"/>
          <a:stretch/>
        </p:blipFill>
        <p:spPr>
          <a:xfrm rot="5584800" flipH="1">
            <a:off x="6932520" y="3822480"/>
            <a:ext cx="1061280" cy="2025000"/>
          </a:xfrm>
          <a:prstGeom prst="rect">
            <a:avLst/>
          </a:prstGeom>
          <a:ln w="0">
            <a:noFill/>
          </a:ln>
        </p:spPr>
      </p:pic>
      <p:grpSp>
        <p:nvGrpSpPr>
          <p:cNvPr id="219" name="Google Shape;369;p30"/>
          <p:cNvGrpSpPr/>
          <p:nvPr/>
        </p:nvGrpSpPr>
        <p:grpSpPr>
          <a:xfrm>
            <a:off x="-1149480" y="-588600"/>
            <a:ext cx="10473480" cy="5820120"/>
            <a:chOff x="-1149480" y="-588600"/>
            <a:chExt cx="10473480" cy="5820120"/>
          </a:xfrm>
        </p:grpSpPr>
        <p:pic>
          <p:nvPicPr>
            <p:cNvPr id="220" name="Google Shape;370;p30"/>
            <p:cNvPicPr/>
            <p:nvPr/>
          </p:nvPicPr>
          <p:blipFill>
            <a:blip r:embed="rId4"/>
            <a:stretch/>
          </p:blipFill>
          <p:spPr>
            <a:xfrm rot="10800000" flipH="1">
              <a:off x="7961040" y="360"/>
              <a:ext cx="1182600" cy="1002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1" name="Google Shape;371;p30"/>
            <p:cNvPicPr/>
            <p:nvPr/>
          </p:nvPicPr>
          <p:blipFill>
            <a:blip r:embed="rId5"/>
            <a:stretch/>
          </p:blipFill>
          <p:spPr>
            <a:xfrm rot="14199000" flipH="1">
              <a:off x="-767880" y="24480"/>
              <a:ext cx="2214000" cy="2106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2" name="Google Shape;372;p30"/>
            <p:cNvPicPr/>
            <p:nvPr/>
          </p:nvPicPr>
          <p:blipFill>
            <a:blip r:embed="rId6"/>
            <a:stretch/>
          </p:blipFill>
          <p:spPr>
            <a:xfrm rot="13687200" flipH="1">
              <a:off x="424800" y="-347400"/>
              <a:ext cx="126576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3" name="Google Shape;373;p30"/>
            <p:cNvPicPr/>
            <p:nvPr/>
          </p:nvPicPr>
          <p:blipFill>
            <a:blip r:embed="rId7"/>
            <a:stretch/>
          </p:blipFill>
          <p:spPr>
            <a:xfrm rot="10800000" flipH="1">
              <a:off x="8008200" y="3846960"/>
              <a:ext cx="1315800" cy="13845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24" name="Google Shape;374;p30"/>
          <p:cNvGrpSpPr/>
          <p:nvPr/>
        </p:nvGrpSpPr>
        <p:grpSpPr>
          <a:xfrm>
            <a:off x="-331200" y="30240"/>
            <a:ext cx="9070200" cy="2663280"/>
            <a:chOff x="-331200" y="30240"/>
            <a:chExt cx="9070200" cy="2663280"/>
          </a:xfrm>
        </p:grpSpPr>
        <p:pic>
          <p:nvPicPr>
            <p:cNvPr id="225" name="Google Shape;375;p30"/>
            <p:cNvPicPr/>
            <p:nvPr/>
          </p:nvPicPr>
          <p:blipFill>
            <a:blip r:embed="rId8"/>
            <a:stretch/>
          </p:blipFill>
          <p:spPr>
            <a:xfrm rot="10800000" flipH="1">
              <a:off x="8121960" y="482400"/>
              <a:ext cx="617040" cy="617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6" name="Google Shape;376;p30"/>
            <p:cNvPicPr/>
            <p:nvPr/>
          </p:nvPicPr>
          <p:blipFill>
            <a:blip r:embed="rId9"/>
            <a:stretch/>
          </p:blipFill>
          <p:spPr>
            <a:xfrm rot="10800000" flipH="1">
              <a:off x="-331200" y="1873440"/>
              <a:ext cx="792000" cy="820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7" name="Google Shape;377;p30"/>
            <p:cNvPicPr/>
            <p:nvPr/>
          </p:nvPicPr>
          <p:blipFill>
            <a:blip r:embed="rId10"/>
            <a:stretch/>
          </p:blipFill>
          <p:spPr>
            <a:xfrm rot="15307200" flipH="1">
              <a:off x="1492200" y="-28440"/>
              <a:ext cx="315360" cy="569160"/>
            </a:xfrm>
            <a:prstGeom prst="rect">
              <a:avLst/>
            </a:prstGeom>
            <a:ln w="0"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42;p4"/>
          <p:cNvPicPr/>
          <p:nvPr/>
        </p:nvPicPr>
        <p:blipFill>
          <a:blip r:embed="rId3"/>
          <a:stretch/>
        </p:blipFill>
        <p:spPr>
          <a:xfrm rot="4973400">
            <a:off x="7944120" y="-486000"/>
            <a:ext cx="820440" cy="1565640"/>
          </a:xfrm>
          <a:prstGeom prst="rect">
            <a:avLst/>
          </a:prstGeom>
          <a:ln w="0">
            <a:noFill/>
          </a:ln>
        </p:spPr>
      </p:pic>
      <p:grpSp>
        <p:nvGrpSpPr>
          <p:cNvPr id="229" name="Google Shape;43;p4"/>
          <p:cNvGrpSpPr/>
          <p:nvPr/>
        </p:nvGrpSpPr>
        <p:grpSpPr>
          <a:xfrm>
            <a:off x="-859680" y="-207360"/>
            <a:ext cx="10324440" cy="6463800"/>
            <a:chOff x="-859680" y="-207360"/>
            <a:chExt cx="10324440" cy="6463800"/>
          </a:xfrm>
        </p:grpSpPr>
        <p:pic>
          <p:nvPicPr>
            <p:cNvPr id="230" name="Google Shape;44;p4"/>
            <p:cNvPicPr/>
            <p:nvPr/>
          </p:nvPicPr>
          <p:blipFill>
            <a:blip r:embed="rId4"/>
            <a:stretch/>
          </p:blipFill>
          <p:spPr>
            <a:xfrm rot="18394200">
              <a:off x="-576720" y="4151160"/>
              <a:ext cx="1571400" cy="1495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1" name="Google Shape;45;p4"/>
            <p:cNvPicPr/>
            <p:nvPr/>
          </p:nvPicPr>
          <p:blipFill>
            <a:blip r:embed="rId5"/>
            <a:stretch/>
          </p:blipFill>
          <p:spPr>
            <a:xfrm rot="20452200">
              <a:off x="298440" y="4706640"/>
              <a:ext cx="1594440" cy="1324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2" name="Google Shape;46;p4"/>
            <p:cNvPicPr/>
            <p:nvPr/>
          </p:nvPicPr>
          <p:blipFill>
            <a:blip r:embed="rId6"/>
            <a:stretch/>
          </p:blipFill>
          <p:spPr>
            <a:xfrm rot="20438400">
              <a:off x="8381160" y="-78480"/>
              <a:ext cx="945360" cy="9946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33" name="Google Shape;47;p4"/>
          <p:cNvPicPr/>
          <p:nvPr/>
        </p:nvPicPr>
        <p:blipFill>
          <a:blip r:embed="rId7"/>
          <a:stretch/>
        </p:blipFill>
        <p:spPr>
          <a:xfrm>
            <a:off x="125640" y="3822120"/>
            <a:ext cx="240480" cy="256320"/>
          </a:xfrm>
          <a:prstGeom prst="rect">
            <a:avLst/>
          </a:prstGeom>
          <a:ln w="0">
            <a:noFill/>
          </a:ln>
        </p:spPr>
      </p:pic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35" name="PlaceHolder 2"/>
          <p:cNvSpPr>
            <a:spLocks noGrp="1"/>
          </p:cNvSpPr>
          <p:nvPr>
            <p:ph type="body"/>
          </p:nvPr>
        </p:nvSpPr>
        <p:spPr>
          <a:xfrm>
            <a:off x="720000" y="1162440"/>
            <a:ext cx="7703640" cy="369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2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379;p31"/>
          <p:cNvGrpSpPr/>
          <p:nvPr/>
        </p:nvGrpSpPr>
        <p:grpSpPr>
          <a:xfrm>
            <a:off x="-723960" y="-576000"/>
            <a:ext cx="11007720" cy="6299280"/>
            <a:chOff x="-723960" y="-576000"/>
            <a:chExt cx="11007720" cy="6299280"/>
          </a:xfrm>
        </p:grpSpPr>
        <p:pic>
          <p:nvPicPr>
            <p:cNvPr id="239" name="Google Shape;380;p31"/>
            <p:cNvPicPr/>
            <p:nvPr/>
          </p:nvPicPr>
          <p:blipFill>
            <a:blip r:embed="rId3"/>
            <a:stretch/>
          </p:blipFill>
          <p:spPr>
            <a:xfrm>
              <a:off x="-374400" y="3049200"/>
              <a:ext cx="1087200" cy="1082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0" name="Google Shape;381;p31"/>
            <p:cNvPicPr/>
            <p:nvPr/>
          </p:nvPicPr>
          <p:blipFill>
            <a:blip r:embed="rId4"/>
            <a:stretch/>
          </p:blipFill>
          <p:spPr>
            <a:xfrm rot="19022400">
              <a:off x="-414720" y="3831120"/>
              <a:ext cx="1624680" cy="1545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1" name="Google Shape;382;p31"/>
            <p:cNvPicPr/>
            <p:nvPr/>
          </p:nvPicPr>
          <p:blipFill>
            <a:blip r:embed="rId5"/>
            <a:stretch/>
          </p:blipFill>
          <p:spPr>
            <a:xfrm rot="9972600">
              <a:off x="8369280" y="-398160"/>
              <a:ext cx="1715400" cy="18763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42" name="Google Shape;383;p31"/>
          <p:cNvGrpSpPr/>
          <p:nvPr/>
        </p:nvGrpSpPr>
        <p:grpSpPr>
          <a:xfrm>
            <a:off x="1060560" y="102960"/>
            <a:ext cx="8157600" cy="4874760"/>
            <a:chOff x="1060560" y="102960"/>
            <a:chExt cx="8157600" cy="4874760"/>
          </a:xfrm>
        </p:grpSpPr>
        <p:pic>
          <p:nvPicPr>
            <p:cNvPr id="243" name="Google Shape;384;p31"/>
            <p:cNvPicPr/>
            <p:nvPr/>
          </p:nvPicPr>
          <p:blipFill>
            <a:blip r:embed="rId6"/>
            <a:stretch/>
          </p:blipFill>
          <p:spPr>
            <a:xfrm>
              <a:off x="1060560" y="4326840"/>
              <a:ext cx="457920" cy="650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4" name="Google Shape;385;p31"/>
            <p:cNvPicPr/>
            <p:nvPr/>
          </p:nvPicPr>
          <p:blipFill>
            <a:blip r:embed="rId7"/>
            <a:stretch/>
          </p:blipFill>
          <p:spPr>
            <a:xfrm rot="19441800">
              <a:off x="7424280" y="176400"/>
              <a:ext cx="381600" cy="406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5" name="Google Shape;386;p31"/>
            <p:cNvPicPr/>
            <p:nvPr/>
          </p:nvPicPr>
          <p:blipFill>
            <a:blip r:embed="rId8"/>
            <a:stretch/>
          </p:blipFill>
          <p:spPr>
            <a:xfrm rot="20880600">
              <a:off x="8874720" y="441360"/>
              <a:ext cx="291960" cy="5263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6" name="Google Shape;387;p31"/>
          <p:cNvPicPr/>
          <p:nvPr/>
        </p:nvPicPr>
        <p:blipFill>
          <a:blip r:embed="rId9"/>
          <a:stretch/>
        </p:blipFill>
        <p:spPr>
          <a:xfrm rot="4938000">
            <a:off x="7648920" y="-637560"/>
            <a:ext cx="820440" cy="156564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oogle Shape;51;p5"/>
          <p:cNvGrpSpPr/>
          <p:nvPr/>
        </p:nvGrpSpPr>
        <p:grpSpPr>
          <a:xfrm>
            <a:off x="-1409760" y="-871560"/>
            <a:ext cx="11758680" cy="6978600"/>
            <a:chOff x="-1409760" y="-871560"/>
            <a:chExt cx="11758680" cy="6978600"/>
          </a:xfrm>
        </p:grpSpPr>
        <p:pic>
          <p:nvPicPr>
            <p:cNvPr id="248" name="Google Shape;52;p5"/>
            <p:cNvPicPr/>
            <p:nvPr/>
          </p:nvPicPr>
          <p:blipFill>
            <a:blip r:embed="rId3"/>
            <a:stretch/>
          </p:blipFill>
          <p:spPr>
            <a:xfrm rot="9026400">
              <a:off x="-1047240" y="-476640"/>
              <a:ext cx="2136960" cy="2032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9" name="Google Shape;53;p5"/>
            <p:cNvPicPr/>
            <p:nvPr/>
          </p:nvPicPr>
          <p:blipFill>
            <a:blip r:embed="rId4"/>
            <a:stretch/>
          </p:blipFill>
          <p:spPr>
            <a:xfrm rot="17462400">
              <a:off x="8096400" y="3816720"/>
              <a:ext cx="1892520" cy="2070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0" name="Google Shape;54;p5"/>
            <p:cNvPicPr/>
            <p:nvPr/>
          </p:nvPicPr>
          <p:blipFill>
            <a:blip r:embed="rId5"/>
            <a:stretch/>
          </p:blipFill>
          <p:spPr>
            <a:xfrm>
              <a:off x="8059680" y="-566640"/>
              <a:ext cx="1015920" cy="10116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51" name="Google Shape;55;p5"/>
          <p:cNvGrpSpPr/>
          <p:nvPr/>
        </p:nvGrpSpPr>
        <p:grpSpPr>
          <a:xfrm>
            <a:off x="7824960" y="133560"/>
            <a:ext cx="1215720" cy="4920480"/>
            <a:chOff x="7824960" y="133560"/>
            <a:chExt cx="1215720" cy="4920480"/>
          </a:xfrm>
        </p:grpSpPr>
        <p:pic>
          <p:nvPicPr>
            <p:cNvPr id="252" name="Google Shape;56;p5"/>
            <p:cNvPicPr/>
            <p:nvPr/>
          </p:nvPicPr>
          <p:blipFill>
            <a:blip r:embed="rId6"/>
            <a:stretch/>
          </p:blipFill>
          <p:spPr>
            <a:xfrm>
              <a:off x="8469720" y="133560"/>
              <a:ext cx="570960" cy="8114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3" name="Google Shape;57;p5"/>
            <p:cNvPicPr/>
            <p:nvPr/>
          </p:nvPicPr>
          <p:blipFill>
            <a:blip r:embed="rId7"/>
            <a:stretch/>
          </p:blipFill>
          <p:spPr>
            <a:xfrm rot="6055200">
              <a:off x="7971480" y="4575960"/>
              <a:ext cx="305640" cy="55116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54" name="Google Shape;58;p5"/>
          <p:cNvPicPr/>
          <p:nvPr/>
        </p:nvPicPr>
        <p:blipFill>
          <a:blip r:embed="rId8"/>
          <a:stretch/>
        </p:blipFill>
        <p:spPr>
          <a:xfrm rot="1053000">
            <a:off x="-474120" y="896400"/>
            <a:ext cx="1532520" cy="1299960"/>
          </a:xfrm>
          <a:prstGeom prst="rect">
            <a:avLst/>
          </a:prstGeom>
          <a:ln w="0">
            <a:noFill/>
          </a:ln>
        </p:spPr>
      </p:pic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65;p6"/>
          <p:cNvPicPr/>
          <p:nvPr/>
        </p:nvPicPr>
        <p:blipFill>
          <a:blip r:embed="rId3"/>
          <a:stretch/>
        </p:blipFill>
        <p:spPr>
          <a:xfrm rot="17847000">
            <a:off x="341280" y="-145080"/>
            <a:ext cx="1091520" cy="925920"/>
          </a:xfrm>
          <a:prstGeom prst="rect">
            <a:avLst/>
          </a:prstGeom>
          <a:ln w="0">
            <a:noFill/>
          </a:ln>
        </p:spPr>
      </p:pic>
      <p:grpSp>
        <p:nvGrpSpPr>
          <p:cNvPr id="260" name="Google Shape;66;p6"/>
          <p:cNvGrpSpPr/>
          <p:nvPr/>
        </p:nvGrpSpPr>
        <p:grpSpPr>
          <a:xfrm>
            <a:off x="-657720" y="-374760"/>
            <a:ext cx="9801360" cy="5859000"/>
            <a:chOff x="-657720" y="-374760"/>
            <a:chExt cx="9801360" cy="5859000"/>
          </a:xfrm>
        </p:grpSpPr>
        <p:pic>
          <p:nvPicPr>
            <p:cNvPr id="261" name="Google Shape;67;p6"/>
            <p:cNvPicPr/>
            <p:nvPr/>
          </p:nvPicPr>
          <p:blipFill>
            <a:blip r:embed="rId4"/>
            <a:stretch/>
          </p:blipFill>
          <p:spPr>
            <a:xfrm>
              <a:off x="7686000" y="4712400"/>
              <a:ext cx="775440" cy="771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2" name="Google Shape;68;p6"/>
            <p:cNvPicPr/>
            <p:nvPr/>
          </p:nvPicPr>
          <p:blipFill>
            <a:blip r:embed="rId5"/>
            <a:stretch/>
          </p:blipFill>
          <p:spPr>
            <a:xfrm>
              <a:off x="8031960" y="4258440"/>
              <a:ext cx="1111680" cy="884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3" name="Google Shape;69;p6"/>
            <p:cNvPicPr/>
            <p:nvPr/>
          </p:nvPicPr>
          <p:blipFill>
            <a:blip r:embed="rId6"/>
            <a:stretch/>
          </p:blipFill>
          <p:spPr>
            <a:xfrm>
              <a:off x="-657720" y="-374760"/>
              <a:ext cx="126576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4" name="Google Shape;70;p6"/>
            <p:cNvPicPr/>
            <p:nvPr/>
          </p:nvPicPr>
          <p:blipFill>
            <a:blip r:embed="rId7"/>
            <a:stretch/>
          </p:blipFill>
          <p:spPr>
            <a:xfrm rot="2227200">
              <a:off x="52920" y="482040"/>
              <a:ext cx="630720" cy="6638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73;p7"/>
          <p:cNvPicPr/>
          <p:nvPr/>
        </p:nvPicPr>
        <p:blipFill>
          <a:blip r:embed="rId3"/>
          <a:stretch/>
        </p:blipFill>
        <p:spPr>
          <a:xfrm rot="4534800">
            <a:off x="8320320" y="3209400"/>
            <a:ext cx="1091520" cy="925920"/>
          </a:xfrm>
          <a:prstGeom prst="rect">
            <a:avLst/>
          </a:prstGeom>
          <a:ln w="0">
            <a:noFill/>
          </a:ln>
        </p:spPr>
      </p:pic>
      <p:grpSp>
        <p:nvGrpSpPr>
          <p:cNvPr id="268" name="Google Shape;74;p7"/>
          <p:cNvGrpSpPr/>
          <p:nvPr/>
        </p:nvGrpSpPr>
        <p:grpSpPr>
          <a:xfrm>
            <a:off x="-547200" y="-84960"/>
            <a:ext cx="9690840" cy="5538600"/>
            <a:chOff x="-547200" y="-84960"/>
            <a:chExt cx="9690840" cy="5538600"/>
          </a:xfrm>
        </p:grpSpPr>
        <p:pic>
          <p:nvPicPr>
            <p:cNvPr id="269" name="Google Shape;75;p7"/>
            <p:cNvPicPr/>
            <p:nvPr/>
          </p:nvPicPr>
          <p:blipFill>
            <a:blip r:embed="rId4"/>
            <a:stretch/>
          </p:blipFill>
          <p:spPr>
            <a:xfrm>
              <a:off x="7052760" y="4568760"/>
              <a:ext cx="888840" cy="884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0" name="Google Shape;76;p7"/>
            <p:cNvPicPr/>
            <p:nvPr/>
          </p:nvPicPr>
          <p:blipFill>
            <a:blip r:embed="rId5"/>
            <a:stretch/>
          </p:blipFill>
          <p:spPr>
            <a:xfrm>
              <a:off x="7677720" y="3976560"/>
              <a:ext cx="1465920" cy="1166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1" name="Google Shape;77;p7"/>
            <p:cNvPicPr/>
            <p:nvPr/>
          </p:nvPicPr>
          <p:blipFill>
            <a:blip r:embed="rId6"/>
            <a:stretch/>
          </p:blipFill>
          <p:spPr>
            <a:xfrm rot="4465800">
              <a:off x="-508680" y="455760"/>
              <a:ext cx="1110960" cy="923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2" name="Google Shape;78;p7"/>
            <p:cNvPicPr/>
            <p:nvPr/>
          </p:nvPicPr>
          <p:blipFill>
            <a:blip r:embed="rId7"/>
            <a:stretch/>
          </p:blipFill>
          <p:spPr>
            <a:xfrm>
              <a:off x="-127800" y="-84960"/>
              <a:ext cx="840960" cy="8848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73" name="Google Shape;79;p7"/>
          <p:cNvPicPr/>
          <p:nvPr/>
        </p:nvPicPr>
        <p:blipFill>
          <a:blip r:embed="rId8"/>
          <a:stretch/>
        </p:blipFill>
        <p:spPr>
          <a:xfrm rot="388800">
            <a:off x="63720" y="1090080"/>
            <a:ext cx="262080" cy="472680"/>
          </a:xfrm>
          <a:prstGeom prst="rect">
            <a:avLst/>
          </a:prstGeom>
          <a:ln w="0">
            <a:noFill/>
          </a:ln>
        </p:spPr>
      </p:pic>
      <p:sp>
        <p:nvSpPr>
          <p:cNvPr id="27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1048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" name="Google Shape;83;p8"/>
          <p:cNvGrpSpPr/>
          <p:nvPr/>
        </p:nvGrpSpPr>
        <p:grpSpPr>
          <a:xfrm>
            <a:off x="-545040" y="-826200"/>
            <a:ext cx="9688680" cy="6459120"/>
            <a:chOff x="-545040" y="-826200"/>
            <a:chExt cx="9688680" cy="6459120"/>
          </a:xfrm>
        </p:grpSpPr>
        <p:pic>
          <p:nvPicPr>
            <p:cNvPr id="276" name="Google Shape;84;p8"/>
            <p:cNvPicPr/>
            <p:nvPr/>
          </p:nvPicPr>
          <p:blipFill>
            <a:blip r:embed="rId3"/>
            <a:stretch/>
          </p:blipFill>
          <p:spPr>
            <a:xfrm rot="129600">
              <a:off x="-510840" y="3769920"/>
              <a:ext cx="1674000" cy="18316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7" name="Google Shape;85;p8"/>
            <p:cNvPicPr/>
            <p:nvPr/>
          </p:nvPicPr>
          <p:blipFill>
            <a:blip r:embed="rId4"/>
            <a:stretch/>
          </p:blipFill>
          <p:spPr>
            <a:xfrm>
              <a:off x="-286560" y="2719800"/>
              <a:ext cx="1028880" cy="10832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8" name="Google Shape;86;p8"/>
            <p:cNvPicPr/>
            <p:nvPr/>
          </p:nvPicPr>
          <p:blipFill>
            <a:blip r:embed="rId5"/>
            <a:stretch/>
          </p:blipFill>
          <p:spPr>
            <a:xfrm rot="16200000">
              <a:off x="7607880" y="91800"/>
              <a:ext cx="1627200" cy="1444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9" name="Google Shape;87;p8"/>
            <p:cNvPicPr/>
            <p:nvPr/>
          </p:nvPicPr>
          <p:blipFill>
            <a:blip r:embed="rId6"/>
            <a:stretch/>
          </p:blipFill>
          <p:spPr>
            <a:xfrm rot="11528400">
              <a:off x="6479280" y="-688680"/>
              <a:ext cx="1455480" cy="13849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80" name="Google Shape;88;p8"/>
          <p:cNvGrpSpPr/>
          <p:nvPr/>
        </p:nvGrpSpPr>
        <p:grpSpPr>
          <a:xfrm>
            <a:off x="6451200" y="-146880"/>
            <a:ext cx="3235680" cy="6385680"/>
            <a:chOff x="6451200" y="-146880"/>
            <a:chExt cx="3235680" cy="6385680"/>
          </a:xfrm>
        </p:grpSpPr>
        <p:pic>
          <p:nvPicPr>
            <p:cNvPr id="281" name="Google Shape;89;p8"/>
            <p:cNvPicPr/>
            <p:nvPr/>
          </p:nvPicPr>
          <p:blipFill>
            <a:blip r:embed="rId7"/>
            <a:stretch/>
          </p:blipFill>
          <p:spPr>
            <a:xfrm rot="16672800">
              <a:off x="6973920" y="-480600"/>
              <a:ext cx="1018080" cy="1942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2" name="Google Shape;90;p8"/>
            <p:cNvPicPr/>
            <p:nvPr/>
          </p:nvPicPr>
          <p:blipFill>
            <a:blip r:embed="rId8"/>
            <a:stretch/>
          </p:blipFill>
          <p:spPr>
            <a:xfrm rot="7852200">
              <a:off x="7079760" y="3786480"/>
              <a:ext cx="2271240" cy="19263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83" name="Google Shape;91;p8"/>
          <p:cNvGrpSpPr/>
          <p:nvPr/>
        </p:nvGrpSpPr>
        <p:grpSpPr>
          <a:xfrm>
            <a:off x="194760" y="1042560"/>
            <a:ext cx="8320320" cy="4173840"/>
            <a:chOff x="194760" y="1042560"/>
            <a:chExt cx="8320320" cy="4173840"/>
          </a:xfrm>
        </p:grpSpPr>
        <p:pic>
          <p:nvPicPr>
            <p:cNvPr id="284" name="Google Shape;92;p8"/>
            <p:cNvPicPr/>
            <p:nvPr/>
          </p:nvPicPr>
          <p:blipFill>
            <a:blip r:embed="rId9"/>
            <a:stretch/>
          </p:blipFill>
          <p:spPr>
            <a:xfrm>
              <a:off x="919080" y="4668120"/>
              <a:ext cx="547920" cy="548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5" name="Google Shape;93;p8"/>
            <p:cNvPicPr/>
            <p:nvPr/>
          </p:nvPicPr>
          <p:blipFill>
            <a:blip r:embed="rId10"/>
            <a:stretch/>
          </p:blipFill>
          <p:spPr>
            <a:xfrm rot="1701600">
              <a:off x="310680" y="3628800"/>
              <a:ext cx="315360" cy="569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6" name="Google Shape;94;p8"/>
            <p:cNvPicPr/>
            <p:nvPr/>
          </p:nvPicPr>
          <p:blipFill>
            <a:blip r:embed="rId11"/>
            <a:stretch/>
          </p:blipFill>
          <p:spPr>
            <a:xfrm>
              <a:off x="8177400" y="1042560"/>
              <a:ext cx="337680" cy="3600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87" name="PlaceHolder 1"/>
          <p:cNvSpPr>
            <a:spLocks noGrp="1"/>
          </p:cNvSpPr>
          <p:nvPr>
            <p:ph type="title"/>
          </p:nvPr>
        </p:nvSpPr>
        <p:spPr>
          <a:xfrm>
            <a:off x="1768680" y="2115720"/>
            <a:ext cx="5606640" cy="9118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5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97;p9"/>
          <p:cNvPicPr/>
          <p:nvPr/>
        </p:nvPicPr>
        <p:blipFill>
          <a:blip r:embed="rId3"/>
          <a:stretch/>
        </p:blipFill>
        <p:spPr>
          <a:xfrm rot="3388200" flipH="1">
            <a:off x="-134280" y="1944360"/>
            <a:ext cx="1024920" cy="1955160"/>
          </a:xfrm>
          <a:prstGeom prst="rect">
            <a:avLst/>
          </a:prstGeom>
          <a:ln w="0">
            <a:noFill/>
          </a:ln>
        </p:spPr>
      </p:pic>
      <p:grpSp>
        <p:nvGrpSpPr>
          <p:cNvPr id="289" name="Google Shape;98;p9"/>
          <p:cNvGrpSpPr/>
          <p:nvPr/>
        </p:nvGrpSpPr>
        <p:grpSpPr>
          <a:xfrm>
            <a:off x="-781200" y="-1135800"/>
            <a:ext cx="10976760" cy="6279120"/>
            <a:chOff x="-781200" y="-1135800"/>
            <a:chExt cx="10976760" cy="6279120"/>
          </a:xfrm>
        </p:grpSpPr>
        <p:pic>
          <p:nvPicPr>
            <p:cNvPr id="290" name="Google Shape;99;p9"/>
            <p:cNvPicPr/>
            <p:nvPr/>
          </p:nvPicPr>
          <p:blipFill>
            <a:blip r:embed="rId4"/>
            <a:stretch/>
          </p:blipFill>
          <p:spPr>
            <a:xfrm rot="11580600" flipH="1">
              <a:off x="7734600" y="-914760"/>
              <a:ext cx="2199960" cy="2092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1" name="Google Shape;100;p9"/>
            <p:cNvPicPr/>
            <p:nvPr/>
          </p:nvPicPr>
          <p:blipFill>
            <a:blip r:embed="rId5"/>
            <a:stretch/>
          </p:blipFill>
          <p:spPr>
            <a:xfrm rot="16200000" flipH="1">
              <a:off x="7466400" y="3466080"/>
              <a:ext cx="1754280" cy="1599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2" name="Google Shape;101;p9"/>
            <p:cNvPicPr/>
            <p:nvPr/>
          </p:nvPicPr>
          <p:blipFill>
            <a:blip r:embed="rId6"/>
            <a:stretch/>
          </p:blipFill>
          <p:spPr>
            <a:xfrm rot="10162200" flipH="1">
              <a:off x="8358480" y="1770120"/>
              <a:ext cx="1681560" cy="1839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3" name="Google Shape;102;p9"/>
            <p:cNvPicPr/>
            <p:nvPr/>
          </p:nvPicPr>
          <p:blipFill>
            <a:blip r:embed="rId7"/>
            <a:stretch/>
          </p:blipFill>
          <p:spPr>
            <a:xfrm flipH="1">
              <a:off x="-488520" y="-420480"/>
              <a:ext cx="1854720" cy="1541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4" name="Google Shape;103;p9"/>
            <p:cNvPicPr/>
            <p:nvPr/>
          </p:nvPicPr>
          <p:blipFill>
            <a:blip r:embed="rId8"/>
            <a:stretch/>
          </p:blipFill>
          <p:spPr>
            <a:xfrm rot="15141600" flipH="1">
              <a:off x="1095840" y="-253800"/>
              <a:ext cx="772560" cy="769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5" name="Google Shape;104;p9"/>
            <p:cNvPicPr/>
            <p:nvPr/>
          </p:nvPicPr>
          <p:blipFill>
            <a:blip r:embed="rId9"/>
            <a:stretch/>
          </p:blipFill>
          <p:spPr>
            <a:xfrm rot="12600000" flipH="1">
              <a:off x="-526320" y="669960"/>
              <a:ext cx="1808640" cy="150300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96" name="Google Shape;105;p9"/>
          <p:cNvGrpSpPr/>
          <p:nvPr/>
        </p:nvGrpSpPr>
        <p:grpSpPr>
          <a:xfrm>
            <a:off x="159480" y="812880"/>
            <a:ext cx="8901000" cy="3971520"/>
            <a:chOff x="159480" y="812880"/>
            <a:chExt cx="8901000" cy="3971520"/>
          </a:xfrm>
        </p:grpSpPr>
        <p:pic>
          <p:nvPicPr>
            <p:cNvPr id="297" name="Google Shape;106;p9"/>
            <p:cNvPicPr/>
            <p:nvPr/>
          </p:nvPicPr>
          <p:blipFill>
            <a:blip r:embed="rId10"/>
            <a:stretch/>
          </p:blipFill>
          <p:spPr>
            <a:xfrm flipH="1">
              <a:off x="7361640" y="3444840"/>
              <a:ext cx="1293840" cy="1339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8" name="Google Shape;107;p9"/>
            <p:cNvPicPr/>
            <p:nvPr/>
          </p:nvPicPr>
          <p:blipFill>
            <a:blip r:embed="rId11"/>
            <a:stretch/>
          </p:blipFill>
          <p:spPr>
            <a:xfrm flipH="1">
              <a:off x="159480" y="3444840"/>
              <a:ext cx="240480" cy="2563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9" name="Google Shape;108;p9"/>
            <p:cNvPicPr/>
            <p:nvPr/>
          </p:nvPicPr>
          <p:blipFill>
            <a:blip r:embed="rId12"/>
            <a:stretch/>
          </p:blipFill>
          <p:spPr>
            <a:xfrm rot="388800">
              <a:off x="8772480" y="825840"/>
              <a:ext cx="262080" cy="47268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748880" y="1617480"/>
            <a:ext cx="5645520" cy="11610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5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4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body"/>
          </p:nvPr>
        </p:nvSpPr>
        <p:spPr>
          <a:xfrm>
            <a:off x="0" y="-13680"/>
            <a:ext cx="9143640" cy="51570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303" name="PlaceHolder 2"/>
          <p:cNvSpPr>
            <a:spLocks noGrp="1"/>
          </p:cNvSpPr>
          <p:nvPr>
            <p:ph type="title"/>
          </p:nvPr>
        </p:nvSpPr>
        <p:spPr>
          <a:xfrm>
            <a:off x="713160" y="4146840"/>
            <a:ext cx="5231520" cy="45684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txBody>
          <a:bodyPr lIns="91440" tIns="91440" rIns="91440" bIns="91440" anchor="ctr">
            <a:noAutofit/>
          </a:bodyPr>
          <a:lstStyle/>
          <a:p>
            <a:pPr indent="0">
              <a:buNone/>
            </a:pPr>
            <a:r>
              <a:rPr lang="fr-FR" sz="22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716760" y="511200"/>
            <a:ext cx="7710120" cy="482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24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129;p13"/>
          <p:cNvGrpSpPr/>
          <p:nvPr/>
        </p:nvGrpSpPr>
        <p:grpSpPr>
          <a:xfrm>
            <a:off x="-1288440" y="-207000"/>
            <a:ext cx="11590560" cy="5949360"/>
            <a:chOff x="-1288440" y="-207000"/>
            <a:chExt cx="11590560" cy="5949360"/>
          </a:xfrm>
        </p:grpSpPr>
        <p:pic>
          <p:nvPicPr>
            <p:cNvPr id="29" name="Google Shape;130;p13"/>
            <p:cNvPicPr/>
            <p:nvPr/>
          </p:nvPicPr>
          <p:blipFill>
            <a:blip r:embed="rId3"/>
            <a:stretch/>
          </p:blipFill>
          <p:spPr>
            <a:xfrm rot="9402600">
              <a:off x="-1041480" y="718200"/>
              <a:ext cx="1674720" cy="1593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" name="Google Shape;131;p13"/>
            <p:cNvPicPr/>
            <p:nvPr/>
          </p:nvPicPr>
          <p:blipFill>
            <a:blip r:embed="rId4"/>
            <a:stretch/>
          </p:blipFill>
          <p:spPr>
            <a:xfrm rot="5400000" flipH="1">
              <a:off x="-385920" y="33120"/>
              <a:ext cx="1518120" cy="1037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" name="Google Shape;132;p13"/>
            <p:cNvPicPr/>
            <p:nvPr/>
          </p:nvPicPr>
          <p:blipFill>
            <a:blip r:embed="rId5"/>
            <a:stretch/>
          </p:blipFill>
          <p:spPr>
            <a:xfrm rot="7863600" flipH="1">
              <a:off x="8184240" y="3765960"/>
              <a:ext cx="1854720" cy="15411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2" name="Google Shape;133;p13"/>
          <p:cNvGrpSpPr/>
          <p:nvPr/>
        </p:nvGrpSpPr>
        <p:grpSpPr>
          <a:xfrm>
            <a:off x="80280" y="1765080"/>
            <a:ext cx="9016560" cy="2208960"/>
            <a:chOff x="80280" y="1765080"/>
            <a:chExt cx="9016560" cy="2208960"/>
          </a:xfrm>
        </p:grpSpPr>
        <p:pic>
          <p:nvPicPr>
            <p:cNvPr id="33" name="Google Shape;134;p13"/>
            <p:cNvPicPr/>
            <p:nvPr/>
          </p:nvPicPr>
          <p:blipFill>
            <a:blip r:embed="rId6"/>
            <a:stretch/>
          </p:blipFill>
          <p:spPr>
            <a:xfrm>
              <a:off x="8670600" y="3368520"/>
              <a:ext cx="426240" cy="605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4" name="Google Shape;135;p13"/>
            <p:cNvPicPr/>
            <p:nvPr/>
          </p:nvPicPr>
          <p:blipFill>
            <a:blip r:embed="rId7"/>
            <a:stretch/>
          </p:blipFill>
          <p:spPr>
            <a:xfrm>
              <a:off x="80280" y="1765080"/>
              <a:ext cx="584640" cy="6055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5" name="Google Shape;136;p13"/>
          <p:cNvPicPr/>
          <p:nvPr/>
        </p:nvPicPr>
        <p:blipFill>
          <a:blip r:embed="rId8"/>
          <a:stretch/>
        </p:blipFill>
        <p:spPr>
          <a:xfrm rot="2831400">
            <a:off x="7488720" y="4190760"/>
            <a:ext cx="820440" cy="1565640"/>
          </a:xfrm>
          <a:prstGeom prst="rect">
            <a:avLst/>
          </a:prstGeom>
          <a:ln w="0">
            <a:noFill/>
          </a:ln>
        </p:spPr>
      </p:pic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" name="PlaceHolder 2"/>
          <p:cNvSpPr>
            <a:spLocks noGrp="1"/>
          </p:cNvSpPr>
          <p:nvPr>
            <p:ph type="title"/>
          </p:nvPr>
        </p:nvSpPr>
        <p:spPr>
          <a:xfrm>
            <a:off x="1158120" y="1545480"/>
            <a:ext cx="6840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900" b="1" strike="noStrike" spc="-1">
                <a:solidFill>
                  <a:schemeClr val="dk1"/>
                </a:solidFill>
                <a:latin typeface="Space Grotesk"/>
                <a:ea typeface="Space Grotesk"/>
              </a:rPr>
              <a:t>xx%</a:t>
            </a:r>
            <a:endParaRPr lang="fr-FR" sz="29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title"/>
          </p:nvPr>
        </p:nvSpPr>
        <p:spPr>
          <a:xfrm>
            <a:off x="1158120" y="3030120"/>
            <a:ext cx="6840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900" b="1" strike="noStrike" spc="-1">
                <a:solidFill>
                  <a:schemeClr val="dk1"/>
                </a:solidFill>
                <a:latin typeface="Space Grotesk"/>
                <a:ea typeface="Space Grotesk"/>
              </a:rPr>
              <a:t>xx%</a:t>
            </a:r>
            <a:endParaRPr lang="fr-FR" sz="29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title"/>
          </p:nvPr>
        </p:nvSpPr>
        <p:spPr>
          <a:xfrm>
            <a:off x="4954680" y="1545480"/>
            <a:ext cx="6840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900" b="1" strike="noStrike" spc="-1">
                <a:solidFill>
                  <a:schemeClr val="dk1"/>
                </a:solidFill>
                <a:latin typeface="Space Grotesk"/>
                <a:ea typeface="Space Grotesk"/>
              </a:rPr>
              <a:t>xx%</a:t>
            </a:r>
            <a:endParaRPr lang="fr-FR" sz="29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40" name="PlaceHolder 5"/>
          <p:cNvSpPr>
            <a:spLocks noGrp="1"/>
          </p:cNvSpPr>
          <p:nvPr>
            <p:ph type="title"/>
          </p:nvPr>
        </p:nvSpPr>
        <p:spPr>
          <a:xfrm>
            <a:off x="4954680" y="3030120"/>
            <a:ext cx="68400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 algn="ctr">
              <a:lnSpc>
                <a:spcPct val="100000"/>
              </a:lnSpc>
              <a:buNone/>
            </a:pPr>
            <a:r>
              <a:rPr lang="fr-FR" sz="2900" b="1" strike="noStrike" spc="-1">
                <a:solidFill>
                  <a:schemeClr val="dk1"/>
                </a:solidFill>
                <a:latin typeface="Space Grotesk"/>
                <a:ea typeface="Space Grotesk"/>
              </a:rPr>
              <a:t>xx%</a:t>
            </a:r>
            <a:endParaRPr lang="fr-FR" sz="2900" b="0" strike="noStrike" spc="-1">
              <a:solidFill>
                <a:schemeClr val="dk1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grpSp>
        <p:nvGrpSpPr>
          <p:cNvPr id="42" name="Google Shape;152;p14"/>
          <p:cNvGrpSpPr/>
          <p:nvPr/>
        </p:nvGrpSpPr>
        <p:grpSpPr>
          <a:xfrm>
            <a:off x="-833760" y="-1440"/>
            <a:ext cx="9977400" cy="5458320"/>
            <a:chOff x="-833760" y="-1440"/>
            <a:chExt cx="9977400" cy="5458320"/>
          </a:xfrm>
        </p:grpSpPr>
        <p:pic>
          <p:nvPicPr>
            <p:cNvPr id="43" name="Google Shape;153;p14"/>
            <p:cNvPicPr/>
            <p:nvPr/>
          </p:nvPicPr>
          <p:blipFill>
            <a:blip r:embed="rId3"/>
            <a:stretch/>
          </p:blipFill>
          <p:spPr>
            <a:xfrm rot="16200000">
              <a:off x="8190720" y="75600"/>
              <a:ext cx="1029960" cy="875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" name="Google Shape;154;p14"/>
            <p:cNvPicPr/>
            <p:nvPr/>
          </p:nvPicPr>
          <p:blipFill>
            <a:blip r:embed="rId4"/>
            <a:stretch/>
          </p:blipFill>
          <p:spPr>
            <a:xfrm rot="21056400">
              <a:off x="-718560" y="3340080"/>
              <a:ext cx="1438200" cy="1573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5" name="Google Shape;155;p14"/>
            <p:cNvPicPr/>
            <p:nvPr/>
          </p:nvPicPr>
          <p:blipFill>
            <a:blip r:embed="rId5"/>
            <a:stretch/>
          </p:blipFill>
          <p:spPr>
            <a:xfrm>
              <a:off x="-181440" y="4445280"/>
              <a:ext cx="1015920" cy="101160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46" name="Google Shape;156;p14"/>
          <p:cNvPicPr/>
          <p:nvPr/>
        </p:nvPicPr>
        <p:blipFill>
          <a:blip r:embed="rId6"/>
          <a:stretch/>
        </p:blipFill>
        <p:spPr>
          <a:xfrm>
            <a:off x="7783560" y="-194040"/>
            <a:ext cx="1428120" cy="1211400"/>
          </a:xfrm>
          <a:prstGeom prst="rect">
            <a:avLst/>
          </a:prstGeom>
          <a:ln w="0">
            <a:noFill/>
          </a:ln>
        </p:spPr>
      </p:pic>
      <p:grpSp>
        <p:nvGrpSpPr>
          <p:cNvPr id="47" name="Google Shape;157;p14"/>
          <p:cNvGrpSpPr/>
          <p:nvPr/>
        </p:nvGrpSpPr>
        <p:grpSpPr>
          <a:xfrm>
            <a:off x="602280" y="110880"/>
            <a:ext cx="7279200" cy="5087880"/>
            <a:chOff x="602280" y="110880"/>
            <a:chExt cx="7279200" cy="5087880"/>
          </a:xfrm>
        </p:grpSpPr>
        <p:pic>
          <p:nvPicPr>
            <p:cNvPr id="48" name="Google Shape;158;p14"/>
            <p:cNvPicPr/>
            <p:nvPr/>
          </p:nvPicPr>
          <p:blipFill>
            <a:blip r:embed="rId7"/>
            <a:stretch/>
          </p:blipFill>
          <p:spPr>
            <a:xfrm rot="6204600">
              <a:off x="736560" y="4601520"/>
              <a:ext cx="438480" cy="622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9" name="Google Shape;159;p14"/>
            <p:cNvPicPr/>
            <p:nvPr/>
          </p:nvPicPr>
          <p:blipFill>
            <a:blip r:embed="rId8"/>
            <a:stretch/>
          </p:blipFill>
          <p:spPr>
            <a:xfrm>
              <a:off x="7602480" y="110880"/>
              <a:ext cx="279000" cy="297360"/>
            </a:xfrm>
            <a:prstGeom prst="rect">
              <a:avLst/>
            </a:prstGeom>
            <a:ln w="0">
              <a:noFill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161;p15"/>
          <p:cNvPicPr/>
          <p:nvPr/>
        </p:nvPicPr>
        <p:blipFill>
          <a:blip r:embed="rId3"/>
          <a:stretch/>
        </p:blipFill>
        <p:spPr>
          <a:xfrm rot="14151600" flipH="1">
            <a:off x="-57600" y="-211320"/>
            <a:ext cx="946800" cy="1806120"/>
          </a:xfrm>
          <a:prstGeom prst="rect">
            <a:avLst/>
          </a:prstGeom>
          <a:ln w="0">
            <a:noFill/>
          </a:ln>
        </p:spPr>
      </p:pic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grpSp>
        <p:nvGrpSpPr>
          <p:cNvPr id="52" name="Google Shape;163;p15"/>
          <p:cNvGrpSpPr/>
          <p:nvPr/>
        </p:nvGrpSpPr>
        <p:grpSpPr>
          <a:xfrm>
            <a:off x="-207720" y="-158040"/>
            <a:ext cx="10159200" cy="6346440"/>
            <a:chOff x="-207720" y="-158040"/>
            <a:chExt cx="10159200" cy="6346440"/>
          </a:xfrm>
        </p:grpSpPr>
        <p:pic>
          <p:nvPicPr>
            <p:cNvPr id="53" name="Google Shape;164;p15"/>
            <p:cNvPicPr/>
            <p:nvPr/>
          </p:nvPicPr>
          <p:blipFill>
            <a:blip r:embed="rId4"/>
            <a:stretch/>
          </p:blipFill>
          <p:spPr>
            <a:xfrm rot="3205800" flipH="1">
              <a:off x="8097120" y="4082760"/>
              <a:ext cx="1571400" cy="1495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4" name="Google Shape;165;p15"/>
            <p:cNvPicPr/>
            <p:nvPr/>
          </p:nvPicPr>
          <p:blipFill>
            <a:blip r:embed="rId5"/>
            <a:stretch/>
          </p:blipFill>
          <p:spPr>
            <a:xfrm rot="1147800" flipH="1">
              <a:off x="7198200" y="4638960"/>
              <a:ext cx="1594440" cy="1324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5" name="Google Shape;166;p15"/>
            <p:cNvPicPr/>
            <p:nvPr/>
          </p:nvPicPr>
          <p:blipFill>
            <a:blip r:embed="rId6"/>
            <a:stretch/>
          </p:blipFill>
          <p:spPr>
            <a:xfrm rot="642600" flipH="1">
              <a:off x="-123480" y="-78840"/>
              <a:ext cx="945360" cy="9946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56" name="Google Shape;167;p15"/>
          <p:cNvPicPr/>
          <p:nvPr/>
        </p:nvPicPr>
        <p:blipFill>
          <a:blip r:embed="rId7"/>
          <a:stretch/>
        </p:blipFill>
        <p:spPr>
          <a:xfrm flipH="1">
            <a:off x="8637120" y="3754080"/>
            <a:ext cx="281160" cy="29952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grpSp>
        <p:nvGrpSpPr>
          <p:cNvPr id="58" name="Google Shape;170;p16"/>
          <p:cNvGrpSpPr/>
          <p:nvPr/>
        </p:nvGrpSpPr>
        <p:grpSpPr>
          <a:xfrm>
            <a:off x="360" y="-84960"/>
            <a:ext cx="9635760" cy="5844960"/>
            <a:chOff x="360" y="-84960"/>
            <a:chExt cx="9635760" cy="5844960"/>
          </a:xfrm>
        </p:grpSpPr>
        <p:pic>
          <p:nvPicPr>
            <p:cNvPr id="59" name="Google Shape;171;p16"/>
            <p:cNvPicPr/>
            <p:nvPr/>
          </p:nvPicPr>
          <p:blipFill>
            <a:blip r:embed="rId3"/>
            <a:stretch/>
          </p:blipFill>
          <p:spPr>
            <a:xfrm flipH="1">
              <a:off x="360" y="4375440"/>
              <a:ext cx="964440" cy="767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" name="Google Shape;172;p16"/>
            <p:cNvPicPr/>
            <p:nvPr/>
          </p:nvPicPr>
          <p:blipFill>
            <a:blip r:embed="rId4"/>
            <a:stretch/>
          </p:blipFill>
          <p:spPr>
            <a:xfrm rot="17134200" flipH="1">
              <a:off x="8305560" y="419040"/>
              <a:ext cx="1286280" cy="1068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1" name="Google Shape;173;p16"/>
            <p:cNvPicPr/>
            <p:nvPr/>
          </p:nvPicPr>
          <p:blipFill>
            <a:blip r:embed="rId5"/>
            <a:stretch/>
          </p:blipFill>
          <p:spPr>
            <a:xfrm flipH="1">
              <a:off x="8190000" y="-84960"/>
              <a:ext cx="840960" cy="884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2" name="Google Shape;174;p16"/>
            <p:cNvPicPr/>
            <p:nvPr/>
          </p:nvPicPr>
          <p:blipFill>
            <a:blip r:embed="rId6"/>
            <a:stretch/>
          </p:blipFill>
          <p:spPr>
            <a:xfrm rot="2231400" flipH="1">
              <a:off x="766800" y="4696200"/>
              <a:ext cx="888840" cy="88488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63" name="Google Shape;175;p16"/>
          <p:cNvPicPr/>
          <p:nvPr/>
        </p:nvPicPr>
        <p:blipFill>
          <a:blip r:embed="rId7"/>
          <a:stretch/>
        </p:blipFill>
        <p:spPr>
          <a:xfrm rot="17065200" flipH="1">
            <a:off x="-390960" y="3545280"/>
            <a:ext cx="1301760" cy="1104120"/>
          </a:xfrm>
          <a:prstGeom prst="rect">
            <a:avLst/>
          </a:prstGeom>
          <a:ln w="0">
            <a:noFill/>
          </a:ln>
        </p:spPr>
      </p:pic>
      <p:pic>
        <p:nvPicPr>
          <p:cNvPr id="64" name="Google Shape;176;p16"/>
          <p:cNvPicPr/>
          <p:nvPr/>
        </p:nvPicPr>
        <p:blipFill>
          <a:blip r:embed="rId8"/>
          <a:stretch/>
        </p:blipFill>
        <p:spPr>
          <a:xfrm rot="21211200" flipH="1">
            <a:off x="8712720" y="1263960"/>
            <a:ext cx="262080" cy="472680"/>
          </a:xfrm>
          <a:prstGeom prst="rect">
            <a:avLst/>
          </a:prstGeom>
          <a:ln w="0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178;p17"/>
          <p:cNvPicPr/>
          <p:nvPr/>
        </p:nvPicPr>
        <p:blipFill>
          <a:blip r:embed="rId3"/>
          <a:stretch/>
        </p:blipFill>
        <p:spPr>
          <a:xfrm rot="2977200">
            <a:off x="7005960" y="3903480"/>
            <a:ext cx="1061280" cy="2025000"/>
          </a:xfrm>
          <a:prstGeom prst="rect">
            <a:avLst/>
          </a:prstGeom>
          <a:ln w="0">
            <a:noFill/>
          </a:ln>
        </p:spPr>
      </p:pic>
      <p:grpSp>
        <p:nvGrpSpPr>
          <p:cNvPr id="66" name="Google Shape;179;p17"/>
          <p:cNvGrpSpPr/>
          <p:nvPr/>
        </p:nvGrpSpPr>
        <p:grpSpPr>
          <a:xfrm>
            <a:off x="360" y="-1188000"/>
            <a:ext cx="10190160" cy="6628680"/>
            <a:chOff x="360" y="-1188000"/>
            <a:chExt cx="10190160" cy="6628680"/>
          </a:xfrm>
        </p:grpSpPr>
        <p:pic>
          <p:nvPicPr>
            <p:cNvPr id="67" name="Google Shape;180;p17"/>
            <p:cNvPicPr/>
            <p:nvPr/>
          </p:nvPicPr>
          <p:blipFill>
            <a:blip r:embed="rId4"/>
            <a:stretch/>
          </p:blipFill>
          <p:spPr>
            <a:xfrm rot="19022400">
              <a:off x="8334000" y="2980800"/>
              <a:ext cx="1405440" cy="1167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" name="Google Shape;181;p17"/>
            <p:cNvPicPr/>
            <p:nvPr/>
          </p:nvPicPr>
          <p:blipFill>
            <a:blip r:embed="rId5"/>
            <a:stretch/>
          </p:blipFill>
          <p:spPr>
            <a:xfrm>
              <a:off x="8430840" y="3766680"/>
              <a:ext cx="1759680" cy="1674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" name="Google Shape;182;p17"/>
            <p:cNvPicPr/>
            <p:nvPr/>
          </p:nvPicPr>
          <p:blipFill>
            <a:blip r:embed="rId6"/>
            <a:stretch/>
          </p:blipFill>
          <p:spPr>
            <a:xfrm>
              <a:off x="982080" y="-1188000"/>
              <a:ext cx="2145960" cy="20408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0" name="Google Shape;183;p17"/>
            <p:cNvPicPr/>
            <p:nvPr/>
          </p:nvPicPr>
          <p:blipFill>
            <a:blip r:embed="rId7"/>
            <a:stretch/>
          </p:blipFill>
          <p:spPr>
            <a:xfrm rot="10800000">
              <a:off x="360" y="360"/>
              <a:ext cx="1697760" cy="15328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71" name="Google Shape;184;p17"/>
          <p:cNvGrpSpPr/>
          <p:nvPr/>
        </p:nvGrpSpPr>
        <p:grpSpPr>
          <a:xfrm>
            <a:off x="-172800" y="1220040"/>
            <a:ext cx="9316080" cy="4024440"/>
            <a:chOff x="-172800" y="1220040"/>
            <a:chExt cx="9316080" cy="4024440"/>
          </a:xfrm>
        </p:grpSpPr>
        <p:pic>
          <p:nvPicPr>
            <p:cNvPr id="72" name="Google Shape;185;p17"/>
            <p:cNvPicPr/>
            <p:nvPr/>
          </p:nvPicPr>
          <p:blipFill>
            <a:blip r:embed="rId8"/>
            <a:stretch/>
          </p:blipFill>
          <p:spPr>
            <a:xfrm>
              <a:off x="104760" y="1220040"/>
              <a:ext cx="489240" cy="69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3" name="Google Shape;186;p17"/>
            <p:cNvPicPr/>
            <p:nvPr/>
          </p:nvPicPr>
          <p:blipFill>
            <a:blip r:embed="rId9"/>
            <a:stretch/>
          </p:blipFill>
          <p:spPr>
            <a:xfrm>
              <a:off x="-172800" y="4636440"/>
              <a:ext cx="608040" cy="608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4" name="Google Shape;187;p17"/>
            <p:cNvPicPr/>
            <p:nvPr/>
          </p:nvPicPr>
          <p:blipFill>
            <a:blip r:embed="rId10"/>
            <a:stretch/>
          </p:blipFill>
          <p:spPr>
            <a:xfrm>
              <a:off x="180720" y="4568760"/>
              <a:ext cx="337680" cy="3600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" name="Google Shape;188;p17"/>
            <p:cNvPicPr/>
            <p:nvPr/>
          </p:nvPicPr>
          <p:blipFill>
            <a:blip r:embed="rId11"/>
            <a:stretch/>
          </p:blipFill>
          <p:spPr>
            <a:xfrm rot="19418400">
              <a:off x="8734680" y="3308400"/>
              <a:ext cx="284400" cy="512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527480" y="2975400"/>
            <a:ext cx="6088680" cy="584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192;p18"/>
          <p:cNvPicPr/>
          <p:nvPr/>
        </p:nvPicPr>
        <p:blipFill>
          <a:blip r:embed="rId3"/>
          <a:stretch/>
        </p:blipFill>
        <p:spPr>
          <a:xfrm rot="7143000">
            <a:off x="7228080" y="4034520"/>
            <a:ext cx="1587240" cy="1346400"/>
          </a:xfrm>
          <a:prstGeom prst="rect">
            <a:avLst/>
          </a:prstGeom>
          <a:ln w="0">
            <a:noFill/>
          </a:ln>
        </p:spPr>
      </p:pic>
      <p:grpSp>
        <p:nvGrpSpPr>
          <p:cNvPr id="78" name="Google Shape;193;p18"/>
          <p:cNvGrpSpPr/>
          <p:nvPr/>
        </p:nvGrpSpPr>
        <p:grpSpPr>
          <a:xfrm>
            <a:off x="-617400" y="-280080"/>
            <a:ext cx="10702080" cy="6008400"/>
            <a:chOff x="-617400" y="-280080"/>
            <a:chExt cx="10702080" cy="6008400"/>
          </a:xfrm>
        </p:grpSpPr>
        <p:pic>
          <p:nvPicPr>
            <p:cNvPr id="79" name="Google Shape;194;p18"/>
            <p:cNvPicPr/>
            <p:nvPr/>
          </p:nvPicPr>
          <p:blipFill>
            <a:blip r:embed="rId4"/>
            <a:stretch/>
          </p:blipFill>
          <p:spPr>
            <a:xfrm>
              <a:off x="-357480" y="-280080"/>
              <a:ext cx="1722600" cy="1639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0" name="Google Shape;195;p18"/>
            <p:cNvPicPr/>
            <p:nvPr/>
          </p:nvPicPr>
          <p:blipFill>
            <a:blip r:embed="rId5"/>
            <a:stretch/>
          </p:blipFill>
          <p:spPr>
            <a:xfrm>
              <a:off x="-617400" y="795600"/>
              <a:ext cx="1265760" cy="13845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1" name="Google Shape;196;p18"/>
            <p:cNvPicPr/>
            <p:nvPr/>
          </p:nvPicPr>
          <p:blipFill>
            <a:blip r:embed="rId5"/>
            <a:stretch/>
          </p:blipFill>
          <p:spPr>
            <a:xfrm rot="20608800">
              <a:off x="8384040" y="3909960"/>
              <a:ext cx="1498320" cy="163908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82" name="Google Shape;197;p18"/>
          <p:cNvGrpSpPr/>
          <p:nvPr/>
        </p:nvGrpSpPr>
        <p:grpSpPr>
          <a:xfrm>
            <a:off x="1010160" y="-225720"/>
            <a:ext cx="7877880" cy="4552200"/>
            <a:chOff x="1010160" y="-225720"/>
            <a:chExt cx="7877880" cy="4552200"/>
          </a:xfrm>
        </p:grpSpPr>
        <p:pic>
          <p:nvPicPr>
            <p:cNvPr id="83" name="Google Shape;198;p18"/>
            <p:cNvPicPr/>
            <p:nvPr/>
          </p:nvPicPr>
          <p:blipFill>
            <a:blip r:embed="rId6"/>
            <a:stretch/>
          </p:blipFill>
          <p:spPr>
            <a:xfrm>
              <a:off x="1010160" y="-225720"/>
              <a:ext cx="934920" cy="96804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4" name="Google Shape;199;p18"/>
            <p:cNvPicPr/>
            <p:nvPr/>
          </p:nvPicPr>
          <p:blipFill>
            <a:blip r:embed="rId7"/>
            <a:stretch/>
          </p:blipFill>
          <p:spPr>
            <a:xfrm>
              <a:off x="8468640" y="3730680"/>
              <a:ext cx="419400" cy="5958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47520" y="1317960"/>
            <a:ext cx="3705120" cy="1543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buNone/>
            </a:pPr>
            <a:r>
              <a:rPr lang="fr-FR" sz="30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6" name="PlaceHolder 2"/>
          <p:cNvSpPr>
            <a:spLocks noGrp="1"/>
          </p:cNvSpPr>
          <p:nvPr>
            <p:ph type="body"/>
          </p:nvPr>
        </p:nvSpPr>
        <p:spPr>
          <a:xfrm>
            <a:off x="1108440" y="1083240"/>
            <a:ext cx="2979000" cy="2976840"/>
          </a:xfrm>
          <a:prstGeom prst="rect">
            <a:avLst/>
          </a:prstGeom>
          <a:noFill/>
          <a:ln w="28440">
            <a:solidFill>
              <a:schemeClr val="accent1"/>
            </a:solidFill>
            <a:round/>
          </a:ln>
        </p:spPr>
        <p:txBody>
          <a:bodyPr lIns="90000" tIns="45000" rIns="90000" bIns="45000" anchor="t">
            <a:normAutofit fontScale="37222"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laceHolder 1"/>
          <p:cNvSpPr>
            <a:spLocks noGrp="1"/>
          </p:cNvSpPr>
          <p:nvPr>
            <p:ph type="title"/>
          </p:nvPr>
        </p:nvSpPr>
        <p:spPr>
          <a:xfrm>
            <a:off x="1828800" y="1704960"/>
            <a:ext cx="5486040" cy="1380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6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Estrategias de Afrontamiento</a:t>
            </a:r>
            <a:endParaRPr lang="fr-FR" sz="46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06" name="PlaceHolder 2"/>
          <p:cNvSpPr>
            <a:spLocks noGrp="1"/>
          </p:cNvSpPr>
          <p:nvPr>
            <p:ph type="subTitle"/>
          </p:nvPr>
        </p:nvSpPr>
        <p:spPr>
          <a:xfrm>
            <a:off x="1828800" y="3286080"/>
            <a:ext cx="5486040" cy="3520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87123" lnSpcReduction="1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Explorando los distintos tipos y su efectividad en la vida diaria.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  <p:cxnSp>
        <p:nvCxnSpPr>
          <p:cNvPr id="307" name="Google Shape;400;p35"/>
          <p:cNvCxnSpPr/>
          <p:nvPr/>
        </p:nvCxnSpPr>
        <p:spPr>
          <a:xfrm>
            <a:off x="2931120" y="3155760"/>
            <a:ext cx="328176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644;p51"/>
          <p:cNvSpPr/>
          <p:nvPr/>
        </p:nvSpPr>
        <p:spPr>
          <a:xfrm>
            <a:off x="1108440" y="1083240"/>
            <a:ext cx="2979000" cy="2976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28575">
            <a:solidFill>
              <a:srgbClr val="5987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35" name="PlaceHolder 1"/>
          <p:cNvSpPr>
            <a:spLocks noGrp="1"/>
          </p:cNvSpPr>
          <p:nvPr>
            <p:ph type="title"/>
          </p:nvPr>
        </p:nvSpPr>
        <p:spPr>
          <a:xfrm>
            <a:off x="4543560" y="1314360"/>
            <a:ext cx="3704760" cy="1542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Clasificación de estrategias</a:t>
            </a:r>
            <a:endParaRPr lang="fr-FR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6" name="PlaceHolder 2"/>
          <p:cNvSpPr>
            <a:spLocks noGrp="1"/>
          </p:cNvSpPr>
          <p:nvPr>
            <p:ph type="subTitle"/>
          </p:nvPr>
        </p:nvSpPr>
        <p:spPr>
          <a:xfrm>
            <a:off x="4543560" y="2857680"/>
            <a:ext cx="3704760" cy="961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82483" lnSpcReduction="1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Las estrategias de afrontamiento se clasifican principalmente en dos categorías: enfocadas en el problema (que buscan solucionar el problema) y enfocadas en la emoción (que buscan manejar las emociones generadas). Esta clasificación ayuda a elegir la estrategia adecuada según la situación.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CE2211-0881-D54F-727D-DD06E5411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40" y="1083240"/>
            <a:ext cx="2979000" cy="298002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1467000" y="2400480"/>
            <a:ext cx="6219360" cy="790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Evaluación de estrategias</a:t>
            </a:r>
            <a:endParaRPr lang="fr-FR" sz="4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title"/>
          </p:nvPr>
        </p:nvSpPr>
        <p:spPr>
          <a:xfrm>
            <a:off x="3800520" y="1428840"/>
            <a:ext cx="155232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03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40" name="Google Shape;445;p39"/>
          <p:cNvCxnSpPr/>
          <p:nvPr/>
        </p:nvCxnSpPr>
        <p:spPr>
          <a:xfrm>
            <a:off x="4129920" y="2341440"/>
            <a:ext cx="97560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  <p:cxnSp>
        <p:nvCxnSpPr>
          <p:cNvPr id="341" name="Google Shape;446;p39"/>
          <p:cNvCxnSpPr/>
          <p:nvPr/>
        </p:nvCxnSpPr>
        <p:spPr>
          <a:xfrm>
            <a:off x="2859840" y="3188520"/>
            <a:ext cx="342432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title"/>
          </p:nvPr>
        </p:nvSpPr>
        <p:spPr>
          <a:xfrm>
            <a:off x="1028880" y="809640"/>
            <a:ext cx="6114600" cy="561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Métodos de evaluación</a:t>
            </a:r>
            <a:endParaRPr lang="fr-FR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43" name="PlaceHolder 2"/>
          <p:cNvSpPr>
            <a:spLocks noGrp="1"/>
          </p:cNvSpPr>
          <p:nvPr>
            <p:ph type="subTitle"/>
          </p:nvPr>
        </p:nvSpPr>
        <p:spPr>
          <a:xfrm>
            <a:off x="1028880" y="1447920"/>
            <a:ext cx="6114600" cy="2885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Los métodos de evaluación de estrategias de afrontamiento incluyen encuestas, entrevistas y diarios de afrontamiento. Estas herramientas permiten a los terapeutas y a los individuos reflexionar sobre la efectividad de sus enfoques y realizar ajustes cuando sea necesario.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644;p51"/>
          <p:cNvSpPr/>
          <p:nvPr/>
        </p:nvSpPr>
        <p:spPr>
          <a:xfrm>
            <a:off x="1108440" y="1083240"/>
            <a:ext cx="2979000" cy="2976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28575">
            <a:solidFill>
              <a:srgbClr val="5987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43560" y="1314360"/>
            <a:ext cx="3704760" cy="1542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Ajuste de estrategias</a:t>
            </a:r>
            <a:endParaRPr lang="fr-FR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subTitle"/>
          </p:nvPr>
        </p:nvSpPr>
        <p:spPr>
          <a:xfrm>
            <a:off x="4543560" y="2857680"/>
            <a:ext cx="3704760" cy="961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80696" lnSpcReduction="1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El ajuste de estrategias implica adaptar y modificar las tácticas de afrontamiento según la efectividad observada en la práctica. Esto puede incluir la búsqueda de nuevas soluciones o la combinación de diferentes estrategias para abordar un mismo problema.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1752480" y="1619280"/>
            <a:ext cx="564804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5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Efectividad de las estrategias</a:t>
            </a:r>
            <a:endParaRPr lang="fr-FR" sz="5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 type="subTitle"/>
          </p:nvPr>
        </p:nvSpPr>
        <p:spPr>
          <a:xfrm>
            <a:off x="1752480" y="2857680"/>
            <a:ext cx="5648040" cy="10188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335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La efectividad de las estrategias de afrontamiento puede medirse en términos de reducción del estrés y mejora en la adaptación a situaciones desafiantes. Estrategias bien elegidas no solo manejan mejor el estrés, sino que también mejoran el rendimiento y la productividad.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  <p:cxnSp>
        <p:nvCxnSpPr>
          <p:cNvPr id="349" name="Google Shape;437;p38"/>
          <p:cNvCxnSpPr/>
          <p:nvPr/>
        </p:nvCxnSpPr>
        <p:spPr>
          <a:xfrm>
            <a:off x="1960560" y="2892960"/>
            <a:ext cx="522288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644;p51"/>
          <p:cNvSpPr/>
          <p:nvPr/>
        </p:nvSpPr>
        <p:spPr>
          <a:xfrm>
            <a:off x="1108440" y="1083240"/>
            <a:ext cx="2979000" cy="2976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28575">
            <a:solidFill>
              <a:srgbClr val="5987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4543560" y="1314360"/>
            <a:ext cx="3704760" cy="1542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Conclusión</a:t>
            </a:r>
            <a:endParaRPr lang="fr-FR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subTitle"/>
          </p:nvPr>
        </p:nvSpPr>
        <p:spPr>
          <a:xfrm>
            <a:off x="4543560" y="2857680"/>
            <a:ext cx="3704760" cy="961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87123" lnSpcReduction="2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Las estrategias de afrontamiento son esenciales para manejar el estrés y promover la salud mental. Su correcta clasificación, evaluación y ajuste son fundamentales para mejorar la capacidad de respuesta ante problemas y emociones desafiantes.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A762F2-0179-6D2C-0FB6-DB7E832D3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8100" y="2138670"/>
            <a:ext cx="4447800" cy="866160"/>
          </a:xfrm>
        </p:spPr>
        <p:txBody>
          <a:bodyPr/>
          <a:lstStyle/>
          <a:p>
            <a:pPr algn="ctr"/>
            <a:r>
              <a:rPr lang="en" sz="4400" b="0" strike="noStrike" spc="-1" dirty="0">
                <a:solidFill>
                  <a:schemeClr val="dk1"/>
                </a:solidFill>
                <a:latin typeface="Space Grotesk SemiBold"/>
                <a:ea typeface="Space Grotesk SemiBold"/>
              </a:rPr>
              <a:t>Gracias!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62629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1028880" y="809640"/>
            <a:ext cx="6114600" cy="561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600" b="0" strike="noStrike" spc="-1" dirty="0">
                <a:solidFill>
                  <a:schemeClr val="dk1"/>
                </a:solidFill>
                <a:latin typeface="Space Grotesk SemiBold"/>
                <a:ea typeface="Space Grotesk SemiBold"/>
              </a:rPr>
              <a:t>Introducción</a:t>
            </a:r>
            <a:endParaRPr lang="fr-FR" sz="36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subTitle"/>
          </p:nvPr>
        </p:nvSpPr>
        <p:spPr>
          <a:xfrm>
            <a:off x="1028880" y="1447920"/>
            <a:ext cx="6114600" cy="2885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2400" b="0" strike="noStrike" spc="-1" dirty="0">
                <a:solidFill>
                  <a:schemeClr val="dk1"/>
                </a:solidFill>
                <a:latin typeface="Manrope"/>
                <a:ea typeface="Manrope"/>
              </a:rPr>
              <a:t>Este contenido aborda las diferentes estrategias de afrontamiento, clasificaciones y su impacto en la salud mental.</a:t>
            </a:r>
            <a:endParaRPr lang="en-US" sz="2400" b="0" strike="noStrike" spc="-1" dirty="0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1467000" y="2400480"/>
            <a:ext cx="6219360" cy="790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Tipos de afrontamiento</a:t>
            </a:r>
            <a:endParaRPr lang="fr-FR" sz="4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1" name="PlaceHolder 2"/>
          <p:cNvSpPr>
            <a:spLocks noGrp="1"/>
          </p:cNvSpPr>
          <p:nvPr>
            <p:ph type="title"/>
          </p:nvPr>
        </p:nvSpPr>
        <p:spPr>
          <a:xfrm>
            <a:off x="3800520" y="1428840"/>
            <a:ext cx="155232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01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13" name="Google Shape;445;p39"/>
          <p:cNvCxnSpPr/>
          <p:nvPr/>
        </p:nvCxnSpPr>
        <p:spPr>
          <a:xfrm>
            <a:off x="4129920" y="2341440"/>
            <a:ext cx="97560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  <p:cxnSp>
        <p:nvCxnSpPr>
          <p:cNvPr id="314" name="Google Shape;446;p39"/>
          <p:cNvCxnSpPr/>
          <p:nvPr/>
        </p:nvCxnSpPr>
        <p:spPr>
          <a:xfrm>
            <a:off x="2859840" y="3188520"/>
            <a:ext cx="342432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1028880" y="809640"/>
            <a:ext cx="6114600" cy="561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Afrontamiento emocional</a:t>
            </a:r>
            <a:endParaRPr lang="fr-FR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 type="subTitle"/>
          </p:nvPr>
        </p:nvSpPr>
        <p:spPr>
          <a:xfrm>
            <a:off x="1028880" y="1447920"/>
            <a:ext cx="6114600" cy="2885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El afrontamiento emocional se centra en gestionar las emociones provocadas por situaciones estresantes. Implica expresar sentimientos, buscar apoyo emocional, y utilizar técnicas de autoayuda como la meditación y el ejercicio. Este tipo de afrontamiento ayuda a las personas a procesar sus emociones y a sentirse comprendidas.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644;p51"/>
          <p:cNvSpPr/>
          <p:nvPr/>
        </p:nvSpPr>
        <p:spPr>
          <a:xfrm>
            <a:off x="1108440" y="1083240"/>
            <a:ext cx="2979000" cy="2976840"/>
          </a:xfrm>
          <a:prstGeom prst="ellipse">
            <a:avLst/>
          </a:prstGeom>
          <a:blipFill rotWithShape="0">
            <a:blip r:embed="rId2"/>
            <a:srcRect/>
            <a:stretch/>
          </a:blipFill>
          <a:ln w="28575">
            <a:solidFill>
              <a:srgbClr val="59874A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OpenSymbol"/>
            </a:endParaRPr>
          </a:p>
        </p:txBody>
      </p:sp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4543560" y="1314360"/>
            <a:ext cx="3704760" cy="1542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Afrontamiento basado en problemas</a:t>
            </a:r>
            <a:endParaRPr lang="fr-FR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subTitle"/>
          </p:nvPr>
        </p:nvSpPr>
        <p:spPr>
          <a:xfrm>
            <a:off x="4543560" y="2857680"/>
            <a:ext cx="3704760" cy="9615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82483" lnSpcReduction="1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Este tipo de afrontamiento se enfoca en resolver directamente el problema que causa estrés. Implica la identificación del problema, la búsqueda de soluciones y la implementación de estrategias para manejar la situación. Es útil cuando se tiene control sobre la situación y se pueden tomar decisiones activas.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  <p:pic>
        <p:nvPicPr>
          <p:cNvPr id="320" name="Google Shape;647;p51"/>
          <p:cNvPicPr/>
          <p:nvPr/>
        </p:nvPicPr>
        <p:blipFill>
          <a:blip r:embed="rId3"/>
          <a:stretch/>
        </p:blipFill>
        <p:spPr>
          <a:xfrm>
            <a:off x="1168920" y="3337560"/>
            <a:ext cx="836640" cy="9201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/>
          </p:cNvSpPr>
          <p:nvPr>
            <p:ph type="title"/>
          </p:nvPr>
        </p:nvSpPr>
        <p:spPr>
          <a:xfrm>
            <a:off x="1752480" y="1619280"/>
            <a:ext cx="564804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5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Afrontamiento evitativo</a:t>
            </a:r>
            <a:endParaRPr lang="fr-FR" sz="5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2" name="PlaceHolder 2"/>
          <p:cNvSpPr>
            <a:spLocks noGrp="1"/>
          </p:cNvSpPr>
          <p:nvPr>
            <p:ph type="subTitle"/>
          </p:nvPr>
        </p:nvSpPr>
        <p:spPr>
          <a:xfrm>
            <a:off x="1752480" y="2857680"/>
            <a:ext cx="5648040" cy="10188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335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El afrontamiento evitativo busca eludir o evitar enfrentar el problema. Esto puede incluir la negación, la distracción o la procrastinación. Aunque puede proporcionar un alivio temporal, a largo plazo puede empeorar la situación y aumentar el estrés, ya que los problemas suelen persistir.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  <p:cxnSp>
        <p:nvCxnSpPr>
          <p:cNvPr id="323" name="Google Shape;437;p38"/>
          <p:cNvCxnSpPr/>
          <p:nvPr/>
        </p:nvCxnSpPr>
        <p:spPr>
          <a:xfrm>
            <a:off x="1960560" y="2862823"/>
            <a:ext cx="522288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1467000" y="2400480"/>
            <a:ext cx="6219360" cy="7902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4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Estrategias de afrontamiento</a:t>
            </a:r>
            <a:endParaRPr lang="fr-FR" sz="4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title"/>
          </p:nvPr>
        </p:nvSpPr>
        <p:spPr>
          <a:xfrm>
            <a:off x="3800520" y="1428840"/>
            <a:ext cx="1552320" cy="914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6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02</a:t>
            </a:r>
            <a:endParaRPr lang="fr-FR" sz="60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327" name="Google Shape;445;p39"/>
          <p:cNvCxnSpPr/>
          <p:nvPr/>
        </p:nvCxnSpPr>
        <p:spPr>
          <a:xfrm>
            <a:off x="4129920" y="2341440"/>
            <a:ext cx="97560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  <p:cxnSp>
        <p:nvCxnSpPr>
          <p:cNvPr id="328" name="Google Shape;446;p39"/>
          <p:cNvCxnSpPr/>
          <p:nvPr/>
        </p:nvCxnSpPr>
        <p:spPr>
          <a:xfrm>
            <a:off x="2859840" y="3188520"/>
            <a:ext cx="342432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PlaceHolder 1"/>
          <p:cNvSpPr>
            <a:spLocks noGrp="1"/>
          </p:cNvSpPr>
          <p:nvPr>
            <p:ph type="title"/>
          </p:nvPr>
        </p:nvSpPr>
        <p:spPr>
          <a:xfrm>
            <a:off x="1028880" y="809640"/>
            <a:ext cx="6114600" cy="5616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3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Definición y propósito</a:t>
            </a:r>
            <a:endParaRPr lang="fr-FR" sz="3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0" name="PlaceHolder 2"/>
          <p:cNvSpPr>
            <a:spLocks noGrp="1"/>
          </p:cNvSpPr>
          <p:nvPr>
            <p:ph type="subTitle"/>
          </p:nvPr>
        </p:nvSpPr>
        <p:spPr>
          <a:xfrm>
            <a:off x="1028880" y="1447920"/>
            <a:ext cx="6114600" cy="28857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Las estrategias de afrontamiento son métodos que utilizan las personas para manejar las emociones y resolver problemas en situaciones difíciles. Su propósito es reducir el estrés y mejorar el bienestar emocional, facilitando la adaptación a circunstancias adversas.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1752480" y="1619280"/>
            <a:ext cx="5648040" cy="11617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90000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5000" b="0" strike="noStrike" spc="-1">
                <a:solidFill>
                  <a:schemeClr val="dk1"/>
                </a:solidFill>
                <a:latin typeface="Space Grotesk SemiBold"/>
                <a:ea typeface="Space Grotesk SemiBold"/>
              </a:rPr>
              <a:t>Importancia en la salud mental</a:t>
            </a:r>
            <a:endParaRPr lang="fr-FR" sz="50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332" name="PlaceHolder 2"/>
          <p:cNvSpPr>
            <a:spLocks noGrp="1"/>
          </p:cNvSpPr>
          <p:nvPr>
            <p:ph type="subTitle"/>
          </p:nvPr>
        </p:nvSpPr>
        <p:spPr>
          <a:xfrm>
            <a:off x="1752480" y="2857680"/>
            <a:ext cx="5648040" cy="10188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90335"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" sz="1400" b="0" strike="noStrike" spc="-1">
                <a:solidFill>
                  <a:schemeClr val="dk1"/>
                </a:solidFill>
                <a:latin typeface="Manrope"/>
                <a:ea typeface="Manrope"/>
              </a:rPr>
              <a:t>El uso adecuado de estrategias de afrontamiento se relaciona con una mejor salud mental. Permite a los individuos enfrentar desafíos sin sucumbir al estrés. Potenciar estas habilidades puede prevenir problemas como la ansiedad y la depresión, promoviendo así una vida equilibrada.</a:t>
            </a:r>
            <a:endParaRPr lang="en-US" sz="1400" b="0" strike="noStrike" spc="-1">
              <a:solidFill>
                <a:srgbClr val="000000"/>
              </a:solidFill>
              <a:latin typeface="OpenSymbol"/>
            </a:endParaRPr>
          </a:p>
        </p:txBody>
      </p:sp>
      <p:cxnSp>
        <p:nvCxnSpPr>
          <p:cNvPr id="333" name="Google Shape;437;p38"/>
          <p:cNvCxnSpPr/>
          <p:nvPr/>
        </p:nvCxnSpPr>
        <p:spPr>
          <a:xfrm>
            <a:off x="1960560" y="2778480"/>
            <a:ext cx="5222880" cy="360"/>
          </a:xfrm>
          <a:prstGeom prst="straightConnector1">
            <a:avLst/>
          </a:prstGeom>
          <a:ln w="28575">
            <a:solidFill>
              <a:srgbClr val="59874A"/>
            </a:solidFill>
            <a:round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Slidesgo Final Pages">
  <a:themeElements>
    <a:clrScheme name="Simple Light">
      <a:dk1>
        <a:srgbClr val="0E2A47"/>
      </a:dk1>
      <a:lt1>
        <a:srgbClr val="FFFFFF"/>
      </a:lt1>
      <a:dk2>
        <a:srgbClr val="869FB2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869FB2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Design Inspiration for College by Slidesgo">
  <a:themeElements>
    <a:clrScheme name="Simple Light">
      <a:dk1>
        <a:srgbClr val="0D1F3D"/>
      </a:dk1>
      <a:lt1>
        <a:srgbClr val="F7F0E9"/>
      </a:lt1>
      <a:dk2>
        <a:srgbClr val="A0CE91"/>
      </a:dk2>
      <a:lt2>
        <a:srgbClr val="75C35D"/>
      </a:lt2>
      <a:accent1>
        <a:srgbClr val="59874A"/>
      </a:accent1>
      <a:accent2>
        <a:srgbClr val="454073"/>
      </a:accent2>
      <a:accent3>
        <a:srgbClr val="5A5494"/>
      </a:accent3>
      <a:accent4>
        <a:srgbClr val="7C77B3"/>
      </a:accent4>
      <a:accent5>
        <a:srgbClr val="FFFFFF"/>
      </a:accent5>
      <a:accent6>
        <a:srgbClr val="FFFFFF"/>
      </a:accent6>
      <a:hlink>
        <a:srgbClr val="0D1F3D"/>
      </a:hlink>
      <a:folHlink>
        <a:srgbClr val="0097A7"/>
      </a:folHlink>
    </a:clrScheme>
    <a:fontScheme name="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523</Words>
  <Application>Microsoft Office PowerPoint</Application>
  <PresentationFormat>Presentación en pantalla (16:9)</PresentationFormat>
  <Paragraphs>31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31</vt:i4>
      </vt:variant>
      <vt:variant>
        <vt:lpstr>Títulos de diapositiva</vt:lpstr>
      </vt:variant>
      <vt:variant>
        <vt:i4>16</vt:i4>
      </vt:variant>
    </vt:vector>
  </HeadingPairs>
  <TitlesOfParts>
    <vt:vector size="54" baseType="lpstr">
      <vt:lpstr>Arial</vt:lpstr>
      <vt:lpstr>Manrope</vt:lpstr>
      <vt:lpstr>OpenSymbol</vt:lpstr>
      <vt:lpstr>Space Grotesk</vt:lpstr>
      <vt:lpstr>Space Grotesk SemiBold</vt:lpstr>
      <vt:lpstr>Symbol</vt:lpstr>
      <vt:lpstr>Wingdings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Design Inspiration for College by Slidesgo</vt:lpstr>
      <vt:lpstr>Slidesgo Final Pages</vt:lpstr>
      <vt:lpstr>Slidesgo Final Pages</vt:lpstr>
      <vt:lpstr>Estrategias de Afrontamiento</vt:lpstr>
      <vt:lpstr>Introducción</vt:lpstr>
      <vt:lpstr>Tipos de afrontamiento</vt:lpstr>
      <vt:lpstr>Afrontamiento emocional</vt:lpstr>
      <vt:lpstr>Afrontamiento basado en problemas</vt:lpstr>
      <vt:lpstr>Afrontamiento evitativo</vt:lpstr>
      <vt:lpstr>Estrategias de afrontamiento</vt:lpstr>
      <vt:lpstr>Definición y propósito</vt:lpstr>
      <vt:lpstr>Importancia en la salud mental</vt:lpstr>
      <vt:lpstr>Clasificación de estrategias</vt:lpstr>
      <vt:lpstr>Evaluación de estrategias</vt:lpstr>
      <vt:lpstr>Métodos de evaluación</vt:lpstr>
      <vt:lpstr>Ajuste de estrategias</vt:lpstr>
      <vt:lpstr>Efectividad de las estrategias</vt:lpstr>
      <vt:lpstr>Conclusión</vt:lpstr>
      <vt:lpstr>Gracias!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Diana Carolina Villagomez Vacacela</cp:lastModifiedBy>
  <cp:revision>1</cp:revision>
  <dcterms:modified xsi:type="dcterms:W3CDTF">2025-03-28T14:51:04Z</dcterms:modified>
</cp:coreProperties>
</file>

<file path=docProps/core0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2025-03-27T14:54:15Z</dcterms:created>
  <dc:creator>Unknown Creator</dc:creator>
  <dc:description/>
  <dc:language>en-US</dc:language>
  <cp:lastModifiedBy>Unknown Creator</cp:lastModifiedBy>
  <dcterms:modified xsi:type="dcterms:W3CDTF">2025-03-27T14:54:15Z</dcterms:modified>
  <cp:revision>0</cp:revision>
  <dc:subject/>
  <dc:title>Untitled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es">
    <vt:r8>16</vt:r8>
  </property>
</Properties>
</file>