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899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3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11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574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6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5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0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5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2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7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043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43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8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03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46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846076-A6BF-4C58-8D4A-03FF65D78FA8}" type="datetimeFigureOut">
              <a:rPr lang="es-EC" smtClean="0"/>
              <a:t>11/4/2020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D976A0-A75E-4709-BFDD-524A680C5F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011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481" y="1909329"/>
            <a:ext cx="2091892" cy="25102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76400" y="4419599"/>
            <a:ext cx="874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i="1" dirty="0">
                <a:latin typeface="Arial" panose="020B0604020202020204" pitchFamily="34" charset="0"/>
                <a:cs typeface="Arial" panose="020B0604020202020204" pitchFamily="34" charset="0"/>
              </a:rPr>
              <a:t>“Lo trágico es que en la vida ordinaria la gente saca conclusiones con mucha facilidad, sin fundamentarlas suficientemente en los datos que tiene a la mano.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06436" y="831273"/>
            <a:ext cx="5874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</a:rPr>
              <a:t>IMPORTANCIA DE LA LÓGICA</a:t>
            </a:r>
          </a:p>
          <a:p>
            <a:pPr algn="ctr"/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2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75163" y="1318598"/>
            <a:ext cx="8714509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lógica es aplicada en todos los ámbitos del ser humano, tanto en su vida </a:t>
            </a:r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 como </a:t>
            </a:r>
            <a:r>
              <a:rPr lang="es-EC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 </a:t>
            </a:r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profesional,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importante por que nos ayuda a pensar y su utilidad radica en que nos ayuda a desarrollar la capacidad de razonar. sin embargo existen otras razones que la hacen 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valiosa.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0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60765" y="1260764"/>
            <a:ext cx="9781308" cy="415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Ayuda a que la gente piense efectivamente y no sea inculta o incoherente.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Nos permite  ser mas razonables y pensadores.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 Nos hace ser y existir lo que nos hace ver como una persona pensadora y lógica.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Nos permite resolver incluso problemas a los que no se ha enfrentado el ser humano.</a:t>
            </a:r>
          </a:p>
          <a:p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1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8691" y="1454727"/>
            <a:ext cx="8659091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su habilidad de pensar y solucionar problemas con mayor rapidez y eficiencia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Aprenden a presentar ideas originales y propuestas diferentes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Aprenden a explicarse mejor y a evaluar sus argumentos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los pequeños a hacer un seguimiento de su progreso y eleva su autoestima</a:t>
            </a:r>
            <a:r>
              <a:rPr lang="es-EC" sz="2400" dirty="0" smtClean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2400" dirty="0">
              <a:solidFill>
                <a:srgbClr val="54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8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82982" y="1443840"/>
            <a:ext cx="8340436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Valoran </a:t>
            </a: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aprender como un proceso importante y uno que no acaba en el aula, sino que sigue existiendo en la vida diaria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la habilidad de expresar sus ideas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su rendimiento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54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Despierta aun más su curiosidad, algo fundamental para que sigan interesados en aprender</a:t>
            </a:r>
            <a:endParaRPr lang="es-EC" sz="2400" b="0" i="0" dirty="0">
              <a:solidFill>
                <a:srgbClr val="545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98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239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8</cp:revision>
  <dcterms:created xsi:type="dcterms:W3CDTF">2020-04-09T13:48:42Z</dcterms:created>
  <dcterms:modified xsi:type="dcterms:W3CDTF">2020-04-11T23:28:08Z</dcterms:modified>
</cp:coreProperties>
</file>