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x="18288000" cy="10287000"/>
  <p:notesSz cx="6858000" cy="9144000"/>
  <p:embeddedFontLst>
    <p:embeddedFont>
      <p:font typeface="Londrina Solid" charset="1" panose="00000500000000000000"/>
      <p:regular r:id="rId35"/>
    </p:embeddedFont>
    <p:embeddedFont>
      <p:font typeface="KG Primary Penmanship" charset="1" panose="02000506000000020003"/>
      <p:regular r:id="rId36"/>
    </p:embeddedFont>
    <p:embeddedFont>
      <p:font typeface="Handy Casual" charset="1" panose="00000500000000000000"/>
      <p:regular r:id="rId37"/>
    </p:embeddedFont>
    <p:embeddedFont>
      <p:font typeface="Canva Sans" charset="1" panose="020B0503030501040103"/>
      <p:regular r:id="rId38"/>
    </p:embeddedFont>
    <p:embeddedFont>
      <p:font typeface="Brixton Sans Bold" charset="1" panose="00000000000000000000"/>
      <p:regular r:id="rId39"/>
    </p:embeddedFont>
    <p:embeddedFont>
      <p:font typeface="Brixton Sans" charset="1" panose="00000000000000000000"/>
      <p:regular r:id="rId40"/>
    </p:embeddedFont>
    <p:embeddedFont>
      <p:font typeface="ITC Motter Corpus Regular" charset="1" panose="02000505050000020004"/>
      <p:regular r:id="rId41"/>
    </p:embeddedFont>
    <p:embeddedFont>
      <p:font typeface="Yellowtail" charset="1" panose="02000503000000000000"/>
      <p:regular r:id="rId42"/>
    </p:embeddedFont>
    <p:embeddedFont>
      <p:font typeface="Mango AC" charset="1" panose="00000000000000000000"/>
      <p:regular r:id="rId43"/>
    </p:embeddedFont>
    <p:embeddedFont>
      <p:font typeface="Sniglet" charset="1" panose="0407050503010002000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jpe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3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44.png" Type="http://schemas.openxmlformats.org/officeDocument/2006/relationships/image"/><Relationship Id="rId7" Target="../media/image45.svg" Type="http://schemas.openxmlformats.org/officeDocument/2006/relationships/image"/><Relationship Id="rId8" Target="../media/image46.png" Type="http://schemas.openxmlformats.org/officeDocument/2006/relationships/image"/><Relationship Id="rId9" Target="../media/image47.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8.png" Type="http://schemas.openxmlformats.org/officeDocument/2006/relationships/image"/><Relationship Id="rId3" Target="../media/image49.svg" Type="http://schemas.openxmlformats.org/officeDocument/2006/relationships/image"/><Relationship Id="rId4" Target="../media/image50.png" Type="http://schemas.openxmlformats.org/officeDocument/2006/relationships/image"/><Relationship Id="rId5" Target="../media/image51.svg" Type="http://schemas.openxmlformats.org/officeDocument/2006/relationships/image"/><Relationship Id="rId6" Target="../media/image52.png" Type="http://schemas.openxmlformats.org/officeDocument/2006/relationships/image"/><Relationship Id="rId7" Target="../media/image53.svg" Type="http://schemas.openxmlformats.org/officeDocument/2006/relationships/image"/><Relationship Id="rId8" Target="../media/image30.png" Type="http://schemas.openxmlformats.org/officeDocument/2006/relationships/image"/><Relationship Id="rId9" Target="../media/image31.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4.png" Type="http://schemas.openxmlformats.org/officeDocument/2006/relationships/image"/><Relationship Id="rId3" Target="../media/image55.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56.png" Type="http://schemas.openxmlformats.org/officeDocument/2006/relationships/image"/><Relationship Id="rId7" Target="../media/image57.svg" Type="http://schemas.openxmlformats.org/officeDocument/2006/relationships/image"/><Relationship Id="rId8" Target="../media/image58.png" Type="http://schemas.openxmlformats.org/officeDocument/2006/relationships/image"/><Relationship Id="rId9" Target="../media/image59.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4.png" Type="http://schemas.openxmlformats.org/officeDocument/2006/relationships/image"/><Relationship Id="rId11" Target="../media/image65.svg" Type="http://schemas.openxmlformats.org/officeDocument/2006/relationships/image"/><Relationship Id="rId2" Target="../media/image30.png" Type="http://schemas.openxmlformats.org/officeDocument/2006/relationships/image"/><Relationship Id="rId3" Target="../media/image3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60.png" Type="http://schemas.openxmlformats.org/officeDocument/2006/relationships/image"/><Relationship Id="rId7" Target="../media/image61.svg" Type="http://schemas.openxmlformats.org/officeDocument/2006/relationships/image"/><Relationship Id="rId8" Target="../media/image62.png" Type="http://schemas.openxmlformats.org/officeDocument/2006/relationships/image"/><Relationship Id="rId9" Target="../media/image63.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6.png" Type="http://schemas.openxmlformats.org/officeDocument/2006/relationships/image"/><Relationship Id="rId3" Target="../media/image67.svg" Type="http://schemas.openxmlformats.org/officeDocument/2006/relationships/image"/><Relationship Id="rId4" Target="../media/image68.png" Type="http://schemas.openxmlformats.org/officeDocument/2006/relationships/image"/><Relationship Id="rId5" Target="../media/image69.svg" Type="http://schemas.openxmlformats.org/officeDocument/2006/relationships/image"/><Relationship Id="rId6" Target="../media/image70.png" Type="http://schemas.openxmlformats.org/officeDocument/2006/relationships/image"/><Relationship Id="rId7" Target="../media/image71.svg" Type="http://schemas.openxmlformats.org/officeDocument/2006/relationships/image"/><Relationship Id="rId8" Target="../media/image72.png" Type="http://schemas.openxmlformats.org/officeDocument/2006/relationships/image"/><Relationship Id="rId9" Target="../media/image73.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4.jpeg" Type="http://schemas.openxmlformats.org/officeDocument/2006/relationships/image"/><Relationship Id="rId3" Target="../media/image75.png" Type="http://schemas.openxmlformats.org/officeDocument/2006/relationships/image"/><Relationship Id="rId4" Target="../media/image76.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8.png" Type="http://schemas.openxmlformats.org/officeDocument/2006/relationships/image"/><Relationship Id="rId3" Target="../media/image69.svg" Type="http://schemas.openxmlformats.org/officeDocument/2006/relationships/image"/><Relationship Id="rId4" Target="../media/image77.png" Type="http://schemas.openxmlformats.org/officeDocument/2006/relationships/image"/><Relationship Id="rId5" Target="../media/image78.svg" Type="http://schemas.openxmlformats.org/officeDocument/2006/relationships/image"/><Relationship Id="rId6" Target="../media/image79.png" Type="http://schemas.openxmlformats.org/officeDocument/2006/relationships/image"/><Relationship Id="rId7" Target="../media/image80.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1.png" Type="http://schemas.openxmlformats.org/officeDocument/2006/relationships/image"/><Relationship Id="rId3" Target="../media/image82.svg" Type="http://schemas.openxmlformats.org/officeDocument/2006/relationships/image"/><Relationship Id="rId4" Target="../media/image83.png" Type="http://schemas.openxmlformats.org/officeDocument/2006/relationships/image"/><Relationship Id="rId5" Target="../media/image84.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3.svg" Type="http://schemas.openxmlformats.org/officeDocument/2006/relationships/image"/><Relationship Id="rId11" Target="../media/image94.png" Type="http://schemas.openxmlformats.org/officeDocument/2006/relationships/image"/><Relationship Id="rId12" Target="../media/image95.svg" Type="http://schemas.openxmlformats.org/officeDocument/2006/relationships/image"/><Relationship Id="rId13" Target="../media/image96.png" Type="http://schemas.openxmlformats.org/officeDocument/2006/relationships/image"/><Relationship Id="rId14" Target="../media/image97.svg" Type="http://schemas.openxmlformats.org/officeDocument/2006/relationships/image"/><Relationship Id="rId15" Target="../media/image98.png" Type="http://schemas.openxmlformats.org/officeDocument/2006/relationships/image"/><Relationship Id="rId16" Target="../media/image99.svg" Type="http://schemas.openxmlformats.org/officeDocument/2006/relationships/image"/><Relationship Id="rId17" Target="../media/image100.png" Type="http://schemas.openxmlformats.org/officeDocument/2006/relationships/image"/><Relationship Id="rId18" Target="../media/image101.svg" Type="http://schemas.openxmlformats.org/officeDocument/2006/relationships/image"/><Relationship Id="rId19" Target="../media/image102.png" Type="http://schemas.openxmlformats.org/officeDocument/2006/relationships/image"/><Relationship Id="rId2" Target="../media/image85.jpeg" Type="http://schemas.openxmlformats.org/officeDocument/2006/relationships/image"/><Relationship Id="rId20" Target="../media/image103.svg" Type="http://schemas.openxmlformats.org/officeDocument/2006/relationships/image"/><Relationship Id="rId21" Target="../media/image104.png" Type="http://schemas.openxmlformats.org/officeDocument/2006/relationships/image"/><Relationship Id="rId22" Target="../media/image105.svg" Type="http://schemas.openxmlformats.org/officeDocument/2006/relationships/image"/><Relationship Id="rId23" Target="../media/image106.png" Type="http://schemas.openxmlformats.org/officeDocument/2006/relationships/image"/><Relationship Id="rId24" Target="../media/image107.svg" Type="http://schemas.openxmlformats.org/officeDocument/2006/relationships/image"/><Relationship Id="rId25" Target="../media/image108.png" Type="http://schemas.openxmlformats.org/officeDocument/2006/relationships/image"/><Relationship Id="rId26" Target="../media/image109.svg" Type="http://schemas.openxmlformats.org/officeDocument/2006/relationships/image"/><Relationship Id="rId27" Target="../media/image110.png" Type="http://schemas.openxmlformats.org/officeDocument/2006/relationships/image"/><Relationship Id="rId28" Target="../media/image111.svg" Type="http://schemas.openxmlformats.org/officeDocument/2006/relationships/image"/><Relationship Id="rId29" Target="../media/image112.png" Type="http://schemas.openxmlformats.org/officeDocument/2006/relationships/image"/><Relationship Id="rId3" Target="../media/image86.png" Type="http://schemas.openxmlformats.org/officeDocument/2006/relationships/image"/><Relationship Id="rId30" Target="../media/image113.svg" Type="http://schemas.openxmlformats.org/officeDocument/2006/relationships/image"/><Relationship Id="rId31" Target="../media/image114.png" Type="http://schemas.openxmlformats.org/officeDocument/2006/relationships/image"/><Relationship Id="rId32" Target="../media/image115.svg" Type="http://schemas.openxmlformats.org/officeDocument/2006/relationships/image"/><Relationship Id="rId33" Target="../media/image116.png" Type="http://schemas.openxmlformats.org/officeDocument/2006/relationships/image"/><Relationship Id="rId34" Target="../media/image117.svg" Type="http://schemas.openxmlformats.org/officeDocument/2006/relationships/image"/><Relationship Id="rId35" Target="../media/image118.png" Type="http://schemas.openxmlformats.org/officeDocument/2006/relationships/image"/><Relationship Id="rId36" Target="../media/image119.svg" Type="http://schemas.openxmlformats.org/officeDocument/2006/relationships/image"/><Relationship Id="rId37" Target="../media/image120.png" Type="http://schemas.openxmlformats.org/officeDocument/2006/relationships/image"/><Relationship Id="rId38" Target="../media/image121.svg" Type="http://schemas.openxmlformats.org/officeDocument/2006/relationships/image"/><Relationship Id="rId39" Target="../media/image122.png" Type="http://schemas.openxmlformats.org/officeDocument/2006/relationships/image"/><Relationship Id="rId4" Target="../media/image87.svg" Type="http://schemas.openxmlformats.org/officeDocument/2006/relationships/image"/><Relationship Id="rId40" Target="../media/image123.svg" Type="http://schemas.openxmlformats.org/officeDocument/2006/relationships/image"/><Relationship Id="rId41" Target="../media/image124.png" Type="http://schemas.openxmlformats.org/officeDocument/2006/relationships/image"/><Relationship Id="rId42" Target="../media/image125.svg" Type="http://schemas.openxmlformats.org/officeDocument/2006/relationships/image"/><Relationship Id="rId43" Target="../media/image126.png" Type="http://schemas.openxmlformats.org/officeDocument/2006/relationships/image"/><Relationship Id="rId44" Target="../media/image127.svg" Type="http://schemas.openxmlformats.org/officeDocument/2006/relationships/image"/><Relationship Id="rId5" Target="../media/image88.png" Type="http://schemas.openxmlformats.org/officeDocument/2006/relationships/image"/><Relationship Id="rId6" Target="../media/image89.svg" Type="http://schemas.openxmlformats.org/officeDocument/2006/relationships/image"/><Relationship Id="rId7" Target="../media/image90.png" Type="http://schemas.openxmlformats.org/officeDocument/2006/relationships/image"/><Relationship Id="rId8" Target="../media/image91.svg" Type="http://schemas.openxmlformats.org/officeDocument/2006/relationships/image"/><Relationship Id="rId9" Target="../media/image92.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1.png" Type="http://schemas.openxmlformats.org/officeDocument/2006/relationships/image"/><Relationship Id="rId4" Target="../media/image12.svg" Type="http://schemas.openxmlformats.org/officeDocument/2006/relationships/image"/><Relationship Id="rId5" Target="../media/image13.jpeg" Type="http://schemas.openxmlformats.org/officeDocument/2006/relationships/image"/><Relationship Id="rId6" Target="../media/image14.png" Type="http://schemas.openxmlformats.org/officeDocument/2006/relationships/image"/><Relationship Id="rId7" Target="../media/image15.jpeg" Type="http://schemas.openxmlformats.org/officeDocument/2006/relationships/image"/><Relationship Id="rId8" Target="../media/image16.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3.svg" Type="http://schemas.openxmlformats.org/officeDocument/2006/relationships/image"/><Relationship Id="rId11" Target="../media/image94.png" Type="http://schemas.openxmlformats.org/officeDocument/2006/relationships/image"/><Relationship Id="rId12" Target="../media/image95.svg" Type="http://schemas.openxmlformats.org/officeDocument/2006/relationships/image"/><Relationship Id="rId13" Target="../media/image96.png" Type="http://schemas.openxmlformats.org/officeDocument/2006/relationships/image"/><Relationship Id="rId14" Target="../media/image97.svg" Type="http://schemas.openxmlformats.org/officeDocument/2006/relationships/image"/><Relationship Id="rId15" Target="../media/image98.png" Type="http://schemas.openxmlformats.org/officeDocument/2006/relationships/image"/><Relationship Id="rId16" Target="../media/image99.svg" Type="http://schemas.openxmlformats.org/officeDocument/2006/relationships/image"/><Relationship Id="rId17" Target="../media/image100.png" Type="http://schemas.openxmlformats.org/officeDocument/2006/relationships/image"/><Relationship Id="rId18" Target="../media/image101.svg" Type="http://schemas.openxmlformats.org/officeDocument/2006/relationships/image"/><Relationship Id="rId19" Target="../media/image102.png" Type="http://schemas.openxmlformats.org/officeDocument/2006/relationships/image"/><Relationship Id="rId2" Target="../media/image85.jpeg" Type="http://schemas.openxmlformats.org/officeDocument/2006/relationships/image"/><Relationship Id="rId20" Target="../media/image103.svg" Type="http://schemas.openxmlformats.org/officeDocument/2006/relationships/image"/><Relationship Id="rId21" Target="../media/image104.png" Type="http://schemas.openxmlformats.org/officeDocument/2006/relationships/image"/><Relationship Id="rId22" Target="../media/image105.svg" Type="http://schemas.openxmlformats.org/officeDocument/2006/relationships/image"/><Relationship Id="rId23" Target="../media/image106.png" Type="http://schemas.openxmlformats.org/officeDocument/2006/relationships/image"/><Relationship Id="rId24" Target="../media/image107.svg" Type="http://schemas.openxmlformats.org/officeDocument/2006/relationships/image"/><Relationship Id="rId25" Target="../media/image108.png" Type="http://schemas.openxmlformats.org/officeDocument/2006/relationships/image"/><Relationship Id="rId26" Target="../media/image109.svg" Type="http://schemas.openxmlformats.org/officeDocument/2006/relationships/image"/><Relationship Id="rId27" Target="../media/image110.png" Type="http://schemas.openxmlformats.org/officeDocument/2006/relationships/image"/><Relationship Id="rId28" Target="../media/image111.svg" Type="http://schemas.openxmlformats.org/officeDocument/2006/relationships/image"/><Relationship Id="rId29" Target="../media/image114.png" Type="http://schemas.openxmlformats.org/officeDocument/2006/relationships/image"/><Relationship Id="rId3" Target="../media/image86.png" Type="http://schemas.openxmlformats.org/officeDocument/2006/relationships/image"/><Relationship Id="rId30" Target="../media/image115.svg" Type="http://schemas.openxmlformats.org/officeDocument/2006/relationships/image"/><Relationship Id="rId31" Target="../media/image116.png" Type="http://schemas.openxmlformats.org/officeDocument/2006/relationships/image"/><Relationship Id="rId32" Target="../media/image117.svg" Type="http://schemas.openxmlformats.org/officeDocument/2006/relationships/image"/><Relationship Id="rId33" Target="../media/image118.png" Type="http://schemas.openxmlformats.org/officeDocument/2006/relationships/image"/><Relationship Id="rId34" Target="../media/image119.svg" Type="http://schemas.openxmlformats.org/officeDocument/2006/relationships/image"/><Relationship Id="rId35" Target="../media/image120.png" Type="http://schemas.openxmlformats.org/officeDocument/2006/relationships/image"/><Relationship Id="rId36" Target="../media/image121.svg" Type="http://schemas.openxmlformats.org/officeDocument/2006/relationships/image"/><Relationship Id="rId37" Target="../media/image122.png" Type="http://schemas.openxmlformats.org/officeDocument/2006/relationships/image"/><Relationship Id="rId38" Target="../media/image123.svg" Type="http://schemas.openxmlformats.org/officeDocument/2006/relationships/image"/><Relationship Id="rId39" Target="../media/image124.png" Type="http://schemas.openxmlformats.org/officeDocument/2006/relationships/image"/><Relationship Id="rId4" Target="../media/image87.svg" Type="http://schemas.openxmlformats.org/officeDocument/2006/relationships/image"/><Relationship Id="rId40" Target="../media/image125.svg" Type="http://schemas.openxmlformats.org/officeDocument/2006/relationships/image"/><Relationship Id="rId41" Target="../media/image126.png" Type="http://schemas.openxmlformats.org/officeDocument/2006/relationships/image"/><Relationship Id="rId42" Target="../media/image127.svg" Type="http://schemas.openxmlformats.org/officeDocument/2006/relationships/image"/><Relationship Id="rId5" Target="../media/image88.png" Type="http://schemas.openxmlformats.org/officeDocument/2006/relationships/image"/><Relationship Id="rId6" Target="../media/image89.svg" Type="http://schemas.openxmlformats.org/officeDocument/2006/relationships/image"/><Relationship Id="rId7" Target="../media/image90.png" Type="http://schemas.openxmlformats.org/officeDocument/2006/relationships/image"/><Relationship Id="rId8" Target="../media/image91.svg" Type="http://schemas.openxmlformats.org/officeDocument/2006/relationships/image"/><Relationship Id="rId9" Target="../media/image92.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5.svg" Type="http://schemas.openxmlformats.org/officeDocument/2006/relationships/image"/><Relationship Id="rId11" Target="../media/image96.png" Type="http://schemas.openxmlformats.org/officeDocument/2006/relationships/image"/><Relationship Id="rId12" Target="../media/image97.svg" Type="http://schemas.openxmlformats.org/officeDocument/2006/relationships/image"/><Relationship Id="rId13" Target="../media/image102.png" Type="http://schemas.openxmlformats.org/officeDocument/2006/relationships/image"/><Relationship Id="rId14" Target="../media/image103.svg" Type="http://schemas.openxmlformats.org/officeDocument/2006/relationships/image"/><Relationship Id="rId15" Target="../media/image106.png" Type="http://schemas.openxmlformats.org/officeDocument/2006/relationships/image"/><Relationship Id="rId16" Target="../media/image107.svg" Type="http://schemas.openxmlformats.org/officeDocument/2006/relationships/image"/><Relationship Id="rId17" Target="../media/image116.png" Type="http://schemas.openxmlformats.org/officeDocument/2006/relationships/image"/><Relationship Id="rId18" Target="../media/image117.svg" Type="http://schemas.openxmlformats.org/officeDocument/2006/relationships/image"/><Relationship Id="rId19" Target="../media/image120.png" Type="http://schemas.openxmlformats.org/officeDocument/2006/relationships/image"/><Relationship Id="rId2" Target="../media/image85.jpeg" Type="http://schemas.openxmlformats.org/officeDocument/2006/relationships/image"/><Relationship Id="rId20" Target="../media/image121.svg" Type="http://schemas.openxmlformats.org/officeDocument/2006/relationships/image"/><Relationship Id="rId21" Target="../media/image124.png" Type="http://schemas.openxmlformats.org/officeDocument/2006/relationships/image"/><Relationship Id="rId22" Target="../media/image125.svg" Type="http://schemas.openxmlformats.org/officeDocument/2006/relationships/image"/><Relationship Id="rId3" Target="../media/image86.png" Type="http://schemas.openxmlformats.org/officeDocument/2006/relationships/image"/><Relationship Id="rId4" Target="../media/image87.svg" Type="http://schemas.openxmlformats.org/officeDocument/2006/relationships/image"/><Relationship Id="rId5" Target="../media/image88.png" Type="http://schemas.openxmlformats.org/officeDocument/2006/relationships/image"/><Relationship Id="rId6" Target="../media/image89.svg" Type="http://schemas.openxmlformats.org/officeDocument/2006/relationships/image"/><Relationship Id="rId7" Target="../media/image90.png" Type="http://schemas.openxmlformats.org/officeDocument/2006/relationships/image"/><Relationship Id="rId8" Target="../media/image91.svg" Type="http://schemas.openxmlformats.org/officeDocument/2006/relationships/image"/><Relationship Id="rId9" Target="../media/image94.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1.svg" Type="http://schemas.openxmlformats.org/officeDocument/2006/relationships/image"/><Relationship Id="rId11" Target="../media/image104.png" Type="http://schemas.openxmlformats.org/officeDocument/2006/relationships/image"/><Relationship Id="rId12" Target="../media/image105.svg" Type="http://schemas.openxmlformats.org/officeDocument/2006/relationships/image"/><Relationship Id="rId13" Target="../media/image108.png" Type="http://schemas.openxmlformats.org/officeDocument/2006/relationships/image"/><Relationship Id="rId14" Target="../media/image109.svg" Type="http://schemas.openxmlformats.org/officeDocument/2006/relationships/image"/><Relationship Id="rId15" Target="../media/image110.png" Type="http://schemas.openxmlformats.org/officeDocument/2006/relationships/image"/><Relationship Id="rId16" Target="../media/image111.svg" Type="http://schemas.openxmlformats.org/officeDocument/2006/relationships/image"/><Relationship Id="rId17" Target="../media/image128.png" Type="http://schemas.openxmlformats.org/officeDocument/2006/relationships/image"/><Relationship Id="rId18" Target="../media/image129.svg" Type="http://schemas.openxmlformats.org/officeDocument/2006/relationships/image"/><Relationship Id="rId19" Target="../media/image118.png" Type="http://schemas.openxmlformats.org/officeDocument/2006/relationships/image"/><Relationship Id="rId2" Target="../media/image85.jpeg" Type="http://schemas.openxmlformats.org/officeDocument/2006/relationships/image"/><Relationship Id="rId20" Target="../media/image119.svg" Type="http://schemas.openxmlformats.org/officeDocument/2006/relationships/image"/><Relationship Id="rId21" Target="../media/image122.png" Type="http://schemas.openxmlformats.org/officeDocument/2006/relationships/image"/><Relationship Id="rId22" Target="../media/image123.svg" Type="http://schemas.openxmlformats.org/officeDocument/2006/relationships/image"/><Relationship Id="rId23" Target="../media/image126.png" Type="http://schemas.openxmlformats.org/officeDocument/2006/relationships/image"/><Relationship Id="rId24" Target="../media/image127.svg" Type="http://schemas.openxmlformats.org/officeDocument/2006/relationships/image"/><Relationship Id="rId25" Target="../media/image130.png" Type="http://schemas.openxmlformats.org/officeDocument/2006/relationships/image"/><Relationship Id="rId26" Target="../media/image131.svg" Type="http://schemas.openxmlformats.org/officeDocument/2006/relationships/image"/><Relationship Id="rId3" Target="../media/image90.png" Type="http://schemas.openxmlformats.org/officeDocument/2006/relationships/image"/><Relationship Id="rId4" Target="../media/image91.svg" Type="http://schemas.openxmlformats.org/officeDocument/2006/relationships/image"/><Relationship Id="rId5" Target="../media/image92.png" Type="http://schemas.openxmlformats.org/officeDocument/2006/relationships/image"/><Relationship Id="rId6" Target="../media/image93.svg" Type="http://schemas.openxmlformats.org/officeDocument/2006/relationships/image"/><Relationship Id="rId7" Target="../media/image98.png" Type="http://schemas.openxmlformats.org/officeDocument/2006/relationships/image"/><Relationship Id="rId8" Target="../media/image99.svg" Type="http://schemas.openxmlformats.org/officeDocument/2006/relationships/image"/><Relationship Id="rId9" Target="../media/image100.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2.png" Type="http://schemas.openxmlformats.org/officeDocument/2006/relationships/image"/><Relationship Id="rId3" Target="../media/image133.svg" Type="http://schemas.openxmlformats.org/officeDocument/2006/relationships/image"/><Relationship Id="rId4" Target="../media/image134.png" Type="http://schemas.openxmlformats.org/officeDocument/2006/relationships/image"/><Relationship Id="rId5" Target="../media/image135.svg" Type="http://schemas.openxmlformats.org/officeDocument/2006/relationships/image"/><Relationship Id="rId6" Target="../media/image136.png" Type="http://schemas.openxmlformats.org/officeDocument/2006/relationships/image"/><Relationship Id="rId7" Target="../media/image137.svg" Type="http://schemas.openxmlformats.org/officeDocument/2006/relationships/image"/><Relationship Id="rId8" Target="../media/image138.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9.png" Type="http://schemas.openxmlformats.org/officeDocument/2006/relationships/image"/><Relationship Id="rId3" Target="../media/image140.svg" Type="http://schemas.openxmlformats.org/officeDocument/2006/relationships/image"/><Relationship Id="rId4" Target="../media/image141.png" Type="http://schemas.openxmlformats.org/officeDocument/2006/relationships/image"/><Relationship Id="rId5" Target="../media/image142.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3.png" Type="http://schemas.openxmlformats.org/officeDocument/2006/relationships/image"/><Relationship Id="rId3" Target="../media/image144.svg" Type="http://schemas.openxmlformats.org/officeDocument/2006/relationships/image"/><Relationship Id="rId4" Target="../media/image145.png" Type="http://schemas.openxmlformats.org/officeDocument/2006/relationships/image"/><Relationship Id="rId5" Target="../media/image146.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7.png" Type="http://schemas.openxmlformats.org/officeDocument/2006/relationships/image"/><Relationship Id="rId3" Target="../media/image148.svg" Type="http://schemas.openxmlformats.org/officeDocument/2006/relationships/image"/><Relationship Id="rId4" Target="../media/image132.png" Type="http://schemas.openxmlformats.org/officeDocument/2006/relationships/image"/><Relationship Id="rId5" Target="../media/image133.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9.png" Type="http://schemas.openxmlformats.org/officeDocument/2006/relationships/image"/><Relationship Id="rId3" Target="../media/image150.svg" Type="http://schemas.openxmlformats.org/officeDocument/2006/relationships/image"/><Relationship Id="rId4" Target="../media/image136.png" Type="http://schemas.openxmlformats.org/officeDocument/2006/relationships/image"/><Relationship Id="rId5" Target="../media/image137.svg" Type="http://schemas.openxmlformats.org/officeDocument/2006/relationships/image"/><Relationship Id="rId6" Target="../media/image151.png" Type="http://schemas.openxmlformats.org/officeDocument/2006/relationships/image"/><Relationship Id="rId7" Target="../media/image152.svg" Type="http://schemas.openxmlformats.org/officeDocument/2006/relationships/image"/><Relationship Id="rId8" Target="../media/image132.png" Type="http://schemas.openxmlformats.org/officeDocument/2006/relationships/image"/><Relationship Id="rId9" Target="../media/image133.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53.png" Type="http://schemas.openxmlformats.org/officeDocument/2006/relationships/image"/><Relationship Id="rId4" Target="../media/image7.png" Type="http://schemas.openxmlformats.org/officeDocument/2006/relationships/image"/><Relationship Id="rId5" Target="../media/image6.png" Type="http://schemas.openxmlformats.org/officeDocument/2006/relationships/image"/><Relationship Id="rId6" Target="../media/image5.png" Type="http://schemas.openxmlformats.org/officeDocument/2006/relationships/image"/><Relationship Id="rId7" Target="../media/image18.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1.png" Type="http://schemas.openxmlformats.org/officeDocument/2006/relationships/image"/><Relationship Id="rId4" Target="../media/image12.svg" Type="http://schemas.openxmlformats.org/officeDocument/2006/relationships/image"/><Relationship Id="rId5" Target="../media/image13.jpeg" Type="http://schemas.openxmlformats.org/officeDocument/2006/relationships/image"/><Relationship Id="rId6" Target="../media/image14.png" Type="http://schemas.openxmlformats.org/officeDocument/2006/relationships/image"/><Relationship Id="rId7" Target="../media/image15.jpeg" Type="http://schemas.openxmlformats.org/officeDocument/2006/relationships/image"/><Relationship Id="rId8" Target="../media/image16.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1.png" Type="http://schemas.openxmlformats.org/officeDocument/2006/relationships/image"/><Relationship Id="rId4" Target="../media/image12.svg" Type="http://schemas.openxmlformats.org/officeDocument/2006/relationships/image"/><Relationship Id="rId5" Target="../media/image17.png" Type="http://schemas.openxmlformats.org/officeDocument/2006/relationships/image"/><Relationship Id="rId6" Target="../media/image7.png" Type="http://schemas.openxmlformats.org/officeDocument/2006/relationships/image"/><Relationship Id="rId7" Target="../media/image18.png" Type="http://schemas.openxmlformats.org/officeDocument/2006/relationships/image"/><Relationship Id="rId8" Target="../media/image5.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1.png" Type="http://schemas.openxmlformats.org/officeDocument/2006/relationships/image"/><Relationship Id="rId4" Target="../media/image12.svg" Type="http://schemas.openxmlformats.org/officeDocument/2006/relationships/image"/><Relationship Id="rId5" Target="../media/image19.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1.png" Type="http://schemas.openxmlformats.org/officeDocument/2006/relationships/image"/><Relationship Id="rId4" Target="../media/image12.svg" Type="http://schemas.openxmlformats.org/officeDocument/2006/relationships/image"/><Relationship Id="rId5" Target="../media/image20.png" Type="http://schemas.openxmlformats.org/officeDocument/2006/relationships/image"/><Relationship Id="rId6" Target="../media/image7.png" Type="http://schemas.openxmlformats.org/officeDocument/2006/relationships/image"/><Relationship Id="rId7" Target="../media/image21.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1.png" Type="http://schemas.openxmlformats.org/officeDocument/2006/relationships/image"/><Relationship Id="rId4" Target="../media/image12.svg" Type="http://schemas.openxmlformats.org/officeDocument/2006/relationships/image"/><Relationship Id="rId5" Target="../media/image22.jpeg" Type="http://schemas.openxmlformats.org/officeDocument/2006/relationships/image"/><Relationship Id="rId6" Target="../media/image14.png" Type="http://schemas.openxmlformats.org/officeDocument/2006/relationships/image"/><Relationship Id="rId7" Target="../media/image23.png" Type="http://schemas.openxmlformats.org/officeDocument/2006/relationships/image"/><Relationship Id="rId8" Target="../media/image24.jpeg" Type="http://schemas.openxmlformats.org/officeDocument/2006/relationships/image"/><Relationship Id="rId9" Target="../media/image25.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1.png" Type="http://schemas.openxmlformats.org/officeDocument/2006/relationships/image"/><Relationship Id="rId4" Target="../media/image12.svg" Type="http://schemas.openxmlformats.org/officeDocument/2006/relationships/image"/><Relationship Id="rId5" Target="../media/image26.jpeg" Type="http://schemas.openxmlformats.org/officeDocument/2006/relationships/image"/><Relationship Id="rId6" Target="../media/image14.png" Type="http://schemas.openxmlformats.org/officeDocument/2006/relationships/image"/><Relationship Id="rId7" Target="../media/image27.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12" Target="../media/image38.png" Type="http://schemas.openxmlformats.org/officeDocument/2006/relationships/image"/><Relationship Id="rId13" Target="../media/image39.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grpSp>
        <p:nvGrpSpPr>
          <p:cNvPr name="Group 3" id="3"/>
          <p:cNvGrpSpPr/>
          <p:nvPr/>
        </p:nvGrpSpPr>
        <p:grpSpPr>
          <a:xfrm rot="158923">
            <a:off x="1039168" y="620337"/>
            <a:ext cx="16209664" cy="9046326"/>
            <a:chOff x="0" y="0"/>
            <a:chExt cx="21612886" cy="12061768"/>
          </a:xfrm>
        </p:grpSpPr>
        <p:sp>
          <p:nvSpPr>
            <p:cNvPr name="Freeform 4" id="4"/>
            <p:cNvSpPr/>
            <p:nvPr/>
          </p:nvSpPr>
          <p:spPr>
            <a:xfrm flipH="false" flipV="false" rot="0">
              <a:off x="0" y="503760"/>
              <a:ext cx="12295753" cy="11558008"/>
            </a:xfrm>
            <a:custGeom>
              <a:avLst/>
              <a:gdLst/>
              <a:ahLst/>
              <a:cxnLst/>
              <a:rect r="r" b="b" t="t" l="l"/>
              <a:pathLst>
                <a:path h="11558008" w="12295753">
                  <a:moveTo>
                    <a:pt x="0" y="0"/>
                  </a:moveTo>
                  <a:lnTo>
                    <a:pt x="12295753" y="0"/>
                  </a:lnTo>
                  <a:lnTo>
                    <a:pt x="12295753" y="11558008"/>
                  </a:lnTo>
                  <a:lnTo>
                    <a:pt x="0" y="1155800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true" flipV="true" rot="0">
              <a:off x="9317133" y="0"/>
              <a:ext cx="12295753" cy="11558008"/>
            </a:xfrm>
            <a:custGeom>
              <a:avLst/>
              <a:gdLst/>
              <a:ahLst/>
              <a:cxnLst/>
              <a:rect r="r" b="b" t="t" l="l"/>
              <a:pathLst>
                <a:path h="11558008" w="12295753">
                  <a:moveTo>
                    <a:pt x="12295753" y="11558008"/>
                  </a:moveTo>
                  <a:lnTo>
                    <a:pt x="0" y="11558008"/>
                  </a:lnTo>
                  <a:lnTo>
                    <a:pt x="0" y="0"/>
                  </a:lnTo>
                  <a:lnTo>
                    <a:pt x="12295753" y="0"/>
                  </a:lnTo>
                  <a:lnTo>
                    <a:pt x="12295753" y="11558008"/>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sp>
        <p:nvSpPr>
          <p:cNvPr name="Freeform 6" id="6"/>
          <p:cNvSpPr/>
          <p:nvPr/>
        </p:nvSpPr>
        <p:spPr>
          <a:xfrm flipH="false" flipV="false" rot="0">
            <a:off x="9477817" y="2634068"/>
            <a:ext cx="9830214" cy="7765869"/>
          </a:xfrm>
          <a:custGeom>
            <a:avLst/>
            <a:gdLst/>
            <a:ahLst/>
            <a:cxnLst/>
            <a:rect r="r" b="b" t="t" l="l"/>
            <a:pathLst>
              <a:path h="7765869" w="9830214">
                <a:moveTo>
                  <a:pt x="0" y="0"/>
                </a:moveTo>
                <a:lnTo>
                  <a:pt x="9830214" y="0"/>
                </a:lnTo>
                <a:lnTo>
                  <a:pt x="9830214" y="7765869"/>
                </a:lnTo>
                <a:lnTo>
                  <a:pt x="0" y="7765869"/>
                </a:lnTo>
                <a:lnTo>
                  <a:pt x="0" y="0"/>
                </a:lnTo>
                <a:close/>
              </a:path>
            </a:pathLst>
          </a:custGeom>
          <a:blipFill>
            <a:blip r:embed="rId5"/>
            <a:stretch>
              <a:fillRect l="0" t="0" r="0" b="0"/>
            </a:stretch>
          </a:blipFill>
        </p:spPr>
      </p:sp>
      <p:sp>
        <p:nvSpPr>
          <p:cNvPr name="Freeform 7" id="7"/>
          <p:cNvSpPr/>
          <p:nvPr/>
        </p:nvSpPr>
        <p:spPr>
          <a:xfrm flipH="false" flipV="false" rot="-1532014">
            <a:off x="8362934" y="7048169"/>
            <a:ext cx="2920753" cy="2431527"/>
          </a:xfrm>
          <a:custGeom>
            <a:avLst/>
            <a:gdLst/>
            <a:ahLst/>
            <a:cxnLst/>
            <a:rect r="r" b="b" t="t" l="l"/>
            <a:pathLst>
              <a:path h="2431527" w="2920753">
                <a:moveTo>
                  <a:pt x="0" y="0"/>
                </a:moveTo>
                <a:lnTo>
                  <a:pt x="2920753" y="0"/>
                </a:lnTo>
                <a:lnTo>
                  <a:pt x="2920753" y="2431527"/>
                </a:lnTo>
                <a:lnTo>
                  <a:pt x="0" y="2431527"/>
                </a:lnTo>
                <a:lnTo>
                  <a:pt x="0" y="0"/>
                </a:lnTo>
                <a:close/>
              </a:path>
            </a:pathLst>
          </a:custGeom>
          <a:blipFill>
            <a:blip r:embed="rId6"/>
            <a:stretch>
              <a:fillRect l="0" t="0" r="0" b="0"/>
            </a:stretch>
          </a:blipFill>
        </p:spPr>
      </p:sp>
      <p:sp>
        <p:nvSpPr>
          <p:cNvPr name="Freeform 8" id="8"/>
          <p:cNvSpPr/>
          <p:nvPr/>
        </p:nvSpPr>
        <p:spPr>
          <a:xfrm flipH="false" flipV="false" rot="930291">
            <a:off x="17027797" y="5133981"/>
            <a:ext cx="3099207" cy="2766043"/>
          </a:xfrm>
          <a:custGeom>
            <a:avLst/>
            <a:gdLst/>
            <a:ahLst/>
            <a:cxnLst/>
            <a:rect r="r" b="b" t="t" l="l"/>
            <a:pathLst>
              <a:path h="2766043" w="3099207">
                <a:moveTo>
                  <a:pt x="0" y="0"/>
                </a:moveTo>
                <a:lnTo>
                  <a:pt x="3099208" y="0"/>
                </a:lnTo>
                <a:lnTo>
                  <a:pt x="3099208" y="2766043"/>
                </a:lnTo>
                <a:lnTo>
                  <a:pt x="0" y="2766043"/>
                </a:lnTo>
                <a:lnTo>
                  <a:pt x="0" y="0"/>
                </a:lnTo>
                <a:close/>
              </a:path>
            </a:pathLst>
          </a:custGeom>
          <a:blipFill>
            <a:blip r:embed="rId7"/>
            <a:stretch>
              <a:fillRect l="0" t="0" r="0" b="0"/>
            </a:stretch>
          </a:blipFill>
        </p:spPr>
      </p:sp>
      <p:sp>
        <p:nvSpPr>
          <p:cNvPr name="Freeform 9" id="9"/>
          <p:cNvSpPr/>
          <p:nvPr/>
        </p:nvSpPr>
        <p:spPr>
          <a:xfrm flipH="false" flipV="false" rot="0">
            <a:off x="15082584" y="2041058"/>
            <a:ext cx="3263795" cy="2431527"/>
          </a:xfrm>
          <a:custGeom>
            <a:avLst/>
            <a:gdLst/>
            <a:ahLst/>
            <a:cxnLst/>
            <a:rect r="r" b="b" t="t" l="l"/>
            <a:pathLst>
              <a:path h="2431527" w="3263795">
                <a:moveTo>
                  <a:pt x="0" y="0"/>
                </a:moveTo>
                <a:lnTo>
                  <a:pt x="3263795" y="0"/>
                </a:lnTo>
                <a:lnTo>
                  <a:pt x="3263795" y="2431527"/>
                </a:lnTo>
                <a:lnTo>
                  <a:pt x="0" y="2431527"/>
                </a:lnTo>
                <a:lnTo>
                  <a:pt x="0" y="0"/>
                </a:lnTo>
                <a:close/>
              </a:path>
            </a:pathLst>
          </a:custGeom>
          <a:blipFill>
            <a:blip r:embed="rId8"/>
            <a:stretch>
              <a:fillRect l="0" t="0" r="0" b="0"/>
            </a:stretch>
          </a:blipFill>
        </p:spPr>
      </p:sp>
      <p:grpSp>
        <p:nvGrpSpPr>
          <p:cNvPr name="Group 10" id="10"/>
          <p:cNvGrpSpPr/>
          <p:nvPr/>
        </p:nvGrpSpPr>
        <p:grpSpPr>
          <a:xfrm rot="-77355">
            <a:off x="1925720" y="2975913"/>
            <a:ext cx="8783256" cy="2222933"/>
            <a:chOff x="0" y="0"/>
            <a:chExt cx="2313285" cy="585464"/>
          </a:xfrm>
        </p:grpSpPr>
        <p:sp>
          <p:nvSpPr>
            <p:cNvPr name="Freeform 11" id="11"/>
            <p:cNvSpPr/>
            <p:nvPr/>
          </p:nvSpPr>
          <p:spPr>
            <a:xfrm flipH="false" flipV="false" rot="0">
              <a:off x="0" y="0"/>
              <a:ext cx="2313286" cy="585464"/>
            </a:xfrm>
            <a:custGeom>
              <a:avLst/>
              <a:gdLst/>
              <a:ahLst/>
              <a:cxnLst/>
              <a:rect r="r" b="b" t="t" l="l"/>
              <a:pathLst>
                <a:path h="585464" w="2313286">
                  <a:moveTo>
                    <a:pt x="0" y="0"/>
                  </a:moveTo>
                  <a:lnTo>
                    <a:pt x="2313286" y="0"/>
                  </a:lnTo>
                  <a:lnTo>
                    <a:pt x="2313286" y="585464"/>
                  </a:lnTo>
                  <a:lnTo>
                    <a:pt x="0" y="585464"/>
                  </a:lnTo>
                  <a:close/>
                </a:path>
              </a:pathLst>
            </a:custGeom>
            <a:solidFill>
              <a:srgbClr val="F9F4F1"/>
            </a:solidFill>
          </p:spPr>
        </p:sp>
        <p:sp>
          <p:nvSpPr>
            <p:cNvPr name="TextBox 12" id="12"/>
            <p:cNvSpPr txBox="true"/>
            <p:nvPr/>
          </p:nvSpPr>
          <p:spPr>
            <a:xfrm>
              <a:off x="0" y="-38100"/>
              <a:ext cx="2313285" cy="623564"/>
            </a:xfrm>
            <a:prstGeom prst="rect">
              <a:avLst/>
            </a:prstGeom>
          </p:spPr>
          <p:txBody>
            <a:bodyPr anchor="ctr" rtlCol="false" tIns="50800" lIns="50800" bIns="50800" rIns="50800"/>
            <a:lstStyle/>
            <a:p>
              <a:pPr algn="ctr">
                <a:lnSpc>
                  <a:spcPts val="2659"/>
                </a:lnSpc>
              </a:pPr>
            </a:p>
          </p:txBody>
        </p:sp>
      </p:grpSp>
      <p:grpSp>
        <p:nvGrpSpPr>
          <p:cNvPr name="Group 13" id="13"/>
          <p:cNvGrpSpPr/>
          <p:nvPr/>
        </p:nvGrpSpPr>
        <p:grpSpPr>
          <a:xfrm rot="120096">
            <a:off x="1260336" y="5144705"/>
            <a:ext cx="8783256" cy="2222933"/>
            <a:chOff x="0" y="0"/>
            <a:chExt cx="2313285" cy="585464"/>
          </a:xfrm>
        </p:grpSpPr>
        <p:sp>
          <p:nvSpPr>
            <p:cNvPr name="Freeform 14" id="14"/>
            <p:cNvSpPr/>
            <p:nvPr/>
          </p:nvSpPr>
          <p:spPr>
            <a:xfrm flipH="false" flipV="false" rot="0">
              <a:off x="0" y="0"/>
              <a:ext cx="2313286" cy="585464"/>
            </a:xfrm>
            <a:custGeom>
              <a:avLst/>
              <a:gdLst/>
              <a:ahLst/>
              <a:cxnLst/>
              <a:rect r="r" b="b" t="t" l="l"/>
              <a:pathLst>
                <a:path h="585464" w="2313286">
                  <a:moveTo>
                    <a:pt x="0" y="0"/>
                  </a:moveTo>
                  <a:lnTo>
                    <a:pt x="2313286" y="0"/>
                  </a:lnTo>
                  <a:lnTo>
                    <a:pt x="2313286" y="585464"/>
                  </a:lnTo>
                  <a:lnTo>
                    <a:pt x="0" y="585464"/>
                  </a:lnTo>
                  <a:close/>
                </a:path>
              </a:pathLst>
            </a:custGeom>
            <a:solidFill>
              <a:srgbClr val="69537B"/>
            </a:solidFill>
          </p:spPr>
        </p:sp>
        <p:sp>
          <p:nvSpPr>
            <p:cNvPr name="TextBox 15" id="15"/>
            <p:cNvSpPr txBox="true"/>
            <p:nvPr/>
          </p:nvSpPr>
          <p:spPr>
            <a:xfrm>
              <a:off x="0" y="-38100"/>
              <a:ext cx="2313285" cy="623564"/>
            </a:xfrm>
            <a:prstGeom prst="rect">
              <a:avLst/>
            </a:prstGeom>
          </p:spPr>
          <p:txBody>
            <a:bodyPr anchor="ctr" rtlCol="false" tIns="50800" lIns="50800" bIns="50800" rIns="50800"/>
            <a:lstStyle/>
            <a:p>
              <a:pPr algn="ctr">
                <a:lnSpc>
                  <a:spcPts val="2659"/>
                </a:lnSpc>
              </a:pPr>
            </a:p>
          </p:txBody>
        </p:sp>
      </p:grpSp>
      <p:sp>
        <p:nvSpPr>
          <p:cNvPr name="Freeform 16" id="16"/>
          <p:cNvSpPr/>
          <p:nvPr/>
        </p:nvSpPr>
        <p:spPr>
          <a:xfrm flipH="false" flipV="false" rot="-1421899">
            <a:off x="856992" y="1004046"/>
            <a:ext cx="3048562" cy="871018"/>
          </a:xfrm>
          <a:custGeom>
            <a:avLst/>
            <a:gdLst/>
            <a:ahLst/>
            <a:cxnLst/>
            <a:rect r="r" b="b" t="t" l="l"/>
            <a:pathLst>
              <a:path h="871018" w="3048562">
                <a:moveTo>
                  <a:pt x="0" y="0"/>
                </a:moveTo>
                <a:lnTo>
                  <a:pt x="3048561" y="0"/>
                </a:lnTo>
                <a:lnTo>
                  <a:pt x="3048561" y="871018"/>
                </a:lnTo>
                <a:lnTo>
                  <a:pt x="0" y="87101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7" id="17"/>
          <p:cNvSpPr/>
          <p:nvPr/>
        </p:nvSpPr>
        <p:spPr>
          <a:xfrm flipH="false" flipV="false" rot="0">
            <a:off x="0" y="7948974"/>
            <a:ext cx="3952058" cy="2364484"/>
          </a:xfrm>
          <a:custGeom>
            <a:avLst/>
            <a:gdLst/>
            <a:ahLst/>
            <a:cxnLst/>
            <a:rect r="r" b="b" t="t" l="l"/>
            <a:pathLst>
              <a:path h="2364484" w="3952058">
                <a:moveTo>
                  <a:pt x="0" y="0"/>
                </a:moveTo>
                <a:lnTo>
                  <a:pt x="3952058" y="0"/>
                </a:lnTo>
                <a:lnTo>
                  <a:pt x="3952058" y="2364484"/>
                </a:lnTo>
                <a:lnTo>
                  <a:pt x="0" y="2364484"/>
                </a:lnTo>
                <a:lnTo>
                  <a:pt x="0" y="0"/>
                </a:lnTo>
                <a:close/>
              </a:path>
            </a:pathLst>
          </a:custGeom>
          <a:blipFill>
            <a:blip r:embed="rId11"/>
            <a:stretch>
              <a:fillRect l="0" t="-17535" r="0" b="-49607"/>
            </a:stretch>
          </a:blipFill>
        </p:spPr>
      </p:sp>
      <p:sp>
        <p:nvSpPr>
          <p:cNvPr name="TextBox 18" id="18"/>
          <p:cNvSpPr txBox="true"/>
          <p:nvPr/>
        </p:nvSpPr>
        <p:spPr>
          <a:xfrm rot="-61344">
            <a:off x="2197331" y="2575473"/>
            <a:ext cx="7864403" cy="2087669"/>
          </a:xfrm>
          <a:prstGeom prst="rect">
            <a:avLst/>
          </a:prstGeom>
        </p:spPr>
        <p:txBody>
          <a:bodyPr anchor="t" rtlCol="false" tIns="0" lIns="0" bIns="0" rIns="0">
            <a:spAutoFit/>
          </a:bodyPr>
          <a:lstStyle/>
          <a:p>
            <a:pPr algn="ctr">
              <a:lnSpc>
                <a:spcPts val="17010"/>
              </a:lnSpc>
            </a:pPr>
            <a:r>
              <a:rPr lang="en-US" sz="12150">
                <a:solidFill>
                  <a:srgbClr val="8B6EA3"/>
                </a:solidFill>
                <a:latin typeface="Londrina Solid"/>
                <a:ea typeface="Londrina Solid"/>
                <a:cs typeface="Londrina Solid"/>
                <a:sym typeface="Londrina Solid"/>
              </a:rPr>
              <a:t>DIVERSIDAD E  </a:t>
            </a:r>
          </a:p>
        </p:txBody>
      </p:sp>
      <p:sp>
        <p:nvSpPr>
          <p:cNvPr name="TextBox 19" id="19"/>
          <p:cNvSpPr txBox="true"/>
          <p:nvPr/>
        </p:nvSpPr>
        <p:spPr>
          <a:xfrm rot="116967">
            <a:off x="1064805" y="4902626"/>
            <a:ext cx="9183064" cy="2278985"/>
          </a:xfrm>
          <a:prstGeom prst="rect">
            <a:avLst/>
          </a:prstGeom>
        </p:spPr>
        <p:txBody>
          <a:bodyPr anchor="t" rtlCol="false" tIns="0" lIns="0" bIns="0" rIns="0">
            <a:spAutoFit/>
          </a:bodyPr>
          <a:lstStyle/>
          <a:p>
            <a:pPr algn="ctr" marL="0" indent="0" lvl="0">
              <a:lnSpc>
                <a:spcPts val="18586"/>
              </a:lnSpc>
              <a:spcBef>
                <a:spcPct val="0"/>
              </a:spcBef>
            </a:pPr>
            <a:r>
              <a:rPr lang="en-US" sz="13275">
                <a:solidFill>
                  <a:srgbClr val="FFFFFF"/>
                </a:solidFill>
                <a:latin typeface="Londrina Solid"/>
                <a:ea typeface="Londrina Solid"/>
                <a:cs typeface="Londrina Solid"/>
                <a:sym typeface="Londrina Solid"/>
              </a:rPr>
              <a:t>NCLUSIÓN</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A7D7E6"/>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13403857" y="5219212"/>
            <a:ext cx="5552244" cy="5400819"/>
          </a:xfrm>
          <a:custGeom>
            <a:avLst/>
            <a:gdLst/>
            <a:ahLst/>
            <a:cxnLst/>
            <a:rect r="r" b="b" t="t" l="l"/>
            <a:pathLst>
              <a:path h="5400819" w="5552244">
                <a:moveTo>
                  <a:pt x="0" y="0"/>
                </a:moveTo>
                <a:lnTo>
                  <a:pt x="5552244" y="0"/>
                </a:lnTo>
                <a:lnTo>
                  <a:pt x="5552244" y="5400820"/>
                </a:lnTo>
                <a:lnTo>
                  <a:pt x="0" y="540082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028700" y="1028700"/>
            <a:ext cx="16230600" cy="8229600"/>
            <a:chOff x="0" y="0"/>
            <a:chExt cx="4274726" cy="2167467"/>
          </a:xfrm>
        </p:grpSpPr>
        <p:sp>
          <p:nvSpPr>
            <p:cNvPr name="Freeform 4" id="4"/>
            <p:cNvSpPr/>
            <p:nvPr/>
          </p:nvSpPr>
          <p:spPr>
            <a:xfrm flipH="false" flipV="false" rot="0">
              <a:off x="0" y="0"/>
              <a:ext cx="4274726" cy="2167467"/>
            </a:xfrm>
            <a:custGeom>
              <a:avLst/>
              <a:gdLst/>
              <a:ahLst/>
              <a:cxnLst/>
              <a:rect r="r" b="b" t="t" l="l"/>
              <a:pathLst>
                <a:path h="2167467" w="4274726">
                  <a:moveTo>
                    <a:pt x="47700" y="0"/>
                  </a:moveTo>
                  <a:lnTo>
                    <a:pt x="4227026" y="0"/>
                  </a:lnTo>
                  <a:cubicBezTo>
                    <a:pt x="4239677" y="0"/>
                    <a:pt x="4251809" y="5025"/>
                    <a:pt x="4260755" y="13971"/>
                  </a:cubicBezTo>
                  <a:cubicBezTo>
                    <a:pt x="4269700" y="22916"/>
                    <a:pt x="4274726" y="35049"/>
                    <a:pt x="4274726" y="47700"/>
                  </a:cubicBezTo>
                  <a:lnTo>
                    <a:pt x="4274726" y="2119767"/>
                  </a:lnTo>
                  <a:cubicBezTo>
                    <a:pt x="4274726" y="2132418"/>
                    <a:pt x="4269700" y="2144550"/>
                    <a:pt x="4260755" y="2153496"/>
                  </a:cubicBezTo>
                  <a:cubicBezTo>
                    <a:pt x="4251809" y="2162441"/>
                    <a:pt x="4239677" y="2167467"/>
                    <a:pt x="4227026" y="2167467"/>
                  </a:cubicBezTo>
                  <a:lnTo>
                    <a:pt x="47700" y="2167467"/>
                  </a:lnTo>
                  <a:cubicBezTo>
                    <a:pt x="35049" y="2167467"/>
                    <a:pt x="22916" y="2162441"/>
                    <a:pt x="13971" y="2153496"/>
                  </a:cubicBezTo>
                  <a:cubicBezTo>
                    <a:pt x="5025" y="2144550"/>
                    <a:pt x="0" y="2132418"/>
                    <a:pt x="0" y="2119767"/>
                  </a:cubicBezTo>
                  <a:lnTo>
                    <a:pt x="0" y="47700"/>
                  </a:lnTo>
                  <a:cubicBezTo>
                    <a:pt x="0" y="35049"/>
                    <a:pt x="5025" y="22916"/>
                    <a:pt x="13971" y="13971"/>
                  </a:cubicBezTo>
                  <a:cubicBezTo>
                    <a:pt x="22916" y="5025"/>
                    <a:pt x="35049" y="0"/>
                    <a:pt x="47700" y="0"/>
                  </a:cubicBezTo>
                  <a:close/>
                </a:path>
              </a:pathLst>
            </a:custGeom>
            <a:solidFill>
              <a:srgbClr val="EBECF0"/>
            </a:solidFill>
          </p:spPr>
        </p:sp>
        <p:sp>
          <p:nvSpPr>
            <p:cNvPr name="TextBox 5" id="5"/>
            <p:cNvSpPr txBox="true"/>
            <p:nvPr/>
          </p:nvSpPr>
          <p:spPr>
            <a:xfrm>
              <a:off x="0" y="-76200"/>
              <a:ext cx="4274726" cy="2243667"/>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1809553" y="3944937"/>
            <a:ext cx="14668893" cy="2435225"/>
          </a:xfrm>
          <a:prstGeom prst="rect">
            <a:avLst/>
          </a:prstGeom>
        </p:spPr>
        <p:txBody>
          <a:bodyPr anchor="t" rtlCol="false" tIns="0" lIns="0" bIns="0" rIns="0">
            <a:spAutoFit/>
          </a:bodyPr>
          <a:lstStyle/>
          <a:p>
            <a:pPr algn="just">
              <a:lnSpc>
                <a:spcPts val="3850"/>
              </a:lnSpc>
            </a:pPr>
            <a:r>
              <a:rPr lang="en-US" sz="3500" spc="178">
                <a:solidFill>
                  <a:srgbClr val="1C3249"/>
                </a:solidFill>
                <a:latin typeface="Canva Sans"/>
                <a:ea typeface="Canva Sans"/>
                <a:cs typeface="Canva Sans"/>
                <a:sym typeface="Canva Sans"/>
              </a:rPr>
              <a:t>La inclusión de personas con discapacidad en Ecuador es un tema prioritario que busca garantizar la igualdad de oportunidades y el respeto a los derechos humanos. A continuación, se presentan algunos subtemas clave en el contexto ecuatoriano:</a:t>
            </a:r>
          </a:p>
        </p:txBody>
      </p:sp>
      <p:sp>
        <p:nvSpPr>
          <p:cNvPr name="Freeform 7" id="7"/>
          <p:cNvSpPr/>
          <p:nvPr/>
        </p:nvSpPr>
        <p:spPr>
          <a:xfrm flipH="false" flipV="false" rot="0">
            <a:off x="1322197" y="-670780"/>
            <a:ext cx="3452915" cy="3836572"/>
          </a:xfrm>
          <a:custGeom>
            <a:avLst/>
            <a:gdLst/>
            <a:ahLst/>
            <a:cxnLst/>
            <a:rect r="r" b="b" t="t" l="l"/>
            <a:pathLst>
              <a:path h="3836572" w="3452915">
                <a:moveTo>
                  <a:pt x="0" y="0"/>
                </a:moveTo>
                <a:lnTo>
                  <a:pt x="3452915" y="0"/>
                </a:lnTo>
                <a:lnTo>
                  <a:pt x="3452915" y="3836573"/>
                </a:lnTo>
                <a:lnTo>
                  <a:pt x="0" y="383657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A7D7E6"/>
        </a:solidFill>
      </p:bgPr>
    </p:bg>
    <p:spTree>
      <p:nvGrpSpPr>
        <p:cNvPr id="1" name=""/>
        <p:cNvGrpSpPr/>
        <p:nvPr/>
      </p:nvGrpSpPr>
      <p:grpSpPr>
        <a:xfrm>
          <a:off x="0" y="0"/>
          <a:ext cx="0" cy="0"/>
          <a:chOff x="0" y="0"/>
          <a:chExt cx="0" cy="0"/>
        </a:xfrm>
      </p:grpSpPr>
      <p:sp>
        <p:nvSpPr>
          <p:cNvPr name="Freeform 2" id="2"/>
          <p:cNvSpPr/>
          <p:nvPr/>
        </p:nvSpPr>
        <p:spPr>
          <a:xfrm flipH="false" flipV="false" rot="0">
            <a:off x="-1194322" y="7789424"/>
            <a:ext cx="20676643" cy="8266153"/>
          </a:xfrm>
          <a:custGeom>
            <a:avLst/>
            <a:gdLst/>
            <a:ahLst/>
            <a:cxnLst/>
            <a:rect r="r" b="b" t="t" l="l"/>
            <a:pathLst>
              <a:path h="8266153" w="20676643">
                <a:moveTo>
                  <a:pt x="0" y="0"/>
                </a:moveTo>
                <a:lnTo>
                  <a:pt x="20676644" y="0"/>
                </a:lnTo>
                <a:lnTo>
                  <a:pt x="20676644" y="8266152"/>
                </a:lnTo>
                <a:lnTo>
                  <a:pt x="0" y="826615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5400000">
            <a:off x="10438052" y="1125906"/>
            <a:ext cx="6315439" cy="6143200"/>
          </a:xfrm>
          <a:custGeom>
            <a:avLst/>
            <a:gdLst/>
            <a:ahLst/>
            <a:cxnLst/>
            <a:rect r="r" b="b" t="t" l="l"/>
            <a:pathLst>
              <a:path h="6143200" w="6315439">
                <a:moveTo>
                  <a:pt x="0" y="0"/>
                </a:moveTo>
                <a:lnTo>
                  <a:pt x="6315439" y="0"/>
                </a:lnTo>
                <a:lnTo>
                  <a:pt x="6315439" y="6143200"/>
                </a:lnTo>
                <a:lnTo>
                  <a:pt x="0" y="61432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1028700" y="3063673"/>
            <a:ext cx="8126111" cy="6194627"/>
            <a:chOff x="0" y="0"/>
            <a:chExt cx="2140210" cy="1631507"/>
          </a:xfrm>
        </p:grpSpPr>
        <p:sp>
          <p:nvSpPr>
            <p:cNvPr name="Freeform 5" id="5"/>
            <p:cNvSpPr/>
            <p:nvPr/>
          </p:nvSpPr>
          <p:spPr>
            <a:xfrm flipH="false" flipV="false" rot="0">
              <a:off x="0" y="0"/>
              <a:ext cx="2140210" cy="1631507"/>
            </a:xfrm>
            <a:custGeom>
              <a:avLst/>
              <a:gdLst/>
              <a:ahLst/>
              <a:cxnLst/>
              <a:rect r="r" b="b" t="t" l="l"/>
              <a:pathLst>
                <a:path h="1631507" w="2140210">
                  <a:moveTo>
                    <a:pt x="48589" y="0"/>
                  </a:moveTo>
                  <a:lnTo>
                    <a:pt x="2091622" y="0"/>
                  </a:lnTo>
                  <a:cubicBezTo>
                    <a:pt x="2104508" y="0"/>
                    <a:pt x="2116867" y="5119"/>
                    <a:pt x="2125979" y="14231"/>
                  </a:cubicBezTo>
                  <a:cubicBezTo>
                    <a:pt x="2135091" y="23343"/>
                    <a:pt x="2140210" y="35702"/>
                    <a:pt x="2140210" y="48589"/>
                  </a:cubicBezTo>
                  <a:lnTo>
                    <a:pt x="2140210" y="1582918"/>
                  </a:lnTo>
                  <a:cubicBezTo>
                    <a:pt x="2140210" y="1595804"/>
                    <a:pt x="2135091" y="1608163"/>
                    <a:pt x="2125979" y="1617275"/>
                  </a:cubicBezTo>
                  <a:cubicBezTo>
                    <a:pt x="2116867" y="1626388"/>
                    <a:pt x="2104508" y="1631507"/>
                    <a:pt x="2091622" y="1631507"/>
                  </a:cubicBezTo>
                  <a:lnTo>
                    <a:pt x="48589" y="1631507"/>
                  </a:lnTo>
                  <a:cubicBezTo>
                    <a:pt x="35702" y="1631507"/>
                    <a:pt x="23343" y="1626388"/>
                    <a:pt x="14231" y="1617275"/>
                  </a:cubicBezTo>
                  <a:cubicBezTo>
                    <a:pt x="5119" y="1608163"/>
                    <a:pt x="0" y="1595804"/>
                    <a:pt x="0" y="1582918"/>
                  </a:cubicBezTo>
                  <a:lnTo>
                    <a:pt x="0" y="48589"/>
                  </a:lnTo>
                  <a:cubicBezTo>
                    <a:pt x="0" y="35702"/>
                    <a:pt x="5119" y="23343"/>
                    <a:pt x="14231" y="14231"/>
                  </a:cubicBezTo>
                  <a:cubicBezTo>
                    <a:pt x="23343" y="5119"/>
                    <a:pt x="35702" y="0"/>
                    <a:pt x="48589" y="0"/>
                  </a:cubicBezTo>
                  <a:close/>
                </a:path>
              </a:pathLst>
            </a:custGeom>
            <a:solidFill>
              <a:srgbClr val="FFFEFD"/>
            </a:solidFill>
          </p:spPr>
        </p:sp>
        <p:sp>
          <p:nvSpPr>
            <p:cNvPr name="TextBox 6" id="6"/>
            <p:cNvSpPr txBox="true"/>
            <p:nvPr/>
          </p:nvSpPr>
          <p:spPr>
            <a:xfrm>
              <a:off x="0" y="-76200"/>
              <a:ext cx="2140210" cy="1707707"/>
            </a:xfrm>
            <a:prstGeom prst="rect">
              <a:avLst/>
            </a:prstGeom>
          </p:spPr>
          <p:txBody>
            <a:bodyPr anchor="ctr" rtlCol="false" tIns="50800" lIns="50800" bIns="50800" rIns="50800"/>
            <a:lstStyle/>
            <a:p>
              <a:pPr algn="ctr">
                <a:lnSpc>
                  <a:spcPts val="2659"/>
                </a:lnSpc>
              </a:pPr>
            </a:p>
          </p:txBody>
        </p:sp>
      </p:grpSp>
      <p:sp>
        <p:nvSpPr>
          <p:cNvPr name="Freeform 7" id="7"/>
          <p:cNvSpPr/>
          <p:nvPr/>
        </p:nvSpPr>
        <p:spPr>
          <a:xfrm flipH="false" flipV="false" rot="0">
            <a:off x="1484987" y="1039787"/>
            <a:ext cx="6895384" cy="2756651"/>
          </a:xfrm>
          <a:custGeom>
            <a:avLst/>
            <a:gdLst/>
            <a:ahLst/>
            <a:cxnLst/>
            <a:rect r="r" b="b" t="t" l="l"/>
            <a:pathLst>
              <a:path h="2756651" w="6895384">
                <a:moveTo>
                  <a:pt x="0" y="0"/>
                </a:moveTo>
                <a:lnTo>
                  <a:pt x="6895384" y="0"/>
                </a:lnTo>
                <a:lnTo>
                  <a:pt x="6895384" y="2756651"/>
                </a:lnTo>
                <a:lnTo>
                  <a:pt x="0" y="275665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8" id="8"/>
          <p:cNvSpPr txBox="true"/>
          <p:nvPr/>
        </p:nvSpPr>
        <p:spPr>
          <a:xfrm rot="0">
            <a:off x="1711523" y="1511098"/>
            <a:ext cx="5886881" cy="1743354"/>
          </a:xfrm>
          <a:prstGeom prst="rect">
            <a:avLst/>
          </a:prstGeom>
        </p:spPr>
        <p:txBody>
          <a:bodyPr anchor="t" rtlCol="false" tIns="0" lIns="0" bIns="0" rIns="0">
            <a:spAutoFit/>
          </a:bodyPr>
          <a:lstStyle/>
          <a:p>
            <a:pPr algn="ctr">
              <a:lnSpc>
                <a:spcPts val="6682"/>
              </a:lnSpc>
            </a:pPr>
            <a:r>
              <a:rPr lang="en-US" sz="6682" spc="340">
                <a:solidFill>
                  <a:srgbClr val="110F0D"/>
                </a:solidFill>
                <a:latin typeface="Handy Casual"/>
                <a:ea typeface="Handy Casual"/>
                <a:cs typeface="Handy Casual"/>
                <a:sym typeface="Handy Casual"/>
              </a:rPr>
              <a:t>EDUCACIÓN INCLUSIVA</a:t>
            </a:r>
          </a:p>
        </p:txBody>
      </p:sp>
      <p:sp>
        <p:nvSpPr>
          <p:cNvPr name="TextBox 9" id="9"/>
          <p:cNvSpPr txBox="true"/>
          <p:nvPr/>
        </p:nvSpPr>
        <p:spPr>
          <a:xfrm rot="0">
            <a:off x="1711523" y="3825013"/>
            <a:ext cx="6577230" cy="5038725"/>
          </a:xfrm>
          <a:prstGeom prst="rect">
            <a:avLst/>
          </a:prstGeom>
        </p:spPr>
        <p:txBody>
          <a:bodyPr anchor="t" rtlCol="false" tIns="0" lIns="0" bIns="0" rIns="0">
            <a:spAutoFit/>
          </a:bodyPr>
          <a:lstStyle/>
          <a:p>
            <a:pPr algn="just">
              <a:lnSpc>
                <a:spcPts val="3300"/>
              </a:lnSpc>
            </a:pPr>
            <a:r>
              <a:rPr lang="en-US" sz="3000" spc="153">
                <a:solidFill>
                  <a:srgbClr val="110F0D"/>
                </a:solidFill>
                <a:latin typeface="Canva Sans"/>
                <a:ea typeface="Canva Sans"/>
                <a:cs typeface="Canva Sans"/>
                <a:sym typeface="Canva Sans"/>
              </a:rPr>
              <a:t>En Ecuador, la educación inclusiva ha avanzado con la implementación de políticas que promueven la integración de estudiantes con discapacidad en escuelas regulares. Según el Ministerio de Educación del Ecuador (2013), se han desarrollado guías y programas de formación docente para apoyar este proceso.</a:t>
            </a:r>
          </a:p>
        </p:txBody>
      </p:sp>
      <p:sp>
        <p:nvSpPr>
          <p:cNvPr name="Freeform 10" id="10"/>
          <p:cNvSpPr/>
          <p:nvPr/>
        </p:nvSpPr>
        <p:spPr>
          <a:xfrm flipH="false" flipV="false" rot="0">
            <a:off x="9932243" y="2663949"/>
            <a:ext cx="7327057" cy="6594351"/>
          </a:xfrm>
          <a:custGeom>
            <a:avLst/>
            <a:gdLst/>
            <a:ahLst/>
            <a:cxnLst/>
            <a:rect r="r" b="b" t="t" l="l"/>
            <a:pathLst>
              <a:path h="6594351" w="7327057">
                <a:moveTo>
                  <a:pt x="0" y="0"/>
                </a:moveTo>
                <a:lnTo>
                  <a:pt x="7327057" y="0"/>
                </a:lnTo>
                <a:lnTo>
                  <a:pt x="7327057" y="6594351"/>
                </a:lnTo>
                <a:lnTo>
                  <a:pt x="0" y="659435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EBECF0"/>
        </a:solidFill>
      </p:bgPr>
    </p:bg>
    <p:spTree>
      <p:nvGrpSpPr>
        <p:cNvPr id="1" name=""/>
        <p:cNvGrpSpPr/>
        <p:nvPr/>
      </p:nvGrpSpPr>
      <p:grpSpPr>
        <a:xfrm>
          <a:off x="0" y="0"/>
          <a:ext cx="0" cy="0"/>
          <a:chOff x="0" y="0"/>
          <a:chExt cx="0" cy="0"/>
        </a:xfrm>
      </p:grpSpPr>
      <p:sp>
        <p:nvSpPr>
          <p:cNvPr name="Freeform 2" id="2"/>
          <p:cNvSpPr/>
          <p:nvPr/>
        </p:nvSpPr>
        <p:spPr>
          <a:xfrm flipH="false" flipV="true" rot="5400000">
            <a:off x="12951388" y="5457107"/>
            <a:ext cx="6315439" cy="6143200"/>
          </a:xfrm>
          <a:custGeom>
            <a:avLst/>
            <a:gdLst/>
            <a:ahLst/>
            <a:cxnLst/>
            <a:rect r="r" b="b" t="t" l="l"/>
            <a:pathLst>
              <a:path h="6143200" w="6315439">
                <a:moveTo>
                  <a:pt x="0" y="6143200"/>
                </a:moveTo>
                <a:lnTo>
                  <a:pt x="6315439" y="6143200"/>
                </a:lnTo>
                <a:lnTo>
                  <a:pt x="6315439" y="0"/>
                </a:lnTo>
                <a:lnTo>
                  <a:pt x="0" y="0"/>
                </a:lnTo>
                <a:lnTo>
                  <a:pt x="0" y="614320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true" rot="5400000">
            <a:off x="-117779" y="5865143"/>
            <a:ext cx="6315439" cy="6143200"/>
          </a:xfrm>
          <a:custGeom>
            <a:avLst/>
            <a:gdLst/>
            <a:ahLst/>
            <a:cxnLst/>
            <a:rect r="r" b="b" t="t" l="l"/>
            <a:pathLst>
              <a:path h="6143200" w="6315439">
                <a:moveTo>
                  <a:pt x="0" y="6143199"/>
                </a:moveTo>
                <a:lnTo>
                  <a:pt x="6315439" y="6143199"/>
                </a:lnTo>
                <a:lnTo>
                  <a:pt x="6315439" y="0"/>
                </a:lnTo>
                <a:lnTo>
                  <a:pt x="0" y="0"/>
                </a:lnTo>
                <a:lnTo>
                  <a:pt x="0" y="6143199"/>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4" id="4"/>
          <p:cNvSpPr txBox="true"/>
          <p:nvPr/>
        </p:nvSpPr>
        <p:spPr>
          <a:xfrm rot="0">
            <a:off x="1028700" y="555625"/>
            <a:ext cx="16230600" cy="1003300"/>
          </a:xfrm>
          <a:prstGeom prst="rect">
            <a:avLst/>
          </a:prstGeom>
        </p:spPr>
        <p:txBody>
          <a:bodyPr anchor="t" rtlCol="false" tIns="0" lIns="0" bIns="0" rIns="0">
            <a:spAutoFit/>
          </a:bodyPr>
          <a:lstStyle/>
          <a:p>
            <a:pPr algn="ctr">
              <a:lnSpc>
                <a:spcPts val="7699"/>
              </a:lnSpc>
            </a:pPr>
            <a:r>
              <a:rPr lang="en-US" sz="6999">
                <a:solidFill>
                  <a:srgbClr val="000000"/>
                </a:solidFill>
                <a:latin typeface="Handy Casual"/>
                <a:ea typeface="Handy Casual"/>
                <a:cs typeface="Handy Casual"/>
                <a:sym typeface="Handy Casual"/>
              </a:rPr>
              <a:t>ACCESIBILIDAD Y TRANSPORTE</a:t>
            </a:r>
          </a:p>
        </p:txBody>
      </p:sp>
      <p:sp>
        <p:nvSpPr>
          <p:cNvPr name="Freeform 5" id="5"/>
          <p:cNvSpPr/>
          <p:nvPr/>
        </p:nvSpPr>
        <p:spPr>
          <a:xfrm flipH="false" flipV="false" rot="0">
            <a:off x="14625869" y="6236157"/>
            <a:ext cx="2633431" cy="3101471"/>
          </a:xfrm>
          <a:custGeom>
            <a:avLst/>
            <a:gdLst/>
            <a:ahLst/>
            <a:cxnLst/>
            <a:rect r="r" b="b" t="t" l="l"/>
            <a:pathLst>
              <a:path h="3101471" w="2633431">
                <a:moveTo>
                  <a:pt x="0" y="0"/>
                </a:moveTo>
                <a:lnTo>
                  <a:pt x="2633431" y="0"/>
                </a:lnTo>
                <a:lnTo>
                  <a:pt x="2633431" y="3101471"/>
                </a:lnTo>
                <a:lnTo>
                  <a:pt x="0" y="310147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true" flipV="false" rot="0">
            <a:off x="1120774" y="5370988"/>
            <a:ext cx="2407670" cy="3794322"/>
          </a:xfrm>
          <a:custGeom>
            <a:avLst/>
            <a:gdLst/>
            <a:ahLst/>
            <a:cxnLst/>
            <a:rect r="r" b="b" t="t" l="l"/>
            <a:pathLst>
              <a:path h="3794322" w="2407670">
                <a:moveTo>
                  <a:pt x="2407670" y="0"/>
                </a:moveTo>
                <a:lnTo>
                  <a:pt x="0" y="0"/>
                </a:lnTo>
                <a:lnTo>
                  <a:pt x="0" y="3794321"/>
                </a:lnTo>
                <a:lnTo>
                  <a:pt x="2407670" y="3794321"/>
                </a:lnTo>
                <a:lnTo>
                  <a:pt x="240767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1715071" y="9337628"/>
            <a:ext cx="20676643" cy="8266153"/>
          </a:xfrm>
          <a:custGeom>
            <a:avLst/>
            <a:gdLst/>
            <a:ahLst/>
            <a:cxnLst/>
            <a:rect r="r" b="b" t="t" l="l"/>
            <a:pathLst>
              <a:path h="8266153" w="20676643">
                <a:moveTo>
                  <a:pt x="0" y="0"/>
                </a:moveTo>
                <a:lnTo>
                  <a:pt x="20676644" y="0"/>
                </a:lnTo>
                <a:lnTo>
                  <a:pt x="20676644" y="8266153"/>
                </a:lnTo>
                <a:lnTo>
                  <a:pt x="0" y="826615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8" id="8"/>
          <p:cNvSpPr txBox="true"/>
          <p:nvPr/>
        </p:nvSpPr>
        <p:spPr>
          <a:xfrm rot="0">
            <a:off x="4526485" y="1783525"/>
            <a:ext cx="9735321" cy="2524125"/>
          </a:xfrm>
          <a:prstGeom prst="rect">
            <a:avLst/>
          </a:prstGeom>
        </p:spPr>
        <p:txBody>
          <a:bodyPr anchor="t" rtlCol="false" tIns="0" lIns="0" bIns="0" rIns="0">
            <a:spAutoFit/>
          </a:bodyPr>
          <a:lstStyle/>
          <a:p>
            <a:pPr algn="just">
              <a:lnSpc>
                <a:spcPts val="3300"/>
              </a:lnSpc>
            </a:pPr>
            <a:r>
              <a:rPr lang="en-US" sz="3000" spc="153">
                <a:solidFill>
                  <a:srgbClr val="110F0D"/>
                </a:solidFill>
                <a:latin typeface="Canva Sans"/>
                <a:ea typeface="Canva Sans"/>
                <a:cs typeface="Canva Sans"/>
                <a:sym typeface="Canva Sans"/>
              </a:rPr>
              <a:t>El país ha trabajado en mejorar la accesibilidad en espacios públicos y transporte. El Plan Nacional de Accesibilidad (2017) establece directrices para eliminar barreras arquitectónicas y facilitar el acceso a servicios básicos para personas con discapacidad.</a:t>
            </a:r>
          </a:p>
        </p:txBody>
      </p:sp>
      <p:sp>
        <p:nvSpPr>
          <p:cNvPr name="TextBox 9" id="9"/>
          <p:cNvSpPr txBox="true"/>
          <p:nvPr/>
        </p:nvSpPr>
        <p:spPr>
          <a:xfrm rot="0">
            <a:off x="1120774" y="4670425"/>
            <a:ext cx="16230600" cy="1003300"/>
          </a:xfrm>
          <a:prstGeom prst="rect">
            <a:avLst/>
          </a:prstGeom>
        </p:spPr>
        <p:txBody>
          <a:bodyPr anchor="t" rtlCol="false" tIns="0" lIns="0" bIns="0" rIns="0">
            <a:spAutoFit/>
          </a:bodyPr>
          <a:lstStyle/>
          <a:p>
            <a:pPr algn="ctr">
              <a:lnSpc>
                <a:spcPts val="7699"/>
              </a:lnSpc>
            </a:pPr>
            <a:r>
              <a:rPr lang="en-US" sz="6999">
                <a:solidFill>
                  <a:srgbClr val="000000"/>
                </a:solidFill>
                <a:latin typeface="Handy Casual"/>
                <a:ea typeface="Handy Casual"/>
                <a:cs typeface="Handy Casual"/>
                <a:sym typeface="Handy Casual"/>
              </a:rPr>
              <a:t>EMPLEO Y PARTICIPACIÓN ECONÓMICA</a:t>
            </a:r>
          </a:p>
        </p:txBody>
      </p:sp>
      <p:sp>
        <p:nvSpPr>
          <p:cNvPr name="TextBox 10" id="10"/>
          <p:cNvSpPr txBox="true"/>
          <p:nvPr/>
        </p:nvSpPr>
        <p:spPr>
          <a:xfrm rot="0">
            <a:off x="4526485" y="5993518"/>
            <a:ext cx="9735321" cy="2943225"/>
          </a:xfrm>
          <a:prstGeom prst="rect">
            <a:avLst/>
          </a:prstGeom>
        </p:spPr>
        <p:txBody>
          <a:bodyPr anchor="t" rtlCol="false" tIns="0" lIns="0" bIns="0" rIns="0">
            <a:spAutoFit/>
          </a:bodyPr>
          <a:lstStyle/>
          <a:p>
            <a:pPr algn="just">
              <a:lnSpc>
                <a:spcPts val="3300"/>
              </a:lnSpc>
            </a:pPr>
            <a:r>
              <a:rPr lang="en-US" sz="3000" spc="153">
                <a:solidFill>
                  <a:srgbClr val="110F0D"/>
                </a:solidFill>
                <a:latin typeface="Canva Sans"/>
                <a:ea typeface="Canva Sans"/>
                <a:cs typeface="Canva Sans"/>
                <a:sym typeface="Canva Sans"/>
              </a:rPr>
              <a:t>Ecuador ha implementado leyes para fomentar la inclusión laboral de personas con discapacidad. La Ley Orgánica de Discapacidades (2012) exige a las empresas contratar a un determinado porcentaje de personas con discapacidad, promoviendo así su participación económica.</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EBECF0"/>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12334912" y="5972916"/>
            <a:ext cx="7507114" cy="7302374"/>
          </a:xfrm>
          <a:custGeom>
            <a:avLst/>
            <a:gdLst/>
            <a:ahLst/>
            <a:cxnLst/>
            <a:rect r="r" b="b" t="t" l="l"/>
            <a:pathLst>
              <a:path h="7302374" w="7507114">
                <a:moveTo>
                  <a:pt x="0" y="0"/>
                </a:moveTo>
                <a:lnTo>
                  <a:pt x="7507114" y="0"/>
                </a:lnTo>
                <a:lnTo>
                  <a:pt x="7507114" y="7302375"/>
                </a:lnTo>
                <a:lnTo>
                  <a:pt x="0" y="730237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true" rot="5400000">
            <a:off x="-699318" y="5607113"/>
            <a:ext cx="7507114" cy="7302374"/>
          </a:xfrm>
          <a:custGeom>
            <a:avLst/>
            <a:gdLst/>
            <a:ahLst/>
            <a:cxnLst/>
            <a:rect r="r" b="b" t="t" l="l"/>
            <a:pathLst>
              <a:path h="7302374" w="7507114">
                <a:moveTo>
                  <a:pt x="0" y="7302374"/>
                </a:moveTo>
                <a:lnTo>
                  <a:pt x="7507114" y="7302374"/>
                </a:lnTo>
                <a:lnTo>
                  <a:pt x="7507114" y="0"/>
                </a:lnTo>
                <a:lnTo>
                  <a:pt x="0" y="0"/>
                </a:lnTo>
                <a:lnTo>
                  <a:pt x="0" y="7302374"/>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5400000">
            <a:off x="5379632" y="4517756"/>
            <a:ext cx="7507114" cy="7302374"/>
          </a:xfrm>
          <a:custGeom>
            <a:avLst/>
            <a:gdLst/>
            <a:ahLst/>
            <a:cxnLst/>
            <a:rect r="r" b="b" t="t" l="l"/>
            <a:pathLst>
              <a:path h="7302374" w="7507114">
                <a:moveTo>
                  <a:pt x="0" y="0"/>
                </a:moveTo>
                <a:lnTo>
                  <a:pt x="7507114" y="0"/>
                </a:lnTo>
                <a:lnTo>
                  <a:pt x="7507114" y="7302374"/>
                </a:lnTo>
                <a:lnTo>
                  <a:pt x="0" y="730237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1194322" y="7789424"/>
            <a:ext cx="20676643" cy="8266153"/>
          </a:xfrm>
          <a:custGeom>
            <a:avLst/>
            <a:gdLst/>
            <a:ahLst/>
            <a:cxnLst/>
            <a:rect r="r" b="b" t="t" l="l"/>
            <a:pathLst>
              <a:path h="8266153" w="20676643">
                <a:moveTo>
                  <a:pt x="0" y="0"/>
                </a:moveTo>
                <a:lnTo>
                  <a:pt x="20676644" y="0"/>
                </a:lnTo>
                <a:lnTo>
                  <a:pt x="20676644" y="8266152"/>
                </a:lnTo>
                <a:lnTo>
                  <a:pt x="0" y="826615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5631644" y="5319957"/>
            <a:ext cx="3501545" cy="3938343"/>
          </a:xfrm>
          <a:custGeom>
            <a:avLst/>
            <a:gdLst/>
            <a:ahLst/>
            <a:cxnLst/>
            <a:rect r="r" b="b" t="t" l="l"/>
            <a:pathLst>
              <a:path h="3938343" w="3501545">
                <a:moveTo>
                  <a:pt x="0" y="0"/>
                </a:moveTo>
                <a:lnTo>
                  <a:pt x="3501545" y="0"/>
                </a:lnTo>
                <a:lnTo>
                  <a:pt x="3501545" y="3938343"/>
                </a:lnTo>
                <a:lnTo>
                  <a:pt x="0" y="393834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9133189" y="5319957"/>
            <a:ext cx="3179317" cy="3938343"/>
          </a:xfrm>
          <a:custGeom>
            <a:avLst/>
            <a:gdLst/>
            <a:ahLst/>
            <a:cxnLst/>
            <a:rect r="r" b="b" t="t" l="l"/>
            <a:pathLst>
              <a:path h="3938343" w="3179317">
                <a:moveTo>
                  <a:pt x="0" y="0"/>
                </a:moveTo>
                <a:lnTo>
                  <a:pt x="3179317" y="0"/>
                </a:lnTo>
                <a:lnTo>
                  <a:pt x="3179317" y="3938343"/>
                </a:lnTo>
                <a:lnTo>
                  <a:pt x="0" y="393834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8" id="8"/>
          <p:cNvSpPr txBox="true"/>
          <p:nvPr/>
        </p:nvSpPr>
        <p:spPr>
          <a:xfrm rot="0">
            <a:off x="1780557" y="2352507"/>
            <a:ext cx="15478743" cy="2202443"/>
          </a:xfrm>
          <a:prstGeom prst="rect">
            <a:avLst/>
          </a:prstGeom>
        </p:spPr>
        <p:txBody>
          <a:bodyPr anchor="t" rtlCol="false" tIns="0" lIns="0" bIns="0" rIns="0">
            <a:spAutoFit/>
          </a:bodyPr>
          <a:lstStyle/>
          <a:p>
            <a:pPr algn="just">
              <a:lnSpc>
                <a:spcPts val="3487"/>
              </a:lnSpc>
            </a:pPr>
            <a:r>
              <a:rPr lang="en-US" sz="3170" spc="161">
                <a:solidFill>
                  <a:srgbClr val="110F0D"/>
                </a:solidFill>
                <a:latin typeface="Canva Sans"/>
                <a:ea typeface="Canva Sans"/>
                <a:cs typeface="Canva Sans"/>
                <a:sym typeface="Canva Sans"/>
              </a:rPr>
              <a:t>El acceso a tecnología asistiva ha sido promovido por el gobierno y organizaciones no gubernamentales, facilitando la comunicación y movilidad de personas con discapacidad. El CONADIS (Consejo Nacional para la Igualdad de Discapacidades) ha sido clave en la distribución y promoción de estas tecnologías.</a:t>
            </a:r>
          </a:p>
        </p:txBody>
      </p:sp>
      <p:sp>
        <p:nvSpPr>
          <p:cNvPr name="TextBox 9" id="9"/>
          <p:cNvSpPr txBox="true"/>
          <p:nvPr/>
        </p:nvSpPr>
        <p:spPr>
          <a:xfrm rot="0">
            <a:off x="1028700" y="837039"/>
            <a:ext cx="7100280" cy="1003300"/>
          </a:xfrm>
          <a:prstGeom prst="rect">
            <a:avLst/>
          </a:prstGeom>
        </p:spPr>
        <p:txBody>
          <a:bodyPr anchor="t" rtlCol="false" tIns="0" lIns="0" bIns="0" rIns="0">
            <a:spAutoFit/>
          </a:bodyPr>
          <a:lstStyle/>
          <a:p>
            <a:pPr algn="ctr">
              <a:lnSpc>
                <a:spcPts val="7699"/>
              </a:lnSpc>
            </a:pPr>
            <a:r>
              <a:rPr lang="en-US" sz="6999">
                <a:solidFill>
                  <a:srgbClr val="000000"/>
                </a:solidFill>
                <a:latin typeface="Handy Casual"/>
                <a:ea typeface="Handy Casual"/>
                <a:cs typeface="Handy Casual"/>
                <a:sym typeface="Handy Casual"/>
              </a:rPr>
              <a:t>TECNOLOGÍA ASISTIVA</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A7D7E6"/>
        </a:solidFill>
      </p:bgPr>
    </p:bg>
    <p:spTree>
      <p:nvGrpSpPr>
        <p:cNvPr id="1" name=""/>
        <p:cNvGrpSpPr/>
        <p:nvPr/>
      </p:nvGrpSpPr>
      <p:grpSpPr>
        <a:xfrm>
          <a:off x="0" y="0"/>
          <a:ext cx="0" cy="0"/>
          <a:chOff x="0" y="0"/>
          <a:chExt cx="0" cy="0"/>
        </a:xfrm>
      </p:grpSpPr>
      <p:sp>
        <p:nvSpPr>
          <p:cNvPr name="Freeform 2" id="2"/>
          <p:cNvSpPr/>
          <p:nvPr/>
        </p:nvSpPr>
        <p:spPr>
          <a:xfrm flipH="false" flipV="false" rot="0">
            <a:off x="-1194322" y="7789424"/>
            <a:ext cx="20676643" cy="8266153"/>
          </a:xfrm>
          <a:custGeom>
            <a:avLst/>
            <a:gdLst/>
            <a:ahLst/>
            <a:cxnLst/>
            <a:rect r="r" b="b" t="t" l="l"/>
            <a:pathLst>
              <a:path h="8266153" w="20676643">
                <a:moveTo>
                  <a:pt x="0" y="0"/>
                </a:moveTo>
                <a:lnTo>
                  <a:pt x="20676644" y="0"/>
                </a:lnTo>
                <a:lnTo>
                  <a:pt x="20676644" y="8266152"/>
                </a:lnTo>
                <a:lnTo>
                  <a:pt x="0" y="826615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5400000">
            <a:off x="10438052" y="1125906"/>
            <a:ext cx="6315439" cy="6143200"/>
          </a:xfrm>
          <a:custGeom>
            <a:avLst/>
            <a:gdLst/>
            <a:ahLst/>
            <a:cxnLst/>
            <a:rect r="r" b="b" t="t" l="l"/>
            <a:pathLst>
              <a:path h="6143200" w="6315439">
                <a:moveTo>
                  <a:pt x="0" y="0"/>
                </a:moveTo>
                <a:lnTo>
                  <a:pt x="6315439" y="0"/>
                </a:lnTo>
                <a:lnTo>
                  <a:pt x="6315439" y="6143200"/>
                </a:lnTo>
                <a:lnTo>
                  <a:pt x="0" y="61432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1028700" y="3063673"/>
            <a:ext cx="8126111" cy="6194627"/>
            <a:chOff x="0" y="0"/>
            <a:chExt cx="2140210" cy="1631507"/>
          </a:xfrm>
        </p:grpSpPr>
        <p:sp>
          <p:nvSpPr>
            <p:cNvPr name="Freeform 5" id="5"/>
            <p:cNvSpPr/>
            <p:nvPr/>
          </p:nvSpPr>
          <p:spPr>
            <a:xfrm flipH="false" flipV="false" rot="0">
              <a:off x="0" y="0"/>
              <a:ext cx="2140210" cy="1631507"/>
            </a:xfrm>
            <a:custGeom>
              <a:avLst/>
              <a:gdLst/>
              <a:ahLst/>
              <a:cxnLst/>
              <a:rect r="r" b="b" t="t" l="l"/>
              <a:pathLst>
                <a:path h="1631507" w="2140210">
                  <a:moveTo>
                    <a:pt x="48589" y="0"/>
                  </a:moveTo>
                  <a:lnTo>
                    <a:pt x="2091622" y="0"/>
                  </a:lnTo>
                  <a:cubicBezTo>
                    <a:pt x="2104508" y="0"/>
                    <a:pt x="2116867" y="5119"/>
                    <a:pt x="2125979" y="14231"/>
                  </a:cubicBezTo>
                  <a:cubicBezTo>
                    <a:pt x="2135091" y="23343"/>
                    <a:pt x="2140210" y="35702"/>
                    <a:pt x="2140210" y="48589"/>
                  </a:cubicBezTo>
                  <a:lnTo>
                    <a:pt x="2140210" y="1582918"/>
                  </a:lnTo>
                  <a:cubicBezTo>
                    <a:pt x="2140210" y="1595804"/>
                    <a:pt x="2135091" y="1608163"/>
                    <a:pt x="2125979" y="1617275"/>
                  </a:cubicBezTo>
                  <a:cubicBezTo>
                    <a:pt x="2116867" y="1626388"/>
                    <a:pt x="2104508" y="1631507"/>
                    <a:pt x="2091622" y="1631507"/>
                  </a:cubicBezTo>
                  <a:lnTo>
                    <a:pt x="48589" y="1631507"/>
                  </a:lnTo>
                  <a:cubicBezTo>
                    <a:pt x="35702" y="1631507"/>
                    <a:pt x="23343" y="1626388"/>
                    <a:pt x="14231" y="1617275"/>
                  </a:cubicBezTo>
                  <a:cubicBezTo>
                    <a:pt x="5119" y="1608163"/>
                    <a:pt x="0" y="1595804"/>
                    <a:pt x="0" y="1582918"/>
                  </a:cubicBezTo>
                  <a:lnTo>
                    <a:pt x="0" y="48589"/>
                  </a:lnTo>
                  <a:cubicBezTo>
                    <a:pt x="0" y="35702"/>
                    <a:pt x="5119" y="23343"/>
                    <a:pt x="14231" y="14231"/>
                  </a:cubicBezTo>
                  <a:cubicBezTo>
                    <a:pt x="23343" y="5119"/>
                    <a:pt x="35702" y="0"/>
                    <a:pt x="48589" y="0"/>
                  </a:cubicBezTo>
                  <a:close/>
                </a:path>
              </a:pathLst>
            </a:custGeom>
            <a:solidFill>
              <a:srgbClr val="FFFEFD"/>
            </a:solidFill>
          </p:spPr>
        </p:sp>
        <p:sp>
          <p:nvSpPr>
            <p:cNvPr name="TextBox 6" id="6"/>
            <p:cNvSpPr txBox="true"/>
            <p:nvPr/>
          </p:nvSpPr>
          <p:spPr>
            <a:xfrm>
              <a:off x="0" y="-76200"/>
              <a:ext cx="2140210" cy="1707707"/>
            </a:xfrm>
            <a:prstGeom prst="rect">
              <a:avLst/>
            </a:prstGeom>
          </p:spPr>
          <p:txBody>
            <a:bodyPr anchor="ctr" rtlCol="false" tIns="50800" lIns="50800" bIns="50800" rIns="50800"/>
            <a:lstStyle/>
            <a:p>
              <a:pPr algn="ctr">
                <a:lnSpc>
                  <a:spcPts val="2659"/>
                </a:lnSpc>
              </a:pPr>
            </a:p>
          </p:txBody>
        </p:sp>
      </p:grpSp>
      <p:sp>
        <p:nvSpPr>
          <p:cNvPr name="Freeform 7" id="7"/>
          <p:cNvSpPr/>
          <p:nvPr/>
        </p:nvSpPr>
        <p:spPr>
          <a:xfrm flipH="false" flipV="false" rot="0">
            <a:off x="1484987" y="1039787"/>
            <a:ext cx="6895384" cy="2756651"/>
          </a:xfrm>
          <a:custGeom>
            <a:avLst/>
            <a:gdLst/>
            <a:ahLst/>
            <a:cxnLst/>
            <a:rect r="r" b="b" t="t" l="l"/>
            <a:pathLst>
              <a:path h="2756651" w="6895384">
                <a:moveTo>
                  <a:pt x="0" y="0"/>
                </a:moveTo>
                <a:lnTo>
                  <a:pt x="6895384" y="0"/>
                </a:lnTo>
                <a:lnTo>
                  <a:pt x="6895384" y="2756651"/>
                </a:lnTo>
                <a:lnTo>
                  <a:pt x="0" y="275665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8" id="8"/>
          <p:cNvSpPr txBox="true"/>
          <p:nvPr/>
        </p:nvSpPr>
        <p:spPr>
          <a:xfrm rot="0">
            <a:off x="1711523" y="1482523"/>
            <a:ext cx="6442312" cy="1581150"/>
          </a:xfrm>
          <a:prstGeom prst="rect">
            <a:avLst/>
          </a:prstGeom>
        </p:spPr>
        <p:txBody>
          <a:bodyPr anchor="t" rtlCol="false" tIns="0" lIns="0" bIns="0" rIns="0">
            <a:spAutoFit/>
          </a:bodyPr>
          <a:lstStyle/>
          <a:p>
            <a:pPr algn="ctr">
              <a:lnSpc>
                <a:spcPts val="6000"/>
              </a:lnSpc>
            </a:pPr>
            <a:r>
              <a:rPr lang="en-US" sz="6000" spc="306">
                <a:solidFill>
                  <a:srgbClr val="110F0D"/>
                </a:solidFill>
                <a:latin typeface="Handy Casual"/>
                <a:ea typeface="Handy Casual"/>
                <a:cs typeface="Handy Casual"/>
                <a:sym typeface="Handy Casual"/>
              </a:rPr>
              <a:t>MARCO LEGAL Y POLÍTICAS PÚBLICAS</a:t>
            </a:r>
          </a:p>
        </p:txBody>
      </p:sp>
      <p:sp>
        <p:nvSpPr>
          <p:cNvPr name="TextBox 9" id="9"/>
          <p:cNvSpPr txBox="true"/>
          <p:nvPr/>
        </p:nvSpPr>
        <p:spPr>
          <a:xfrm rot="0">
            <a:off x="1803140" y="4045693"/>
            <a:ext cx="6577230" cy="4619625"/>
          </a:xfrm>
          <a:prstGeom prst="rect">
            <a:avLst/>
          </a:prstGeom>
        </p:spPr>
        <p:txBody>
          <a:bodyPr anchor="t" rtlCol="false" tIns="0" lIns="0" bIns="0" rIns="0">
            <a:spAutoFit/>
          </a:bodyPr>
          <a:lstStyle/>
          <a:p>
            <a:pPr algn="just">
              <a:lnSpc>
                <a:spcPts val="3300"/>
              </a:lnSpc>
            </a:pPr>
            <a:r>
              <a:rPr lang="en-US" sz="3000" spc="153">
                <a:solidFill>
                  <a:srgbClr val="110F0D"/>
                </a:solidFill>
                <a:latin typeface="Canva Sans"/>
                <a:ea typeface="Canva Sans"/>
                <a:cs typeface="Canva Sans"/>
                <a:sym typeface="Canva Sans"/>
              </a:rPr>
              <a:t>El marco legal en Ecuador está respaldado por la Constitución y leyes específicas como la Ley Orgánica de Discapacidades, que garantizan derechos y promueven la inclusión. Según el CONADIS (2015), estas leyes buscan asegurar que las personas con discapacidad puedan ejercer plenamente sus derechos.</a:t>
            </a:r>
          </a:p>
        </p:txBody>
      </p:sp>
      <p:sp>
        <p:nvSpPr>
          <p:cNvPr name="Freeform 10" id="10"/>
          <p:cNvSpPr/>
          <p:nvPr/>
        </p:nvSpPr>
        <p:spPr>
          <a:xfrm flipH="false" flipV="false" rot="0">
            <a:off x="10797331" y="3424136"/>
            <a:ext cx="4953736" cy="5834164"/>
          </a:xfrm>
          <a:custGeom>
            <a:avLst/>
            <a:gdLst/>
            <a:ahLst/>
            <a:cxnLst/>
            <a:rect r="r" b="b" t="t" l="l"/>
            <a:pathLst>
              <a:path h="5834164" w="4953736">
                <a:moveTo>
                  <a:pt x="0" y="0"/>
                </a:moveTo>
                <a:lnTo>
                  <a:pt x="4953736" y="0"/>
                </a:lnTo>
                <a:lnTo>
                  <a:pt x="4953736" y="5834164"/>
                </a:lnTo>
                <a:lnTo>
                  <a:pt x="0" y="583416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1" id="11"/>
          <p:cNvSpPr/>
          <p:nvPr/>
        </p:nvSpPr>
        <p:spPr>
          <a:xfrm flipH="true" flipV="false" rot="0">
            <a:off x="15974598" y="7789424"/>
            <a:ext cx="1292827" cy="1475409"/>
          </a:xfrm>
          <a:custGeom>
            <a:avLst/>
            <a:gdLst/>
            <a:ahLst/>
            <a:cxnLst/>
            <a:rect r="r" b="b" t="t" l="l"/>
            <a:pathLst>
              <a:path h="1475409" w="1292827">
                <a:moveTo>
                  <a:pt x="1292827" y="0"/>
                </a:moveTo>
                <a:lnTo>
                  <a:pt x="0" y="0"/>
                </a:lnTo>
                <a:lnTo>
                  <a:pt x="0" y="1475409"/>
                </a:lnTo>
                <a:lnTo>
                  <a:pt x="1292827" y="1475409"/>
                </a:lnTo>
                <a:lnTo>
                  <a:pt x="1292827"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3903408" y="4138553"/>
            <a:ext cx="14384592" cy="4506121"/>
          </a:xfrm>
          <a:prstGeom prst="rect">
            <a:avLst/>
          </a:prstGeom>
        </p:spPr>
        <p:txBody>
          <a:bodyPr anchor="t" rtlCol="false" tIns="0" lIns="0" bIns="0" rIns="0">
            <a:spAutoFit/>
          </a:bodyPr>
          <a:lstStyle/>
          <a:p>
            <a:pPr algn="ctr">
              <a:lnSpc>
                <a:spcPts val="11413"/>
              </a:lnSpc>
            </a:pPr>
            <a:r>
              <a:rPr lang="en-US" sz="11766" b="true">
                <a:solidFill>
                  <a:srgbClr val="EFD15B"/>
                </a:solidFill>
                <a:latin typeface="Brixton Sans Bold"/>
                <a:ea typeface="Brixton Sans Bold"/>
                <a:cs typeface="Brixton Sans Bold"/>
                <a:sym typeface="Brixton Sans Bold"/>
              </a:rPr>
              <a:t>Diversidad de género y sexualidad</a:t>
            </a:r>
          </a:p>
          <a:p>
            <a:pPr algn="ctr">
              <a:lnSpc>
                <a:spcPts val="11413"/>
              </a:lnSpc>
            </a:pPr>
          </a:p>
        </p:txBody>
      </p:sp>
      <p:sp>
        <p:nvSpPr>
          <p:cNvPr name="Freeform 3" id="3"/>
          <p:cNvSpPr/>
          <p:nvPr/>
        </p:nvSpPr>
        <p:spPr>
          <a:xfrm flipH="false" flipV="false" rot="-2202634">
            <a:off x="13169558" y="-221869"/>
            <a:ext cx="7315200" cy="3963508"/>
          </a:xfrm>
          <a:custGeom>
            <a:avLst/>
            <a:gdLst/>
            <a:ahLst/>
            <a:cxnLst/>
            <a:rect r="r" b="b" t="t" l="l"/>
            <a:pathLst>
              <a:path h="3963508" w="7315200">
                <a:moveTo>
                  <a:pt x="0" y="0"/>
                </a:moveTo>
                <a:lnTo>
                  <a:pt x="7315200" y="0"/>
                </a:lnTo>
                <a:lnTo>
                  <a:pt x="7315200" y="3963509"/>
                </a:lnTo>
                <a:lnTo>
                  <a:pt x="0" y="396350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7841110" y="-210336"/>
            <a:ext cx="11954855" cy="11954855"/>
          </a:xfrm>
          <a:custGeom>
            <a:avLst/>
            <a:gdLst/>
            <a:ahLst/>
            <a:cxnLst/>
            <a:rect r="r" b="b" t="t" l="l"/>
            <a:pathLst>
              <a:path h="11954855" w="11954855">
                <a:moveTo>
                  <a:pt x="0" y="0"/>
                </a:moveTo>
                <a:lnTo>
                  <a:pt x="11954855" y="0"/>
                </a:lnTo>
                <a:lnTo>
                  <a:pt x="11954855" y="11954855"/>
                </a:lnTo>
                <a:lnTo>
                  <a:pt x="0" y="1195485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0342516" y="-1292695"/>
            <a:ext cx="6484642" cy="4114800"/>
          </a:xfrm>
          <a:custGeom>
            <a:avLst/>
            <a:gdLst/>
            <a:ahLst/>
            <a:cxnLst/>
            <a:rect r="r" b="b" t="t" l="l"/>
            <a:pathLst>
              <a:path h="4114800" w="6484642">
                <a:moveTo>
                  <a:pt x="0" y="0"/>
                </a:moveTo>
                <a:lnTo>
                  <a:pt x="6484642" y="0"/>
                </a:lnTo>
                <a:lnTo>
                  <a:pt x="648464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true" rot="0">
            <a:off x="2828280" y="8644674"/>
            <a:ext cx="7315200" cy="1227253"/>
          </a:xfrm>
          <a:custGeom>
            <a:avLst/>
            <a:gdLst/>
            <a:ahLst/>
            <a:cxnLst/>
            <a:rect r="r" b="b" t="t" l="l"/>
            <a:pathLst>
              <a:path h="1227253" w="7315200">
                <a:moveTo>
                  <a:pt x="0" y="1227252"/>
                </a:moveTo>
                <a:lnTo>
                  <a:pt x="7315200" y="1227252"/>
                </a:lnTo>
                <a:lnTo>
                  <a:pt x="7315200" y="0"/>
                </a:lnTo>
                <a:lnTo>
                  <a:pt x="0" y="0"/>
                </a:lnTo>
                <a:lnTo>
                  <a:pt x="0" y="1227252"/>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grpSp>
        <p:nvGrpSpPr>
          <p:cNvPr name="Group 3" id="3"/>
          <p:cNvGrpSpPr/>
          <p:nvPr/>
        </p:nvGrpSpPr>
        <p:grpSpPr>
          <a:xfrm rot="0">
            <a:off x="-932699" y="6654165"/>
            <a:ext cx="20423830" cy="3086100"/>
            <a:chOff x="0" y="0"/>
            <a:chExt cx="5379116" cy="812800"/>
          </a:xfrm>
        </p:grpSpPr>
        <p:sp>
          <p:nvSpPr>
            <p:cNvPr name="Freeform 4" id="4"/>
            <p:cNvSpPr/>
            <p:nvPr/>
          </p:nvSpPr>
          <p:spPr>
            <a:xfrm flipH="false" flipV="false" rot="0">
              <a:off x="0" y="0"/>
              <a:ext cx="5379116" cy="812800"/>
            </a:xfrm>
            <a:custGeom>
              <a:avLst/>
              <a:gdLst/>
              <a:ahLst/>
              <a:cxnLst/>
              <a:rect r="r" b="b" t="t" l="l"/>
              <a:pathLst>
                <a:path h="812800" w="5379116">
                  <a:moveTo>
                    <a:pt x="0" y="0"/>
                  </a:moveTo>
                  <a:lnTo>
                    <a:pt x="5379116" y="0"/>
                  </a:lnTo>
                  <a:lnTo>
                    <a:pt x="5379116" y="812800"/>
                  </a:lnTo>
                  <a:lnTo>
                    <a:pt x="0" y="812800"/>
                  </a:lnTo>
                  <a:close/>
                </a:path>
              </a:pathLst>
            </a:custGeom>
            <a:solidFill>
              <a:srgbClr val="454546">
                <a:alpha val="54902"/>
              </a:srgbClr>
            </a:solidFill>
          </p:spPr>
        </p:sp>
        <p:sp>
          <p:nvSpPr>
            <p:cNvPr name="TextBox 5" id="5"/>
            <p:cNvSpPr txBox="true"/>
            <p:nvPr/>
          </p:nvSpPr>
          <p:spPr>
            <a:xfrm>
              <a:off x="0" y="-47625"/>
              <a:ext cx="5379116" cy="860425"/>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5480149" y="4299579"/>
            <a:ext cx="7327702" cy="1488653"/>
          </a:xfrm>
          <a:prstGeom prst="rect">
            <a:avLst/>
          </a:prstGeom>
        </p:spPr>
        <p:txBody>
          <a:bodyPr anchor="t" rtlCol="false" tIns="0" lIns="0" bIns="0" rIns="0">
            <a:spAutoFit/>
          </a:bodyPr>
          <a:lstStyle/>
          <a:p>
            <a:pPr algn="ctr">
              <a:lnSpc>
                <a:spcPts val="11923"/>
              </a:lnSpc>
            </a:pPr>
            <a:r>
              <a:rPr lang="en-US" sz="8516">
                <a:solidFill>
                  <a:srgbClr val="9A9DFE"/>
                </a:solidFill>
                <a:latin typeface="Brixton Sans"/>
                <a:ea typeface="Brixton Sans"/>
                <a:cs typeface="Brixton Sans"/>
                <a:sym typeface="Brixton Sans"/>
              </a:rPr>
              <a:t>INTRODUCCIÓN</a:t>
            </a:r>
          </a:p>
        </p:txBody>
      </p:sp>
      <p:sp>
        <p:nvSpPr>
          <p:cNvPr name="TextBox 7" id="7"/>
          <p:cNvSpPr txBox="true"/>
          <p:nvPr/>
        </p:nvSpPr>
        <p:spPr>
          <a:xfrm rot="0">
            <a:off x="3500599" y="7050405"/>
            <a:ext cx="14007137" cy="2399664"/>
          </a:xfrm>
          <a:prstGeom prst="rect">
            <a:avLst/>
          </a:prstGeom>
        </p:spPr>
        <p:txBody>
          <a:bodyPr anchor="t" rtlCol="false" tIns="0" lIns="0" bIns="0" rIns="0">
            <a:spAutoFit/>
          </a:bodyPr>
          <a:lstStyle/>
          <a:p>
            <a:pPr algn="just">
              <a:lnSpc>
                <a:spcPts val="4760"/>
              </a:lnSpc>
            </a:pPr>
            <a:r>
              <a:rPr lang="en-US" sz="3400">
                <a:solidFill>
                  <a:srgbClr val="D5C9C0"/>
                </a:solidFill>
                <a:latin typeface="Brixton Sans"/>
                <a:ea typeface="Brixton Sans"/>
                <a:cs typeface="Brixton Sans"/>
                <a:sym typeface="Brixton Sans"/>
              </a:rPr>
              <a:t>La diversidad de género y sexualidad abarca una amplia gama de identidades y orientaciones que desafían las normas tradicionales. Este concepto reconoce la variedad de experiencias humanas en relación con el género y la sexualidad, promoviendo la igualdad y el respeto.</a:t>
            </a:r>
          </a:p>
        </p:txBody>
      </p:sp>
      <p:sp>
        <p:nvSpPr>
          <p:cNvPr name="Freeform 8" id="8"/>
          <p:cNvSpPr/>
          <p:nvPr/>
        </p:nvSpPr>
        <p:spPr>
          <a:xfrm flipH="false" flipV="false" rot="0">
            <a:off x="-2628900" y="6165647"/>
            <a:ext cx="7315200" cy="2646772"/>
          </a:xfrm>
          <a:custGeom>
            <a:avLst/>
            <a:gdLst/>
            <a:ahLst/>
            <a:cxnLst/>
            <a:rect r="r" b="b" t="t" l="l"/>
            <a:pathLst>
              <a:path h="2646772" w="7315200">
                <a:moveTo>
                  <a:pt x="0" y="0"/>
                </a:moveTo>
                <a:lnTo>
                  <a:pt x="7315200" y="0"/>
                </a:lnTo>
                <a:lnTo>
                  <a:pt x="7315200" y="2646772"/>
                </a:lnTo>
                <a:lnTo>
                  <a:pt x="0" y="264677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230868" y="7173880"/>
            <a:ext cx="3331062" cy="3331062"/>
          </a:xfrm>
          <a:custGeom>
            <a:avLst/>
            <a:gdLst/>
            <a:ahLst/>
            <a:cxnLst/>
            <a:rect r="r" b="b" t="t" l="l"/>
            <a:pathLst>
              <a:path h="3331062" w="3331062">
                <a:moveTo>
                  <a:pt x="0" y="0"/>
                </a:moveTo>
                <a:lnTo>
                  <a:pt x="3331062" y="0"/>
                </a:lnTo>
                <a:lnTo>
                  <a:pt x="3331062" y="3331062"/>
                </a:lnTo>
                <a:lnTo>
                  <a:pt x="0" y="333106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true" rot="0">
            <a:off x="-226698" y="-230807"/>
            <a:ext cx="3331062" cy="3331062"/>
          </a:xfrm>
          <a:custGeom>
            <a:avLst/>
            <a:gdLst/>
            <a:ahLst/>
            <a:cxnLst/>
            <a:rect r="r" b="b" t="t" l="l"/>
            <a:pathLst>
              <a:path h="3331062" w="3331062">
                <a:moveTo>
                  <a:pt x="3331062" y="3331062"/>
                </a:moveTo>
                <a:lnTo>
                  <a:pt x="0" y="3331062"/>
                </a:lnTo>
                <a:lnTo>
                  <a:pt x="0" y="0"/>
                </a:lnTo>
                <a:lnTo>
                  <a:pt x="3331062" y="0"/>
                </a:lnTo>
                <a:lnTo>
                  <a:pt x="3331062" y="3331062"/>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828800" y="-580644"/>
            <a:ext cx="7315200" cy="3218688"/>
          </a:xfrm>
          <a:custGeom>
            <a:avLst/>
            <a:gdLst/>
            <a:ahLst/>
            <a:cxnLst/>
            <a:rect r="r" b="b" t="t" l="l"/>
            <a:pathLst>
              <a:path h="3218688" w="7315200">
                <a:moveTo>
                  <a:pt x="0" y="0"/>
                </a:moveTo>
                <a:lnTo>
                  <a:pt x="7315200" y="0"/>
                </a:lnTo>
                <a:lnTo>
                  <a:pt x="7315200" y="3218688"/>
                </a:lnTo>
                <a:lnTo>
                  <a:pt x="0" y="321868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8480227" y="828675"/>
            <a:ext cx="9582356" cy="1488653"/>
          </a:xfrm>
          <a:prstGeom prst="rect">
            <a:avLst/>
          </a:prstGeom>
        </p:spPr>
        <p:txBody>
          <a:bodyPr anchor="t" rtlCol="false" tIns="0" lIns="0" bIns="0" rIns="0">
            <a:spAutoFit/>
          </a:bodyPr>
          <a:lstStyle/>
          <a:p>
            <a:pPr algn="ctr">
              <a:lnSpc>
                <a:spcPts val="11923"/>
              </a:lnSpc>
            </a:pPr>
            <a:r>
              <a:rPr lang="en-US" sz="8516">
                <a:solidFill>
                  <a:srgbClr val="9A9DFE"/>
                </a:solidFill>
                <a:latin typeface="Brixton Sans"/>
                <a:ea typeface="Brixton Sans"/>
                <a:cs typeface="Brixton Sans"/>
                <a:sym typeface="Brixton Sans"/>
              </a:rPr>
              <a:t>Conceptos Básicos</a:t>
            </a:r>
          </a:p>
        </p:txBody>
      </p:sp>
      <p:sp>
        <p:nvSpPr>
          <p:cNvPr name="Freeform 6" id="6"/>
          <p:cNvSpPr/>
          <p:nvPr/>
        </p:nvSpPr>
        <p:spPr>
          <a:xfrm flipH="false" flipV="false" rot="0">
            <a:off x="9144000" y="8685706"/>
            <a:ext cx="7315200" cy="1601294"/>
          </a:xfrm>
          <a:custGeom>
            <a:avLst/>
            <a:gdLst/>
            <a:ahLst/>
            <a:cxnLst/>
            <a:rect r="r" b="b" t="t" l="l"/>
            <a:pathLst>
              <a:path h="1601294" w="7315200">
                <a:moveTo>
                  <a:pt x="0" y="0"/>
                </a:moveTo>
                <a:lnTo>
                  <a:pt x="7315200" y="0"/>
                </a:lnTo>
                <a:lnTo>
                  <a:pt x="7315200" y="1601294"/>
                </a:lnTo>
                <a:lnTo>
                  <a:pt x="0" y="160129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7" id="7"/>
          <p:cNvSpPr txBox="true"/>
          <p:nvPr/>
        </p:nvSpPr>
        <p:spPr>
          <a:xfrm rot="0">
            <a:off x="4055446" y="3014530"/>
            <a:ext cx="14007137" cy="2399664"/>
          </a:xfrm>
          <a:prstGeom prst="rect">
            <a:avLst/>
          </a:prstGeom>
        </p:spPr>
        <p:txBody>
          <a:bodyPr anchor="t" rtlCol="false" tIns="0" lIns="0" bIns="0" rIns="0">
            <a:spAutoFit/>
          </a:bodyPr>
          <a:lstStyle/>
          <a:p>
            <a:pPr algn="just">
              <a:lnSpc>
                <a:spcPts val="4760"/>
              </a:lnSpc>
            </a:pPr>
            <a:r>
              <a:rPr lang="en-US" sz="3400">
                <a:solidFill>
                  <a:srgbClr val="D5C9C0"/>
                </a:solidFill>
                <a:latin typeface="Brixton Sans"/>
                <a:ea typeface="Brixton Sans"/>
                <a:cs typeface="Brixton Sans"/>
                <a:sym typeface="Brixton Sans"/>
              </a:rPr>
              <a:t>La diversidad de género incluye identidades más allá del binario hombre-mujer, como las personas transgénero, no binarias y de género fluido. La diversidad sexual abarca orientaciones como la heterosexualidad, homosexualidad, bisexualidad, entre otras.</a:t>
            </a:r>
          </a:p>
        </p:txBody>
      </p:sp>
      <p:sp>
        <p:nvSpPr>
          <p:cNvPr name="TextBox 8" id="8"/>
          <p:cNvSpPr txBox="true"/>
          <p:nvPr/>
        </p:nvSpPr>
        <p:spPr>
          <a:xfrm rot="0">
            <a:off x="695222" y="5430749"/>
            <a:ext cx="9582356" cy="1488653"/>
          </a:xfrm>
          <a:prstGeom prst="rect">
            <a:avLst/>
          </a:prstGeom>
        </p:spPr>
        <p:txBody>
          <a:bodyPr anchor="t" rtlCol="false" tIns="0" lIns="0" bIns="0" rIns="0">
            <a:spAutoFit/>
          </a:bodyPr>
          <a:lstStyle/>
          <a:p>
            <a:pPr algn="ctr">
              <a:lnSpc>
                <a:spcPts val="11923"/>
              </a:lnSpc>
            </a:pPr>
            <a:r>
              <a:rPr lang="en-US" sz="8516">
                <a:solidFill>
                  <a:srgbClr val="9A9DFE"/>
                </a:solidFill>
                <a:latin typeface="Brixton Sans"/>
                <a:ea typeface="Brixton Sans"/>
                <a:cs typeface="Brixton Sans"/>
                <a:sym typeface="Brixton Sans"/>
              </a:rPr>
              <a:t>Historia y Evolución</a:t>
            </a:r>
          </a:p>
        </p:txBody>
      </p:sp>
      <p:sp>
        <p:nvSpPr>
          <p:cNvPr name="TextBox 9" id="9"/>
          <p:cNvSpPr txBox="true"/>
          <p:nvPr/>
        </p:nvSpPr>
        <p:spPr>
          <a:xfrm rot="0">
            <a:off x="1028700" y="6886117"/>
            <a:ext cx="14007137" cy="1799589"/>
          </a:xfrm>
          <a:prstGeom prst="rect">
            <a:avLst/>
          </a:prstGeom>
        </p:spPr>
        <p:txBody>
          <a:bodyPr anchor="t" rtlCol="false" tIns="0" lIns="0" bIns="0" rIns="0">
            <a:spAutoFit/>
          </a:bodyPr>
          <a:lstStyle/>
          <a:p>
            <a:pPr algn="just">
              <a:lnSpc>
                <a:spcPts val="4760"/>
              </a:lnSpc>
            </a:pPr>
            <a:r>
              <a:rPr lang="en-US" sz="3400">
                <a:solidFill>
                  <a:srgbClr val="D5C9C0"/>
                </a:solidFill>
                <a:latin typeface="Brixton Sans"/>
                <a:ea typeface="Brixton Sans"/>
                <a:cs typeface="Brixton Sans"/>
                <a:sym typeface="Brixton Sans"/>
              </a:rPr>
              <a:t>Históricamente, las identidades y orientaciones sexuales no normativas han sido marginadas. Sin embargo, movimientos sociales han luchado por el reconocimiento y los derechos de la comunidad LGBTQ+.</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3040626">
            <a:off x="15544296" y="7037745"/>
            <a:ext cx="2666702" cy="3639037"/>
          </a:xfrm>
          <a:custGeom>
            <a:avLst/>
            <a:gdLst/>
            <a:ahLst/>
            <a:cxnLst/>
            <a:rect r="r" b="b" t="t" l="l"/>
            <a:pathLst>
              <a:path h="3639037" w="2666702">
                <a:moveTo>
                  <a:pt x="0" y="0"/>
                </a:moveTo>
                <a:lnTo>
                  <a:pt x="2666702" y="0"/>
                </a:lnTo>
                <a:lnTo>
                  <a:pt x="2666702" y="3639037"/>
                </a:lnTo>
                <a:lnTo>
                  <a:pt x="0" y="363903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9112825" y="7516214"/>
            <a:ext cx="7315200" cy="3923607"/>
          </a:xfrm>
          <a:custGeom>
            <a:avLst/>
            <a:gdLst/>
            <a:ahLst/>
            <a:cxnLst/>
            <a:rect r="r" b="b" t="t" l="l"/>
            <a:pathLst>
              <a:path h="3923607" w="7315200">
                <a:moveTo>
                  <a:pt x="0" y="0"/>
                </a:moveTo>
                <a:lnTo>
                  <a:pt x="7315200" y="0"/>
                </a:lnTo>
                <a:lnTo>
                  <a:pt x="7315200" y="3923607"/>
                </a:lnTo>
                <a:lnTo>
                  <a:pt x="0" y="39236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1330085" y="1402430"/>
            <a:ext cx="3886105" cy="1462481"/>
          </a:xfrm>
          <a:prstGeom prst="rect">
            <a:avLst/>
          </a:prstGeom>
        </p:spPr>
        <p:txBody>
          <a:bodyPr anchor="t" rtlCol="false" tIns="0" lIns="0" bIns="0" rIns="0">
            <a:spAutoFit/>
          </a:bodyPr>
          <a:lstStyle/>
          <a:p>
            <a:pPr algn="ctr">
              <a:lnSpc>
                <a:spcPts val="5548"/>
              </a:lnSpc>
            </a:pPr>
            <a:r>
              <a:rPr lang="en-US" sz="5720">
                <a:solidFill>
                  <a:srgbClr val="9A9DFE"/>
                </a:solidFill>
                <a:latin typeface="Brixton Sans"/>
                <a:ea typeface="Brixton Sans"/>
                <a:cs typeface="Brixton Sans"/>
                <a:sym typeface="Brixton Sans"/>
              </a:rPr>
              <a:t>Derechos y Legislación</a:t>
            </a:r>
          </a:p>
        </p:txBody>
      </p:sp>
      <p:sp>
        <p:nvSpPr>
          <p:cNvPr name="TextBox 5" id="5"/>
          <p:cNvSpPr txBox="true"/>
          <p:nvPr/>
        </p:nvSpPr>
        <p:spPr>
          <a:xfrm rot="0">
            <a:off x="7169773" y="1402430"/>
            <a:ext cx="3886105" cy="1462481"/>
          </a:xfrm>
          <a:prstGeom prst="rect">
            <a:avLst/>
          </a:prstGeom>
        </p:spPr>
        <p:txBody>
          <a:bodyPr anchor="t" rtlCol="false" tIns="0" lIns="0" bIns="0" rIns="0">
            <a:spAutoFit/>
          </a:bodyPr>
          <a:lstStyle/>
          <a:p>
            <a:pPr algn="ctr">
              <a:lnSpc>
                <a:spcPts val="5548"/>
              </a:lnSpc>
            </a:pPr>
            <a:r>
              <a:rPr lang="en-US" sz="5720">
                <a:solidFill>
                  <a:srgbClr val="9A9DFE"/>
                </a:solidFill>
                <a:latin typeface="Brixton Sans"/>
                <a:ea typeface="Brixton Sans"/>
                <a:cs typeface="Brixton Sans"/>
                <a:sym typeface="Brixton Sans"/>
              </a:rPr>
              <a:t>Educación y Conciencia</a:t>
            </a:r>
          </a:p>
        </p:txBody>
      </p:sp>
      <p:sp>
        <p:nvSpPr>
          <p:cNvPr name="TextBox 6" id="6"/>
          <p:cNvSpPr txBox="true"/>
          <p:nvPr/>
        </p:nvSpPr>
        <p:spPr>
          <a:xfrm rot="0">
            <a:off x="12991542" y="1402430"/>
            <a:ext cx="3886105" cy="1462481"/>
          </a:xfrm>
          <a:prstGeom prst="rect">
            <a:avLst/>
          </a:prstGeom>
        </p:spPr>
        <p:txBody>
          <a:bodyPr anchor="t" rtlCol="false" tIns="0" lIns="0" bIns="0" rIns="0">
            <a:spAutoFit/>
          </a:bodyPr>
          <a:lstStyle/>
          <a:p>
            <a:pPr algn="ctr">
              <a:lnSpc>
                <a:spcPts val="5548"/>
              </a:lnSpc>
            </a:pPr>
            <a:r>
              <a:rPr lang="en-US" sz="5720">
                <a:solidFill>
                  <a:srgbClr val="9A9DFE"/>
                </a:solidFill>
                <a:latin typeface="Brixton Sans"/>
                <a:ea typeface="Brixton Sans"/>
                <a:cs typeface="Brixton Sans"/>
                <a:sym typeface="Brixton Sans"/>
              </a:rPr>
              <a:t>Desafíos Actuales</a:t>
            </a:r>
          </a:p>
        </p:txBody>
      </p:sp>
      <p:sp>
        <p:nvSpPr>
          <p:cNvPr name="TextBox 7" id="7"/>
          <p:cNvSpPr txBox="true"/>
          <p:nvPr/>
        </p:nvSpPr>
        <p:spPr>
          <a:xfrm rot="0">
            <a:off x="1039088" y="3196908"/>
            <a:ext cx="4488875" cy="3807459"/>
          </a:xfrm>
          <a:prstGeom prst="rect">
            <a:avLst/>
          </a:prstGeom>
        </p:spPr>
        <p:txBody>
          <a:bodyPr anchor="t" rtlCol="false" tIns="0" lIns="0" bIns="0" rIns="0">
            <a:spAutoFit/>
          </a:bodyPr>
          <a:lstStyle/>
          <a:p>
            <a:pPr algn="ctr">
              <a:lnSpc>
                <a:spcPts val="4340"/>
              </a:lnSpc>
            </a:pPr>
            <a:r>
              <a:rPr lang="en-US" sz="3100">
                <a:solidFill>
                  <a:srgbClr val="D5C9C0"/>
                </a:solidFill>
                <a:latin typeface="Brixton Sans"/>
                <a:ea typeface="Brixton Sans"/>
                <a:cs typeface="Brixton Sans"/>
                <a:sym typeface="Brixton Sans"/>
              </a:rPr>
              <a:t>En las últimas décadas, muchos países han legislado a favor de los derechos de las personas LGBTQ+, incluyendo el matrimonio igualitario y la protección contra la discriminación.</a:t>
            </a:r>
          </a:p>
        </p:txBody>
      </p:sp>
      <p:sp>
        <p:nvSpPr>
          <p:cNvPr name="TextBox 8" id="8"/>
          <p:cNvSpPr txBox="true"/>
          <p:nvPr/>
        </p:nvSpPr>
        <p:spPr>
          <a:xfrm rot="0">
            <a:off x="6899563" y="3196908"/>
            <a:ext cx="4488875" cy="4350384"/>
          </a:xfrm>
          <a:prstGeom prst="rect">
            <a:avLst/>
          </a:prstGeom>
        </p:spPr>
        <p:txBody>
          <a:bodyPr anchor="t" rtlCol="false" tIns="0" lIns="0" bIns="0" rIns="0">
            <a:spAutoFit/>
          </a:bodyPr>
          <a:lstStyle/>
          <a:p>
            <a:pPr algn="ctr">
              <a:lnSpc>
                <a:spcPts val="4340"/>
              </a:lnSpc>
            </a:pPr>
            <a:r>
              <a:rPr lang="en-US" sz="3100">
                <a:solidFill>
                  <a:srgbClr val="D5C9C0"/>
                </a:solidFill>
                <a:latin typeface="Brixton Sans"/>
                <a:ea typeface="Brixton Sans"/>
                <a:cs typeface="Brixton Sans"/>
                <a:sym typeface="Brixton Sans"/>
              </a:rPr>
              <a:t>La educación inclusiva es crucial para fomentar la comprensión de la diversidad de género y sexualidad. Programas educativos y campañas de sensibilización ayudan a reducir la discriminación.</a:t>
            </a:r>
          </a:p>
        </p:txBody>
      </p:sp>
      <p:sp>
        <p:nvSpPr>
          <p:cNvPr name="TextBox 9" id="9"/>
          <p:cNvSpPr txBox="true"/>
          <p:nvPr/>
        </p:nvSpPr>
        <p:spPr>
          <a:xfrm rot="0">
            <a:off x="12455646" y="3196908"/>
            <a:ext cx="4957898" cy="3807459"/>
          </a:xfrm>
          <a:prstGeom prst="rect">
            <a:avLst/>
          </a:prstGeom>
        </p:spPr>
        <p:txBody>
          <a:bodyPr anchor="t" rtlCol="false" tIns="0" lIns="0" bIns="0" rIns="0">
            <a:spAutoFit/>
          </a:bodyPr>
          <a:lstStyle/>
          <a:p>
            <a:pPr algn="ctr">
              <a:lnSpc>
                <a:spcPts val="4340"/>
              </a:lnSpc>
            </a:pPr>
            <a:r>
              <a:rPr lang="en-US" sz="3100">
                <a:solidFill>
                  <a:srgbClr val="D5C9C0"/>
                </a:solidFill>
                <a:latin typeface="Brixton Sans"/>
                <a:ea typeface="Brixton Sans"/>
                <a:cs typeface="Brixton Sans"/>
                <a:sym typeface="Brixton Sans"/>
              </a:rPr>
              <a:t>A pesar de los avances, las personas de la comunidad LGBTQ+ aún enfrentan desafíos significativos, como la violencia, la discriminación y la falta de representación en diversas áreas.</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1451910">
            <a:off x="-2812678" y="-1589986"/>
            <a:ext cx="6382580" cy="5674694"/>
          </a:xfrm>
          <a:custGeom>
            <a:avLst/>
            <a:gdLst/>
            <a:ahLst/>
            <a:cxnLst/>
            <a:rect r="r" b="b" t="t" l="l"/>
            <a:pathLst>
              <a:path h="5674694" w="6382580">
                <a:moveTo>
                  <a:pt x="0" y="0"/>
                </a:moveTo>
                <a:lnTo>
                  <a:pt x="6382581" y="0"/>
                </a:lnTo>
                <a:lnTo>
                  <a:pt x="6382581" y="5674694"/>
                </a:lnTo>
                <a:lnTo>
                  <a:pt x="0" y="567469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2054281">
            <a:off x="631080" y="-265949"/>
            <a:ext cx="3258432" cy="2843723"/>
          </a:xfrm>
          <a:custGeom>
            <a:avLst/>
            <a:gdLst/>
            <a:ahLst/>
            <a:cxnLst/>
            <a:rect r="r" b="b" t="t" l="l"/>
            <a:pathLst>
              <a:path h="2843723" w="3258432">
                <a:moveTo>
                  <a:pt x="0" y="0"/>
                </a:moveTo>
                <a:lnTo>
                  <a:pt x="3258433" y="0"/>
                </a:lnTo>
                <a:lnTo>
                  <a:pt x="3258433" y="2843722"/>
                </a:lnTo>
                <a:lnTo>
                  <a:pt x="0" y="284372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6612106" y="3829610"/>
            <a:ext cx="2313468" cy="2959087"/>
          </a:xfrm>
          <a:custGeom>
            <a:avLst/>
            <a:gdLst/>
            <a:ahLst/>
            <a:cxnLst/>
            <a:rect r="r" b="b" t="t" l="l"/>
            <a:pathLst>
              <a:path h="2959087" w="2313468">
                <a:moveTo>
                  <a:pt x="0" y="0"/>
                </a:moveTo>
                <a:lnTo>
                  <a:pt x="2313467" y="0"/>
                </a:lnTo>
                <a:lnTo>
                  <a:pt x="2313467" y="2959087"/>
                </a:lnTo>
                <a:lnTo>
                  <a:pt x="0" y="295908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7677612">
            <a:off x="-2063462" y="7332146"/>
            <a:ext cx="5777473" cy="4578647"/>
          </a:xfrm>
          <a:custGeom>
            <a:avLst/>
            <a:gdLst/>
            <a:ahLst/>
            <a:cxnLst/>
            <a:rect r="r" b="b" t="t" l="l"/>
            <a:pathLst>
              <a:path h="4578647" w="5777473">
                <a:moveTo>
                  <a:pt x="0" y="0"/>
                </a:moveTo>
                <a:lnTo>
                  <a:pt x="5777472" y="0"/>
                </a:lnTo>
                <a:lnTo>
                  <a:pt x="5777472" y="4578647"/>
                </a:lnTo>
                <a:lnTo>
                  <a:pt x="0" y="457864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7" id="7"/>
          <p:cNvSpPr/>
          <p:nvPr/>
        </p:nvSpPr>
        <p:spPr>
          <a:xfrm flipH="false" flipV="false" rot="7677612">
            <a:off x="6613203" y="-2510776"/>
            <a:ext cx="4811849" cy="3813390"/>
          </a:xfrm>
          <a:custGeom>
            <a:avLst/>
            <a:gdLst/>
            <a:ahLst/>
            <a:cxnLst/>
            <a:rect r="r" b="b" t="t" l="l"/>
            <a:pathLst>
              <a:path h="3813390" w="4811849">
                <a:moveTo>
                  <a:pt x="0" y="0"/>
                </a:moveTo>
                <a:lnTo>
                  <a:pt x="4811849" y="0"/>
                </a:lnTo>
                <a:lnTo>
                  <a:pt x="4811849" y="3813391"/>
                </a:lnTo>
                <a:lnTo>
                  <a:pt x="0" y="381339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8" id="8"/>
          <p:cNvSpPr/>
          <p:nvPr/>
        </p:nvSpPr>
        <p:spPr>
          <a:xfrm flipH="false" flipV="false" rot="0">
            <a:off x="8134642" y="-748154"/>
            <a:ext cx="3339001" cy="2434435"/>
          </a:xfrm>
          <a:custGeom>
            <a:avLst/>
            <a:gdLst/>
            <a:ahLst/>
            <a:cxnLst/>
            <a:rect r="r" b="b" t="t" l="l"/>
            <a:pathLst>
              <a:path h="2434435" w="3339001">
                <a:moveTo>
                  <a:pt x="0" y="0"/>
                </a:moveTo>
                <a:lnTo>
                  <a:pt x="3339001" y="0"/>
                </a:lnTo>
                <a:lnTo>
                  <a:pt x="3339001" y="2434435"/>
                </a:lnTo>
                <a:lnTo>
                  <a:pt x="0" y="243443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9" id="9"/>
          <p:cNvSpPr/>
          <p:nvPr/>
        </p:nvSpPr>
        <p:spPr>
          <a:xfrm flipH="false" flipV="false" rot="10712498">
            <a:off x="5731695" y="8898098"/>
            <a:ext cx="6759593" cy="5356978"/>
          </a:xfrm>
          <a:custGeom>
            <a:avLst/>
            <a:gdLst/>
            <a:ahLst/>
            <a:cxnLst/>
            <a:rect r="r" b="b" t="t" l="l"/>
            <a:pathLst>
              <a:path h="5356978" w="6759593">
                <a:moveTo>
                  <a:pt x="0" y="0"/>
                </a:moveTo>
                <a:lnTo>
                  <a:pt x="6759593" y="0"/>
                </a:lnTo>
                <a:lnTo>
                  <a:pt x="6759593" y="5356978"/>
                </a:lnTo>
                <a:lnTo>
                  <a:pt x="0" y="5356978"/>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0" id="10"/>
          <p:cNvSpPr/>
          <p:nvPr/>
        </p:nvSpPr>
        <p:spPr>
          <a:xfrm flipH="false" flipV="false" rot="0">
            <a:off x="6985052" y="7834558"/>
            <a:ext cx="4263658" cy="3000065"/>
          </a:xfrm>
          <a:custGeom>
            <a:avLst/>
            <a:gdLst/>
            <a:ahLst/>
            <a:cxnLst/>
            <a:rect r="r" b="b" t="t" l="l"/>
            <a:pathLst>
              <a:path h="3000065" w="4263658">
                <a:moveTo>
                  <a:pt x="0" y="0"/>
                </a:moveTo>
                <a:lnTo>
                  <a:pt x="4263658" y="0"/>
                </a:lnTo>
                <a:lnTo>
                  <a:pt x="4263658" y="3000065"/>
                </a:lnTo>
                <a:lnTo>
                  <a:pt x="0" y="3000065"/>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1" id="11"/>
          <p:cNvSpPr/>
          <p:nvPr/>
        </p:nvSpPr>
        <p:spPr>
          <a:xfrm flipH="false" flipV="false" rot="-6697971">
            <a:off x="13169330" y="-2783879"/>
            <a:ext cx="6262304" cy="5567757"/>
          </a:xfrm>
          <a:custGeom>
            <a:avLst/>
            <a:gdLst/>
            <a:ahLst/>
            <a:cxnLst/>
            <a:rect r="r" b="b" t="t" l="l"/>
            <a:pathLst>
              <a:path h="5567757" w="6262304">
                <a:moveTo>
                  <a:pt x="0" y="0"/>
                </a:moveTo>
                <a:lnTo>
                  <a:pt x="6262304" y="0"/>
                </a:lnTo>
                <a:lnTo>
                  <a:pt x="6262304" y="5567758"/>
                </a:lnTo>
                <a:lnTo>
                  <a:pt x="0" y="5567758"/>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12" id="12"/>
          <p:cNvSpPr/>
          <p:nvPr/>
        </p:nvSpPr>
        <p:spPr>
          <a:xfrm flipH="false" flipV="false" rot="-1976684">
            <a:off x="916548" y="7596320"/>
            <a:ext cx="2335174" cy="2715319"/>
          </a:xfrm>
          <a:custGeom>
            <a:avLst/>
            <a:gdLst/>
            <a:ahLst/>
            <a:cxnLst/>
            <a:rect r="r" b="b" t="t" l="l"/>
            <a:pathLst>
              <a:path h="2715319" w="2335174">
                <a:moveTo>
                  <a:pt x="0" y="0"/>
                </a:moveTo>
                <a:lnTo>
                  <a:pt x="2335175" y="0"/>
                </a:lnTo>
                <a:lnTo>
                  <a:pt x="2335175" y="2715320"/>
                </a:lnTo>
                <a:lnTo>
                  <a:pt x="0" y="2715320"/>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13" id="13"/>
          <p:cNvSpPr/>
          <p:nvPr/>
        </p:nvSpPr>
        <p:spPr>
          <a:xfrm flipH="false" flipV="false" rot="-2118800">
            <a:off x="15103994" y="-582230"/>
            <a:ext cx="2392975" cy="2830400"/>
          </a:xfrm>
          <a:custGeom>
            <a:avLst/>
            <a:gdLst/>
            <a:ahLst/>
            <a:cxnLst/>
            <a:rect r="r" b="b" t="t" l="l"/>
            <a:pathLst>
              <a:path h="2830400" w="2392975">
                <a:moveTo>
                  <a:pt x="0" y="0"/>
                </a:moveTo>
                <a:lnTo>
                  <a:pt x="2392975" y="0"/>
                </a:lnTo>
                <a:lnTo>
                  <a:pt x="2392975" y="2830401"/>
                </a:lnTo>
                <a:lnTo>
                  <a:pt x="0" y="2830401"/>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14" id="14"/>
          <p:cNvSpPr/>
          <p:nvPr/>
        </p:nvSpPr>
        <p:spPr>
          <a:xfrm flipH="false" flipV="false" rot="-6697971">
            <a:off x="13640029" y="8561043"/>
            <a:ext cx="6303030" cy="5603967"/>
          </a:xfrm>
          <a:custGeom>
            <a:avLst/>
            <a:gdLst/>
            <a:ahLst/>
            <a:cxnLst/>
            <a:rect r="r" b="b" t="t" l="l"/>
            <a:pathLst>
              <a:path h="5603967" w="6303030">
                <a:moveTo>
                  <a:pt x="0" y="0"/>
                </a:moveTo>
                <a:lnTo>
                  <a:pt x="6303029" y="0"/>
                </a:lnTo>
                <a:lnTo>
                  <a:pt x="6303029" y="5603966"/>
                </a:lnTo>
                <a:lnTo>
                  <a:pt x="0" y="5603966"/>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15" id="15"/>
          <p:cNvSpPr/>
          <p:nvPr/>
        </p:nvSpPr>
        <p:spPr>
          <a:xfrm flipH="false" flipV="false" rot="0">
            <a:off x="13751770" y="8003849"/>
            <a:ext cx="3409721" cy="2485996"/>
          </a:xfrm>
          <a:custGeom>
            <a:avLst/>
            <a:gdLst/>
            <a:ahLst/>
            <a:cxnLst/>
            <a:rect r="r" b="b" t="t" l="l"/>
            <a:pathLst>
              <a:path h="2485996" w="3409721">
                <a:moveTo>
                  <a:pt x="0" y="0"/>
                </a:moveTo>
                <a:lnTo>
                  <a:pt x="3409720" y="0"/>
                </a:lnTo>
                <a:lnTo>
                  <a:pt x="3409720" y="2485996"/>
                </a:lnTo>
                <a:lnTo>
                  <a:pt x="0" y="2485996"/>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p:spPr>
      </p:sp>
      <p:sp>
        <p:nvSpPr>
          <p:cNvPr name="TextBox 16" id="16"/>
          <p:cNvSpPr txBox="true"/>
          <p:nvPr/>
        </p:nvSpPr>
        <p:spPr>
          <a:xfrm rot="0">
            <a:off x="3802306" y="2574586"/>
            <a:ext cx="11545526" cy="1642258"/>
          </a:xfrm>
          <a:prstGeom prst="rect">
            <a:avLst/>
          </a:prstGeom>
        </p:spPr>
        <p:txBody>
          <a:bodyPr anchor="t" rtlCol="false" tIns="0" lIns="0" bIns="0" rIns="0">
            <a:spAutoFit/>
          </a:bodyPr>
          <a:lstStyle/>
          <a:p>
            <a:pPr algn="ctr">
              <a:lnSpc>
                <a:spcPts val="12900"/>
              </a:lnSpc>
              <a:spcBef>
                <a:spcPct val="0"/>
              </a:spcBef>
            </a:pPr>
            <a:r>
              <a:rPr lang="en-US" sz="9214">
                <a:solidFill>
                  <a:srgbClr val="78B8AC"/>
                </a:solidFill>
                <a:latin typeface="ITC Motter Corpus Regular"/>
                <a:ea typeface="ITC Motter Corpus Regular"/>
                <a:cs typeface="ITC Motter Corpus Regular"/>
                <a:sym typeface="ITC Motter Corpus Regular"/>
              </a:rPr>
              <a:t>DIVERSIDAD </a:t>
            </a:r>
          </a:p>
        </p:txBody>
      </p:sp>
      <p:sp>
        <p:nvSpPr>
          <p:cNvPr name="TextBox 17" id="17"/>
          <p:cNvSpPr txBox="true"/>
          <p:nvPr/>
        </p:nvSpPr>
        <p:spPr>
          <a:xfrm rot="-329405">
            <a:off x="4867240" y="3741983"/>
            <a:ext cx="8459185" cy="2717163"/>
          </a:xfrm>
          <a:prstGeom prst="rect">
            <a:avLst/>
          </a:prstGeom>
        </p:spPr>
        <p:txBody>
          <a:bodyPr anchor="t" rtlCol="false" tIns="0" lIns="0" bIns="0" rIns="0">
            <a:spAutoFit/>
          </a:bodyPr>
          <a:lstStyle/>
          <a:p>
            <a:pPr algn="ctr">
              <a:lnSpc>
                <a:spcPts val="21171"/>
              </a:lnSpc>
              <a:spcBef>
                <a:spcPct val="0"/>
              </a:spcBef>
            </a:pPr>
            <a:r>
              <a:rPr lang="en-US" sz="15122">
                <a:solidFill>
                  <a:srgbClr val="BECFFA"/>
                </a:solidFill>
                <a:latin typeface="Yellowtail"/>
                <a:ea typeface="Yellowtail"/>
                <a:cs typeface="Yellowtail"/>
                <a:sym typeface="Yellowtail"/>
              </a:rPr>
              <a:t>en el aula</a:t>
            </a:r>
          </a:p>
        </p:txBody>
      </p:sp>
      <p:sp>
        <p:nvSpPr>
          <p:cNvPr name="Freeform 18" id="18"/>
          <p:cNvSpPr/>
          <p:nvPr/>
        </p:nvSpPr>
        <p:spPr>
          <a:xfrm flipH="false" flipV="false" rot="-138424">
            <a:off x="9028899" y="6510752"/>
            <a:ext cx="1881476" cy="523392"/>
          </a:xfrm>
          <a:custGeom>
            <a:avLst/>
            <a:gdLst/>
            <a:ahLst/>
            <a:cxnLst/>
            <a:rect r="r" b="b" t="t" l="l"/>
            <a:pathLst>
              <a:path h="523392" w="1881476">
                <a:moveTo>
                  <a:pt x="0" y="0"/>
                </a:moveTo>
                <a:lnTo>
                  <a:pt x="1881476" y="0"/>
                </a:lnTo>
                <a:lnTo>
                  <a:pt x="1881476" y="523393"/>
                </a:lnTo>
                <a:lnTo>
                  <a:pt x="0" y="523393"/>
                </a:lnTo>
                <a:lnTo>
                  <a:pt x="0" y="0"/>
                </a:lnTo>
                <a:close/>
              </a:path>
            </a:pathLst>
          </a:custGeom>
          <a:blipFill>
            <a:blip r:embed="rId29">
              <a:extLst>
                <a:ext uri="{96DAC541-7B7A-43D3-8B79-37D633B846F1}">
                  <asvg:svgBlip xmlns:asvg="http://schemas.microsoft.com/office/drawing/2016/SVG/main" r:embed="rId30"/>
                </a:ext>
              </a:extLst>
            </a:blip>
            <a:stretch>
              <a:fillRect l="0" t="0" r="0" b="0"/>
            </a:stretch>
          </a:blipFill>
        </p:spPr>
      </p:sp>
      <p:sp>
        <p:nvSpPr>
          <p:cNvPr name="Freeform 19" id="19"/>
          <p:cNvSpPr/>
          <p:nvPr/>
        </p:nvSpPr>
        <p:spPr>
          <a:xfrm flipH="false" flipV="false" rot="718766">
            <a:off x="-405544" y="5143500"/>
            <a:ext cx="1331584" cy="1362234"/>
          </a:xfrm>
          <a:custGeom>
            <a:avLst/>
            <a:gdLst/>
            <a:ahLst/>
            <a:cxnLst/>
            <a:rect r="r" b="b" t="t" l="l"/>
            <a:pathLst>
              <a:path h="1362234" w="1331584">
                <a:moveTo>
                  <a:pt x="0" y="0"/>
                </a:moveTo>
                <a:lnTo>
                  <a:pt x="1331584" y="0"/>
                </a:lnTo>
                <a:lnTo>
                  <a:pt x="1331584" y="1362234"/>
                </a:lnTo>
                <a:lnTo>
                  <a:pt x="0" y="1362234"/>
                </a:lnTo>
                <a:lnTo>
                  <a:pt x="0" y="0"/>
                </a:lnTo>
                <a:close/>
              </a:path>
            </a:pathLst>
          </a:custGeom>
          <a:blipFill>
            <a:blip r:embed="rId31">
              <a:extLst>
                <a:ext uri="{96DAC541-7B7A-43D3-8B79-37D633B846F1}">
                  <asvg:svgBlip xmlns:asvg="http://schemas.microsoft.com/office/drawing/2016/SVG/main" r:embed="rId32"/>
                </a:ext>
              </a:extLst>
            </a:blip>
            <a:stretch>
              <a:fillRect l="0" t="0" r="0" b="0"/>
            </a:stretch>
          </a:blipFill>
        </p:spPr>
      </p:sp>
      <p:sp>
        <p:nvSpPr>
          <p:cNvPr name="Freeform 20" id="20"/>
          <p:cNvSpPr/>
          <p:nvPr/>
        </p:nvSpPr>
        <p:spPr>
          <a:xfrm flipH="false" flipV="false" rot="0">
            <a:off x="17133806" y="1730062"/>
            <a:ext cx="1438128" cy="1471231"/>
          </a:xfrm>
          <a:custGeom>
            <a:avLst/>
            <a:gdLst/>
            <a:ahLst/>
            <a:cxnLst/>
            <a:rect r="r" b="b" t="t" l="l"/>
            <a:pathLst>
              <a:path h="1471231" w="1438128">
                <a:moveTo>
                  <a:pt x="0" y="0"/>
                </a:moveTo>
                <a:lnTo>
                  <a:pt x="1438128" y="0"/>
                </a:lnTo>
                <a:lnTo>
                  <a:pt x="1438128" y="1471230"/>
                </a:lnTo>
                <a:lnTo>
                  <a:pt x="0" y="1471230"/>
                </a:lnTo>
                <a:lnTo>
                  <a:pt x="0" y="0"/>
                </a:lnTo>
                <a:close/>
              </a:path>
            </a:pathLst>
          </a:custGeom>
          <a:blipFill>
            <a:blip r:embed="rId33">
              <a:extLst>
                <a:ext uri="{96DAC541-7B7A-43D3-8B79-37D633B846F1}">
                  <asvg:svgBlip xmlns:asvg="http://schemas.microsoft.com/office/drawing/2016/SVG/main" r:embed="rId34"/>
                </a:ext>
              </a:extLst>
            </a:blip>
            <a:stretch>
              <a:fillRect l="0" t="0" r="0" b="0"/>
            </a:stretch>
          </a:blipFill>
        </p:spPr>
      </p:sp>
      <p:sp>
        <p:nvSpPr>
          <p:cNvPr name="Freeform 21" id="21"/>
          <p:cNvSpPr/>
          <p:nvPr/>
        </p:nvSpPr>
        <p:spPr>
          <a:xfrm flipH="false" flipV="false" rot="0">
            <a:off x="5278363" y="9336357"/>
            <a:ext cx="1478172" cy="1512196"/>
          </a:xfrm>
          <a:custGeom>
            <a:avLst/>
            <a:gdLst/>
            <a:ahLst/>
            <a:cxnLst/>
            <a:rect r="r" b="b" t="t" l="l"/>
            <a:pathLst>
              <a:path h="1512196" w="1478172">
                <a:moveTo>
                  <a:pt x="0" y="0"/>
                </a:moveTo>
                <a:lnTo>
                  <a:pt x="1478171" y="0"/>
                </a:lnTo>
                <a:lnTo>
                  <a:pt x="1478171" y="1512196"/>
                </a:lnTo>
                <a:lnTo>
                  <a:pt x="0" y="1512196"/>
                </a:lnTo>
                <a:lnTo>
                  <a:pt x="0" y="0"/>
                </a:lnTo>
                <a:close/>
              </a:path>
            </a:pathLst>
          </a:custGeom>
          <a:blipFill>
            <a:blip r:embed="rId35">
              <a:extLst>
                <a:ext uri="{96DAC541-7B7A-43D3-8B79-37D633B846F1}">
                  <asvg:svgBlip xmlns:asvg="http://schemas.microsoft.com/office/drawing/2016/SVG/main" r:embed="rId36"/>
                </a:ext>
              </a:extLst>
            </a:blip>
            <a:stretch>
              <a:fillRect l="0" t="0" r="0" b="0"/>
            </a:stretch>
          </a:blipFill>
        </p:spPr>
      </p:sp>
      <p:sp>
        <p:nvSpPr>
          <p:cNvPr name="Freeform 22" id="22"/>
          <p:cNvSpPr/>
          <p:nvPr/>
        </p:nvSpPr>
        <p:spPr>
          <a:xfrm flipH="false" flipV="false" rot="5638116">
            <a:off x="13405488" y="505480"/>
            <a:ext cx="1256150" cy="1479999"/>
          </a:xfrm>
          <a:custGeom>
            <a:avLst/>
            <a:gdLst/>
            <a:ahLst/>
            <a:cxnLst/>
            <a:rect r="r" b="b" t="t" l="l"/>
            <a:pathLst>
              <a:path h="1479999" w="1256150">
                <a:moveTo>
                  <a:pt x="0" y="0"/>
                </a:moveTo>
                <a:lnTo>
                  <a:pt x="1256150" y="0"/>
                </a:lnTo>
                <a:lnTo>
                  <a:pt x="1256150" y="1479999"/>
                </a:lnTo>
                <a:lnTo>
                  <a:pt x="0" y="1479999"/>
                </a:lnTo>
                <a:lnTo>
                  <a:pt x="0" y="0"/>
                </a:lnTo>
                <a:close/>
              </a:path>
            </a:pathLst>
          </a:custGeom>
          <a:blipFill>
            <a:blip r:embed="rId37">
              <a:extLst>
                <a:ext uri="{96DAC541-7B7A-43D3-8B79-37D633B846F1}">
                  <asvg:svgBlip xmlns:asvg="http://schemas.microsoft.com/office/drawing/2016/SVG/main" r:embed="rId38"/>
                </a:ext>
              </a:extLst>
            </a:blip>
            <a:stretch>
              <a:fillRect l="0" t="0" r="0" b="0"/>
            </a:stretch>
          </a:blipFill>
        </p:spPr>
      </p:sp>
      <p:sp>
        <p:nvSpPr>
          <p:cNvPr name="Freeform 23" id="23"/>
          <p:cNvSpPr/>
          <p:nvPr/>
        </p:nvSpPr>
        <p:spPr>
          <a:xfrm flipH="false" flipV="false" rot="-1137748">
            <a:off x="3679457" y="7372297"/>
            <a:ext cx="1303106" cy="703677"/>
          </a:xfrm>
          <a:custGeom>
            <a:avLst/>
            <a:gdLst/>
            <a:ahLst/>
            <a:cxnLst/>
            <a:rect r="r" b="b" t="t" l="l"/>
            <a:pathLst>
              <a:path h="703677" w="1303106">
                <a:moveTo>
                  <a:pt x="0" y="0"/>
                </a:moveTo>
                <a:lnTo>
                  <a:pt x="1303106" y="0"/>
                </a:lnTo>
                <a:lnTo>
                  <a:pt x="1303106" y="703677"/>
                </a:lnTo>
                <a:lnTo>
                  <a:pt x="0" y="703677"/>
                </a:lnTo>
                <a:lnTo>
                  <a:pt x="0" y="0"/>
                </a:lnTo>
                <a:close/>
              </a:path>
            </a:pathLst>
          </a:custGeom>
          <a:blipFill>
            <a:blip r:embed="rId39">
              <a:extLst>
                <a:ext uri="{96DAC541-7B7A-43D3-8B79-37D633B846F1}">
                  <asvg:svgBlip xmlns:asvg="http://schemas.microsoft.com/office/drawing/2016/SVG/main" r:embed="rId40"/>
                </a:ext>
              </a:extLst>
            </a:blip>
            <a:stretch>
              <a:fillRect l="0" t="0" r="0" b="0"/>
            </a:stretch>
          </a:blipFill>
        </p:spPr>
      </p:sp>
      <p:sp>
        <p:nvSpPr>
          <p:cNvPr name="Freeform 24" id="24"/>
          <p:cNvSpPr/>
          <p:nvPr/>
        </p:nvSpPr>
        <p:spPr>
          <a:xfrm flipH="false" flipV="false" rot="-1076757">
            <a:off x="414118" y="2855137"/>
            <a:ext cx="652849" cy="1101855"/>
          </a:xfrm>
          <a:custGeom>
            <a:avLst/>
            <a:gdLst/>
            <a:ahLst/>
            <a:cxnLst/>
            <a:rect r="r" b="b" t="t" l="l"/>
            <a:pathLst>
              <a:path h="1101855" w="652849">
                <a:moveTo>
                  <a:pt x="0" y="0"/>
                </a:moveTo>
                <a:lnTo>
                  <a:pt x="652849" y="0"/>
                </a:lnTo>
                <a:lnTo>
                  <a:pt x="652849" y="1101855"/>
                </a:lnTo>
                <a:lnTo>
                  <a:pt x="0" y="1101855"/>
                </a:lnTo>
                <a:lnTo>
                  <a:pt x="0" y="0"/>
                </a:lnTo>
                <a:close/>
              </a:path>
            </a:pathLst>
          </a:custGeom>
          <a:blipFill>
            <a:blip r:embed="rId41">
              <a:extLst>
                <a:ext uri="{96DAC541-7B7A-43D3-8B79-37D633B846F1}">
                  <asvg:svgBlip xmlns:asvg="http://schemas.microsoft.com/office/drawing/2016/SVG/main" r:embed="rId42"/>
                </a:ext>
              </a:extLst>
            </a:blip>
            <a:stretch>
              <a:fillRect l="0" t="0" r="0" b="0"/>
            </a:stretch>
          </a:blipFill>
        </p:spPr>
      </p:sp>
      <p:sp>
        <p:nvSpPr>
          <p:cNvPr name="Freeform 25" id="25"/>
          <p:cNvSpPr/>
          <p:nvPr/>
        </p:nvSpPr>
        <p:spPr>
          <a:xfrm flipH="false" flipV="false" rot="-1213132">
            <a:off x="15116894" y="7194250"/>
            <a:ext cx="851267" cy="800191"/>
          </a:xfrm>
          <a:custGeom>
            <a:avLst/>
            <a:gdLst/>
            <a:ahLst/>
            <a:cxnLst/>
            <a:rect r="r" b="b" t="t" l="l"/>
            <a:pathLst>
              <a:path h="800191" w="851267">
                <a:moveTo>
                  <a:pt x="0" y="0"/>
                </a:moveTo>
                <a:lnTo>
                  <a:pt x="851268" y="0"/>
                </a:lnTo>
                <a:lnTo>
                  <a:pt x="851268" y="800191"/>
                </a:lnTo>
                <a:lnTo>
                  <a:pt x="0" y="800191"/>
                </a:lnTo>
                <a:lnTo>
                  <a:pt x="0" y="0"/>
                </a:lnTo>
                <a:close/>
              </a:path>
            </a:pathLst>
          </a:custGeom>
          <a:blipFill>
            <a:blip r:embed="rId43">
              <a:extLst>
                <a:ext uri="{96DAC541-7B7A-43D3-8B79-37D633B846F1}">
                  <asvg:svgBlip xmlns:asvg="http://schemas.microsoft.com/office/drawing/2016/SVG/main" r:embed="rId44"/>
                </a:ext>
              </a:extLst>
            </a:blip>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grpSp>
        <p:nvGrpSpPr>
          <p:cNvPr name="Group 3" id="3"/>
          <p:cNvGrpSpPr/>
          <p:nvPr/>
        </p:nvGrpSpPr>
        <p:grpSpPr>
          <a:xfrm rot="158923">
            <a:off x="1039168" y="620337"/>
            <a:ext cx="16209664" cy="9046326"/>
            <a:chOff x="0" y="0"/>
            <a:chExt cx="21612886" cy="12061768"/>
          </a:xfrm>
        </p:grpSpPr>
        <p:sp>
          <p:nvSpPr>
            <p:cNvPr name="Freeform 4" id="4"/>
            <p:cNvSpPr/>
            <p:nvPr/>
          </p:nvSpPr>
          <p:spPr>
            <a:xfrm flipH="false" flipV="false" rot="0">
              <a:off x="0" y="503760"/>
              <a:ext cx="12295753" cy="11558008"/>
            </a:xfrm>
            <a:custGeom>
              <a:avLst/>
              <a:gdLst/>
              <a:ahLst/>
              <a:cxnLst/>
              <a:rect r="r" b="b" t="t" l="l"/>
              <a:pathLst>
                <a:path h="11558008" w="12295753">
                  <a:moveTo>
                    <a:pt x="0" y="0"/>
                  </a:moveTo>
                  <a:lnTo>
                    <a:pt x="12295753" y="0"/>
                  </a:lnTo>
                  <a:lnTo>
                    <a:pt x="12295753" y="11558008"/>
                  </a:lnTo>
                  <a:lnTo>
                    <a:pt x="0" y="1155800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true" flipV="true" rot="0">
              <a:off x="9317133" y="0"/>
              <a:ext cx="12295753" cy="11558008"/>
            </a:xfrm>
            <a:custGeom>
              <a:avLst/>
              <a:gdLst/>
              <a:ahLst/>
              <a:cxnLst/>
              <a:rect r="r" b="b" t="t" l="l"/>
              <a:pathLst>
                <a:path h="11558008" w="12295753">
                  <a:moveTo>
                    <a:pt x="12295753" y="11558008"/>
                  </a:moveTo>
                  <a:lnTo>
                    <a:pt x="0" y="11558008"/>
                  </a:lnTo>
                  <a:lnTo>
                    <a:pt x="0" y="0"/>
                  </a:lnTo>
                  <a:lnTo>
                    <a:pt x="12295753" y="0"/>
                  </a:lnTo>
                  <a:lnTo>
                    <a:pt x="12295753" y="11558008"/>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grpSp>
        <p:nvGrpSpPr>
          <p:cNvPr name="Group 6" id="6"/>
          <p:cNvGrpSpPr/>
          <p:nvPr/>
        </p:nvGrpSpPr>
        <p:grpSpPr>
          <a:xfrm rot="0">
            <a:off x="6321719" y="2526555"/>
            <a:ext cx="11374106" cy="1845111"/>
            <a:chOff x="0" y="0"/>
            <a:chExt cx="2995649" cy="485955"/>
          </a:xfrm>
        </p:grpSpPr>
        <p:sp>
          <p:nvSpPr>
            <p:cNvPr name="Freeform 7" id="7"/>
            <p:cNvSpPr/>
            <p:nvPr/>
          </p:nvSpPr>
          <p:spPr>
            <a:xfrm flipH="false" flipV="false" rot="0">
              <a:off x="0" y="0"/>
              <a:ext cx="2995649" cy="485955"/>
            </a:xfrm>
            <a:custGeom>
              <a:avLst/>
              <a:gdLst/>
              <a:ahLst/>
              <a:cxnLst/>
              <a:rect r="r" b="b" t="t" l="l"/>
              <a:pathLst>
                <a:path h="485955" w="2995649">
                  <a:moveTo>
                    <a:pt x="0" y="0"/>
                  </a:moveTo>
                  <a:lnTo>
                    <a:pt x="2995649" y="0"/>
                  </a:lnTo>
                  <a:lnTo>
                    <a:pt x="2995649" y="485955"/>
                  </a:lnTo>
                  <a:lnTo>
                    <a:pt x="0" y="485955"/>
                  </a:lnTo>
                  <a:close/>
                </a:path>
              </a:pathLst>
            </a:custGeom>
            <a:solidFill>
              <a:srgbClr val="69537B"/>
            </a:solidFill>
          </p:spPr>
        </p:sp>
        <p:sp>
          <p:nvSpPr>
            <p:cNvPr name="TextBox 8" id="8"/>
            <p:cNvSpPr txBox="true"/>
            <p:nvPr/>
          </p:nvSpPr>
          <p:spPr>
            <a:xfrm>
              <a:off x="0" y="-38100"/>
              <a:ext cx="2995649" cy="524055"/>
            </a:xfrm>
            <a:prstGeom prst="rect">
              <a:avLst/>
            </a:prstGeom>
          </p:spPr>
          <p:txBody>
            <a:bodyPr anchor="ctr" rtlCol="false" tIns="50800" lIns="50800" bIns="50800" rIns="50800"/>
            <a:lstStyle/>
            <a:p>
              <a:pPr algn="ctr">
                <a:lnSpc>
                  <a:spcPts val="2659"/>
                </a:lnSpc>
              </a:pPr>
            </a:p>
          </p:txBody>
        </p:sp>
      </p:grpSp>
      <p:sp>
        <p:nvSpPr>
          <p:cNvPr name="TextBox 9" id="9"/>
          <p:cNvSpPr txBox="true"/>
          <p:nvPr/>
        </p:nvSpPr>
        <p:spPr>
          <a:xfrm rot="0">
            <a:off x="6016985" y="2536080"/>
            <a:ext cx="11983574" cy="1667337"/>
          </a:xfrm>
          <a:prstGeom prst="rect">
            <a:avLst/>
          </a:prstGeom>
        </p:spPr>
        <p:txBody>
          <a:bodyPr anchor="t" rtlCol="false" tIns="0" lIns="0" bIns="0" rIns="0">
            <a:spAutoFit/>
          </a:bodyPr>
          <a:lstStyle/>
          <a:p>
            <a:pPr algn="ctr" marL="0" indent="0" lvl="0">
              <a:lnSpc>
                <a:spcPts val="13001"/>
              </a:lnSpc>
              <a:spcBef>
                <a:spcPct val="0"/>
              </a:spcBef>
            </a:pPr>
            <a:r>
              <a:rPr lang="en-US" sz="10834">
                <a:solidFill>
                  <a:srgbClr val="FFFFFF"/>
                </a:solidFill>
                <a:latin typeface="Londrina Solid"/>
                <a:ea typeface="Londrina Solid"/>
                <a:cs typeface="Londrina Solid"/>
                <a:sym typeface="Londrina Solid"/>
              </a:rPr>
              <a:t>Diversidad</a:t>
            </a:r>
          </a:p>
        </p:txBody>
      </p:sp>
      <p:grpSp>
        <p:nvGrpSpPr>
          <p:cNvPr name="Group 10" id="10"/>
          <p:cNvGrpSpPr>
            <a:grpSpLocks noChangeAspect="true"/>
          </p:cNvGrpSpPr>
          <p:nvPr/>
        </p:nvGrpSpPr>
        <p:grpSpPr>
          <a:xfrm rot="-294654">
            <a:off x="730767" y="-669781"/>
            <a:ext cx="5246370" cy="5246370"/>
            <a:chOff x="0" y="0"/>
            <a:chExt cx="19050000" cy="19050000"/>
          </a:xfrm>
        </p:grpSpPr>
        <p:sp>
          <p:nvSpPr>
            <p:cNvPr name="Freeform 11" id="11"/>
            <p:cNvSpPr/>
            <p:nvPr/>
          </p:nvSpPr>
          <p:spPr>
            <a:xfrm flipH="false" flipV="false" rot="0">
              <a:off x="365895" y="438086"/>
              <a:ext cx="18105386" cy="18375162"/>
            </a:xfrm>
            <a:custGeom>
              <a:avLst/>
              <a:gdLst/>
              <a:ahLst/>
              <a:cxnLst/>
              <a:rect r="r" b="b" t="t" l="l"/>
              <a:pathLst>
                <a:path h="18375162" w="18105386">
                  <a:moveTo>
                    <a:pt x="18105385" y="9187581"/>
                  </a:moveTo>
                  <a:cubicBezTo>
                    <a:pt x="18105385" y="7798839"/>
                    <a:pt x="16969622" y="6796297"/>
                    <a:pt x="15603491" y="6546709"/>
                  </a:cubicBezTo>
                  <a:cubicBezTo>
                    <a:pt x="16393006" y="5404225"/>
                    <a:pt x="16396395" y="3672970"/>
                    <a:pt x="15414405" y="2690982"/>
                  </a:cubicBezTo>
                  <a:cubicBezTo>
                    <a:pt x="14432416" y="1708994"/>
                    <a:pt x="12769604" y="1780822"/>
                    <a:pt x="11627118" y="2570337"/>
                  </a:cubicBezTo>
                  <a:cubicBezTo>
                    <a:pt x="11377529" y="1204206"/>
                    <a:pt x="10306547" y="0"/>
                    <a:pt x="8917805" y="0"/>
                  </a:cubicBezTo>
                  <a:cubicBezTo>
                    <a:pt x="7529063" y="0"/>
                    <a:pt x="6338762" y="992537"/>
                    <a:pt x="6089177" y="2358667"/>
                  </a:cubicBezTo>
                  <a:cubicBezTo>
                    <a:pt x="4946692" y="1569153"/>
                    <a:pt x="3403194" y="1708991"/>
                    <a:pt x="2421205" y="2690981"/>
                  </a:cubicBezTo>
                  <a:cubicBezTo>
                    <a:pt x="1439217" y="3672970"/>
                    <a:pt x="2029181" y="5655893"/>
                    <a:pt x="2818696" y="6798378"/>
                  </a:cubicBezTo>
                  <a:cubicBezTo>
                    <a:pt x="1452565" y="7047966"/>
                    <a:pt x="0" y="7698172"/>
                    <a:pt x="0" y="9086914"/>
                  </a:cubicBezTo>
                  <a:cubicBezTo>
                    <a:pt x="0" y="10475656"/>
                    <a:pt x="1150561" y="11632510"/>
                    <a:pt x="2516691" y="11882096"/>
                  </a:cubicBezTo>
                  <a:cubicBezTo>
                    <a:pt x="1727177" y="13024582"/>
                    <a:pt x="1439215" y="14702193"/>
                    <a:pt x="2421204" y="15684181"/>
                  </a:cubicBezTo>
                  <a:cubicBezTo>
                    <a:pt x="3403193" y="16666171"/>
                    <a:pt x="4946690" y="16806009"/>
                    <a:pt x="6089176" y="16016494"/>
                  </a:cubicBezTo>
                  <a:cubicBezTo>
                    <a:pt x="6338762" y="17382626"/>
                    <a:pt x="7529063" y="18375163"/>
                    <a:pt x="8917805" y="18375163"/>
                  </a:cubicBezTo>
                  <a:cubicBezTo>
                    <a:pt x="10306547" y="18375163"/>
                    <a:pt x="11931202" y="17149099"/>
                    <a:pt x="12180790" y="15782970"/>
                  </a:cubicBezTo>
                  <a:cubicBezTo>
                    <a:pt x="13323276" y="16572485"/>
                    <a:pt x="14772503" y="16764959"/>
                    <a:pt x="15754493" y="15782970"/>
                  </a:cubicBezTo>
                  <a:cubicBezTo>
                    <a:pt x="16736483" y="14800981"/>
                    <a:pt x="16393006" y="12873581"/>
                    <a:pt x="15603491" y="11731095"/>
                  </a:cubicBezTo>
                  <a:cubicBezTo>
                    <a:pt x="16969622" y="11481508"/>
                    <a:pt x="18105385" y="10576325"/>
                    <a:pt x="18105385" y="9187581"/>
                  </a:cubicBezTo>
                  <a:close/>
                </a:path>
              </a:pathLst>
            </a:custGeom>
            <a:blipFill>
              <a:blip r:embed="rId5"/>
              <a:stretch>
                <a:fillRect l="-26165" t="0" r="-26165" b="0"/>
              </a:stretch>
            </a:blipFill>
          </p:spPr>
        </p:sp>
        <p:sp>
          <p:nvSpPr>
            <p:cNvPr name="Freeform 12" id="12"/>
            <p:cNvSpPr/>
            <p:nvPr/>
          </p:nvSpPr>
          <p:spPr>
            <a:xfrm flipH="false" flipV="false" rot="0">
              <a:off x="0" y="0"/>
              <a:ext cx="19050000" cy="19050000"/>
            </a:xfrm>
            <a:custGeom>
              <a:avLst/>
              <a:gdLst/>
              <a:ahLst/>
              <a:cxnLst/>
              <a:rect r="r" b="b" t="t" l="l"/>
              <a:pathLst>
                <a:path h="19050000" w="19050000">
                  <a:moveTo>
                    <a:pt x="0" y="0"/>
                  </a:moveTo>
                  <a:lnTo>
                    <a:pt x="19050000" y="0"/>
                  </a:lnTo>
                  <a:lnTo>
                    <a:pt x="19050000" y="19050000"/>
                  </a:lnTo>
                  <a:lnTo>
                    <a:pt x="0" y="19050000"/>
                  </a:lnTo>
                  <a:close/>
                </a:path>
              </a:pathLst>
            </a:custGeom>
            <a:blipFill>
              <a:blip r:embed="rId6"/>
              <a:stretch>
                <a:fillRect l="-188" t="0" r="-188" b="0"/>
              </a:stretch>
            </a:blipFill>
          </p:spPr>
        </p:sp>
      </p:grpSp>
      <p:grpSp>
        <p:nvGrpSpPr>
          <p:cNvPr name="Group 13" id="13"/>
          <p:cNvGrpSpPr>
            <a:grpSpLocks noChangeAspect="true"/>
          </p:cNvGrpSpPr>
          <p:nvPr/>
        </p:nvGrpSpPr>
        <p:grpSpPr>
          <a:xfrm rot="465005">
            <a:off x="-456705" y="3280797"/>
            <a:ext cx="5246370" cy="5246370"/>
            <a:chOff x="0" y="0"/>
            <a:chExt cx="19050000" cy="19050000"/>
          </a:xfrm>
        </p:grpSpPr>
        <p:sp>
          <p:nvSpPr>
            <p:cNvPr name="Freeform 14" id="14"/>
            <p:cNvSpPr/>
            <p:nvPr/>
          </p:nvSpPr>
          <p:spPr>
            <a:xfrm flipH="true" flipV="false" rot="0">
              <a:off x="365895" y="438086"/>
              <a:ext cx="18105386" cy="18375162"/>
            </a:xfrm>
            <a:custGeom>
              <a:avLst/>
              <a:gdLst/>
              <a:ahLst/>
              <a:cxnLst/>
              <a:rect r="r" b="b" t="t" l="l"/>
              <a:pathLst>
                <a:path h="18375162" w="18105386">
                  <a:moveTo>
                    <a:pt x="0" y="9187581"/>
                  </a:moveTo>
                  <a:cubicBezTo>
                    <a:pt x="0" y="7798839"/>
                    <a:pt x="1135763" y="6796297"/>
                    <a:pt x="2501893" y="6546709"/>
                  </a:cubicBezTo>
                  <a:cubicBezTo>
                    <a:pt x="1712379" y="5404225"/>
                    <a:pt x="1708990" y="3672970"/>
                    <a:pt x="2690980" y="2690982"/>
                  </a:cubicBezTo>
                  <a:cubicBezTo>
                    <a:pt x="3672969" y="1708994"/>
                    <a:pt x="5335781" y="1780822"/>
                    <a:pt x="6478267" y="2570337"/>
                  </a:cubicBezTo>
                  <a:cubicBezTo>
                    <a:pt x="6727856" y="1204206"/>
                    <a:pt x="7798838" y="0"/>
                    <a:pt x="9187580" y="0"/>
                  </a:cubicBezTo>
                  <a:cubicBezTo>
                    <a:pt x="10576322" y="0"/>
                    <a:pt x="11766622" y="992537"/>
                    <a:pt x="12016208" y="2358667"/>
                  </a:cubicBezTo>
                  <a:cubicBezTo>
                    <a:pt x="13158693" y="1569153"/>
                    <a:pt x="14702191" y="1708991"/>
                    <a:pt x="15684180" y="2690981"/>
                  </a:cubicBezTo>
                  <a:cubicBezTo>
                    <a:pt x="16666168" y="3672970"/>
                    <a:pt x="16076203" y="5655893"/>
                    <a:pt x="15286689" y="6798378"/>
                  </a:cubicBezTo>
                  <a:cubicBezTo>
                    <a:pt x="16652820" y="7047966"/>
                    <a:pt x="18105385" y="7698172"/>
                    <a:pt x="18105385" y="9086914"/>
                  </a:cubicBezTo>
                  <a:cubicBezTo>
                    <a:pt x="18105385" y="10475656"/>
                    <a:pt x="16954824" y="11632510"/>
                    <a:pt x="15588693" y="11882096"/>
                  </a:cubicBezTo>
                  <a:cubicBezTo>
                    <a:pt x="16378208" y="13024582"/>
                    <a:pt x="16666170" y="14702193"/>
                    <a:pt x="15684181" y="15684181"/>
                  </a:cubicBezTo>
                  <a:cubicBezTo>
                    <a:pt x="14702192" y="16666171"/>
                    <a:pt x="13158695" y="16806009"/>
                    <a:pt x="12016209" y="16016494"/>
                  </a:cubicBezTo>
                  <a:cubicBezTo>
                    <a:pt x="11766622" y="17382626"/>
                    <a:pt x="10576322" y="18375163"/>
                    <a:pt x="9187580" y="18375163"/>
                  </a:cubicBezTo>
                  <a:cubicBezTo>
                    <a:pt x="7798838" y="18375163"/>
                    <a:pt x="6174182" y="17149099"/>
                    <a:pt x="5924595" y="15782970"/>
                  </a:cubicBezTo>
                  <a:cubicBezTo>
                    <a:pt x="4782109" y="16572485"/>
                    <a:pt x="3332881" y="16764959"/>
                    <a:pt x="2350892" y="15782970"/>
                  </a:cubicBezTo>
                  <a:cubicBezTo>
                    <a:pt x="1368902" y="14800981"/>
                    <a:pt x="1712379" y="12873581"/>
                    <a:pt x="2501893" y="11731095"/>
                  </a:cubicBezTo>
                  <a:cubicBezTo>
                    <a:pt x="1135763" y="11481508"/>
                    <a:pt x="0" y="10576325"/>
                    <a:pt x="0" y="9187581"/>
                  </a:cubicBezTo>
                  <a:close/>
                </a:path>
              </a:pathLst>
            </a:custGeom>
            <a:blipFill>
              <a:blip r:embed="rId7"/>
              <a:stretch>
                <a:fillRect l="-62273" t="-6527" r="0" b="0"/>
              </a:stretch>
            </a:blipFill>
          </p:spPr>
        </p:sp>
        <p:sp>
          <p:nvSpPr>
            <p:cNvPr name="Freeform 15" id="15"/>
            <p:cNvSpPr/>
            <p:nvPr/>
          </p:nvSpPr>
          <p:spPr>
            <a:xfrm flipH="false" flipV="false" rot="0">
              <a:off x="0" y="0"/>
              <a:ext cx="19050000" cy="19050000"/>
            </a:xfrm>
            <a:custGeom>
              <a:avLst/>
              <a:gdLst/>
              <a:ahLst/>
              <a:cxnLst/>
              <a:rect r="r" b="b" t="t" l="l"/>
              <a:pathLst>
                <a:path h="19050000" w="19050000">
                  <a:moveTo>
                    <a:pt x="0" y="0"/>
                  </a:moveTo>
                  <a:lnTo>
                    <a:pt x="19050000" y="0"/>
                  </a:lnTo>
                  <a:lnTo>
                    <a:pt x="19050000" y="19050000"/>
                  </a:lnTo>
                  <a:lnTo>
                    <a:pt x="0" y="19050000"/>
                  </a:lnTo>
                  <a:close/>
                </a:path>
              </a:pathLst>
            </a:custGeom>
            <a:blipFill>
              <a:blip r:embed="rId6"/>
              <a:stretch>
                <a:fillRect l="-188" t="0" r="-188" b="0"/>
              </a:stretch>
            </a:blipFill>
          </p:spPr>
        </p:sp>
      </p:grpSp>
      <p:sp>
        <p:nvSpPr>
          <p:cNvPr name="TextBox 16" id="16"/>
          <p:cNvSpPr txBox="true"/>
          <p:nvPr/>
        </p:nvSpPr>
        <p:spPr>
          <a:xfrm rot="0">
            <a:off x="7878880" y="4858196"/>
            <a:ext cx="8942665" cy="4578086"/>
          </a:xfrm>
          <a:prstGeom prst="rect">
            <a:avLst/>
          </a:prstGeom>
        </p:spPr>
        <p:txBody>
          <a:bodyPr anchor="t" rtlCol="false" tIns="0" lIns="0" bIns="0" rIns="0">
            <a:spAutoFit/>
          </a:bodyPr>
          <a:lstStyle/>
          <a:p>
            <a:pPr algn="just">
              <a:lnSpc>
                <a:spcPts val="3989"/>
              </a:lnSpc>
            </a:pPr>
            <a:r>
              <a:rPr lang="en-US" sz="3989">
                <a:solidFill>
                  <a:srgbClr val="000000"/>
                </a:solidFill>
                <a:latin typeface="KG Primary Penmanship"/>
                <a:ea typeface="KG Primary Penmanship"/>
                <a:cs typeface="KG Primary Penmanship"/>
                <a:sym typeface="KG Primary Penmanship"/>
              </a:rPr>
              <a:t>Se refiere a la variedad de características y experiencias que hacen a cada individuo único. Esto abarca diferencias en raza, etnia, género, orientación sexual, edad, capacidades físicas y mentales, religión, entre otros aspectos. La diversidad reconoce y valora las diferencias entre las personas, considerando que estas contribuyen al enriquecimiento social y cultural.</a:t>
            </a:r>
          </a:p>
          <a:p>
            <a:pPr algn="just" marL="0" indent="0" lvl="0">
              <a:lnSpc>
                <a:spcPts val="3989"/>
              </a:lnSpc>
              <a:spcBef>
                <a:spcPct val="0"/>
              </a:spcBef>
            </a:pPr>
          </a:p>
        </p:txBody>
      </p:sp>
      <p:grpSp>
        <p:nvGrpSpPr>
          <p:cNvPr name="Group 17" id="17"/>
          <p:cNvGrpSpPr>
            <a:grpSpLocks noChangeAspect="true"/>
          </p:cNvGrpSpPr>
          <p:nvPr/>
        </p:nvGrpSpPr>
        <p:grpSpPr>
          <a:xfrm rot="-147709">
            <a:off x="2801643" y="6014236"/>
            <a:ext cx="5246370" cy="5246370"/>
            <a:chOff x="0" y="0"/>
            <a:chExt cx="19050000" cy="19050000"/>
          </a:xfrm>
        </p:grpSpPr>
        <p:sp>
          <p:nvSpPr>
            <p:cNvPr name="Freeform 18" id="18"/>
            <p:cNvSpPr/>
            <p:nvPr/>
          </p:nvSpPr>
          <p:spPr>
            <a:xfrm flipH="false" flipV="false" rot="0">
              <a:off x="365895" y="438086"/>
              <a:ext cx="18105386" cy="18375162"/>
            </a:xfrm>
            <a:custGeom>
              <a:avLst/>
              <a:gdLst/>
              <a:ahLst/>
              <a:cxnLst/>
              <a:rect r="r" b="b" t="t" l="l"/>
              <a:pathLst>
                <a:path h="18375162" w="18105386">
                  <a:moveTo>
                    <a:pt x="18105385" y="9187581"/>
                  </a:moveTo>
                  <a:cubicBezTo>
                    <a:pt x="18105385" y="7798839"/>
                    <a:pt x="16969622" y="6796297"/>
                    <a:pt x="15603491" y="6546709"/>
                  </a:cubicBezTo>
                  <a:cubicBezTo>
                    <a:pt x="16393006" y="5404225"/>
                    <a:pt x="16396395" y="3672970"/>
                    <a:pt x="15414405" y="2690982"/>
                  </a:cubicBezTo>
                  <a:cubicBezTo>
                    <a:pt x="14432416" y="1708994"/>
                    <a:pt x="12769604" y="1780822"/>
                    <a:pt x="11627118" y="2570337"/>
                  </a:cubicBezTo>
                  <a:cubicBezTo>
                    <a:pt x="11377529" y="1204206"/>
                    <a:pt x="10306547" y="0"/>
                    <a:pt x="8917805" y="0"/>
                  </a:cubicBezTo>
                  <a:cubicBezTo>
                    <a:pt x="7529063" y="0"/>
                    <a:pt x="6338762" y="992537"/>
                    <a:pt x="6089177" y="2358667"/>
                  </a:cubicBezTo>
                  <a:cubicBezTo>
                    <a:pt x="4946692" y="1569153"/>
                    <a:pt x="3403194" y="1708991"/>
                    <a:pt x="2421205" y="2690981"/>
                  </a:cubicBezTo>
                  <a:cubicBezTo>
                    <a:pt x="1439217" y="3672970"/>
                    <a:pt x="2029181" y="5655893"/>
                    <a:pt x="2818696" y="6798378"/>
                  </a:cubicBezTo>
                  <a:cubicBezTo>
                    <a:pt x="1452565" y="7047966"/>
                    <a:pt x="0" y="7698172"/>
                    <a:pt x="0" y="9086914"/>
                  </a:cubicBezTo>
                  <a:cubicBezTo>
                    <a:pt x="0" y="10475656"/>
                    <a:pt x="1150561" y="11632510"/>
                    <a:pt x="2516691" y="11882096"/>
                  </a:cubicBezTo>
                  <a:cubicBezTo>
                    <a:pt x="1727177" y="13024582"/>
                    <a:pt x="1439215" y="14702193"/>
                    <a:pt x="2421204" y="15684181"/>
                  </a:cubicBezTo>
                  <a:cubicBezTo>
                    <a:pt x="3403193" y="16666171"/>
                    <a:pt x="4946690" y="16806009"/>
                    <a:pt x="6089176" y="16016494"/>
                  </a:cubicBezTo>
                  <a:cubicBezTo>
                    <a:pt x="6338762" y="17382626"/>
                    <a:pt x="7529063" y="18375163"/>
                    <a:pt x="8917805" y="18375163"/>
                  </a:cubicBezTo>
                  <a:cubicBezTo>
                    <a:pt x="10306547" y="18375163"/>
                    <a:pt x="11931202" y="17149099"/>
                    <a:pt x="12180790" y="15782970"/>
                  </a:cubicBezTo>
                  <a:cubicBezTo>
                    <a:pt x="13323276" y="16572485"/>
                    <a:pt x="14772503" y="16764959"/>
                    <a:pt x="15754493" y="15782970"/>
                  </a:cubicBezTo>
                  <a:cubicBezTo>
                    <a:pt x="16736483" y="14800981"/>
                    <a:pt x="16393006" y="12873581"/>
                    <a:pt x="15603491" y="11731095"/>
                  </a:cubicBezTo>
                  <a:cubicBezTo>
                    <a:pt x="16969622" y="11481508"/>
                    <a:pt x="18105385" y="10576325"/>
                    <a:pt x="18105385" y="9187581"/>
                  </a:cubicBezTo>
                  <a:close/>
                </a:path>
              </a:pathLst>
            </a:custGeom>
            <a:blipFill>
              <a:blip r:embed="rId8"/>
              <a:stretch>
                <a:fillRect l="-26165" t="0" r="-26165" b="0"/>
              </a:stretch>
            </a:blipFill>
          </p:spPr>
        </p:sp>
        <p:sp>
          <p:nvSpPr>
            <p:cNvPr name="Freeform 19" id="19"/>
            <p:cNvSpPr/>
            <p:nvPr/>
          </p:nvSpPr>
          <p:spPr>
            <a:xfrm flipH="false" flipV="false" rot="0">
              <a:off x="0" y="0"/>
              <a:ext cx="19050000" cy="19050000"/>
            </a:xfrm>
            <a:custGeom>
              <a:avLst/>
              <a:gdLst/>
              <a:ahLst/>
              <a:cxnLst/>
              <a:rect r="r" b="b" t="t" l="l"/>
              <a:pathLst>
                <a:path h="19050000" w="19050000">
                  <a:moveTo>
                    <a:pt x="0" y="0"/>
                  </a:moveTo>
                  <a:lnTo>
                    <a:pt x="19050000" y="0"/>
                  </a:lnTo>
                  <a:lnTo>
                    <a:pt x="19050000" y="19050000"/>
                  </a:lnTo>
                  <a:lnTo>
                    <a:pt x="0" y="19050000"/>
                  </a:lnTo>
                  <a:close/>
                </a:path>
              </a:pathLst>
            </a:custGeom>
            <a:blipFill>
              <a:blip r:embed="rId6"/>
              <a:stretch>
                <a:fillRect l="-188" t="0" r="-188" b="0"/>
              </a:stretch>
            </a:blipFill>
          </p:spPr>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1451910">
            <a:off x="-2812678" y="-1589986"/>
            <a:ext cx="6382580" cy="5674694"/>
          </a:xfrm>
          <a:custGeom>
            <a:avLst/>
            <a:gdLst/>
            <a:ahLst/>
            <a:cxnLst/>
            <a:rect r="r" b="b" t="t" l="l"/>
            <a:pathLst>
              <a:path h="5674694" w="6382580">
                <a:moveTo>
                  <a:pt x="0" y="0"/>
                </a:moveTo>
                <a:lnTo>
                  <a:pt x="6382581" y="0"/>
                </a:lnTo>
                <a:lnTo>
                  <a:pt x="6382581" y="5674694"/>
                </a:lnTo>
                <a:lnTo>
                  <a:pt x="0" y="567469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2054281">
            <a:off x="631080" y="-265949"/>
            <a:ext cx="3258432" cy="2843723"/>
          </a:xfrm>
          <a:custGeom>
            <a:avLst/>
            <a:gdLst/>
            <a:ahLst/>
            <a:cxnLst/>
            <a:rect r="r" b="b" t="t" l="l"/>
            <a:pathLst>
              <a:path h="2843723" w="3258432">
                <a:moveTo>
                  <a:pt x="0" y="0"/>
                </a:moveTo>
                <a:lnTo>
                  <a:pt x="3258433" y="0"/>
                </a:lnTo>
                <a:lnTo>
                  <a:pt x="3258433" y="2843722"/>
                </a:lnTo>
                <a:lnTo>
                  <a:pt x="0" y="284372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6612106" y="3829610"/>
            <a:ext cx="2313468" cy="2959087"/>
          </a:xfrm>
          <a:custGeom>
            <a:avLst/>
            <a:gdLst/>
            <a:ahLst/>
            <a:cxnLst/>
            <a:rect r="r" b="b" t="t" l="l"/>
            <a:pathLst>
              <a:path h="2959087" w="2313468">
                <a:moveTo>
                  <a:pt x="0" y="0"/>
                </a:moveTo>
                <a:lnTo>
                  <a:pt x="2313467" y="0"/>
                </a:lnTo>
                <a:lnTo>
                  <a:pt x="2313467" y="2959087"/>
                </a:lnTo>
                <a:lnTo>
                  <a:pt x="0" y="295908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7677612">
            <a:off x="-2063462" y="7332146"/>
            <a:ext cx="5777473" cy="4578647"/>
          </a:xfrm>
          <a:custGeom>
            <a:avLst/>
            <a:gdLst/>
            <a:ahLst/>
            <a:cxnLst/>
            <a:rect r="r" b="b" t="t" l="l"/>
            <a:pathLst>
              <a:path h="4578647" w="5777473">
                <a:moveTo>
                  <a:pt x="0" y="0"/>
                </a:moveTo>
                <a:lnTo>
                  <a:pt x="5777472" y="0"/>
                </a:lnTo>
                <a:lnTo>
                  <a:pt x="5777472" y="4578647"/>
                </a:lnTo>
                <a:lnTo>
                  <a:pt x="0" y="457864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7" id="7"/>
          <p:cNvSpPr/>
          <p:nvPr/>
        </p:nvSpPr>
        <p:spPr>
          <a:xfrm flipH="false" flipV="false" rot="7677612">
            <a:off x="6594753" y="-2773845"/>
            <a:ext cx="4811849" cy="3813390"/>
          </a:xfrm>
          <a:custGeom>
            <a:avLst/>
            <a:gdLst/>
            <a:ahLst/>
            <a:cxnLst/>
            <a:rect r="r" b="b" t="t" l="l"/>
            <a:pathLst>
              <a:path h="3813390" w="4811849">
                <a:moveTo>
                  <a:pt x="0" y="0"/>
                </a:moveTo>
                <a:lnTo>
                  <a:pt x="4811849" y="0"/>
                </a:lnTo>
                <a:lnTo>
                  <a:pt x="4811849" y="3813390"/>
                </a:lnTo>
                <a:lnTo>
                  <a:pt x="0" y="381339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8" id="8"/>
          <p:cNvSpPr/>
          <p:nvPr/>
        </p:nvSpPr>
        <p:spPr>
          <a:xfrm flipH="false" flipV="false" rot="0">
            <a:off x="8116192" y="-1011223"/>
            <a:ext cx="3339001" cy="2434435"/>
          </a:xfrm>
          <a:custGeom>
            <a:avLst/>
            <a:gdLst/>
            <a:ahLst/>
            <a:cxnLst/>
            <a:rect r="r" b="b" t="t" l="l"/>
            <a:pathLst>
              <a:path h="2434435" w="3339001">
                <a:moveTo>
                  <a:pt x="0" y="0"/>
                </a:moveTo>
                <a:lnTo>
                  <a:pt x="3339001" y="0"/>
                </a:lnTo>
                <a:lnTo>
                  <a:pt x="3339001" y="2434435"/>
                </a:lnTo>
                <a:lnTo>
                  <a:pt x="0" y="243443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9" id="9"/>
          <p:cNvSpPr/>
          <p:nvPr/>
        </p:nvSpPr>
        <p:spPr>
          <a:xfrm flipH="false" flipV="false" rot="10712498">
            <a:off x="5731695" y="9332141"/>
            <a:ext cx="6759593" cy="5356978"/>
          </a:xfrm>
          <a:custGeom>
            <a:avLst/>
            <a:gdLst/>
            <a:ahLst/>
            <a:cxnLst/>
            <a:rect r="r" b="b" t="t" l="l"/>
            <a:pathLst>
              <a:path h="5356978" w="6759593">
                <a:moveTo>
                  <a:pt x="0" y="0"/>
                </a:moveTo>
                <a:lnTo>
                  <a:pt x="6759593" y="0"/>
                </a:lnTo>
                <a:lnTo>
                  <a:pt x="6759593" y="5356978"/>
                </a:lnTo>
                <a:lnTo>
                  <a:pt x="0" y="5356978"/>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0" id="10"/>
          <p:cNvSpPr/>
          <p:nvPr/>
        </p:nvSpPr>
        <p:spPr>
          <a:xfrm flipH="false" flipV="false" rot="0">
            <a:off x="6985052" y="8268602"/>
            <a:ext cx="4263658" cy="3000065"/>
          </a:xfrm>
          <a:custGeom>
            <a:avLst/>
            <a:gdLst/>
            <a:ahLst/>
            <a:cxnLst/>
            <a:rect r="r" b="b" t="t" l="l"/>
            <a:pathLst>
              <a:path h="3000065" w="4263658">
                <a:moveTo>
                  <a:pt x="0" y="0"/>
                </a:moveTo>
                <a:lnTo>
                  <a:pt x="4263658" y="0"/>
                </a:lnTo>
                <a:lnTo>
                  <a:pt x="4263658" y="3000065"/>
                </a:lnTo>
                <a:lnTo>
                  <a:pt x="0" y="3000065"/>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1" id="11"/>
          <p:cNvSpPr/>
          <p:nvPr/>
        </p:nvSpPr>
        <p:spPr>
          <a:xfrm flipH="false" flipV="false" rot="-6697971">
            <a:off x="13169330" y="-2783879"/>
            <a:ext cx="6262304" cy="5567757"/>
          </a:xfrm>
          <a:custGeom>
            <a:avLst/>
            <a:gdLst/>
            <a:ahLst/>
            <a:cxnLst/>
            <a:rect r="r" b="b" t="t" l="l"/>
            <a:pathLst>
              <a:path h="5567757" w="6262304">
                <a:moveTo>
                  <a:pt x="0" y="0"/>
                </a:moveTo>
                <a:lnTo>
                  <a:pt x="6262304" y="0"/>
                </a:lnTo>
                <a:lnTo>
                  <a:pt x="6262304" y="5567758"/>
                </a:lnTo>
                <a:lnTo>
                  <a:pt x="0" y="5567758"/>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12" id="12"/>
          <p:cNvSpPr/>
          <p:nvPr/>
        </p:nvSpPr>
        <p:spPr>
          <a:xfrm flipH="false" flipV="false" rot="-1976684">
            <a:off x="916548" y="7596320"/>
            <a:ext cx="2335174" cy="2715319"/>
          </a:xfrm>
          <a:custGeom>
            <a:avLst/>
            <a:gdLst/>
            <a:ahLst/>
            <a:cxnLst/>
            <a:rect r="r" b="b" t="t" l="l"/>
            <a:pathLst>
              <a:path h="2715319" w="2335174">
                <a:moveTo>
                  <a:pt x="0" y="0"/>
                </a:moveTo>
                <a:lnTo>
                  <a:pt x="2335175" y="0"/>
                </a:lnTo>
                <a:lnTo>
                  <a:pt x="2335175" y="2715320"/>
                </a:lnTo>
                <a:lnTo>
                  <a:pt x="0" y="2715320"/>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13" id="13"/>
          <p:cNvSpPr/>
          <p:nvPr/>
        </p:nvSpPr>
        <p:spPr>
          <a:xfrm flipH="false" flipV="false" rot="-2118800">
            <a:off x="15103994" y="-582230"/>
            <a:ext cx="2392975" cy="2830400"/>
          </a:xfrm>
          <a:custGeom>
            <a:avLst/>
            <a:gdLst/>
            <a:ahLst/>
            <a:cxnLst/>
            <a:rect r="r" b="b" t="t" l="l"/>
            <a:pathLst>
              <a:path h="2830400" w="2392975">
                <a:moveTo>
                  <a:pt x="0" y="0"/>
                </a:moveTo>
                <a:lnTo>
                  <a:pt x="2392975" y="0"/>
                </a:lnTo>
                <a:lnTo>
                  <a:pt x="2392975" y="2830401"/>
                </a:lnTo>
                <a:lnTo>
                  <a:pt x="0" y="2830401"/>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14" id="14"/>
          <p:cNvSpPr/>
          <p:nvPr/>
        </p:nvSpPr>
        <p:spPr>
          <a:xfrm flipH="false" flipV="false" rot="-6697971">
            <a:off x="13640029" y="8561043"/>
            <a:ext cx="6303030" cy="5603967"/>
          </a:xfrm>
          <a:custGeom>
            <a:avLst/>
            <a:gdLst/>
            <a:ahLst/>
            <a:cxnLst/>
            <a:rect r="r" b="b" t="t" l="l"/>
            <a:pathLst>
              <a:path h="5603967" w="6303030">
                <a:moveTo>
                  <a:pt x="0" y="0"/>
                </a:moveTo>
                <a:lnTo>
                  <a:pt x="6303029" y="0"/>
                </a:lnTo>
                <a:lnTo>
                  <a:pt x="6303029" y="5603966"/>
                </a:lnTo>
                <a:lnTo>
                  <a:pt x="0" y="5603966"/>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15" id="15"/>
          <p:cNvSpPr/>
          <p:nvPr/>
        </p:nvSpPr>
        <p:spPr>
          <a:xfrm flipH="false" flipV="false" rot="0">
            <a:off x="13751770" y="8003849"/>
            <a:ext cx="3409721" cy="2485996"/>
          </a:xfrm>
          <a:custGeom>
            <a:avLst/>
            <a:gdLst/>
            <a:ahLst/>
            <a:cxnLst/>
            <a:rect r="r" b="b" t="t" l="l"/>
            <a:pathLst>
              <a:path h="2485996" w="3409721">
                <a:moveTo>
                  <a:pt x="0" y="0"/>
                </a:moveTo>
                <a:lnTo>
                  <a:pt x="3409720" y="0"/>
                </a:lnTo>
                <a:lnTo>
                  <a:pt x="3409720" y="2485996"/>
                </a:lnTo>
                <a:lnTo>
                  <a:pt x="0" y="2485996"/>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p:spPr>
      </p:sp>
      <p:sp>
        <p:nvSpPr>
          <p:cNvPr name="Freeform 16" id="16"/>
          <p:cNvSpPr/>
          <p:nvPr/>
        </p:nvSpPr>
        <p:spPr>
          <a:xfrm flipH="false" flipV="false" rot="0">
            <a:off x="-405544" y="5143500"/>
            <a:ext cx="1331584" cy="1362234"/>
          </a:xfrm>
          <a:custGeom>
            <a:avLst/>
            <a:gdLst/>
            <a:ahLst/>
            <a:cxnLst/>
            <a:rect r="r" b="b" t="t" l="l"/>
            <a:pathLst>
              <a:path h="1362234" w="1331584">
                <a:moveTo>
                  <a:pt x="0" y="0"/>
                </a:moveTo>
                <a:lnTo>
                  <a:pt x="1331584" y="0"/>
                </a:lnTo>
                <a:lnTo>
                  <a:pt x="1331584" y="1362234"/>
                </a:lnTo>
                <a:lnTo>
                  <a:pt x="0" y="1362234"/>
                </a:lnTo>
                <a:lnTo>
                  <a:pt x="0" y="0"/>
                </a:lnTo>
                <a:close/>
              </a:path>
            </a:pathLst>
          </a:custGeom>
          <a:blipFill>
            <a:blip r:embed="rId29">
              <a:extLst>
                <a:ext uri="{96DAC541-7B7A-43D3-8B79-37D633B846F1}">
                  <asvg:svgBlip xmlns:asvg="http://schemas.microsoft.com/office/drawing/2016/SVG/main" r:embed="rId30"/>
                </a:ext>
              </a:extLst>
            </a:blip>
            <a:stretch>
              <a:fillRect l="0" t="0" r="0" b="0"/>
            </a:stretch>
          </a:blipFill>
        </p:spPr>
      </p:sp>
      <p:sp>
        <p:nvSpPr>
          <p:cNvPr name="Freeform 17" id="17"/>
          <p:cNvSpPr/>
          <p:nvPr/>
        </p:nvSpPr>
        <p:spPr>
          <a:xfrm flipH="false" flipV="false" rot="0">
            <a:off x="17133806" y="1730062"/>
            <a:ext cx="1438128" cy="1471231"/>
          </a:xfrm>
          <a:custGeom>
            <a:avLst/>
            <a:gdLst/>
            <a:ahLst/>
            <a:cxnLst/>
            <a:rect r="r" b="b" t="t" l="l"/>
            <a:pathLst>
              <a:path h="1471231" w="1438128">
                <a:moveTo>
                  <a:pt x="0" y="0"/>
                </a:moveTo>
                <a:lnTo>
                  <a:pt x="1438128" y="0"/>
                </a:lnTo>
                <a:lnTo>
                  <a:pt x="1438128" y="1471230"/>
                </a:lnTo>
                <a:lnTo>
                  <a:pt x="0" y="1471230"/>
                </a:lnTo>
                <a:lnTo>
                  <a:pt x="0" y="0"/>
                </a:lnTo>
                <a:close/>
              </a:path>
            </a:pathLst>
          </a:custGeom>
          <a:blipFill>
            <a:blip r:embed="rId31">
              <a:extLst>
                <a:ext uri="{96DAC541-7B7A-43D3-8B79-37D633B846F1}">
                  <asvg:svgBlip xmlns:asvg="http://schemas.microsoft.com/office/drawing/2016/SVG/main" r:embed="rId32"/>
                </a:ext>
              </a:extLst>
            </a:blip>
            <a:stretch>
              <a:fillRect l="0" t="0" r="0" b="0"/>
            </a:stretch>
          </a:blipFill>
        </p:spPr>
      </p:sp>
      <p:sp>
        <p:nvSpPr>
          <p:cNvPr name="Freeform 18" id="18"/>
          <p:cNvSpPr/>
          <p:nvPr/>
        </p:nvSpPr>
        <p:spPr>
          <a:xfrm flipH="false" flipV="false" rot="0">
            <a:off x="5278363" y="9770401"/>
            <a:ext cx="1478172" cy="1512196"/>
          </a:xfrm>
          <a:custGeom>
            <a:avLst/>
            <a:gdLst/>
            <a:ahLst/>
            <a:cxnLst/>
            <a:rect r="r" b="b" t="t" l="l"/>
            <a:pathLst>
              <a:path h="1512196" w="1478172">
                <a:moveTo>
                  <a:pt x="0" y="0"/>
                </a:moveTo>
                <a:lnTo>
                  <a:pt x="1478171" y="0"/>
                </a:lnTo>
                <a:lnTo>
                  <a:pt x="1478171" y="1512196"/>
                </a:lnTo>
                <a:lnTo>
                  <a:pt x="0" y="1512196"/>
                </a:lnTo>
                <a:lnTo>
                  <a:pt x="0" y="0"/>
                </a:lnTo>
                <a:close/>
              </a:path>
            </a:pathLst>
          </a:custGeom>
          <a:blipFill>
            <a:blip r:embed="rId33">
              <a:extLst>
                <a:ext uri="{96DAC541-7B7A-43D3-8B79-37D633B846F1}">
                  <asvg:svgBlip xmlns:asvg="http://schemas.microsoft.com/office/drawing/2016/SVG/main" r:embed="rId34"/>
                </a:ext>
              </a:extLst>
            </a:blip>
            <a:stretch>
              <a:fillRect l="0" t="0" r="0" b="0"/>
            </a:stretch>
          </a:blipFill>
        </p:spPr>
      </p:sp>
      <p:sp>
        <p:nvSpPr>
          <p:cNvPr name="Freeform 19" id="19"/>
          <p:cNvSpPr/>
          <p:nvPr/>
        </p:nvSpPr>
        <p:spPr>
          <a:xfrm flipH="false" flipV="false" rot="5638116">
            <a:off x="13405488" y="505480"/>
            <a:ext cx="1256150" cy="1479999"/>
          </a:xfrm>
          <a:custGeom>
            <a:avLst/>
            <a:gdLst/>
            <a:ahLst/>
            <a:cxnLst/>
            <a:rect r="r" b="b" t="t" l="l"/>
            <a:pathLst>
              <a:path h="1479999" w="1256150">
                <a:moveTo>
                  <a:pt x="0" y="0"/>
                </a:moveTo>
                <a:lnTo>
                  <a:pt x="1256150" y="0"/>
                </a:lnTo>
                <a:lnTo>
                  <a:pt x="1256150" y="1479999"/>
                </a:lnTo>
                <a:lnTo>
                  <a:pt x="0" y="1479999"/>
                </a:lnTo>
                <a:lnTo>
                  <a:pt x="0" y="0"/>
                </a:lnTo>
                <a:close/>
              </a:path>
            </a:pathLst>
          </a:custGeom>
          <a:blipFill>
            <a:blip r:embed="rId35">
              <a:extLst>
                <a:ext uri="{96DAC541-7B7A-43D3-8B79-37D633B846F1}">
                  <asvg:svgBlip xmlns:asvg="http://schemas.microsoft.com/office/drawing/2016/SVG/main" r:embed="rId36"/>
                </a:ext>
              </a:extLst>
            </a:blip>
            <a:stretch>
              <a:fillRect l="0" t="0" r="0" b="0"/>
            </a:stretch>
          </a:blipFill>
        </p:spPr>
      </p:sp>
      <p:sp>
        <p:nvSpPr>
          <p:cNvPr name="Freeform 20" id="20"/>
          <p:cNvSpPr/>
          <p:nvPr/>
        </p:nvSpPr>
        <p:spPr>
          <a:xfrm flipH="false" flipV="false" rot="-1137748">
            <a:off x="3800960" y="8057675"/>
            <a:ext cx="1303106" cy="703677"/>
          </a:xfrm>
          <a:custGeom>
            <a:avLst/>
            <a:gdLst/>
            <a:ahLst/>
            <a:cxnLst/>
            <a:rect r="r" b="b" t="t" l="l"/>
            <a:pathLst>
              <a:path h="703677" w="1303106">
                <a:moveTo>
                  <a:pt x="0" y="0"/>
                </a:moveTo>
                <a:lnTo>
                  <a:pt x="1303106" y="0"/>
                </a:lnTo>
                <a:lnTo>
                  <a:pt x="1303106" y="703677"/>
                </a:lnTo>
                <a:lnTo>
                  <a:pt x="0" y="703677"/>
                </a:lnTo>
                <a:lnTo>
                  <a:pt x="0" y="0"/>
                </a:lnTo>
                <a:close/>
              </a:path>
            </a:pathLst>
          </a:custGeom>
          <a:blipFill>
            <a:blip r:embed="rId37">
              <a:extLst>
                <a:ext uri="{96DAC541-7B7A-43D3-8B79-37D633B846F1}">
                  <asvg:svgBlip xmlns:asvg="http://schemas.microsoft.com/office/drawing/2016/SVG/main" r:embed="rId38"/>
                </a:ext>
              </a:extLst>
            </a:blip>
            <a:stretch>
              <a:fillRect l="0" t="0" r="0" b="0"/>
            </a:stretch>
          </a:blipFill>
        </p:spPr>
      </p:sp>
      <p:sp>
        <p:nvSpPr>
          <p:cNvPr name="Freeform 21" id="21"/>
          <p:cNvSpPr/>
          <p:nvPr/>
        </p:nvSpPr>
        <p:spPr>
          <a:xfrm flipH="false" flipV="false" rot="-1076757">
            <a:off x="414118" y="2855137"/>
            <a:ext cx="652849" cy="1101855"/>
          </a:xfrm>
          <a:custGeom>
            <a:avLst/>
            <a:gdLst/>
            <a:ahLst/>
            <a:cxnLst/>
            <a:rect r="r" b="b" t="t" l="l"/>
            <a:pathLst>
              <a:path h="1101855" w="652849">
                <a:moveTo>
                  <a:pt x="0" y="0"/>
                </a:moveTo>
                <a:lnTo>
                  <a:pt x="652849" y="0"/>
                </a:lnTo>
                <a:lnTo>
                  <a:pt x="652849" y="1101855"/>
                </a:lnTo>
                <a:lnTo>
                  <a:pt x="0" y="1101855"/>
                </a:lnTo>
                <a:lnTo>
                  <a:pt x="0" y="0"/>
                </a:lnTo>
                <a:close/>
              </a:path>
            </a:pathLst>
          </a:custGeom>
          <a:blipFill>
            <a:blip r:embed="rId39">
              <a:extLst>
                <a:ext uri="{96DAC541-7B7A-43D3-8B79-37D633B846F1}">
                  <asvg:svgBlip xmlns:asvg="http://schemas.microsoft.com/office/drawing/2016/SVG/main" r:embed="rId40"/>
                </a:ext>
              </a:extLst>
            </a:blip>
            <a:stretch>
              <a:fillRect l="0" t="0" r="0" b="0"/>
            </a:stretch>
          </a:blipFill>
        </p:spPr>
      </p:sp>
      <p:sp>
        <p:nvSpPr>
          <p:cNvPr name="Freeform 22" id="22"/>
          <p:cNvSpPr/>
          <p:nvPr/>
        </p:nvSpPr>
        <p:spPr>
          <a:xfrm flipH="false" flipV="false" rot="-1213132">
            <a:off x="15116894" y="7194250"/>
            <a:ext cx="851267" cy="800191"/>
          </a:xfrm>
          <a:custGeom>
            <a:avLst/>
            <a:gdLst/>
            <a:ahLst/>
            <a:cxnLst/>
            <a:rect r="r" b="b" t="t" l="l"/>
            <a:pathLst>
              <a:path h="800191" w="851267">
                <a:moveTo>
                  <a:pt x="0" y="0"/>
                </a:moveTo>
                <a:lnTo>
                  <a:pt x="851268" y="0"/>
                </a:lnTo>
                <a:lnTo>
                  <a:pt x="851268" y="800191"/>
                </a:lnTo>
                <a:lnTo>
                  <a:pt x="0" y="800191"/>
                </a:lnTo>
                <a:lnTo>
                  <a:pt x="0" y="0"/>
                </a:lnTo>
                <a:close/>
              </a:path>
            </a:pathLst>
          </a:custGeom>
          <a:blipFill>
            <a:blip r:embed="rId41">
              <a:extLst>
                <a:ext uri="{96DAC541-7B7A-43D3-8B79-37D633B846F1}">
                  <asvg:svgBlip xmlns:asvg="http://schemas.microsoft.com/office/drawing/2016/SVG/main" r:embed="rId42"/>
                </a:ext>
              </a:extLst>
            </a:blip>
            <a:stretch>
              <a:fillRect l="0" t="0" r="0" b="0"/>
            </a:stretch>
          </a:blipFill>
        </p:spPr>
      </p:sp>
      <p:sp>
        <p:nvSpPr>
          <p:cNvPr name="TextBox 23" id="23"/>
          <p:cNvSpPr txBox="true"/>
          <p:nvPr/>
        </p:nvSpPr>
        <p:spPr>
          <a:xfrm rot="0">
            <a:off x="4126370" y="4011716"/>
            <a:ext cx="10035259" cy="2357398"/>
          </a:xfrm>
          <a:prstGeom prst="rect">
            <a:avLst/>
          </a:prstGeom>
        </p:spPr>
        <p:txBody>
          <a:bodyPr anchor="t" rtlCol="false" tIns="0" lIns="0" bIns="0" rIns="0">
            <a:spAutoFit/>
          </a:bodyPr>
          <a:lstStyle/>
          <a:p>
            <a:pPr algn="just" marL="0" indent="0" lvl="0">
              <a:lnSpc>
                <a:spcPts val="4695"/>
              </a:lnSpc>
            </a:pPr>
            <a:r>
              <a:rPr lang="en-US" sz="3756">
                <a:solidFill>
                  <a:srgbClr val="323232"/>
                </a:solidFill>
                <a:latin typeface="KG Primary Penmanship"/>
                <a:ea typeface="KG Primary Penmanship"/>
                <a:cs typeface="KG Primary Penmanship"/>
                <a:sym typeface="KG Primary Penmanship"/>
              </a:rPr>
              <a:t>La diversidad en el aula se refiere a la variedad de características y experiencias que los estudiantes traen a la educación, incluyendo diferencias culturales, lingüísticas, de habilidades y estilos de aprendizaje.</a:t>
            </a:r>
          </a:p>
        </p:txBody>
      </p:sp>
      <p:sp>
        <p:nvSpPr>
          <p:cNvPr name="TextBox 24" id="24"/>
          <p:cNvSpPr txBox="true"/>
          <p:nvPr/>
        </p:nvSpPr>
        <p:spPr>
          <a:xfrm rot="0">
            <a:off x="3902211" y="2483183"/>
            <a:ext cx="10483577" cy="1267406"/>
          </a:xfrm>
          <a:prstGeom prst="rect">
            <a:avLst/>
          </a:prstGeom>
        </p:spPr>
        <p:txBody>
          <a:bodyPr anchor="t" rtlCol="false" tIns="0" lIns="0" bIns="0" rIns="0">
            <a:spAutoFit/>
          </a:bodyPr>
          <a:lstStyle/>
          <a:p>
            <a:pPr algn="ctr" marL="0" indent="0" lvl="0">
              <a:lnSpc>
                <a:spcPts val="9520"/>
              </a:lnSpc>
              <a:spcBef>
                <a:spcPct val="0"/>
              </a:spcBef>
            </a:pPr>
            <a:r>
              <a:rPr lang="en-US" sz="8000" strike="noStrike" u="none">
                <a:solidFill>
                  <a:srgbClr val="78B8AC"/>
                </a:solidFill>
                <a:latin typeface="ITC Motter Corpus Regular"/>
                <a:ea typeface="ITC Motter Corpus Regular"/>
                <a:cs typeface="ITC Motter Corpus Regular"/>
                <a:sym typeface="ITC Motter Corpus Regular"/>
              </a:rPr>
              <a:t>INTRODUCCIÓN</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1451910">
            <a:off x="-3010467" y="-2796578"/>
            <a:ext cx="6382580" cy="5674694"/>
          </a:xfrm>
          <a:custGeom>
            <a:avLst/>
            <a:gdLst/>
            <a:ahLst/>
            <a:cxnLst/>
            <a:rect r="r" b="b" t="t" l="l"/>
            <a:pathLst>
              <a:path h="5674694" w="6382580">
                <a:moveTo>
                  <a:pt x="0" y="0"/>
                </a:moveTo>
                <a:lnTo>
                  <a:pt x="6382580" y="0"/>
                </a:lnTo>
                <a:lnTo>
                  <a:pt x="6382580" y="5674694"/>
                </a:lnTo>
                <a:lnTo>
                  <a:pt x="0" y="567469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2054281">
            <a:off x="1012037" y="-588891"/>
            <a:ext cx="3258432" cy="2843723"/>
          </a:xfrm>
          <a:custGeom>
            <a:avLst/>
            <a:gdLst/>
            <a:ahLst/>
            <a:cxnLst/>
            <a:rect r="r" b="b" t="t" l="l"/>
            <a:pathLst>
              <a:path h="2843723" w="3258432">
                <a:moveTo>
                  <a:pt x="0" y="0"/>
                </a:moveTo>
                <a:lnTo>
                  <a:pt x="3258432" y="0"/>
                </a:lnTo>
                <a:lnTo>
                  <a:pt x="3258432" y="2843723"/>
                </a:lnTo>
                <a:lnTo>
                  <a:pt x="0" y="284372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6938139" y="3663957"/>
            <a:ext cx="2313468" cy="2959087"/>
          </a:xfrm>
          <a:custGeom>
            <a:avLst/>
            <a:gdLst/>
            <a:ahLst/>
            <a:cxnLst/>
            <a:rect r="r" b="b" t="t" l="l"/>
            <a:pathLst>
              <a:path h="2959087" w="2313468">
                <a:moveTo>
                  <a:pt x="0" y="0"/>
                </a:moveTo>
                <a:lnTo>
                  <a:pt x="2313467" y="0"/>
                </a:lnTo>
                <a:lnTo>
                  <a:pt x="2313467" y="2959086"/>
                </a:lnTo>
                <a:lnTo>
                  <a:pt x="0" y="295908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7677612">
            <a:off x="6613203" y="-2510776"/>
            <a:ext cx="4811849" cy="3813390"/>
          </a:xfrm>
          <a:custGeom>
            <a:avLst/>
            <a:gdLst/>
            <a:ahLst/>
            <a:cxnLst/>
            <a:rect r="r" b="b" t="t" l="l"/>
            <a:pathLst>
              <a:path h="3813390" w="4811849">
                <a:moveTo>
                  <a:pt x="0" y="0"/>
                </a:moveTo>
                <a:lnTo>
                  <a:pt x="4811849" y="0"/>
                </a:lnTo>
                <a:lnTo>
                  <a:pt x="4811849" y="3813391"/>
                </a:lnTo>
                <a:lnTo>
                  <a:pt x="0" y="381339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7" id="7"/>
          <p:cNvSpPr/>
          <p:nvPr/>
        </p:nvSpPr>
        <p:spPr>
          <a:xfrm flipH="false" flipV="false" rot="0">
            <a:off x="8134642" y="-748154"/>
            <a:ext cx="3339001" cy="2434435"/>
          </a:xfrm>
          <a:custGeom>
            <a:avLst/>
            <a:gdLst/>
            <a:ahLst/>
            <a:cxnLst/>
            <a:rect r="r" b="b" t="t" l="l"/>
            <a:pathLst>
              <a:path h="2434435" w="3339001">
                <a:moveTo>
                  <a:pt x="0" y="0"/>
                </a:moveTo>
                <a:lnTo>
                  <a:pt x="3339001" y="0"/>
                </a:lnTo>
                <a:lnTo>
                  <a:pt x="3339001" y="2434435"/>
                </a:lnTo>
                <a:lnTo>
                  <a:pt x="0" y="243443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8" id="8"/>
          <p:cNvSpPr/>
          <p:nvPr/>
        </p:nvSpPr>
        <p:spPr>
          <a:xfrm flipH="false" flipV="false" rot="-6697971">
            <a:off x="13169330" y="-2783879"/>
            <a:ext cx="6262304" cy="5567757"/>
          </a:xfrm>
          <a:custGeom>
            <a:avLst/>
            <a:gdLst/>
            <a:ahLst/>
            <a:cxnLst/>
            <a:rect r="r" b="b" t="t" l="l"/>
            <a:pathLst>
              <a:path h="5567757" w="6262304">
                <a:moveTo>
                  <a:pt x="0" y="0"/>
                </a:moveTo>
                <a:lnTo>
                  <a:pt x="6262304" y="0"/>
                </a:lnTo>
                <a:lnTo>
                  <a:pt x="6262304" y="5567758"/>
                </a:lnTo>
                <a:lnTo>
                  <a:pt x="0" y="5567758"/>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9" id="9"/>
          <p:cNvSpPr/>
          <p:nvPr/>
        </p:nvSpPr>
        <p:spPr>
          <a:xfrm flipH="false" flipV="false" rot="-2118800">
            <a:off x="15103994" y="-582230"/>
            <a:ext cx="2392975" cy="2830400"/>
          </a:xfrm>
          <a:custGeom>
            <a:avLst/>
            <a:gdLst/>
            <a:ahLst/>
            <a:cxnLst/>
            <a:rect r="r" b="b" t="t" l="l"/>
            <a:pathLst>
              <a:path h="2830400" w="2392975">
                <a:moveTo>
                  <a:pt x="0" y="0"/>
                </a:moveTo>
                <a:lnTo>
                  <a:pt x="2392975" y="0"/>
                </a:lnTo>
                <a:lnTo>
                  <a:pt x="2392975" y="2830401"/>
                </a:lnTo>
                <a:lnTo>
                  <a:pt x="0" y="2830401"/>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0" id="10"/>
          <p:cNvSpPr/>
          <p:nvPr/>
        </p:nvSpPr>
        <p:spPr>
          <a:xfrm flipH="false" flipV="false" rot="0">
            <a:off x="17133806" y="1730062"/>
            <a:ext cx="1438128" cy="1471231"/>
          </a:xfrm>
          <a:custGeom>
            <a:avLst/>
            <a:gdLst/>
            <a:ahLst/>
            <a:cxnLst/>
            <a:rect r="r" b="b" t="t" l="l"/>
            <a:pathLst>
              <a:path h="1471231" w="1438128">
                <a:moveTo>
                  <a:pt x="0" y="0"/>
                </a:moveTo>
                <a:lnTo>
                  <a:pt x="1438128" y="0"/>
                </a:lnTo>
                <a:lnTo>
                  <a:pt x="1438128" y="1471230"/>
                </a:lnTo>
                <a:lnTo>
                  <a:pt x="0" y="1471230"/>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1" id="11"/>
          <p:cNvSpPr/>
          <p:nvPr/>
        </p:nvSpPr>
        <p:spPr>
          <a:xfrm flipH="false" flipV="false" rot="5638116">
            <a:off x="13405488" y="505480"/>
            <a:ext cx="1256150" cy="1479999"/>
          </a:xfrm>
          <a:custGeom>
            <a:avLst/>
            <a:gdLst/>
            <a:ahLst/>
            <a:cxnLst/>
            <a:rect r="r" b="b" t="t" l="l"/>
            <a:pathLst>
              <a:path h="1479999" w="1256150">
                <a:moveTo>
                  <a:pt x="0" y="0"/>
                </a:moveTo>
                <a:lnTo>
                  <a:pt x="1256150" y="0"/>
                </a:lnTo>
                <a:lnTo>
                  <a:pt x="1256150" y="1479999"/>
                </a:lnTo>
                <a:lnTo>
                  <a:pt x="0" y="1479999"/>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12" id="12"/>
          <p:cNvSpPr/>
          <p:nvPr/>
        </p:nvSpPr>
        <p:spPr>
          <a:xfrm flipH="false" flipV="false" rot="-1076757">
            <a:off x="414118" y="2128477"/>
            <a:ext cx="652849" cy="1101855"/>
          </a:xfrm>
          <a:custGeom>
            <a:avLst/>
            <a:gdLst/>
            <a:ahLst/>
            <a:cxnLst/>
            <a:rect r="r" b="b" t="t" l="l"/>
            <a:pathLst>
              <a:path h="1101855" w="652849">
                <a:moveTo>
                  <a:pt x="0" y="0"/>
                </a:moveTo>
                <a:lnTo>
                  <a:pt x="652849" y="0"/>
                </a:lnTo>
                <a:lnTo>
                  <a:pt x="652849" y="1101855"/>
                </a:lnTo>
                <a:lnTo>
                  <a:pt x="0" y="1101855"/>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13" id="13"/>
          <p:cNvSpPr/>
          <p:nvPr/>
        </p:nvSpPr>
        <p:spPr>
          <a:xfrm flipH="false" flipV="false" rot="0">
            <a:off x="-863222" y="3792643"/>
            <a:ext cx="2392975" cy="2830400"/>
          </a:xfrm>
          <a:custGeom>
            <a:avLst/>
            <a:gdLst/>
            <a:ahLst/>
            <a:cxnLst/>
            <a:rect r="r" b="b" t="t" l="l"/>
            <a:pathLst>
              <a:path h="2830400" w="2392975">
                <a:moveTo>
                  <a:pt x="0" y="0"/>
                </a:moveTo>
                <a:lnTo>
                  <a:pt x="2392975" y="0"/>
                </a:lnTo>
                <a:lnTo>
                  <a:pt x="2392975" y="2830400"/>
                </a:lnTo>
                <a:lnTo>
                  <a:pt x="0" y="2830400"/>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grpSp>
        <p:nvGrpSpPr>
          <p:cNvPr name="Group 14" id="14"/>
          <p:cNvGrpSpPr/>
          <p:nvPr/>
        </p:nvGrpSpPr>
        <p:grpSpPr>
          <a:xfrm rot="0">
            <a:off x="3856102" y="4186646"/>
            <a:ext cx="10326051" cy="5321392"/>
            <a:chOff x="0" y="0"/>
            <a:chExt cx="15296751" cy="7882976"/>
          </a:xfrm>
        </p:grpSpPr>
        <p:sp>
          <p:nvSpPr>
            <p:cNvPr name="Freeform 15" id="15"/>
            <p:cNvSpPr/>
            <p:nvPr/>
          </p:nvSpPr>
          <p:spPr>
            <a:xfrm flipH="false" flipV="false" rot="0">
              <a:off x="-11430" y="-1270"/>
              <a:ext cx="15319612" cy="7885516"/>
            </a:xfrm>
            <a:custGeom>
              <a:avLst/>
              <a:gdLst/>
              <a:ahLst/>
              <a:cxnLst/>
              <a:rect r="r" b="b" t="t" l="l"/>
              <a:pathLst>
                <a:path h="7885516" w="15319612">
                  <a:moveTo>
                    <a:pt x="15241111" y="2091684"/>
                  </a:moveTo>
                  <a:cubicBezTo>
                    <a:pt x="15228692" y="1908359"/>
                    <a:pt x="15179011" y="1730127"/>
                    <a:pt x="15104489" y="1556986"/>
                  </a:cubicBezTo>
                  <a:cubicBezTo>
                    <a:pt x="14838696" y="958634"/>
                    <a:pt x="14230105" y="467221"/>
                    <a:pt x="13591705" y="378105"/>
                  </a:cubicBezTo>
                  <a:cubicBezTo>
                    <a:pt x="13057635" y="311904"/>
                    <a:pt x="12526050" y="253342"/>
                    <a:pt x="11996948" y="204964"/>
                  </a:cubicBezTo>
                  <a:cubicBezTo>
                    <a:pt x="11162309" y="128579"/>
                    <a:pt x="10330154" y="72563"/>
                    <a:pt x="9502967" y="39463"/>
                  </a:cubicBezTo>
                  <a:cubicBezTo>
                    <a:pt x="8720492" y="8909"/>
                    <a:pt x="7940503" y="0"/>
                    <a:pt x="7158028" y="6362"/>
                  </a:cubicBezTo>
                  <a:cubicBezTo>
                    <a:pt x="5357096" y="24186"/>
                    <a:pt x="3556162" y="148948"/>
                    <a:pt x="1727905" y="378105"/>
                  </a:cubicBezTo>
                  <a:cubicBezTo>
                    <a:pt x="908170" y="492683"/>
                    <a:pt x="138116" y="1271814"/>
                    <a:pt x="78499" y="2089138"/>
                  </a:cubicBezTo>
                  <a:cubicBezTo>
                    <a:pt x="0" y="3321489"/>
                    <a:pt x="0" y="4558934"/>
                    <a:pt x="78499" y="5793831"/>
                  </a:cubicBezTo>
                  <a:cubicBezTo>
                    <a:pt x="138116" y="6613702"/>
                    <a:pt x="905686" y="7392833"/>
                    <a:pt x="1727905" y="7504865"/>
                  </a:cubicBezTo>
                  <a:cubicBezTo>
                    <a:pt x="2602289" y="7614350"/>
                    <a:pt x="3471705" y="7700921"/>
                    <a:pt x="4338637" y="7762029"/>
                  </a:cubicBezTo>
                  <a:cubicBezTo>
                    <a:pt x="5076398" y="7815498"/>
                    <a:pt x="5814160" y="7851145"/>
                    <a:pt x="6546954" y="7866422"/>
                  </a:cubicBezTo>
                  <a:cubicBezTo>
                    <a:pt x="7431274" y="7885516"/>
                    <a:pt x="8318077" y="7884246"/>
                    <a:pt x="9202398" y="7853691"/>
                  </a:cubicBezTo>
                  <a:cubicBezTo>
                    <a:pt x="9828377" y="7833322"/>
                    <a:pt x="10454356" y="7800221"/>
                    <a:pt x="11080337" y="7751844"/>
                  </a:cubicBezTo>
                  <a:cubicBezTo>
                    <a:pt x="11328741" y="7734020"/>
                    <a:pt x="11579629" y="7713651"/>
                    <a:pt x="11828034" y="7690736"/>
                  </a:cubicBezTo>
                  <a:cubicBezTo>
                    <a:pt x="12205608" y="7657635"/>
                    <a:pt x="12583184" y="7619442"/>
                    <a:pt x="12960758" y="7576158"/>
                  </a:cubicBezTo>
                  <a:cubicBezTo>
                    <a:pt x="13169419" y="7553242"/>
                    <a:pt x="13378078" y="7527780"/>
                    <a:pt x="13586738" y="7502319"/>
                  </a:cubicBezTo>
                  <a:cubicBezTo>
                    <a:pt x="14408956" y="7387741"/>
                    <a:pt x="15176528" y="6608609"/>
                    <a:pt x="15238628" y="5791285"/>
                  </a:cubicBezTo>
                  <a:cubicBezTo>
                    <a:pt x="15319612" y="4561480"/>
                    <a:pt x="15319612" y="3324036"/>
                    <a:pt x="15241111" y="2091684"/>
                  </a:cubicBezTo>
                  <a:close/>
                </a:path>
              </a:pathLst>
            </a:custGeom>
            <a:solidFill>
              <a:srgbClr val="E0E9FF"/>
            </a:solidFill>
            <a:ln w="12700">
              <a:solidFill>
                <a:srgbClr val="000000"/>
              </a:solidFill>
            </a:ln>
          </p:spPr>
        </p:sp>
      </p:grpSp>
      <p:sp>
        <p:nvSpPr>
          <p:cNvPr name="TextBox 16" id="16"/>
          <p:cNvSpPr txBox="true"/>
          <p:nvPr/>
        </p:nvSpPr>
        <p:spPr>
          <a:xfrm rot="0">
            <a:off x="5144168" y="4702192"/>
            <a:ext cx="7749920" cy="4271249"/>
          </a:xfrm>
          <a:prstGeom prst="rect">
            <a:avLst/>
          </a:prstGeom>
        </p:spPr>
        <p:txBody>
          <a:bodyPr anchor="t" rtlCol="false" tIns="0" lIns="0" bIns="0" rIns="0">
            <a:spAutoFit/>
          </a:bodyPr>
          <a:lstStyle/>
          <a:p>
            <a:pPr algn="just" marL="0" indent="0" lvl="0">
              <a:lnSpc>
                <a:spcPts val="4842"/>
              </a:lnSpc>
            </a:pPr>
            <a:r>
              <a:rPr lang="en-US" sz="3937">
                <a:solidFill>
                  <a:srgbClr val="323232"/>
                </a:solidFill>
                <a:latin typeface="KG Primary Penmanship"/>
                <a:ea typeface="KG Primary Penmanship"/>
                <a:cs typeface="KG Primary Penmanship"/>
                <a:sym typeface="KG Primary Penmanship"/>
              </a:rPr>
              <a:t>La diversidad en el aula enriquece el proceso educativo al fomentar el respeto y la tolerancia, al mismo tiempo que prepara a los estudiantes para un mundo globalizado. Promueve la inclusión y equidad en la educación, permitiendo que cada estudiante se sienta valorado.</a:t>
            </a:r>
          </a:p>
        </p:txBody>
      </p:sp>
      <p:sp>
        <p:nvSpPr>
          <p:cNvPr name="TextBox 17" id="17"/>
          <p:cNvSpPr txBox="true"/>
          <p:nvPr/>
        </p:nvSpPr>
        <p:spPr>
          <a:xfrm rot="0">
            <a:off x="4596967" y="1968709"/>
            <a:ext cx="9094065" cy="1874647"/>
          </a:xfrm>
          <a:prstGeom prst="rect">
            <a:avLst/>
          </a:prstGeom>
        </p:spPr>
        <p:txBody>
          <a:bodyPr anchor="t" rtlCol="false" tIns="0" lIns="0" bIns="0" rIns="0">
            <a:spAutoFit/>
          </a:bodyPr>
          <a:lstStyle/>
          <a:p>
            <a:pPr algn="ctr" marL="0" indent="0" lvl="0">
              <a:lnSpc>
                <a:spcPts val="7259"/>
              </a:lnSpc>
              <a:spcBef>
                <a:spcPct val="0"/>
              </a:spcBef>
            </a:pPr>
            <a:r>
              <a:rPr lang="en-US" sz="6100">
                <a:solidFill>
                  <a:srgbClr val="78B8AC"/>
                </a:solidFill>
                <a:latin typeface="ITC Motter Corpus Regular"/>
                <a:ea typeface="ITC Motter Corpus Regular"/>
                <a:cs typeface="ITC Motter Corpus Regular"/>
                <a:sym typeface="ITC Motter Corpus Regular"/>
              </a:rPr>
              <a:t>IMPORTANCIA DE LA DIVERSIDAD</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17161490" y="4161890"/>
            <a:ext cx="2313468" cy="2959087"/>
          </a:xfrm>
          <a:custGeom>
            <a:avLst/>
            <a:gdLst/>
            <a:ahLst/>
            <a:cxnLst/>
            <a:rect r="r" b="b" t="t" l="l"/>
            <a:pathLst>
              <a:path h="2959087" w="2313468">
                <a:moveTo>
                  <a:pt x="0" y="0"/>
                </a:moveTo>
                <a:lnTo>
                  <a:pt x="2313468" y="0"/>
                </a:lnTo>
                <a:lnTo>
                  <a:pt x="2313468" y="2959086"/>
                </a:lnTo>
                <a:lnTo>
                  <a:pt x="0" y="295908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7677612">
            <a:off x="-2139619" y="7803132"/>
            <a:ext cx="5777473" cy="4578647"/>
          </a:xfrm>
          <a:custGeom>
            <a:avLst/>
            <a:gdLst/>
            <a:ahLst/>
            <a:cxnLst/>
            <a:rect r="r" b="b" t="t" l="l"/>
            <a:pathLst>
              <a:path h="4578647" w="5777473">
                <a:moveTo>
                  <a:pt x="0" y="0"/>
                </a:moveTo>
                <a:lnTo>
                  <a:pt x="5777473" y="0"/>
                </a:lnTo>
                <a:lnTo>
                  <a:pt x="5777473" y="4578647"/>
                </a:lnTo>
                <a:lnTo>
                  <a:pt x="0" y="457864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10712498">
            <a:off x="5764203" y="9321380"/>
            <a:ext cx="6759593" cy="5356978"/>
          </a:xfrm>
          <a:custGeom>
            <a:avLst/>
            <a:gdLst/>
            <a:ahLst/>
            <a:cxnLst/>
            <a:rect r="r" b="b" t="t" l="l"/>
            <a:pathLst>
              <a:path h="5356978" w="6759593">
                <a:moveTo>
                  <a:pt x="0" y="0"/>
                </a:moveTo>
                <a:lnTo>
                  <a:pt x="6759594" y="0"/>
                </a:lnTo>
                <a:lnTo>
                  <a:pt x="6759594" y="5356977"/>
                </a:lnTo>
                <a:lnTo>
                  <a:pt x="0" y="535697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7017560" y="8257840"/>
            <a:ext cx="4263658" cy="3000065"/>
          </a:xfrm>
          <a:custGeom>
            <a:avLst/>
            <a:gdLst/>
            <a:ahLst/>
            <a:cxnLst/>
            <a:rect r="r" b="b" t="t" l="l"/>
            <a:pathLst>
              <a:path h="3000065" w="4263658">
                <a:moveTo>
                  <a:pt x="0" y="0"/>
                </a:moveTo>
                <a:lnTo>
                  <a:pt x="4263658" y="0"/>
                </a:lnTo>
                <a:lnTo>
                  <a:pt x="4263658" y="3000065"/>
                </a:lnTo>
                <a:lnTo>
                  <a:pt x="0" y="30000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7" id="7"/>
          <p:cNvSpPr/>
          <p:nvPr/>
        </p:nvSpPr>
        <p:spPr>
          <a:xfrm flipH="false" flipV="false" rot="-1976684">
            <a:off x="840392" y="8067306"/>
            <a:ext cx="2335174" cy="2715319"/>
          </a:xfrm>
          <a:custGeom>
            <a:avLst/>
            <a:gdLst/>
            <a:ahLst/>
            <a:cxnLst/>
            <a:rect r="r" b="b" t="t" l="l"/>
            <a:pathLst>
              <a:path h="2715319" w="2335174">
                <a:moveTo>
                  <a:pt x="0" y="0"/>
                </a:moveTo>
                <a:lnTo>
                  <a:pt x="2335174" y="0"/>
                </a:lnTo>
                <a:lnTo>
                  <a:pt x="2335174" y="2715319"/>
                </a:lnTo>
                <a:lnTo>
                  <a:pt x="0" y="2715319"/>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8" id="8"/>
          <p:cNvSpPr/>
          <p:nvPr/>
        </p:nvSpPr>
        <p:spPr>
          <a:xfrm flipH="false" flipV="false" rot="-6697971">
            <a:off x="13640029" y="8561043"/>
            <a:ext cx="6303030" cy="5603967"/>
          </a:xfrm>
          <a:custGeom>
            <a:avLst/>
            <a:gdLst/>
            <a:ahLst/>
            <a:cxnLst/>
            <a:rect r="r" b="b" t="t" l="l"/>
            <a:pathLst>
              <a:path h="5603967" w="6303030">
                <a:moveTo>
                  <a:pt x="0" y="0"/>
                </a:moveTo>
                <a:lnTo>
                  <a:pt x="6303029" y="0"/>
                </a:lnTo>
                <a:lnTo>
                  <a:pt x="6303029" y="5603966"/>
                </a:lnTo>
                <a:lnTo>
                  <a:pt x="0" y="5603966"/>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9" id="9"/>
          <p:cNvSpPr/>
          <p:nvPr/>
        </p:nvSpPr>
        <p:spPr>
          <a:xfrm flipH="false" flipV="false" rot="0">
            <a:off x="13751770" y="8003849"/>
            <a:ext cx="3409721" cy="2485996"/>
          </a:xfrm>
          <a:custGeom>
            <a:avLst/>
            <a:gdLst/>
            <a:ahLst/>
            <a:cxnLst/>
            <a:rect r="r" b="b" t="t" l="l"/>
            <a:pathLst>
              <a:path h="2485996" w="3409721">
                <a:moveTo>
                  <a:pt x="0" y="0"/>
                </a:moveTo>
                <a:lnTo>
                  <a:pt x="3409720" y="0"/>
                </a:lnTo>
                <a:lnTo>
                  <a:pt x="3409720" y="2485996"/>
                </a:lnTo>
                <a:lnTo>
                  <a:pt x="0" y="2485996"/>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0" id="10"/>
          <p:cNvSpPr/>
          <p:nvPr/>
        </p:nvSpPr>
        <p:spPr>
          <a:xfrm flipH="false" flipV="false" rot="0">
            <a:off x="11933424" y="8257840"/>
            <a:ext cx="1438128" cy="1471231"/>
          </a:xfrm>
          <a:custGeom>
            <a:avLst/>
            <a:gdLst/>
            <a:ahLst/>
            <a:cxnLst/>
            <a:rect r="r" b="b" t="t" l="l"/>
            <a:pathLst>
              <a:path h="1471231" w="1438128">
                <a:moveTo>
                  <a:pt x="0" y="0"/>
                </a:moveTo>
                <a:lnTo>
                  <a:pt x="1438128" y="0"/>
                </a:lnTo>
                <a:lnTo>
                  <a:pt x="1438128" y="1471231"/>
                </a:lnTo>
                <a:lnTo>
                  <a:pt x="0" y="1471231"/>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1" id="11"/>
          <p:cNvSpPr/>
          <p:nvPr/>
        </p:nvSpPr>
        <p:spPr>
          <a:xfrm flipH="false" flipV="false" rot="0">
            <a:off x="4616515" y="9336357"/>
            <a:ext cx="1478172" cy="1512196"/>
          </a:xfrm>
          <a:custGeom>
            <a:avLst/>
            <a:gdLst/>
            <a:ahLst/>
            <a:cxnLst/>
            <a:rect r="r" b="b" t="t" l="l"/>
            <a:pathLst>
              <a:path h="1512196" w="1478172">
                <a:moveTo>
                  <a:pt x="0" y="0"/>
                </a:moveTo>
                <a:lnTo>
                  <a:pt x="1478171" y="0"/>
                </a:lnTo>
                <a:lnTo>
                  <a:pt x="1478171" y="1512196"/>
                </a:lnTo>
                <a:lnTo>
                  <a:pt x="0" y="1512196"/>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12" id="12"/>
          <p:cNvSpPr/>
          <p:nvPr/>
        </p:nvSpPr>
        <p:spPr>
          <a:xfrm flipH="false" flipV="false" rot="-1137748">
            <a:off x="3805120" y="8027186"/>
            <a:ext cx="1303106" cy="703677"/>
          </a:xfrm>
          <a:custGeom>
            <a:avLst/>
            <a:gdLst/>
            <a:ahLst/>
            <a:cxnLst/>
            <a:rect r="r" b="b" t="t" l="l"/>
            <a:pathLst>
              <a:path h="703677" w="1303106">
                <a:moveTo>
                  <a:pt x="0" y="0"/>
                </a:moveTo>
                <a:lnTo>
                  <a:pt x="1303106" y="0"/>
                </a:lnTo>
                <a:lnTo>
                  <a:pt x="1303106" y="703677"/>
                </a:lnTo>
                <a:lnTo>
                  <a:pt x="0" y="703677"/>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13" id="13"/>
          <p:cNvSpPr/>
          <p:nvPr/>
        </p:nvSpPr>
        <p:spPr>
          <a:xfrm flipH="false" flipV="false" rot="-1213132">
            <a:off x="16295984" y="7000419"/>
            <a:ext cx="851267" cy="800191"/>
          </a:xfrm>
          <a:custGeom>
            <a:avLst/>
            <a:gdLst/>
            <a:ahLst/>
            <a:cxnLst/>
            <a:rect r="r" b="b" t="t" l="l"/>
            <a:pathLst>
              <a:path h="800191" w="851267">
                <a:moveTo>
                  <a:pt x="0" y="0"/>
                </a:moveTo>
                <a:lnTo>
                  <a:pt x="851268" y="0"/>
                </a:lnTo>
                <a:lnTo>
                  <a:pt x="851268" y="800192"/>
                </a:lnTo>
                <a:lnTo>
                  <a:pt x="0" y="800192"/>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14" id="14"/>
          <p:cNvSpPr/>
          <p:nvPr/>
        </p:nvSpPr>
        <p:spPr>
          <a:xfrm flipH="false" flipV="false" rot="0">
            <a:off x="-563600" y="4279276"/>
            <a:ext cx="2170026" cy="2841701"/>
          </a:xfrm>
          <a:custGeom>
            <a:avLst/>
            <a:gdLst/>
            <a:ahLst/>
            <a:cxnLst/>
            <a:rect r="r" b="b" t="t" l="l"/>
            <a:pathLst>
              <a:path h="2841701" w="2170026">
                <a:moveTo>
                  <a:pt x="0" y="0"/>
                </a:moveTo>
                <a:lnTo>
                  <a:pt x="2170026" y="0"/>
                </a:lnTo>
                <a:lnTo>
                  <a:pt x="2170026" y="2841700"/>
                </a:lnTo>
                <a:lnTo>
                  <a:pt x="0" y="2841700"/>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TextBox 15" id="15"/>
          <p:cNvSpPr txBox="true"/>
          <p:nvPr/>
        </p:nvSpPr>
        <p:spPr>
          <a:xfrm rot="0">
            <a:off x="1739421" y="699256"/>
            <a:ext cx="7526061" cy="1692910"/>
          </a:xfrm>
          <a:prstGeom prst="rect">
            <a:avLst/>
          </a:prstGeom>
        </p:spPr>
        <p:txBody>
          <a:bodyPr anchor="t" rtlCol="false" tIns="0" lIns="0" bIns="0" rIns="0">
            <a:spAutoFit/>
          </a:bodyPr>
          <a:lstStyle/>
          <a:p>
            <a:pPr algn="ctr" marL="0" indent="0" lvl="0">
              <a:lnSpc>
                <a:spcPts val="6545"/>
              </a:lnSpc>
              <a:spcBef>
                <a:spcPct val="0"/>
              </a:spcBef>
            </a:pPr>
            <a:r>
              <a:rPr lang="en-US" sz="5500">
                <a:solidFill>
                  <a:srgbClr val="78B8AC"/>
                </a:solidFill>
                <a:latin typeface="ITC Motter Corpus Regular"/>
                <a:ea typeface="ITC Motter Corpus Regular"/>
                <a:cs typeface="ITC Motter Corpus Regular"/>
                <a:sym typeface="ITC Motter Corpus Regular"/>
              </a:rPr>
              <a:t>ESTRATEGIAS DIDÁCTICAS</a:t>
            </a:r>
          </a:p>
        </p:txBody>
      </p:sp>
      <p:sp>
        <p:nvSpPr>
          <p:cNvPr name="TextBox 16" id="16"/>
          <p:cNvSpPr txBox="true"/>
          <p:nvPr/>
        </p:nvSpPr>
        <p:spPr>
          <a:xfrm rot="0">
            <a:off x="2517064" y="2782691"/>
            <a:ext cx="6236896" cy="4719598"/>
          </a:xfrm>
          <a:prstGeom prst="rect">
            <a:avLst/>
          </a:prstGeom>
        </p:spPr>
        <p:txBody>
          <a:bodyPr anchor="t" rtlCol="false" tIns="0" lIns="0" bIns="0" rIns="0">
            <a:spAutoFit/>
          </a:bodyPr>
          <a:lstStyle/>
          <a:p>
            <a:pPr algn="just" marL="0" indent="0" lvl="0">
              <a:lnSpc>
                <a:spcPts val="4695"/>
              </a:lnSpc>
            </a:pPr>
            <a:r>
              <a:rPr lang="en-US" sz="3756">
                <a:solidFill>
                  <a:srgbClr val="323232"/>
                </a:solidFill>
                <a:latin typeface="KG Primary Penmanship"/>
                <a:ea typeface="KG Primary Penmanship"/>
                <a:cs typeface="KG Primary Penmanship"/>
                <a:sym typeface="KG Primary Penmanship"/>
              </a:rPr>
              <a:t>Existen diversas estrategias para abordar la diversidad en el aula, como la enseñanza diferenciada, el aprendizaje colaborativo y el uso de materiales inclusivos. Estas metodologías permiten atender las necesidades específicas de cada estudiante.</a:t>
            </a:r>
          </a:p>
        </p:txBody>
      </p:sp>
      <p:sp>
        <p:nvSpPr>
          <p:cNvPr name="TextBox 17" id="17"/>
          <p:cNvSpPr txBox="true"/>
          <p:nvPr/>
        </p:nvSpPr>
        <p:spPr>
          <a:xfrm rot="0">
            <a:off x="9534040" y="2782691"/>
            <a:ext cx="6236896" cy="4719598"/>
          </a:xfrm>
          <a:prstGeom prst="rect">
            <a:avLst/>
          </a:prstGeom>
        </p:spPr>
        <p:txBody>
          <a:bodyPr anchor="t" rtlCol="false" tIns="0" lIns="0" bIns="0" rIns="0">
            <a:spAutoFit/>
          </a:bodyPr>
          <a:lstStyle/>
          <a:p>
            <a:pPr algn="just" marL="0" indent="0" lvl="0">
              <a:lnSpc>
                <a:spcPts val="4695"/>
              </a:lnSpc>
            </a:pPr>
            <a:r>
              <a:rPr lang="en-US" sz="3756">
                <a:solidFill>
                  <a:srgbClr val="323232"/>
                </a:solidFill>
                <a:latin typeface="KG Primary Penmanship"/>
                <a:ea typeface="KG Primary Penmanship"/>
                <a:cs typeface="KG Primary Penmanship"/>
                <a:sym typeface="KG Primary Penmanship"/>
              </a:rPr>
              <a:t>A pesar de los beneficios, la diversidad también presenta desafíos, como la falta de formación docente en temas de inclusión y la resistencia al cambio en metodologías tradicionales. Es fundamental capacitar a los educadores para que puedan enfrentar estos retos.</a:t>
            </a:r>
          </a:p>
        </p:txBody>
      </p:sp>
      <p:sp>
        <p:nvSpPr>
          <p:cNvPr name="TextBox 18" id="18"/>
          <p:cNvSpPr txBox="true"/>
          <p:nvPr/>
        </p:nvSpPr>
        <p:spPr>
          <a:xfrm rot="0">
            <a:off x="9265482" y="874741"/>
            <a:ext cx="7526061" cy="864235"/>
          </a:xfrm>
          <a:prstGeom prst="rect">
            <a:avLst/>
          </a:prstGeom>
        </p:spPr>
        <p:txBody>
          <a:bodyPr anchor="t" rtlCol="false" tIns="0" lIns="0" bIns="0" rIns="0">
            <a:spAutoFit/>
          </a:bodyPr>
          <a:lstStyle/>
          <a:p>
            <a:pPr algn="ctr" marL="0" indent="0" lvl="0">
              <a:lnSpc>
                <a:spcPts val="6545"/>
              </a:lnSpc>
              <a:spcBef>
                <a:spcPct val="0"/>
              </a:spcBef>
            </a:pPr>
            <a:r>
              <a:rPr lang="en-US" sz="5500">
                <a:solidFill>
                  <a:srgbClr val="78B8AC"/>
                </a:solidFill>
                <a:latin typeface="ITC Motter Corpus Regular"/>
                <a:ea typeface="ITC Motter Corpus Regular"/>
                <a:cs typeface="ITC Motter Corpus Regular"/>
                <a:sym typeface="ITC Motter Corpus Regular"/>
              </a:rPr>
              <a:t>DESAFÍOS</a:t>
            </a:r>
          </a:p>
        </p:txBody>
      </p:sp>
    </p:spTree>
  </p:cSld>
  <p:clrMapOvr>
    <a:masterClrMapping/>
  </p:clrMapOvr>
</p:sld>
</file>

<file path=ppt/slides/slide23.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FDB4E8"/>
        </a:solidFill>
      </p:bgPr>
    </p:bg>
    <p:spTree>
      <p:nvGrpSpPr>
        <p:cNvPr id="1" name=""/>
        <p:cNvGrpSpPr/>
        <p:nvPr/>
      </p:nvGrpSpPr>
      <p:grpSpPr>
        <a:xfrm>
          <a:off x="0" y="0"/>
          <a:ext cx="0" cy="0"/>
          <a:chOff x="0" y="0"/>
          <a:chExt cx="0" cy="0"/>
        </a:xfrm>
      </p:grpSpPr>
      <p:sp>
        <p:nvSpPr>
          <p:cNvPr name="Freeform 2" id="2"/>
          <p:cNvSpPr/>
          <p:nvPr/>
        </p:nvSpPr>
        <p:spPr>
          <a:xfrm flipH="false" flipV="false" rot="-1644345">
            <a:off x="12964406" y="7071183"/>
            <a:ext cx="7265708" cy="2724641"/>
          </a:xfrm>
          <a:custGeom>
            <a:avLst/>
            <a:gdLst/>
            <a:ahLst/>
            <a:cxnLst/>
            <a:rect r="r" b="b" t="t" l="l"/>
            <a:pathLst>
              <a:path h="2724641" w="7265708">
                <a:moveTo>
                  <a:pt x="0" y="0"/>
                </a:moveTo>
                <a:lnTo>
                  <a:pt x="7265708" y="0"/>
                </a:lnTo>
                <a:lnTo>
                  <a:pt x="7265708" y="2724640"/>
                </a:lnTo>
                <a:lnTo>
                  <a:pt x="0" y="27246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3387057">
            <a:off x="-1676978" y="8124688"/>
            <a:ext cx="7288598" cy="2967067"/>
          </a:xfrm>
          <a:custGeom>
            <a:avLst/>
            <a:gdLst/>
            <a:ahLst/>
            <a:cxnLst/>
            <a:rect r="r" b="b" t="t" l="l"/>
            <a:pathLst>
              <a:path h="2967067" w="7288598">
                <a:moveTo>
                  <a:pt x="0" y="0"/>
                </a:moveTo>
                <a:lnTo>
                  <a:pt x="7288598" y="0"/>
                </a:lnTo>
                <a:lnTo>
                  <a:pt x="7288598" y="2967066"/>
                </a:lnTo>
                <a:lnTo>
                  <a:pt x="0" y="296706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4" id="4"/>
          <p:cNvSpPr/>
          <p:nvPr/>
        </p:nvSpPr>
        <p:spPr>
          <a:xfrm flipH="false" flipV="false" rot="-7525492">
            <a:off x="13254435" y="-104420"/>
            <a:ext cx="7199191" cy="2930671"/>
          </a:xfrm>
          <a:custGeom>
            <a:avLst/>
            <a:gdLst/>
            <a:ahLst/>
            <a:cxnLst/>
            <a:rect r="r" b="b" t="t" l="l"/>
            <a:pathLst>
              <a:path h="2930671" w="7199191">
                <a:moveTo>
                  <a:pt x="0" y="0"/>
                </a:moveTo>
                <a:lnTo>
                  <a:pt x="7199191" y="0"/>
                </a:lnTo>
                <a:lnTo>
                  <a:pt x="7199191" y="2930671"/>
                </a:lnTo>
                <a:lnTo>
                  <a:pt x="0" y="293067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5" id="5"/>
          <p:cNvSpPr/>
          <p:nvPr/>
        </p:nvSpPr>
        <p:spPr>
          <a:xfrm flipH="false" flipV="false" rot="-1173170">
            <a:off x="-1660386" y="-252656"/>
            <a:ext cx="8403544" cy="3151329"/>
          </a:xfrm>
          <a:custGeom>
            <a:avLst/>
            <a:gdLst/>
            <a:ahLst/>
            <a:cxnLst/>
            <a:rect r="r" b="b" t="t" l="l"/>
            <a:pathLst>
              <a:path h="3151329" w="8403544">
                <a:moveTo>
                  <a:pt x="0" y="0"/>
                </a:moveTo>
                <a:lnTo>
                  <a:pt x="8403543" y="0"/>
                </a:lnTo>
                <a:lnTo>
                  <a:pt x="8403543" y="3151329"/>
                </a:lnTo>
                <a:lnTo>
                  <a:pt x="0" y="315132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6" id="6"/>
          <p:cNvGrpSpPr/>
          <p:nvPr/>
        </p:nvGrpSpPr>
        <p:grpSpPr>
          <a:xfrm rot="6322780">
            <a:off x="-1147014" y="-851819"/>
            <a:ext cx="2638415" cy="2168188"/>
            <a:chOff x="0" y="0"/>
            <a:chExt cx="3517887" cy="2890917"/>
          </a:xfrm>
        </p:grpSpPr>
        <p:grpSp>
          <p:nvGrpSpPr>
            <p:cNvPr name="Group 7" id="7"/>
            <p:cNvGrpSpPr/>
            <p:nvPr/>
          </p:nvGrpSpPr>
          <p:grpSpPr>
            <a:xfrm rot="0">
              <a:off x="489369" y="1255484"/>
              <a:ext cx="1158099" cy="1158099"/>
              <a:chOff x="0" y="0"/>
              <a:chExt cx="12700000" cy="12700000"/>
            </a:xfrm>
          </p:grpSpPr>
          <p:sp>
            <p:nvSpPr>
              <p:cNvPr name="Freeform 8" id="8"/>
              <p:cNvSpPr/>
              <p:nvPr/>
            </p:nvSpPr>
            <p:spPr>
              <a:xfrm flipH="false" flipV="false" rot="0">
                <a:off x="-11430" y="857250"/>
                <a:ext cx="13009880" cy="11644630"/>
              </a:xfrm>
              <a:custGeom>
                <a:avLst/>
                <a:gdLst/>
                <a:ahLst/>
                <a:cxnLst/>
                <a:rect r="r" b="b" t="t" l="l"/>
                <a:pathLst>
                  <a:path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solidFill>
                <a:srgbClr val="FFFFFF"/>
              </a:solidFill>
              <a:ln w="12700" cap="sq">
                <a:solidFill>
                  <a:srgbClr val="000000"/>
                </a:solidFill>
                <a:prstDash val="solid"/>
                <a:miter/>
              </a:ln>
            </p:spPr>
          </p:sp>
        </p:grpSp>
        <p:grpSp>
          <p:nvGrpSpPr>
            <p:cNvPr name="Group 9" id="9"/>
            <p:cNvGrpSpPr/>
            <p:nvPr/>
          </p:nvGrpSpPr>
          <p:grpSpPr>
            <a:xfrm rot="0">
              <a:off x="2047606" y="1255484"/>
              <a:ext cx="1470281" cy="1635432"/>
              <a:chOff x="687070" y="247650"/>
              <a:chExt cx="11148060" cy="12400280"/>
            </a:xfrm>
          </p:grpSpPr>
          <p:sp>
            <p:nvSpPr>
              <p:cNvPr name="Freeform 10" id="10"/>
              <p:cNvSpPr/>
              <p:nvPr/>
            </p:nvSpPr>
            <p:spPr>
              <a:xfrm flipH="false" flipV="false" rot="0">
                <a:off x="0" y="0"/>
                <a:ext cx="11148060" cy="12400280"/>
              </a:xfrm>
              <a:custGeom>
                <a:avLst/>
                <a:gdLst/>
                <a:ahLst/>
                <a:cxnLst/>
                <a:rect r="r" b="b" t="t" l="l"/>
                <a:pathLst>
                  <a:path h="12400280" w="1114806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0"/>
                      <a:pt x="2499360" y="12005310"/>
                      <a:pt x="4248150" y="12081510"/>
                    </a:cubicBezTo>
                    <a:cubicBezTo>
                      <a:pt x="7001510" y="12400280"/>
                      <a:pt x="9088120" y="10502900"/>
                      <a:pt x="10118090" y="8309610"/>
                    </a:cubicBezTo>
                    <a:cubicBezTo>
                      <a:pt x="11148061" y="6116320"/>
                      <a:pt x="10782300" y="3361690"/>
                      <a:pt x="9215120" y="1497330"/>
                    </a:cubicBezTo>
                    <a:close/>
                  </a:path>
                </a:pathLst>
              </a:custGeom>
              <a:solidFill>
                <a:srgbClr val="FFFFFF"/>
              </a:solidFill>
              <a:ln w="12700" cap="sq">
                <a:solidFill>
                  <a:srgbClr val="000000"/>
                </a:solidFill>
                <a:prstDash val="solid"/>
                <a:miter/>
              </a:ln>
            </p:spPr>
          </p:sp>
        </p:grpSp>
        <p:grpSp>
          <p:nvGrpSpPr>
            <p:cNvPr name="Group 11" id="11"/>
            <p:cNvGrpSpPr/>
            <p:nvPr/>
          </p:nvGrpSpPr>
          <p:grpSpPr>
            <a:xfrm rot="0">
              <a:off x="1455081" y="117160"/>
              <a:ext cx="978738" cy="942043"/>
              <a:chOff x="30480" y="591820"/>
              <a:chExt cx="12736830" cy="12259310"/>
            </a:xfrm>
          </p:grpSpPr>
          <p:sp>
            <p:nvSpPr>
              <p:cNvPr name="Freeform 12" id="12"/>
              <p:cNvSpPr/>
              <p:nvPr/>
            </p:nvSpPr>
            <p:spPr>
              <a:xfrm flipH="false" flipV="false" rot="0">
                <a:off x="0" y="0"/>
                <a:ext cx="12736830" cy="12259310"/>
              </a:xfrm>
              <a:custGeom>
                <a:avLst/>
                <a:gdLst/>
                <a:ahLst/>
                <a:cxnLst/>
                <a:rect r="r" b="b" t="t" l="l"/>
                <a:pathLst>
                  <a:path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FFFF"/>
              </a:solidFill>
              <a:ln w="12700" cap="sq">
                <a:solidFill>
                  <a:srgbClr val="000000"/>
                </a:solidFill>
                <a:prstDash val="solid"/>
                <a:miter/>
              </a:ln>
            </p:spPr>
          </p:sp>
        </p:grpSp>
        <p:grpSp>
          <p:nvGrpSpPr>
            <p:cNvPr name="Group 13" id="13"/>
            <p:cNvGrpSpPr/>
            <p:nvPr/>
          </p:nvGrpSpPr>
          <p:grpSpPr>
            <a:xfrm rot="0">
              <a:off x="0" y="0"/>
              <a:ext cx="978738" cy="942043"/>
              <a:chOff x="30480" y="591820"/>
              <a:chExt cx="12736830" cy="12259310"/>
            </a:xfrm>
          </p:grpSpPr>
          <p:sp>
            <p:nvSpPr>
              <p:cNvPr name="Freeform 14" id="14"/>
              <p:cNvSpPr/>
              <p:nvPr/>
            </p:nvSpPr>
            <p:spPr>
              <a:xfrm flipH="false" flipV="false" rot="0">
                <a:off x="0" y="0"/>
                <a:ext cx="12736830" cy="12259310"/>
              </a:xfrm>
              <a:custGeom>
                <a:avLst/>
                <a:gdLst/>
                <a:ahLst/>
                <a:cxnLst/>
                <a:rect r="r" b="b" t="t" l="l"/>
                <a:pathLst>
                  <a:path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FFFF"/>
              </a:solidFill>
              <a:ln w="12700" cap="sq">
                <a:solidFill>
                  <a:srgbClr val="000000"/>
                </a:solidFill>
                <a:prstDash val="solid"/>
                <a:miter/>
              </a:ln>
            </p:spPr>
          </p:sp>
        </p:grpSp>
      </p:grpSp>
      <p:grpSp>
        <p:nvGrpSpPr>
          <p:cNvPr name="Group 15" id="15"/>
          <p:cNvGrpSpPr/>
          <p:nvPr/>
        </p:nvGrpSpPr>
        <p:grpSpPr>
          <a:xfrm rot="0">
            <a:off x="16121184" y="9384421"/>
            <a:ext cx="2092244" cy="1719357"/>
            <a:chOff x="0" y="0"/>
            <a:chExt cx="2789659" cy="2292477"/>
          </a:xfrm>
        </p:grpSpPr>
        <p:grpSp>
          <p:nvGrpSpPr>
            <p:cNvPr name="Group 16" id="16"/>
            <p:cNvGrpSpPr/>
            <p:nvPr/>
          </p:nvGrpSpPr>
          <p:grpSpPr>
            <a:xfrm rot="0">
              <a:off x="388066" y="995590"/>
              <a:ext cx="918364" cy="918364"/>
              <a:chOff x="0" y="0"/>
              <a:chExt cx="12700000" cy="12700000"/>
            </a:xfrm>
          </p:grpSpPr>
          <p:sp>
            <p:nvSpPr>
              <p:cNvPr name="Freeform 17" id="17"/>
              <p:cNvSpPr/>
              <p:nvPr/>
            </p:nvSpPr>
            <p:spPr>
              <a:xfrm flipH="false" flipV="false" rot="0">
                <a:off x="-11430" y="857250"/>
                <a:ext cx="13009880" cy="11644630"/>
              </a:xfrm>
              <a:custGeom>
                <a:avLst/>
                <a:gdLst/>
                <a:ahLst/>
                <a:cxnLst/>
                <a:rect r="r" b="b" t="t" l="l"/>
                <a:pathLst>
                  <a:path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solidFill>
                <a:srgbClr val="FFFFFF"/>
              </a:solidFill>
              <a:ln w="12700" cap="sq">
                <a:solidFill>
                  <a:srgbClr val="000000"/>
                </a:solidFill>
                <a:prstDash val="solid"/>
                <a:miter/>
              </a:ln>
            </p:spPr>
          </p:sp>
        </p:grpSp>
        <p:grpSp>
          <p:nvGrpSpPr>
            <p:cNvPr name="Group 18" id="18"/>
            <p:cNvGrpSpPr/>
            <p:nvPr/>
          </p:nvGrpSpPr>
          <p:grpSpPr>
            <a:xfrm rot="0">
              <a:off x="1623737" y="995590"/>
              <a:ext cx="1165923" cy="1296886"/>
              <a:chOff x="687070" y="247650"/>
              <a:chExt cx="11148060" cy="12400280"/>
            </a:xfrm>
          </p:grpSpPr>
          <p:sp>
            <p:nvSpPr>
              <p:cNvPr name="Freeform 19" id="19"/>
              <p:cNvSpPr/>
              <p:nvPr/>
            </p:nvSpPr>
            <p:spPr>
              <a:xfrm flipH="false" flipV="false" rot="0">
                <a:off x="0" y="0"/>
                <a:ext cx="11148060" cy="12400280"/>
              </a:xfrm>
              <a:custGeom>
                <a:avLst/>
                <a:gdLst/>
                <a:ahLst/>
                <a:cxnLst/>
                <a:rect r="r" b="b" t="t" l="l"/>
                <a:pathLst>
                  <a:path h="12400280" w="1114806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0"/>
                      <a:pt x="2499360" y="12005310"/>
                      <a:pt x="4248150" y="12081510"/>
                    </a:cubicBezTo>
                    <a:cubicBezTo>
                      <a:pt x="7001510" y="12400280"/>
                      <a:pt x="9088120" y="10502900"/>
                      <a:pt x="10118090" y="8309610"/>
                    </a:cubicBezTo>
                    <a:cubicBezTo>
                      <a:pt x="11148061" y="6116320"/>
                      <a:pt x="10782300" y="3361690"/>
                      <a:pt x="9215120" y="1497330"/>
                    </a:cubicBezTo>
                    <a:close/>
                  </a:path>
                </a:pathLst>
              </a:custGeom>
              <a:solidFill>
                <a:srgbClr val="FFFFFF"/>
              </a:solidFill>
              <a:ln w="12700" cap="sq">
                <a:solidFill>
                  <a:srgbClr val="000000"/>
                </a:solidFill>
                <a:prstDash val="solid"/>
                <a:miter/>
              </a:ln>
            </p:spPr>
          </p:sp>
        </p:grpSp>
        <p:grpSp>
          <p:nvGrpSpPr>
            <p:cNvPr name="Group 20" id="20"/>
            <p:cNvGrpSpPr/>
            <p:nvPr/>
          </p:nvGrpSpPr>
          <p:grpSpPr>
            <a:xfrm rot="0">
              <a:off x="1153869" y="92907"/>
              <a:ext cx="776132" cy="747034"/>
              <a:chOff x="30480" y="591820"/>
              <a:chExt cx="12736830" cy="12259310"/>
            </a:xfrm>
          </p:grpSpPr>
          <p:sp>
            <p:nvSpPr>
              <p:cNvPr name="Freeform 21" id="21"/>
              <p:cNvSpPr/>
              <p:nvPr/>
            </p:nvSpPr>
            <p:spPr>
              <a:xfrm flipH="false" flipV="false" rot="0">
                <a:off x="0" y="0"/>
                <a:ext cx="12736830" cy="12259310"/>
              </a:xfrm>
              <a:custGeom>
                <a:avLst/>
                <a:gdLst/>
                <a:ahLst/>
                <a:cxnLst/>
                <a:rect r="r" b="b" t="t" l="l"/>
                <a:pathLst>
                  <a:path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FFFF"/>
              </a:solidFill>
              <a:ln w="12700" cap="sq">
                <a:solidFill>
                  <a:srgbClr val="000000"/>
                </a:solidFill>
                <a:prstDash val="solid"/>
                <a:miter/>
              </a:ln>
            </p:spPr>
          </p:sp>
        </p:grpSp>
        <p:grpSp>
          <p:nvGrpSpPr>
            <p:cNvPr name="Group 22" id="22"/>
            <p:cNvGrpSpPr/>
            <p:nvPr/>
          </p:nvGrpSpPr>
          <p:grpSpPr>
            <a:xfrm rot="0">
              <a:off x="0" y="0"/>
              <a:ext cx="776132" cy="747034"/>
              <a:chOff x="30480" y="591820"/>
              <a:chExt cx="12736830" cy="12259310"/>
            </a:xfrm>
          </p:grpSpPr>
          <p:sp>
            <p:nvSpPr>
              <p:cNvPr name="Freeform 23" id="23"/>
              <p:cNvSpPr/>
              <p:nvPr/>
            </p:nvSpPr>
            <p:spPr>
              <a:xfrm flipH="false" flipV="false" rot="0">
                <a:off x="0" y="0"/>
                <a:ext cx="12736830" cy="12259310"/>
              </a:xfrm>
              <a:custGeom>
                <a:avLst/>
                <a:gdLst/>
                <a:ahLst/>
                <a:cxnLst/>
                <a:rect r="r" b="b" t="t" l="l"/>
                <a:pathLst>
                  <a:path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FFFF"/>
              </a:solidFill>
              <a:ln w="12700" cap="sq">
                <a:solidFill>
                  <a:srgbClr val="000000"/>
                </a:solidFill>
                <a:prstDash val="solid"/>
                <a:miter/>
              </a:ln>
            </p:spPr>
          </p:sp>
        </p:grpSp>
      </p:grpSp>
      <p:grpSp>
        <p:nvGrpSpPr>
          <p:cNvPr name="Group 24" id="24"/>
          <p:cNvGrpSpPr/>
          <p:nvPr/>
        </p:nvGrpSpPr>
        <p:grpSpPr>
          <a:xfrm rot="0">
            <a:off x="16396657" y="-581027"/>
            <a:ext cx="1816772" cy="1492980"/>
            <a:chOff x="0" y="0"/>
            <a:chExt cx="2422362" cy="1990640"/>
          </a:xfrm>
        </p:grpSpPr>
        <p:grpSp>
          <p:nvGrpSpPr>
            <p:cNvPr name="Group 25" id="25"/>
            <p:cNvGrpSpPr/>
            <p:nvPr/>
          </p:nvGrpSpPr>
          <p:grpSpPr>
            <a:xfrm rot="0">
              <a:off x="336972" y="864507"/>
              <a:ext cx="797449" cy="797449"/>
              <a:chOff x="0" y="0"/>
              <a:chExt cx="12700000" cy="12700000"/>
            </a:xfrm>
          </p:grpSpPr>
          <p:sp>
            <p:nvSpPr>
              <p:cNvPr name="Freeform 26" id="26"/>
              <p:cNvSpPr/>
              <p:nvPr/>
            </p:nvSpPr>
            <p:spPr>
              <a:xfrm flipH="false" flipV="false" rot="0">
                <a:off x="-11430" y="857250"/>
                <a:ext cx="13009880" cy="11644630"/>
              </a:xfrm>
              <a:custGeom>
                <a:avLst/>
                <a:gdLst/>
                <a:ahLst/>
                <a:cxnLst/>
                <a:rect r="r" b="b" t="t" l="l"/>
                <a:pathLst>
                  <a:path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solidFill>
                <a:srgbClr val="FFFFFF"/>
              </a:solidFill>
              <a:ln w="12700" cap="sq">
                <a:solidFill>
                  <a:srgbClr val="000000"/>
                </a:solidFill>
                <a:prstDash val="solid"/>
                <a:miter/>
              </a:ln>
            </p:spPr>
          </p:sp>
        </p:grpSp>
        <p:grpSp>
          <p:nvGrpSpPr>
            <p:cNvPr name="Group 27" id="27"/>
            <p:cNvGrpSpPr/>
            <p:nvPr/>
          </p:nvGrpSpPr>
          <p:grpSpPr>
            <a:xfrm rot="0">
              <a:off x="1409949" y="864507"/>
              <a:ext cx="1012413" cy="1126133"/>
              <a:chOff x="687070" y="247650"/>
              <a:chExt cx="11148060" cy="12400280"/>
            </a:xfrm>
          </p:grpSpPr>
          <p:sp>
            <p:nvSpPr>
              <p:cNvPr name="Freeform 28" id="28"/>
              <p:cNvSpPr/>
              <p:nvPr/>
            </p:nvSpPr>
            <p:spPr>
              <a:xfrm flipH="false" flipV="false" rot="0">
                <a:off x="0" y="0"/>
                <a:ext cx="11148060" cy="12400280"/>
              </a:xfrm>
              <a:custGeom>
                <a:avLst/>
                <a:gdLst/>
                <a:ahLst/>
                <a:cxnLst/>
                <a:rect r="r" b="b" t="t" l="l"/>
                <a:pathLst>
                  <a:path h="12400280" w="1114806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0"/>
                      <a:pt x="2499360" y="12005310"/>
                      <a:pt x="4248150" y="12081510"/>
                    </a:cubicBezTo>
                    <a:cubicBezTo>
                      <a:pt x="7001510" y="12400280"/>
                      <a:pt x="9088120" y="10502900"/>
                      <a:pt x="10118090" y="8309610"/>
                    </a:cubicBezTo>
                    <a:cubicBezTo>
                      <a:pt x="11148061" y="6116320"/>
                      <a:pt x="10782300" y="3361690"/>
                      <a:pt x="9215120" y="1497330"/>
                    </a:cubicBezTo>
                    <a:close/>
                  </a:path>
                </a:pathLst>
              </a:custGeom>
              <a:solidFill>
                <a:srgbClr val="FFFFFF"/>
              </a:solidFill>
              <a:ln w="12700" cap="sq">
                <a:solidFill>
                  <a:srgbClr val="000000"/>
                </a:solidFill>
                <a:prstDash val="solid"/>
                <a:miter/>
              </a:ln>
            </p:spPr>
          </p:sp>
        </p:grpSp>
        <p:grpSp>
          <p:nvGrpSpPr>
            <p:cNvPr name="Group 29" id="29"/>
            <p:cNvGrpSpPr/>
            <p:nvPr/>
          </p:nvGrpSpPr>
          <p:grpSpPr>
            <a:xfrm rot="0">
              <a:off x="1001947" y="80674"/>
              <a:ext cx="673943" cy="648676"/>
              <a:chOff x="30480" y="591820"/>
              <a:chExt cx="12736830" cy="12259310"/>
            </a:xfrm>
          </p:grpSpPr>
          <p:sp>
            <p:nvSpPr>
              <p:cNvPr name="Freeform 30" id="30"/>
              <p:cNvSpPr/>
              <p:nvPr/>
            </p:nvSpPr>
            <p:spPr>
              <a:xfrm flipH="false" flipV="false" rot="0">
                <a:off x="0" y="0"/>
                <a:ext cx="12736830" cy="12259310"/>
              </a:xfrm>
              <a:custGeom>
                <a:avLst/>
                <a:gdLst/>
                <a:ahLst/>
                <a:cxnLst/>
                <a:rect r="r" b="b" t="t" l="l"/>
                <a:pathLst>
                  <a:path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FFFF"/>
              </a:solidFill>
              <a:ln w="12700" cap="sq">
                <a:solidFill>
                  <a:srgbClr val="000000"/>
                </a:solidFill>
                <a:prstDash val="solid"/>
                <a:miter/>
              </a:ln>
            </p:spPr>
          </p:sp>
        </p:grpSp>
        <p:grpSp>
          <p:nvGrpSpPr>
            <p:cNvPr name="Group 31" id="31"/>
            <p:cNvGrpSpPr/>
            <p:nvPr/>
          </p:nvGrpSpPr>
          <p:grpSpPr>
            <a:xfrm rot="0">
              <a:off x="0" y="0"/>
              <a:ext cx="673943" cy="648676"/>
              <a:chOff x="30480" y="591820"/>
              <a:chExt cx="12736830" cy="12259310"/>
            </a:xfrm>
          </p:grpSpPr>
          <p:sp>
            <p:nvSpPr>
              <p:cNvPr name="Freeform 32" id="32"/>
              <p:cNvSpPr/>
              <p:nvPr/>
            </p:nvSpPr>
            <p:spPr>
              <a:xfrm flipH="false" flipV="false" rot="0">
                <a:off x="0" y="0"/>
                <a:ext cx="12736830" cy="12259310"/>
              </a:xfrm>
              <a:custGeom>
                <a:avLst/>
                <a:gdLst/>
                <a:ahLst/>
                <a:cxnLst/>
                <a:rect r="r" b="b" t="t" l="l"/>
                <a:pathLst>
                  <a:path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FFFF"/>
              </a:solidFill>
              <a:ln w="12700" cap="sq">
                <a:solidFill>
                  <a:srgbClr val="000000"/>
                </a:solidFill>
                <a:prstDash val="solid"/>
                <a:miter/>
              </a:ln>
            </p:spPr>
          </p:sp>
        </p:grpSp>
      </p:grpSp>
      <p:grpSp>
        <p:nvGrpSpPr>
          <p:cNvPr name="Group 33" id="33"/>
          <p:cNvGrpSpPr/>
          <p:nvPr/>
        </p:nvGrpSpPr>
        <p:grpSpPr>
          <a:xfrm rot="0">
            <a:off x="16854031" y="2812765"/>
            <a:ext cx="1816772" cy="1492980"/>
            <a:chOff x="0" y="0"/>
            <a:chExt cx="2422362" cy="1990640"/>
          </a:xfrm>
        </p:grpSpPr>
        <p:grpSp>
          <p:nvGrpSpPr>
            <p:cNvPr name="Group 34" id="34"/>
            <p:cNvGrpSpPr/>
            <p:nvPr/>
          </p:nvGrpSpPr>
          <p:grpSpPr>
            <a:xfrm rot="0">
              <a:off x="336972" y="864507"/>
              <a:ext cx="797449" cy="797449"/>
              <a:chOff x="0" y="0"/>
              <a:chExt cx="12700000" cy="12700000"/>
            </a:xfrm>
          </p:grpSpPr>
          <p:sp>
            <p:nvSpPr>
              <p:cNvPr name="Freeform 35" id="35"/>
              <p:cNvSpPr/>
              <p:nvPr/>
            </p:nvSpPr>
            <p:spPr>
              <a:xfrm flipH="false" flipV="false" rot="0">
                <a:off x="-11430" y="857250"/>
                <a:ext cx="13009880" cy="11644630"/>
              </a:xfrm>
              <a:custGeom>
                <a:avLst/>
                <a:gdLst/>
                <a:ahLst/>
                <a:cxnLst/>
                <a:rect r="r" b="b" t="t" l="l"/>
                <a:pathLst>
                  <a:path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solidFill>
                <a:srgbClr val="FFFFFF"/>
              </a:solidFill>
              <a:ln w="12700" cap="sq">
                <a:solidFill>
                  <a:srgbClr val="000000"/>
                </a:solidFill>
                <a:prstDash val="solid"/>
                <a:miter/>
              </a:ln>
            </p:spPr>
          </p:sp>
        </p:grpSp>
        <p:grpSp>
          <p:nvGrpSpPr>
            <p:cNvPr name="Group 36" id="36"/>
            <p:cNvGrpSpPr/>
            <p:nvPr/>
          </p:nvGrpSpPr>
          <p:grpSpPr>
            <a:xfrm rot="0">
              <a:off x="1409949" y="864507"/>
              <a:ext cx="1012413" cy="1126133"/>
              <a:chOff x="687070" y="247650"/>
              <a:chExt cx="11148060" cy="12400280"/>
            </a:xfrm>
          </p:grpSpPr>
          <p:sp>
            <p:nvSpPr>
              <p:cNvPr name="Freeform 37" id="37"/>
              <p:cNvSpPr/>
              <p:nvPr/>
            </p:nvSpPr>
            <p:spPr>
              <a:xfrm flipH="false" flipV="false" rot="0">
                <a:off x="0" y="0"/>
                <a:ext cx="11148060" cy="12400280"/>
              </a:xfrm>
              <a:custGeom>
                <a:avLst/>
                <a:gdLst/>
                <a:ahLst/>
                <a:cxnLst/>
                <a:rect r="r" b="b" t="t" l="l"/>
                <a:pathLst>
                  <a:path h="12400280" w="1114806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0"/>
                      <a:pt x="2499360" y="12005310"/>
                      <a:pt x="4248150" y="12081510"/>
                    </a:cubicBezTo>
                    <a:cubicBezTo>
                      <a:pt x="7001510" y="12400280"/>
                      <a:pt x="9088120" y="10502900"/>
                      <a:pt x="10118090" y="8309610"/>
                    </a:cubicBezTo>
                    <a:cubicBezTo>
                      <a:pt x="11148061" y="6116320"/>
                      <a:pt x="10782300" y="3361690"/>
                      <a:pt x="9215120" y="1497330"/>
                    </a:cubicBezTo>
                    <a:close/>
                  </a:path>
                </a:pathLst>
              </a:custGeom>
              <a:solidFill>
                <a:srgbClr val="FFFFFF"/>
              </a:solidFill>
              <a:ln w="12700" cap="sq">
                <a:solidFill>
                  <a:srgbClr val="000000"/>
                </a:solidFill>
                <a:prstDash val="solid"/>
                <a:miter/>
              </a:ln>
            </p:spPr>
          </p:sp>
        </p:grpSp>
        <p:grpSp>
          <p:nvGrpSpPr>
            <p:cNvPr name="Group 38" id="38"/>
            <p:cNvGrpSpPr/>
            <p:nvPr/>
          </p:nvGrpSpPr>
          <p:grpSpPr>
            <a:xfrm rot="0">
              <a:off x="1001947" y="80674"/>
              <a:ext cx="673943" cy="648676"/>
              <a:chOff x="30480" y="591820"/>
              <a:chExt cx="12736830" cy="12259310"/>
            </a:xfrm>
          </p:grpSpPr>
          <p:sp>
            <p:nvSpPr>
              <p:cNvPr name="Freeform 39" id="39"/>
              <p:cNvSpPr/>
              <p:nvPr/>
            </p:nvSpPr>
            <p:spPr>
              <a:xfrm flipH="false" flipV="false" rot="0">
                <a:off x="0" y="0"/>
                <a:ext cx="12736830" cy="12259310"/>
              </a:xfrm>
              <a:custGeom>
                <a:avLst/>
                <a:gdLst/>
                <a:ahLst/>
                <a:cxnLst/>
                <a:rect r="r" b="b" t="t" l="l"/>
                <a:pathLst>
                  <a:path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FFFF"/>
              </a:solidFill>
              <a:ln w="12700" cap="sq">
                <a:solidFill>
                  <a:srgbClr val="000000"/>
                </a:solidFill>
                <a:prstDash val="solid"/>
                <a:miter/>
              </a:ln>
            </p:spPr>
          </p:sp>
        </p:grpSp>
        <p:grpSp>
          <p:nvGrpSpPr>
            <p:cNvPr name="Group 40" id="40"/>
            <p:cNvGrpSpPr/>
            <p:nvPr/>
          </p:nvGrpSpPr>
          <p:grpSpPr>
            <a:xfrm rot="0">
              <a:off x="0" y="0"/>
              <a:ext cx="673943" cy="648676"/>
              <a:chOff x="30480" y="591820"/>
              <a:chExt cx="12736830" cy="12259310"/>
            </a:xfrm>
          </p:grpSpPr>
          <p:sp>
            <p:nvSpPr>
              <p:cNvPr name="Freeform 41" id="41"/>
              <p:cNvSpPr/>
              <p:nvPr/>
            </p:nvSpPr>
            <p:spPr>
              <a:xfrm flipH="false" flipV="false" rot="0">
                <a:off x="0" y="0"/>
                <a:ext cx="12736830" cy="12259310"/>
              </a:xfrm>
              <a:custGeom>
                <a:avLst/>
                <a:gdLst/>
                <a:ahLst/>
                <a:cxnLst/>
                <a:rect r="r" b="b" t="t" l="l"/>
                <a:pathLst>
                  <a:path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FFFF"/>
              </a:solidFill>
              <a:ln w="12700" cap="sq">
                <a:solidFill>
                  <a:srgbClr val="000000"/>
                </a:solidFill>
                <a:prstDash val="solid"/>
                <a:miter/>
              </a:ln>
            </p:spPr>
          </p:sp>
        </p:grpSp>
      </p:grpSp>
      <p:grpSp>
        <p:nvGrpSpPr>
          <p:cNvPr name="Group 42" id="42"/>
          <p:cNvGrpSpPr/>
          <p:nvPr/>
        </p:nvGrpSpPr>
        <p:grpSpPr>
          <a:xfrm rot="0">
            <a:off x="375961" y="6540943"/>
            <a:ext cx="1874985" cy="1540819"/>
            <a:chOff x="0" y="0"/>
            <a:chExt cx="2499980" cy="2054425"/>
          </a:xfrm>
        </p:grpSpPr>
        <p:grpSp>
          <p:nvGrpSpPr>
            <p:cNvPr name="Group 43" id="43"/>
            <p:cNvGrpSpPr/>
            <p:nvPr/>
          </p:nvGrpSpPr>
          <p:grpSpPr>
            <a:xfrm rot="0">
              <a:off x="347769" y="892208"/>
              <a:ext cx="823001" cy="823001"/>
              <a:chOff x="0" y="0"/>
              <a:chExt cx="12700000" cy="12700000"/>
            </a:xfrm>
          </p:grpSpPr>
          <p:sp>
            <p:nvSpPr>
              <p:cNvPr name="Freeform 44" id="44"/>
              <p:cNvSpPr/>
              <p:nvPr/>
            </p:nvSpPr>
            <p:spPr>
              <a:xfrm flipH="false" flipV="false" rot="0">
                <a:off x="-11430" y="857250"/>
                <a:ext cx="13009880" cy="11644630"/>
              </a:xfrm>
              <a:custGeom>
                <a:avLst/>
                <a:gdLst/>
                <a:ahLst/>
                <a:cxnLst/>
                <a:rect r="r" b="b" t="t" l="l"/>
                <a:pathLst>
                  <a:path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solidFill>
                <a:srgbClr val="FFFFFF"/>
              </a:solidFill>
              <a:ln w="12700" cap="sq">
                <a:solidFill>
                  <a:srgbClr val="000000"/>
                </a:solidFill>
                <a:prstDash val="solid"/>
                <a:miter/>
              </a:ln>
            </p:spPr>
          </p:sp>
        </p:grpSp>
        <p:grpSp>
          <p:nvGrpSpPr>
            <p:cNvPr name="Group 45" id="45"/>
            <p:cNvGrpSpPr/>
            <p:nvPr/>
          </p:nvGrpSpPr>
          <p:grpSpPr>
            <a:xfrm rot="0">
              <a:off x="1455127" y="892208"/>
              <a:ext cx="1044853" cy="1162217"/>
              <a:chOff x="687070" y="247650"/>
              <a:chExt cx="11148060" cy="12400280"/>
            </a:xfrm>
          </p:grpSpPr>
          <p:sp>
            <p:nvSpPr>
              <p:cNvPr name="Freeform 46" id="46"/>
              <p:cNvSpPr/>
              <p:nvPr/>
            </p:nvSpPr>
            <p:spPr>
              <a:xfrm flipH="false" flipV="false" rot="0">
                <a:off x="0" y="0"/>
                <a:ext cx="11148060" cy="12400280"/>
              </a:xfrm>
              <a:custGeom>
                <a:avLst/>
                <a:gdLst/>
                <a:ahLst/>
                <a:cxnLst/>
                <a:rect r="r" b="b" t="t" l="l"/>
                <a:pathLst>
                  <a:path h="12400280" w="1114806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0"/>
                      <a:pt x="2499360" y="12005310"/>
                      <a:pt x="4248150" y="12081510"/>
                    </a:cubicBezTo>
                    <a:cubicBezTo>
                      <a:pt x="7001510" y="12400280"/>
                      <a:pt x="9088120" y="10502900"/>
                      <a:pt x="10118090" y="8309610"/>
                    </a:cubicBezTo>
                    <a:cubicBezTo>
                      <a:pt x="11148061" y="6116320"/>
                      <a:pt x="10782300" y="3361690"/>
                      <a:pt x="9215120" y="1497330"/>
                    </a:cubicBezTo>
                    <a:close/>
                  </a:path>
                </a:pathLst>
              </a:custGeom>
              <a:solidFill>
                <a:srgbClr val="FFFFFF"/>
              </a:solidFill>
              <a:ln w="12700" cap="sq">
                <a:solidFill>
                  <a:srgbClr val="000000"/>
                </a:solidFill>
                <a:prstDash val="solid"/>
                <a:miter/>
              </a:ln>
            </p:spPr>
          </p:sp>
        </p:grpSp>
        <p:grpSp>
          <p:nvGrpSpPr>
            <p:cNvPr name="Group 47" id="47"/>
            <p:cNvGrpSpPr/>
            <p:nvPr/>
          </p:nvGrpSpPr>
          <p:grpSpPr>
            <a:xfrm rot="0">
              <a:off x="1034051" y="83259"/>
              <a:ext cx="695538" cy="669461"/>
              <a:chOff x="30480" y="591820"/>
              <a:chExt cx="12736830" cy="12259310"/>
            </a:xfrm>
          </p:grpSpPr>
          <p:sp>
            <p:nvSpPr>
              <p:cNvPr name="Freeform 48" id="48"/>
              <p:cNvSpPr/>
              <p:nvPr/>
            </p:nvSpPr>
            <p:spPr>
              <a:xfrm flipH="false" flipV="false" rot="0">
                <a:off x="0" y="0"/>
                <a:ext cx="12736830" cy="12259310"/>
              </a:xfrm>
              <a:custGeom>
                <a:avLst/>
                <a:gdLst/>
                <a:ahLst/>
                <a:cxnLst/>
                <a:rect r="r" b="b" t="t" l="l"/>
                <a:pathLst>
                  <a:path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FFFF"/>
              </a:solidFill>
              <a:ln w="12700" cap="sq">
                <a:solidFill>
                  <a:srgbClr val="000000"/>
                </a:solidFill>
                <a:prstDash val="solid"/>
                <a:miter/>
              </a:ln>
            </p:spPr>
          </p:sp>
        </p:grpSp>
        <p:grpSp>
          <p:nvGrpSpPr>
            <p:cNvPr name="Group 49" id="49"/>
            <p:cNvGrpSpPr/>
            <p:nvPr/>
          </p:nvGrpSpPr>
          <p:grpSpPr>
            <a:xfrm rot="0">
              <a:off x="0" y="0"/>
              <a:ext cx="695538" cy="669461"/>
              <a:chOff x="30480" y="591820"/>
              <a:chExt cx="12736830" cy="12259310"/>
            </a:xfrm>
          </p:grpSpPr>
          <p:sp>
            <p:nvSpPr>
              <p:cNvPr name="Freeform 50" id="50"/>
              <p:cNvSpPr/>
              <p:nvPr/>
            </p:nvSpPr>
            <p:spPr>
              <a:xfrm flipH="false" flipV="false" rot="0">
                <a:off x="0" y="0"/>
                <a:ext cx="12736830" cy="12259310"/>
              </a:xfrm>
              <a:custGeom>
                <a:avLst/>
                <a:gdLst/>
                <a:ahLst/>
                <a:cxnLst/>
                <a:rect r="r" b="b" t="t" l="l"/>
                <a:pathLst>
                  <a:path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FFFF"/>
              </a:solidFill>
              <a:ln w="12700" cap="sq">
                <a:solidFill>
                  <a:srgbClr val="000000"/>
                </a:solidFill>
                <a:prstDash val="solid"/>
                <a:miter/>
              </a:ln>
            </p:spPr>
          </p:sp>
        </p:grpSp>
      </p:grpSp>
      <p:grpSp>
        <p:nvGrpSpPr>
          <p:cNvPr name="Group 51" id="51"/>
          <p:cNvGrpSpPr/>
          <p:nvPr/>
        </p:nvGrpSpPr>
        <p:grpSpPr>
          <a:xfrm rot="0">
            <a:off x="91208" y="10057393"/>
            <a:ext cx="1874985" cy="1540819"/>
            <a:chOff x="0" y="0"/>
            <a:chExt cx="2499980" cy="2054425"/>
          </a:xfrm>
        </p:grpSpPr>
        <p:grpSp>
          <p:nvGrpSpPr>
            <p:cNvPr name="Group 52" id="52"/>
            <p:cNvGrpSpPr/>
            <p:nvPr/>
          </p:nvGrpSpPr>
          <p:grpSpPr>
            <a:xfrm rot="0">
              <a:off x="347769" y="892208"/>
              <a:ext cx="823001" cy="823001"/>
              <a:chOff x="0" y="0"/>
              <a:chExt cx="12700000" cy="12700000"/>
            </a:xfrm>
          </p:grpSpPr>
          <p:sp>
            <p:nvSpPr>
              <p:cNvPr name="Freeform 53" id="53"/>
              <p:cNvSpPr/>
              <p:nvPr/>
            </p:nvSpPr>
            <p:spPr>
              <a:xfrm flipH="false" flipV="false" rot="0">
                <a:off x="-11430" y="857250"/>
                <a:ext cx="13009880" cy="11644630"/>
              </a:xfrm>
              <a:custGeom>
                <a:avLst/>
                <a:gdLst/>
                <a:ahLst/>
                <a:cxnLst/>
                <a:rect r="r" b="b" t="t" l="l"/>
                <a:pathLst>
                  <a:path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solidFill>
                <a:srgbClr val="FFFFFF"/>
              </a:solidFill>
              <a:ln w="12700" cap="sq">
                <a:solidFill>
                  <a:srgbClr val="000000"/>
                </a:solidFill>
                <a:prstDash val="solid"/>
                <a:miter/>
              </a:ln>
            </p:spPr>
          </p:sp>
        </p:grpSp>
        <p:grpSp>
          <p:nvGrpSpPr>
            <p:cNvPr name="Group 54" id="54"/>
            <p:cNvGrpSpPr/>
            <p:nvPr/>
          </p:nvGrpSpPr>
          <p:grpSpPr>
            <a:xfrm rot="0">
              <a:off x="1455127" y="892208"/>
              <a:ext cx="1044853" cy="1162217"/>
              <a:chOff x="687070" y="247650"/>
              <a:chExt cx="11148060" cy="12400280"/>
            </a:xfrm>
          </p:grpSpPr>
          <p:sp>
            <p:nvSpPr>
              <p:cNvPr name="Freeform 55" id="55"/>
              <p:cNvSpPr/>
              <p:nvPr/>
            </p:nvSpPr>
            <p:spPr>
              <a:xfrm flipH="false" flipV="false" rot="0">
                <a:off x="0" y="0"/>
                <a:ext cx="11148060" cy="12400280"/>
              </a:xfrm>
              <a:custGeom>
                <a:avLst/>
                <a:gdLst/>
                <a:ahLst/>
                <a:cxnLst/>
                <a:rect r="r" b="b" t="t" l="l"/>
                <a:pathLst>
                  <a:path h="12400280" w="1114806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0"/>
                      <a:pt x="2499360" y="12005310"/>
                      <a:pt x="4248150" y="12081510"/>
                    </a:cubicBezTo>
                    <a:cubicBezTo>
                      <a:pt x="7001510" y="12400280"/>
                      <a:pt x="9088120" y="10502900"/>
                      <a:pt x="10118090" y="8309610"/>
                    </a:cubicBezTo>
                    <a:cubicBezTo>
                      <a:pt x="11148061" y="6116320"/>
                      <a:pt x="10782300" y="3361690"/>
                      <a:pt x="9215120" y="1497330"/>
                    </a:cubicBezTo>
                    <a:close/>
                  </a:path>
                </a:pathLst>
              </a:custGeom>
              <a:solidFill>
                <a:srgbClr val="FFFFFF"/>
              </a:solidFill>
              <a:ln w="12700" cap="sq">
                <a:solidFill>
                  <a:srgbClr val="000000"/>
                </a:solidFill>
                <a:prstDash val="solid"/>
                <a:miter/>
              </a:ln>
            </p:spPr>
          </p:sp>
        </p:grpSp>
        <p:grpSp>
          <p:nvGrpSpPr>
            <p:cNvPr name="Group 56" id="56"/>
            <p:cNvGrpSpPr/>
            <p:nvPr/>
          </p:nvGrpSpPr>
          <p:grpSpPr>
            <a:xfrm rot="0">
              <a:off x="1034051" y="83259"/>
              <a:ext cx="695538" cy="669461"/>
              <a:chOff x="30480" y="591820"/>
              <a:chExt cx="12736830" cy="12259310"/>
            </a:xfrm>
          </p:grpSpPr>
          <p:sp>
            <p:nvSpPr>
              <p:cNvPr name="Freeform 57" id="57"/>
              <p:cNvSpPr/>
              <p:nvPr/>
            </p:nvSpPr>
            <p:spPr>
              <a:xfrm flipH="false" flipV="false" rot="0">
                <a:off x="0" y="0"/>
                <a:ext cx="12736830" cy="12259310"/>
              </a:xfrm>
              <a:custGeom>
                <a:avLst/>
                <a:gdLst/>
                <a:ahLst/>
                <a:cxnLst/>
                <a:rect r="r" b="b" t="t" l="l"/>
                <a:pathLst>
                  <a:path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FFFF"/>
              </a:solidFill>
              <a:ln w="12700" cap="sq">
                <a:solidFill>
                  <a:srgbClr val="000000"/>
                </a:solidFill>
                <a:prstDash val="solid"/>
                <a:miter/>
              </a:ln>
            </p:spPr>
          </p:sp>
        </p:grpSp>
        <p:grpSp>
          <p:nvGrpSpPr>
            <p:cNvPr name="Group 58" id="58"/>
            <p:cNvGrpSpPr/>
            <p:nvPr/>
          </p:nvGrpSpPr>
          <p:grpSpPr>
            <a:xfrm rot="0">
              <a:off x="0" y="0"/>
              <a:ext cx="695538" cy="669461"/>
              <a:chOff x="30480" y="591820"/>
              <a:chExt cx="12736830" cy="12259310"/>
            </a:xfrm>
          </p:grpSpPr>
          <p:sp>
            <p:nvSpPr>
              <p:cNvPr name="Freeform 59" id="59"/>
              <p:cNvSpPr/>
              <p:nvPr/>
            </p:nvSpPr>
            <p:spPr>
              <a:xfrm flipH="false" flipV="false" rot="0">
                <a:off x="0" y="0"/>
                <a:ext cx="12736830" cy="12259310"/>
              </a:xfrm>
              <a:custGeom>
                <a:avLst/>
                <a:gdLst/>
                <a:ahLst/>
                <a:cxnLst/>
                <a:rect r="r" b="b" t="t" l="l"/>
                <a:pathLst>
                  <a:path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FFFF"/>
              </a:solidFill>
              <a:ln w="12700" cap="sq">
                <a:solidFill>
                  <a:srgbClr val="000000"/>
                </a:solidFill>
                <a:prstDash val="solid"/>
                <a:miter/>
              </a:ln>
            </p:spPr>
          </p:sp>
        </p:grpSp>
      </p:grpSp>
      <p:sp>
        <p:nvSpPr>
          <p:cNvPr name="Freeform 60" id="60"/>
          <p:cNvSpPr/>
          <p:nvPr/>
        </p:nvSpPr>
        <p:spPr>
          <a:xfrm flipH="false" flipV="false" rot="0">
            <a:off x="4196676" y="911953"/>
            <a:ext cx="9894648" cy="6064595"/>
          </a:xfrm>
          <a:custGeom>
            <a:avLst/>
            <a:gdLst/>
            <a:ahLst/>
            <a:cxnLst/>
            <a:rect r="r" b="b" t="t" l="l"/>
            <a:pathLst>
              <a:path h="6064595" w="9894648">
                <a:moveTo>
                  <a:pt x="0" y="0"/>
                </a:moveTo>
                <a:lnTo>
                  <a:pt x="9894648" y="0"/>
                </a:lnTo>
                <a:lnTo>
                  <a:pt x="9894648" y="6064595"/>
                </a:lnTo>
                <a:lnTo>
                  <a:pt x="0" y="606459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Freeform 61" id="61"/>
          <p:cNvSpPr/>
          <p:nvPr/>
        </p:nvSpPr>
        <p:spPr>
          <a:xfrm flipH="false" flipV="false" rot="0">
            <a:off x="5393143" y="4045938"/>
            <a:ext cx="7501715" cy="5785698"/>
          </a:xfrm>
          <a:custGeom>
            <a:avLst/>
            <a:gdLst/>
            <a:ahLst/>
            <a:cxnLst/>
            <a:rect r="r" b="b" t="t" l="l"/>
            <a:pathLst>
              <a:path h="5785698" w="7501715">
                <a:moveTo>
                  <a:pt x="0" y="0"/>
                </a:moveTo>
                <a:lnTo>
                  <a:pt x="7501714" y="0"/>
                </a:lnTo>
                <a:lnTo>
                  <a:pt x="7501714" y="5785698"/>
                </a:lnTo>
                <a:lnTo>
                  <a:pt x="0" y="5785698"/>
                </a:lnTo>
                <a:lnTo>
                  <a:pt x="0" y="0"/>
                </a:lnTo>
                <a:close/>
              </a:path>
            </a:pathLst>
          </a:custGeom>
          <a:blipFill>
            <a:blip r:embed="rId8"/>
            <a:stretch>
              <a:fillRect l="0" t="0" r="0" b="0"/>
            </a:stretch>
          </a:blipFill>
        </p:spPr>
      </p:sp>
      <p:sp>
        <p:nvSpPr>
          <p:cNvPr name="TextBox 62" id="62"/>
          <p:cNvSpPr txBox="true"/>
          <p:nvPr/>
        </p:nvSpPr>
        <p:spPr>
          <a:xfrm rot="0">
            <a:off x="4908741" y="1815299"/>
            <a:ext cx="8470518" cy="2398743"/>
          </a:xfrm>
          <a:prstGeom prst="rect">
            <a:avLst/>
          </a:prstGeom>
        </p:spPr>
        <p:txBody>
          <a:bodyPr anchor="t" rtlCol="false" tIns="0" lIns="0" bIns="0" rIns="0">
            <a:spAutoFit/>
          </a:bodyPr>
          <a:lstStyle/>
          <a:p>
            <a:pPr algn="ctr">
              <a:lnSpc>
                <a:spcPts val="9180"/>
              </a:lnSpc>
            </a:pPr>
            <a:r>
              <a:rPr lang="en-US" sz="6557">
                <a:solidFill>
                  <a:srgbClr val="000000"/>
                </a:solidFill>
                <a:latin typeface="Mango AC"/>
                <a:ea typeface="Mango AC"/>
                <a:cs typeface="Mango AC"/>
                <a:sym typeface="Mango AC"/>
              </a:rPr>
              <a:t>Inclusión y salud mental</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FDB4E8"/>
        </a:solidFill>
      </p:bgPr>
    </p:bg>
    <p:spTree>
      <p:nvGrpSpPr>
        <p:cNvPr id="1" name=""/>
        <p:cNvGrpSpPr/>
        <p:nvPr/>
      </p:nvGrpSpPr>
      <p:grpSpPr>
        <a:xfrm>
          <a:off x="0" y="0"/>
          <a:ext cx="0" cy="0"/>
          <a:chOff x="0" y="0"/>
          <a:chExt cx="0" cy="0"/>
        </a:xfrm>
      </p:grpSpPr>
      <p:sp>
        <p:nvSpPr>
          <p:cNvPr name="Freeform 2" id="2"/>
          <p:cNvSpPr/>
          <p:nvPr/>
        </p:nvSpPr>
        <p:spPr>
          <a:xfrm flipH="true" flipV="true" rot="0">
            <a:off x="1549818" y="1445226"/>
            <a:ext cx="15709482" cy="7396548"/>
          </a:xfrm>
          <a:custGeom>
            <a:avLst/>
            <a:gdLst/>
            <a:ahLst/>
            <a:cxnLst/>
            <a:rect r="r" b="b" t="t" l="l"/>
            <a:pathLst>
              <a:path h="7396548" w="15709482">
                <a:moveTo>
                  <a:pt x="15709482" y="7396548"/>
                </a:moveTo>
                <a:lnTo>
                  <a:pt x="0" y="7396548"/>
                </a:lnTo>
                <a:lnTo>
                  <a:pt x="0" y="0"/>
                </a:lnTo>
                <a:lnTo>
                  <a:pt x="15709482" y="0"/>
                </a:lnTo>
                <a:lnTo>
                  <a:pt x="15709482" y="7396548"/>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0">
            <a:off x="15605899" y="-885851"/>
            <a:ext cx="3306803" cy="4114800"/>
          </a:xfrm>
          <a:custGeom>
            <a:avLst/>
            <a:gdLst/>
            <a:ahLst/>
            <a:cxnLst/>
            <a:rect r="r" b="b" t="t" l="l"/>
            <a:pathLst>
              <a:path h="4114800" w="3306803">
                <a:moveTo>
                  <a:pt x="0" y="0"/>
                </a:moveTo>
                <a:lnTo>
                  <a:pt x="3306802" y="0"/>
                </a:lnTo>
                <a:lnTo>
                  <a:pt x="330680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4" id="4"/>
          <p:cNvSpPr/>
          <p:nvPr/>
        </p:nvSpPr>
        <p:spPr>
          <a:xfrm flipH="false" flipV="false" rot="0">
            <a:off x="-841834" y="7712085"/>
            <a:ext cx="3306803" cy="4114800"/>
          </a:xfrm>
          <a:custGeom>
            <a:avLst/>
            <a:gdLst/>
            <a:ahLst/>
            <a:cxnLst/>
            <a:rect r="r" b="b" t="t" l="l"/>
            <a:pathLst>
              <a:path h="4114800" w="3306803">
                <a:moveTo>
                  <a:pt x="0" y="0"/>
                </a:moveTo>
                <a:lnTo>
                  <a:pt x="3306803" y="0"/>
                </a:lnTo>
                <a:lnTo>
                  <a:pt x="330680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5" id="5"/>
          <p:cNvSpPr/>
          <p:nvPr/>
        </p:nvSpPr>
        <p:spPr>
          <a:xfrm flipH="false" flipV="false" rot="0">
            <a:off x="-1653401" y="-2057400"/>
            <a:ext cx="3306803" cy="4114800"/>
          </a:xfrm>
          <a:custGeom>
            <a:avLst/>
            <a:gdLst/>
            <a:ahLst/>
            <a:cxnLst/>
            <a:rect r="r" b="b" t="t" l="l"/>
            <a:pathLst>
              <a:path h="4114800" w="3306803">
                <a:moveTo>
                  <a:pt x="0" y="0"/>
                </a:moveTo>
                <a:lnTo>
                  <a:pt x="3306802" y="0"/>
                </a:lnTo>
                <a:lnTo>
                  <a:pt x="330680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6" id="6"/>
          <p:cNvSpPr/>
          <p:nvPr/>
        </p:nvSpPr>
        <p:spPr>
          <a:xfrm flipH="false" flipV="false" rot="0">
            <a:off x="15605899" y="8229600"/>
            <a:ext cx="3306803" cy="4114800"/>
          </a:xfrm>
          <a:custGeom>
            <a:avLst/>
            <a:gdLst/>
            <a:ahLst/>
            <a:cxnLst/>
            <a:rect r="r" b="b" t="t" l="l"/>
            <a:pathLst>
              <a:path h="4114800" w="3306803">
                <a:moveTo>
                  <a:pt x="0" y="0"/>
                </a:moveTo>
                <a:lnTo>
                  <a:pt x="3306802" y="0"/>
                </a:lnTo>
                <a:lnTo>
                  <a:pt x="330680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TextBox 7" id="7"/>
          <p:cNvSpPr txBox="true"/>
          <p:nvPr/>
        </p:nvSpPr>
        <p:spPr>
          <a:xfrm rot="0">
            <a:off x="4241031" y="3617654"/>
            <a:ext cx="10327057" cy="5224120"/>
          </a:xfrm>
          <a:prstGeom prst="rect">
            <a:avLst/>
          </a:prstGeom>
        </p:spPr>
        <p:txBody>
          <a:bodyPr anchor="t" rtlCol="false" tIns="0" lIns="0" bIns="0" rIns="0">
            <a:spAutoFit/>
          </a:bodyPr>
          <a:lstStyle/>
          <a:p>
            <a:pPr algn="just">
              <a:lnSpc>
                <a:spcPts val="3985"/>
              </a:lnSpc>
            </a:pPr>
            <a:r>
              <a:rPr lang="en-US" sz="3239">
                <a:solidFill>
                  <a:srgbClr val="000000"/>
                </a:solidFill>
                <a:latin typeface="Sniglet"/>
                <a:ea typeface="Sniglet"/>
                <a:cs typeface="Sniglet"/>
                <a:sym typeface="Sniglet"/>
              </a:rPr>
              <a:t>- La inclusión se refiere al proceso de garantizar que todas las personas, independientemente de su background, tengan igual acceso y oportunidades en la sociedad.</a:t>
            </a:r>
          </a:p>
          <a:p>
            <a:pPr algn="just">
              <a:lnSpc>
                <a:spcPts val="3985"/>
              </a:lnSpc>
            </a:pPr>
            <a:r>
              <a:rPr lang="en-US" sz="3239">
                <a:solidFill>
                  <a:srgbClr val="000000"/>
                </a:solidFill>
                <a:latin typeface="Sniglet"/>
                <a:ea typeface="Sniglet"/>
                <a:cs typeface="Sniglet"/>
                <a:sym typeface="Sniglet"/>
              </a:rPr>
              <a:t>- La salud mental implica el bienestar emocional, psicológico y social, afectando cómo pensamos, sentimos y actuamos.</a:t>
            </a:r>
          </a:p>
          <a:p>
            <a:pPr algn="just">
              <a:lnSpc>
                <a:spcPts val="3985"/>
              </a:lnSpc>
            </a:pPr>
            <a:r>
              <a:rPr lang="en-US" sz="3239">
                <a:solidFill>
                  <a:srgbClr val="000000"/>
                </a:solidFill>
                <a:latin typeface="Sniglet"/>
                <a:ea typeface="Sniglet"/>
                <a:cs typeface="Sniglet"/>
                <a:sym typeface="Sniglet"/>
              </a:rPr>
              <a:t>- La interrelación entre inclusión y salud mental es fundamental para el desarrollo personal y social.</a:t>
            </a:r>
          </a:p>
          <a:p>
            <a:pPr algn="ctr" marL="0" indent="0" lvl="0">
              <a:lnSpc>
                <a:spcPts val="5461"/>
              </a:lnSpc>
              <a:spcBef>
                <a:spcPct val="0"/>
              </a:spcBef>
            </a:pPr>
          </a:p>
        </p:txBody>
      </p:sp>
      <p:sp>
        <p:nvSpPr>
          <p:cNvPr name="TextBox 8" id="8"/>
          <p:cNvSpPr txBox="true"/>
          <p:nvPr/>
        </p:nvSpPr>
        <p:spPr>
          <a:xfrm rot="0">
            <a:off x="5825515" y="2272492"/>
            <a:ext cx="6636971" cy="1531912"/>
          </a:xfrm>
          <a:prstGeom prst="rect">
            <a:avLst/>
          </a:prstGeom>
        </p:spPr>
        <p:txBody>
          <a:bodyPr anchor="t" rtlCol="false" tIns="0" lIns="0" bIns="0" rIns="0">
            <a:spAutoFit/>
          </a:bodyPr>
          <a:lstStyle/>
          <a:p>
            <a:pPr algn="ctr" marL="0" indent="0" lvl="0">
              <a:lnSpc>
                <a:spcPts val="11649"/>
              </a:lnSpc>
              <a:spcBef>
                <a:spcPct val="0"/>
              </a:spcBef>
            </a:pPr>
            <a:r>
              <a:rPr lang="en-US" sz="7614" spc="-350" strike="noStrike" u="none">
                <a:solidFill>
                  <a:srgbClr val="000000"/>
                </a:solidFill>
                <a:latin typeface="Mango AC"/>
                <a:ea typeface="Mango AC"/>
                <a:cs typeface="Mango AC"/>
                <a:sym typeface="Mango AC"/>
              </a:rPr>
              <a:t>Introducción</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FDB4E8"/>
        </a:solidFill>
      </p:bgPr>
    </p:bg>
    <p:spTree>
      <p:nvGrpSpPr>
        <p:cNvPr id="1" name=""/>
        <p:cNvGrpSpPr/>
        <p:nvPr/>
      </p:nvGrpSpPr>
      <p:grpSpPr>
        <a:xfrm>
          <a:off x="0" y="0"/>
          <a:ext cx="0" cy="0"/>
          <a:chOff x="0" y="0"/>
          <a:chExt cx="0" cy="0"/>
        </a:xfrm>
      </p:grpSpPr>
      <p:grpSp>
        <p:nvGrpSpPr>
          <p:cNvPr name="Group 2" id="2"/>
          <p:cNvGrpSpPr/>
          <p:nvPr/>
        </p:nvGrpSpPr>
        <p:grpSpPr>
          <a:xfrm rot="0">
            <a:off x="2478626" y="1510361"/>
            <a:ext cx="13330747" cy="7352985"/>
            <a:chOff x="0" y="0"/>
            <a:chExt cx="3510979" cy="1936589"/>
          </a:xfrm>
        </p:grpSpPr>
        <p:sp>
          <p:nvSpPr>
            <p:cNvPr name="Freeform 3" id="3"/>
            <p:cNvSpPr/>
            <p:nvPr/>
          </p:nvSpPr>
          <p:spPr>
            <a:xfrm flipH="false" flipV="false" rot="0">
              <a:off x="0" y="0"/>
              <a:ext cx="3510979" cy="1936589"/>
            </a:xfrm>
            <a:custGeom>
              <a:avLst/>
              <a:gdLst/>
              <a:ahLst/>
              <a:cxnLst/>
              <a:rect r="r" b="b" t="t" l="l"/>
              <a:pathLst>
                <a:path h="1936589" w="3510979">
                  <a:moveTo>
                    <a:pt x="17423" y="0"/>
                  </a:moveTo>
                  <a:lnTo>
                    <a:pt x="3493556" y="0"/>
                  </a:lnTo>
                  <a:cubicBezTo>
                    <a:pt x="3503178" y="0"/>
                    <a:pt x="3510979" y="7800"/>
                    <a:pt x="3510979" y="17423"/>
                  </a:cubicBezTo>
                  <a:lnTo>
                    <a:pt x="3510979" y="1919166"/>
                  </a:lnTo>
                  <a:cubicBezTo>
                    <a:pt x="3510979" y="1928788"/>
                    <a:pt x="3503178" y="1936589"/>
                    <a:pt x="3493556" y="1936589"/>
                  </a:cubicBezTo>
                  <a:lnTo>
                    <a:pt x="17423" y="1936589"/>
                  </a:lnTo>
                  <a:cubicBezTo>
                    <a:pt x="7800" y="1936589"/>
                    <a:pt x="0" y="1928788"/>
                    <a:pt x="0" y="1919166"/>
                  </a:cubicBezTo>
                  <a:lnTo>
                    <a:pt x="0" y="17423"/>
                  </a:lnTo>
                  <a:cubicBezTo>
                    <a:pt x="0" y="7800"/>
                    <a:pt x="7800" y="0"/>
                    <a:pt x="17423" y="0"/>
                  </a:cubicBezTo>
                  <a:close/>
                </a:path>
              </a:pathLst>
            </a:custGeom>
            <a:solidFill>
              <a:srgbClr val="FFFFFF"/>
            </a:solidFill>
            <a:ln w="66675" cap="rnd">
              <a:solidFill>
                <a:srgbClr val="000000"/>
              </a:solidFill>
              <a:prstDash val="solid"/>
              <a:round/>
            </a:ln>
          </p:spPr>
        </p:sp>
        <p:sp>
          <p:nvSpPr>
            <p:cNvPr name="TextBox 4" id="4"/>
            <p:cNvSpPr txBox="true"/>
            <p:nvPr/>
          </p:nvSpPr>
          <p:spPr>
            <a:xfrm>
              <a:off x="0" y="-9525"/>
              <a:ext cx="3510979" cy="1946114"/>
            </a:xfrm>
            <a:prstGeom prst="rect">
              <a:avLst/>
            </a:prstGeom>
          </p:spPr>
          <p:txBody>
            <a:bodyPr anchor="ctr" rtlCol="false" tIns="0" lIns="0" bIns="0" rIns="0"/>
            <a:lstStyle/>
            <a:p>
              <a:pPr algn="ctr" marL="0" indent="0" lvl="0">
                <a:lnSpc>
                  <a:spcPts val="3153"/>
                </a:lnSpc>
                <a:spcBef>
                  <a:spcPct val="0"/>
                </a:spcBef>
              </a:pPr>
            </a:p>
          </p:txBody>
        </p:sp>
      </p:grpSp>
      <p:sp>
        <p:nvSpPr>
          <p:cNvPr name="Freeform 5" id="5"/>
          <p:cNvSpPr/>
          <p:nvPr/>
        </p:nvSpPr>
        <p:spPr>
          <a:xfrm flipH="false" flipV="false" rot="-1926674">
            <a:off x="1434884" y="1735698"/>
            <a:ext cx="3711391" cy="958214"/>
          </a:xfrm>
          <a:custGeom>
            <a:avLst/>
            <a:gdLst/>
            <a:ahLst/>
            <a:cxnLst/>
            <a:rect r="r" b="b" t="t" l="l"/>
            <a:pathLst>
              <a:path h="958214" w="3711391">
                <a:moveTo>
                  <a:pt x="0" y="0"/>
                </a:moveTo>
                <a:lnTo>
                  <a:pt x="3711391" y="0"/>
                </a:lnTo>
                <a:lnTo>
                  <a:pt x="3711391" y="958213"/>
                </a:lnTo>
                <a:lnTo>
                  <a:pt x="0" y="95821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1926674">
            <a:off x="13060601" y="7386959"/>
            <a:ext cx="3711391" cy="958214"/>
          </a:xfrm>
          <a:custGeom>
            <a:avLst/>
            <a:gdLst/>
            <a:ahLst/>
            <a:cxnLst/>
            <a:rect r="r" b="b" t="t" l="l"/>
            <a:pathLst>
              <a:path h="958214" w="3711391">
                <a:moveTo>
                  <a:pt x="0" y="0"/>
                </a:moveTo>
                <a:lnTo>
                  <a:pt x="3711390" y="0"/>
                </a:lnTo>
                <a:lnTo>
                  <a:pt x="3711390" y="958214"/>
                </a:lnTo>
                <a:lnTo>
                  <a:pt x="0" y="95821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7" id="7"/>
          <p:cNvSpPr txBox="true"/>
          <p:nvPr/>
        </p:nvSpPr>
        <p:spPr>
          <a:xfrm rot="0">
            <a:off x="2821557" y="3570124"/>
            <a:ext cx="11600122" cy="5002460"/>
          </a:xfrm>
          <a:prstGeom prst="rect">
            <a:avLst/>
          </a:prstGeom>
        </p:spPr>
        <p:txBody>
          <a:bodyPr anchor="t" rtlCol="false" tIns="0" lIns="0" bIns="0" rIns="0">
            <a:spAutoFit/>
          </a:bodyPr>
          <a:lstStyle/>
          <a:p>
            <a:pPr algn="just">
              <a:lnSpc>
                <a:spcPts val="3951"/>
              </a:lnSpc>
            </a:pPr>
            <a:r>
              <a:rPr lang="en-US" sz="3212">
                <a:solidFill>
                  <a:srgbClr val="000000"/>
                </a:solidFill>
                <a:latin typeface="Sniglet"/>
                <a:ea typeface="Sniglet"/>
                <a:cs typeface="Sniglet"/>
                <a:sym typeface="Sniglet"/>
              </a:rPr>
              <a:t>- Fomento del bienestar emocional: La inclusión ayuda a las personas a sentirse aceptadas y valoradas, lo que mejora su autoestima.</a:t>
            </a:r>
          </a:p>
          <a:p>
            <a:pPr algn="just">
              <a:lnSpc>
                <a:spcPts val="3951"/>
              </a:lnSpc>
            </a:pPr>
            <a:r>
              <a:rPr lang="en-US" sz="3212">
                <a:solidFill>
                  <a:srgbClr val="000000"/>
                </a:solidFill>
                <a:latin typeface="Sniglet"/>
                <a:ea typeface="Sniglet"/>
                <a:cs typeface="Sniglet"/>
                <a:sym typeface="Sniglet"/>
              </a:rPr>
              <a:t>- Reducción del estigma: La inclusión de personas con problemas de salud mental en la comunidad disminuye los prejuicios y la discriminación.</a:t>
            </a:r>
          </a:p>
          <a:p>
            <a:pPr algn="just">
              <a:lnSpc>
                <a:spcPts val="3951"/>
              </a:lnSpc>
            </a:pPr>
            <a:r>
              <a:rPr lang="en-US" sz="3212">
                <a:solidFill>
                  <a:srgbClr val="000000"/>
                </a:solidFill>
                <a:latin typeface="Sniglet"/>
                <a:ea typeface="Sniglet"/>
                <a:cs typeface="Sniglet"/>
                <a:sym typeface="Sniglet"/>
              </a:rPr>
              <a:t>- Entorno enriquecedor: La diversidad en grupos promueve la empatía y la comprensión entre individuos, creando un ambiente de apoyo.</a:t>
            </a:r>
          </a:p>
          <a:p>
            <a:pPr algn="ctr" marL="0" indent="0" lvl="0">
              <a:lnSpc>
                <a:spcPts val="3951"/>
              </a:lnSpc>
              <a:spcBef>
                <a:spcPct val="0"/>
              </a:spcBef>
            </a:pPr>
          </a:p>
        </p:txBody>
      </p:sp>
      <p:sp>
        <p:nvSpPr>
          <p:cNvPr name="TextBox 8" id="8"/>
          <p:cNvSpPr txBox="true"/>
          <p:nvPr/>
        </p:nvSpPr>
        <p:spPr>
          <a:xfrm rot="0">
            <a:off x="3866321" y="2071929"/>
            <a:ext cx="10555357" cy="1080074"/>
          </a:xfrm>
          <a:prstGeom prst="rect">
            <a:avLst/>
          </a:prstGeom>
        </p:spPr>
        <p:txBody>
          <a:bodyPr anchor="t" rtlCol="false" tIns="0" lIns="0" bIns="0" rIns="0">
            <a:spAutoFit/>
          </a:bodyPr>
          <a:lstStyle/>
          <a:p>
            <a:pPr algn="ctr" marL="0" indent="0" lvl="0">
              <a:lnSpc>
                <a:spcPts val="7825"/>
              </a:lnSpc>
              <a:spcBef>
                <a:spcPct val="0"/>
              </a:spcBef>
            </a:pPr>
            <a:r>
              <a:rPr lang="en-US" sz="6161" spc="-283">
                <a:solidFill>
                  <a:srgbClr val="000000"/>
                </a:solidFill>
                <a:latin typeface="Mango AC"/>
                <a:ea typeface="Mango AC"/>
                <a:cs typeface="Mango AC"/>
                <a:sym typeface="Mango AC"/>
              </a:rPr>
              <a:t> Importancia de la Inclusión</a:t>
            </a:r>
          </a:p>
        </p:txBody>
      </p:sp>
      <p:sp>
        <p:nvSpPr>
          <p:cNvPr name="Freeform 9" id="9"/>
          <p:cNvSpPr/>
          <p:nvPr/>
        </p:nvSpPr>
        <p:spPr>
          <a:xfrm flipH="false" flipV="false" rot="0">
            <a:off x="8722156" y="7893681"/>
            <a:ext cx="12388280" cy="5610859"/>
          </a:xfrm>
          <a:custGeom>
            <a:avLst/>
            <a:gdLst/>
            <a:ahLst/>
            <a:cxnLst/>
            <a:rect r="r" b="b" t="t" l="l"/>
            <a:pathLst>
              <a:path h="5610859" w="12388280">
                <a:moveTo>
                  <a:pt x="0" y="0"/>
                </a:moveTo>
                <a:lnTo>
                  <a:pt x="12388280" y="0"/>
                </a:lnTo>
                <a:lnTo>
                  <a:pt x="12388280" y="5610858"/>
                </a:lnTo>
                <a:lnTo>
                  <a:pt x="0" y="561085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10" id="10"/>
          <p:cNvSpPr/>
          <p:nvPr/>
        </p:nvSpPr>
        <p:spPr>
          <a:xfrm flipH="false" flipV="false" rot="10551200">
            <a:off x="-2903560" y="-3408961"/>
            <a:ext cx="12388280" cy="5610859"/>
          </a:xfrm>
          <a:custGeom>
            <a:avLst/>
            <a:gdLst/>
            <a:ahLst/>
            <a:cxnLst/>
            <a:rect r="r" b="b" t="t" l="l"/>
            <a:pathLst>
              <a:path h="5610859" w="12388280">
                <a:moveTo>
                  <a:pt x="0" y="0"/>
                </a:moveTo>
                <a:lnTo>
                  <a:pt x="12388280" y="0"/>
                </a:lnTo>
                <a:lnTo>
                  <a:pt x="12388280" y="5610859"/>
                </a:lnTo>
                <a:lnTo>
                  <a:pt x="0" y="561085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grpSp>
        <p:nvGrpSpPr>
          <p:cNvPr name="Group 11" id="11"/>
          <p:cNvGrpSpPr/>
          <p:nvPr/>
        </p:nvGrpSpPr>
        <p:grpSpPr>
          <a:xfrm rot="0">
            <a:off x="15809374" y="-347982"/>
            <a:ext cx="2848833" cy="2341104"/>
            <a:chOff x="0" y="0"/>
            <a:chExt cx="3798444" cy="3121472"/>
          </a:xfrm>
        </p:grpSpPr>
        <p:grpSp>
          <p:nvGrpSpPr>
            <p:cNvPr name="Group 12" id="12"/>
            <p:cNvGrpSpPr/>
            <p:nvPr/>
          </p:nvGrpSpPr>
          <p:grpSpPr>
            <a:xfrm rot="0">
              <a:off x="528397" y="1355611"/>
              <a:ext cx="1250459" cy="1250459"/>
              <a:chOff x="0" y="0"/>
              <a:chExt cx="12700000" cy="12700000"/>
            </a:xfrm>
          </p:grpSpPr>
          <p:sp>
            <p:nvSpPr>
              <p:cNvPr name="Freeform 13" id="13"/>
              <p:cNvSpPr/>
              <p:nvPr/>
            </p:nvSpPr>
            <p:spPr>
              <a:xfrm flipH="false" flipV="false" rot="0">
                <a:off x="-11430" y="857250"/>
                <a:ext cx="13009880" cy="11644630"/>
              </a:xfrm>
              <a:custGeom>
                <a:avLst/>
                <a:gdLst/>
                <a:ahLst/>
                <a:cxnLst/>
                <a:rect r="r" b="b" t="t" l="l"/>
                <a:pathLst>
                  <a:path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solidFill>
                <a:srgbClr val="FFFFFF"/>
              </a:solidFill>
              <a:ln w="12700" cap="sq">
                <a:solidFill>
                  <a:srgbClr val="000000"/>
                </a:solidFill>
                <a:prstDash val="solid"/>
                <a:miter/>
              </a:ln>
            </p:spPr>
          </p:sp>
        </p:grpSp>
        <p:grpSp>
          <p:nvGrpSpPr>
            <p:cNvPr name="Group 14" id="14"/>
            <p:cNvGrpSpPr/>
            <p:nvPr/>
          </p:nvGrpSpPr>
          <p:grpSpPr>
            <a:xfrm rot="0">
              <a:off x="2210905" y="1355611"/>
              <a:ext cx="1587538" cy="1765861"/>
              <a:chOff x="687070" y="247650"/>
              <a:chExt cx="11148060" cy="12400280"/>
            </a:xfrm>
          </p:grpSpPr>
          <p:sp>
            <p:nvSpPr>
              <p:cNvPr name="Freeform 15" id="15"/>
              <p:cNvSpPr/>
              <p:nvPr/>
            </p:nvSpPr>
            <p:spPr>
              <a:xfrm flipH="false" flipV="false" rot="0">
                <a:off x="0" y="0"/>
                <a:ext cx="11148060" cy="12400280"/>
              </a:xfrm>
              <a:custGeom>
                <a:avLst/>
                <a:gdLst/>
                <a:ahLst/>
                <a:cxnLst/>
                <a:rect r="r" b="b" t="t" l="l"/>
                <a:pathLst>
                  <a:path h="12400280" w="1114806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0"/>
                      <a:pt x="2499360" y="12005310"/>
                      <a:pt x="4248150" y="12081510"/>
                    </a:cubicBezTo>
                    <a:cubicBezTo>
                      <a:pt x="7001510" y="12400280"/>
                      <a:pt x="9088120" y="10502900"/>
                      <a:pt x="10118090" y="8309610"/>
                    </a:cubicBezTo>
                    <a:cubicBezTo>
                      <a:pt x="11148061" y="6116320"/>
                      <a:pt x="10782300" y="3361690"/>
                      <a:pt x="9215120" y="1497330"/>
                    </a:cubicBezTo>
                    <a:close/>
                  </a:path>
                </a:pathLst>
              </a:custGeom>
              <a:solidFill>
                <a:srgbClr val="FFFFFF"/>
              </a:solidFill>
              <a:ln w="12700" cap="sq">
                <a:solidFill>
                  <a:srgbClr val="000000"/>
                </a:solidFill>
                <a:prstDash val="solid"/>
                <a:miter/>
              </a:ln>
            </p:spPr>
          </p:sp>
        </p:grpSp>
        <p:grpSp>
          <p:nvGrpSpPr>
            <p:cNvPr name="Group 16" id="16"/>
            <p:cNvGrpSpPr/>
            <p:nvPr/>
          </p:nvGrpSpPr>
          <p:grpSpPr>
            <a:xfrm rot="0">
              <a:off x="1571126" y="126503"/>
              <a:ext cx="1056793" cy="1017173"/>
              <a:chOff x="30480" y="591820"/>
              <a:chExt cx="12736830" cy="12259310"/>
            </a:xfrm>
          </p:grpSpPr>
          <p:sp>
            <p:nvSpPr>
              <p:cNvPr name="Freeform 17" id="17"/>
              <p:cNvSpPr/>
              <p:nvPr/>
            </p:nvSpPr>
            <p:spPr>
              <a:xfrm flipH="false" flipV="false" rot="0">
                <a:off x="0" y="0"/>
                <a:ext cx="12736830" cy="12259310"/>
              </a:xfrm>
              <a:custGeom>
                <a:avLst/>
                <a:gdLst/>
                <a:ahLst/>
                <a:cxnLst/>
                <a:rect r="r" b="b" t="t" l="l"/>
                <a:pathLst>
                  <a:path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FFFF"/>
              </a:solidFill>
              <a:ln w="12700" cap="sq">
                <a:solidFill>
                  <a:srgbClr val="000000"/>
                </a:solidFill>
                <a:prstDash val="solid"/>
                <a:miter/>
              </a:ln>
            </p:spPr>
          </p:sp>
        </p:grpSp>
        <p:grpSp>
          <p:nvGrpSpPr>
            <p:cNvPr name="Group 18" id="18"/>
            <p:cNvGrpSpPr/>
            <p:nvPr/>
          </p:nvGrpSpPr>
          <p:grpSpPr>
            <a:xfrm rot="0">
              <a:off x="0" y="0"/>
              <a:ext cx="1056793" cy="1017173"/>
              <a:chOff x="30480" y="591820"/>
              <a:chExt cx="12736830" cy="12259310"/>
            </a:xfrm>
          </p:grpSpPr>
          <p:sp>
            <p:nvSpPr>
              <p:cNvPr name="Freeform 19" id="19"/>
              <p:cNvSpPr/>
              <p:nvPr/>
            </p:nvSpPr>
            <p:spPr>
              <a:xfrm flipH="false" flipV="false" rot="0">
                <a:off x="0" y="0"/>
                <a:ext cx="12736830" cy="12259310"/>
              </a:xfrm>
              <a:custGeom>
                <a:avLst/>
                <a:gdLst/>
                <a:ahLst/>
                <a:cxnLst/>
                <a:rect r="r" b="b" t="t" l="l"/>
                <a:pathLst>
                  <a:path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FFFF"/>
              </a:solidFill>
              <a:ln w="12700" cap="sq">
                <a:solidFill>
                  <a:srgbClr val="000000"/>
                </a:solidFill>
                <a:prstDash val="solid"/>
                <a:miter/>
              </a:ln>
            </p:spPr>
          </p:sp>
        </p:grpSp>
      </p:grpSp>
      <p:grpSp>
        <p:nvGrpSpPr>
          <p:cNvPr name="Group 20" id="20"/>
          <p:cNvGrpSpPr/>
          <p:nvPr/>
        </p:nvGrpSpPr>
        <p:grpSpPr>
          <a:xfrm rot="0">
            <a:off x="-370206" y="8358006"/>
            <a:ext cx="2848833" cy="2341104"/>
            <a:chOff x="0" y="0"/>
            <a:chExt cx="3798444" cy="3121472"/>
          </a:xfrm>
        </p:grpSpPr>
        <p:grpSp>
          <p:nvGrpSpPr>
            <p:cNvPr name="Group 21" id="21"/>
            <p:cNvGrpSpPr/>
            <p:nvPr/>
          </p:nvGrpSpPr>
          <p:grpSpPr>
            <a:xfrm rot="0">
              <a:off x="528397" y="1355611"/>
              <a:ext cx="1250459" cy="1250459"/>
              <a:chOff x="0" y="0"/>
              <a:chExt cx="12700000" cy="12700000"/>
            </a:xfrm>
          </p:grpSpPr>
          <p:sp>
            <p:nvSpPr>
              <p:cNvPr name="Freeform 22" id="22"/>
              <p:cNvSpPr/>
              <p:nvPr/>
            </p:nvSpPr>
            <p:spPr>
              <a:xfrm flipH="false" flipV="false" rot="0">
                <a:off x="-11430" y="857250"/>
                <a:ext cx="13009880" cy="11644630"/>
              </a:xfrm>
              <a:custGeom>
                <a:avLst/>
                <a:gdLst/>
                <a:ahLst/>
                <a:cxnLst/>
                <a:rect r="r" b="b" t="t" l="l"/>
                <a:pathLst>
                  <a:path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solidFill>
                <a:srgbClr val="FFFFFF"/>
              </a:solidFill>
              <a:ln w="12700" cap="sq">
                <a:solidFill>
                  <a:srgbClr val="000000"/>
                </a:solidFill>
                <a:prstDash val="solid"/>
                <a:miter/>
              </a:ln>
            </p:spPr>
          </p:sp>
        </p:grpSp>
        <p:grpSp>
          <p:nvGrpSpPr>
            <p:cNvPr name="Group 23" id="23"/>
            <p:cNvGrpSpPr/>
            <p:nvPr/>
          </p:nvGrpSpPr>
          <p:grpSpPr>
            <a:xfrm rot="0">
              <a:off x="2210905" y="1355611"/>
              <a:ext cx="1587538" cy="1765861"/>
              <a:chOff x="687070" y="247650"/>
              <a:chExt cx="11148060" cy="12400280"/>
            </a:xfrm>
          </p:grpSpPr>
          <p:sp>
            <p:nvSpPr>
              <p:cNvPr name="Freeform 24" id="24"/>
              <p:cNvSpPr/>
              <p:nvPr/>
            </p:nvSpPr>
            <p:spPr>
              <a:xfrm flipH="false" flipV="false" rot="0">
                <a:off x="0" y="0"/>
                <a:ext cx="11148060" cy="12400280"/>
              </a:xfrm>
              <a:custGeom>
                <a:avLst/>
                <a:gdLst/>
                <a:ahLst/>
                <a:cxnLst/>
                <a:rect r="r" b="b" t="t" l="l"/>
                <a:pathLst>
                  <a:path h="12400280" w="1114806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0"/>
                      <a:pt x="2499360" y="12005310"/>
                      <a:pt x="4248150" y="12081510"/>
                    </a:cubicBezTo>
                    <a:cubicBezTo>
                      <a:pt x="7001510" y="12400280"/>
                      <a:pt x="9088120" y="10502900"/>
                      <a:pt x="10118090" y="8309610"/>
                    </a:cubicBezTo>
                    <a:cubicBezTo>
                      <a:pt x="11148061" y="6116320"/>
                      <a:pt x="10782300" y="3361690"/>
                      <a:pt x="9215120" y="1497330"/>
                    </a:cubicBezTo>
                    <a:close/>
                  </a:path>
                </a:pathLst>
              </a:custGeom>
              <a:solidFill>
                <a:srgbClr val="FFFFFF"/>
              </a:solidFill>
              <a:ln w="12700" cap="sq">
                <a:solidFill>
                  <a:srgbClr val="000000"/>
                </a:solidFill>
                <a:prstDash val="solid"/>
                <a:miter/>
              </a:ln>
            </p:spPr>
          </p:sp>
        </p:grpSp>
        <p:grpSp>
          <p:nvGrpSpPr>
            <p:cNvPr name="Group 25" id="25"/>
            <p:cNvGrpSpPr/>
            <p:nvPr/>
          </p:nvGrpSpPr>
          <p:grpSpPr>
            <a:xfrm rot="0">
              <a:off x="1571126" y="126503"/>
              <a:ext cx="1056793" cy="1017173"/>
              <a:chOff x="30480" y="591820"/>
              <a:chExt cx="12736830" cy="12259310"/>
            </a:xfrm>
          </p:grpSpPr>
          <p:sp>
            <p:nvSpPr>
              <p:cNvPr name="Freeform 26" id="26"/>
              <p:cNvSpPr/>
              <p:nvPr/>
            </p:nvSpPr>
            <p:spPr>
              <a:xfrm flipH="false" flipV="false" rot="0">
                <a:off x="0" y="0"/>
                <a:ext cx="12736830" cy="12259310"/>
              </a:xfrm>
              <a:custGeom>
                <a:avLst/>
                <a:gdLst/>
                <a:ahLst/>
                <a:cxnLst/>
                <a:rect r="r" b="b" t="t" l="l"/>
                <a:pathLst>
                  <a:path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FFFF"/>
              </a:solidFill>
              <a:ln w="12700" cap="sq">
                <a:solidFill>
                  <a:srgbClr val="000000"/>
                </a:solidFill>
                <a:prstDash val="solid"/>
                <a:miter/>
              </a:ln>
            </p:spPr>
          </p:sp>
        </p:grpSp>
        <p:grpSp>
          <p:nvGrpSpPr>
            <p:cNvPr name="Group 27" id="27"/>
            <p:cNvGrpSpPr/>
            <p:nvPr/>
          </p:nvGrpSpPr>
          <p:grpSpPr>
            <a:xfrm rot="0">
              <a:off x="0" y="0"/>
              <a:ext cx="1056793" cy="1017173"/>
              <a:chOff x="30480" y="591820"/>
              <a:chExt cx="12736830" cy="12259310"/>
            </a:xfrm>
          </p:grpSpPr>
          <p:sp>
            <p:nvSpPr>
              <p:cNvPr name="Freeform 28" id="28"/>
              <p:cNvSpPr/>
              <p:nvPr/>
            </p:nvSpPr>
            <p:spPr>
              <a:xfrm flipH="false" flipV="false" rot="0">
                <a:off x="0" y="0"/>
                <a:ext cx="12736830" cy="12259310"/>
              </a:xfrm>
              <a:custGeom>
                <a:avLst/>
                <a:gdLst/>
                <a:ahLst/>
                <a:cxnLst/>
                <a:rect r="r" b="b" t="t" l="l"/>
                <a:pathLst>
                  <a:path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FFFF"/>
              </a:solidFill>
              <a:ln w="12700" cap="sq">
                <a:solidFill>
                  <a:srgbClr val="000000"/>
                </a:solidFill>
                <a:prstDash val="solid"/>
                <a:miter/>
              </a:ln>
            </p:spPr>
          </p:sp>
        </p:grpSp>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FDB4E8"/>
        </a:solidFill>
      </p:bgPr>
    </p:bg>
    <p:spTree>
      <p:nvGrpSpPr>
        <p:cNvPr id="1" name=""/>
        <p:cNvGrpSpPr/>
        <p:nvPr/>
      </p:nvGrpSpPr>
      <p:grpSpPr>
        <a:xfrm>
          <a:off x="0" y="0"/>
          <a:ext cx="0" cy="0"/>
          <a:chOff x="0" y="0"/>
          <a:chExt cx="0" cy="0"/>
        </a:xfrm>
      </p:grpSpPr>
      <p:sp>
        <p:nvSpPr>
          <p:cNvPr name="Freeform 2" id="2"/>
          <p:cNvSpPr/>
          <p:nvPr/>
        </p:nvSpPr>
        <p:spPr>
          <a:xfrm flipH="false" flipV="false" rot="0">
            <a:off x="1423903" y="-2654764"/>
            <a:ext cx="15440194" cy="8164003"/>
          </a:xfrm>
          <a:custGeom>
            <a:avLst/>
            <a:gdLst/>
            <a:ahLst/>
            <a:cxnLst/>
            <a:rect r="r" b="b" t="t" l="l"/>
            <a:pathLst>
              <a:path h="8164003" w="15440194">
                <a:moveTo>
                  <a:pt x="0" y="0"/>
                </a:moveTo>
                <a:lnTo>
                  <a:pt x="15440194" y="0"/>
                </a:lnTo>
                <a:lnTo>
                  <a:pt x="15440194" y="8164002"/>
                </a:lnTo>
                <a:lnTo>
                  <a:pt x="0" y="816400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2069835" y="5143500"/>
            <a:ext cx="2732057" cy="1079650"/>
            <a:chOff x="0" y="0"/>
            <a:chExt cx="763274" cy="301629"/>
          </a:xfrm>
        </p:grpSpPr>
        <p:sp>
          <p:nvSpPr>
            <p:cNvPr name="Freeform 4" id="4"/>
            <p:cNvSpPr/>
            <p:nvPr/>
          </p:nvSpPr>
          <p:spPr>
            <a:xfrm flipH="false" flipV="false" rot="0">
              <a:off x="0" y="0"/>
              <a:ext cx="763274" cy="301629"/>
            </a:xfrm>
            <a:custGeom>
              <a:avLst/>
              <a:gdLst/>
              <a:ahLst/>
              <a:cxnLst/>
              <a:rect r="r" b="b" t="t" l="l"/>
              <a:pathLst>
                <a:path h="301629" w="763274">
                  <a:moveTo>
                    <a:pt x="85012" y="0"/>
                  </a:moveTo>
                  <a:lnTo>
                    <a:pt x="678262" y="0"/>
                  </a:lnTo>
                  <a:cubicBezTo>
                    <a:pt x="725213" y="0"/>
                    <a:pt x="763274" y="38061"/>
                    <a:pt x="763274" y="85012"/>
                  </a:cubicBezTo>
                  <a:lnTo>
                    <a:pt x="763274" y="216617"/>
                  </a:lnTo>
                  <a:cubicBezTo>
                    <a:pt x="763274" y="263568"/>
                    <a:pt x="725213" y="301629"/>
                    <a:pt x="678262" y="301629"/>
                  </a:cubicBezTo>
                  <a:lnTo>
                    <a:pt x="85012" y="301629"/>
                  </a:lnTo>
                  <a:cubicBezTo>
                    <a:pt x="38061" y="301629"/>
                    <a:pt x="0" y="263568"/>
                    <a:pt x="0" y="216617"/>
                  </a:cubicBezTo>
                  <a:lnTo>
                    <a:pt x="0" y="85012"/>
                  </a:lnTo>
                  <a:cubicBezTo>
                    <a:pt x="0" y="38061"/>
                    <a:pt x="38061" y="0"/>
                    <a:pt x="85012" y="0"/>
                  </a:cubicBezTo>
                  <a:close/>
                </a:path>
              </a:pathLst>
            </a:custGeom>
            <a:solidFill>
              <a:srgbClr val="FFFFFF"/>
            </a:solidFill>
            <a:ln w="66675" cap="rnd">
              <a:solidFill>
                <a:srgbClr val="000000"/>
              </a:solidFill>
              <a:prstDash val="solid"/>
              <a:round/>
            </a:ln>
          </p:spPr>
        </p:sp>
        <p:sp>
          <p:nvSpPr>
            <p:cNvPr name="TextBox 5" id="5"/>
            <p:cNvSpPr txBox="true"/>
            <p:nvPr/>
          </p:nvSpPr>
          <p:spPr>
            <a:xfrm>
              <a:off x="0" y="-9525"/>
              <a:ext cx="763274" cy="311154"/>
            </a:xfrm>
            <a:prstGeom prst="rect">
              <a:avLst/>
            </a:prstGeom>
          </p:spPr>
          <p:txBody>
            <a:bodyPr anchor="ctr" rtlCol="false" tIns="50800" lIns="50800" bIns="50800" rIns="50800"/>
            <a:lstStyle/>
            <a:p>
              <a:pPr algn="ctr" marL="0" indent="0" lvl="0">
                <a:lnSpc>
                  <a:spcPts val="3153"/>
                </a:lnSpc>
                <a:spcBef>
                  <a:spcPct val="0"/>
                </a:spcBef>
              </a:pPr>
              <a:r>
                <a:rPr lang="en-US" sz="2563">
                  <a:solidFill>
                    <a:srgbClr val="000000"/>
                  </a:solidFill>
                  <a:latin typeface="Sniglet"/>
                  <a:ea typeface="Sniglet"/>
                  <a:cs typeface="Sniglet"/>
                  <a:sym typeface="Sniglet"/>
                </a:rPr>
                <a:t>Capacitación del personal</a:t>
              </a:r>
            </a:p>
          </p:txBody>
        </p:sp>
      </p:grpSp>
      <p:grpSp>
        <p:nvGrpSpPr>
          <p:cNvPr name="Group 6" id="6"/>
          <p:cNvGrpSpPr/>
          <p:nvPr/>
        </p:nvGrpSpPr>
        <p:grpSpPr>
          <a:xfrm rot="0">
            <a:off x="7300820" y="5227482"/>
            <a:ext cx="2732057" cy="1079650"/>
            <a:chOff x="0" y="0"/>
            <a:chExt cx="763274" cy="301629"/>
          </a:xfrm>
        </p:grpSpPr>
        <p:sp>
          <p:nvSpPr>
            <p:cNvPr name="Freeform 7" id="7"/>
            <p:cNvSpPr/>
            <p:nvPr/>
          </p:nvSpPr>
          <p:spPr>
            <a:xfrm flipH="false" flipV="false" rot="0">
              <a:off x="0" y="0"/>
              <a:ext cx="763274" cy="301629"/>
            </a:xfrm>
            <a:custGeom>
              <a:avLst/>
              <a:gdLst/>
              <a:ahLst/>
              <a:cxnLst/>
              <a:rect r="r" b="b" t="t" l="l"/>
              <a:pathLst>
                <a:path h="301629" w="763274">
                  <a:moveTo>
                    <a:pt x="85012" y="0"/>
                  </a:moveTo>
                  <a:lnTo>
                    <a:pt x="678262" y="0"/>
                  </a:lnTo>
                  <a:cubicBezTo>
                    <a:pt x="725213" y="0"/>
                    <a:pt x="763274" y="38061"/>
                    <a:pt x="763274" y="85012"/>
                  </a:cubicBezTo>
                  <a:lnTo>
                    <a:pt x="763274" y="216617"/>
                  </a:lnTo>
                  <a:cubicBezTo>
                    <a:pt x="763274" y="263568"/>
                    <a:pt x="725213" y="301629"/>
                    <a:pt x="678262" y="301629"/>
                  </a:cubicBezTo>
                  <a:lnTo>
                    <a:pt x="85012" y="301629"/>
                  </a:lnTo>
                  <a:cubicBezTo>
                    <a:pt x="38061" y="301629"/>
                    <a:pt x="0" y="263568"/>
                    <a:pt x="0" y="216617"/>
                  </a:cubicBezTo>
                  <a:lnTo>
                    <a:pt x="0" y="85012"/>
                  </a:lnTo>
                  <a:cubicBezTo>
                    <a:pt x="0" y="38061"/>
                    <a:pt x="38061" y="0"/>
                    <a:pt x="85012" y="0"/>
                  </a:cubicBezTo>
                  <a:close/>
                </a:path>
              </a:pathLst>
            </a:custGeom>
            <a:solidFill>
              <a:srgbClr val="FFFFFF"/>
            </a:solidFill>
            <a:ln w="66675" cap="rnd">
              <a:solidFill>
                <a:srgbClr val="000000"/>
              </a:solidFill>
              <a:prstDash val="solid"/>
              <a:round/>
            </a:ln>
          </p:spPr>
        </p:sp>
        <p:sp>
          <p:nvSpPr>
            <p:cNvPr name="TextBox 8" id="8"/>
            <p:cNvSpPr txBox="true"/>
            <p:nvPr/>
          </p:nvSpPr>
          <p:spPr>
            <a:xfrm>
              <a:off x="0" y="-9525"/>
              <a:ext cx="763274" cy="311154"/>
            </a:xfrm>
            <a:prstGeom prst="rect">
              <a:avLst/>
            </a:prstGeom>
          </p:spPr>
          <p:txBody>
            <a:bodyPr anchor="ctr" rtlCol="false" tIns="50800" lIns="50800" bIns="50800" rIns="50800"/>
            <a:lstStyle/>
            <a:p>
              <a:pPr algn="ctr" marL="0" indent="0" lvl="0">
                <a:lnSpc>
                  <a:spcPts val="3153"/>
                </a:lnSpc>
                <a:spcBef>
                  <a:spcPct val="0"/>
                </a:spcBef>
              </a:pPr>
              <a:r>
                <a:rPr lang="en-US" sz="2563">
                  <a:solidFill>
                    <a:srgbClr val="000000"/>
                  </a:solidFill>
                  <a:latin typeface="Sniglet"/>
                  <a:ea typeface="Sniglet"/>
                  <a:cs typeface="Sniglet"/>
                  <a:sym typeface="Sniglet"/>
                </a:rPr>
                <a:t>Políticas de inclusión</a:t>
              </a:r>
            </a:p>
          </p:txBody>
        </p:sp>
      </p:grpSp>
      <p:grpSp>
        <p:nvGrpSpPr>
          <p:cNvPr name="Group 9" id="9"/>
          <p:cNvGrpSpPr/>
          <p:nvPr/>
        </p:nvGrpSpPr>
        <p:grpSpPr>
          <a:xfrm rot="0">
            <a:off x="12687702" y="5497771"/>
            <a:ext cx="2732057" cy="725379"/>
            <a:chOff x="0" y="0"/>
            <a:chExt cx="763274" cy="202654"/>
          </a:xfrm>
        </p:grpSpPr>
        <p:sp>
          <p:nvSpPr>
            <p:cNvPr name="Freeform 10" id="10"/>
            <p:cNvSpPr/>
            <p:nvPr/>
          </p:nvSpPr>
          <p:spPr>
            <a:xfrm flipH="false" flipV="false" rot="0">
              <a:off x="0" y="0"/>
              <a:ext cx="763274" cy="202654"/>
            </a:xfrm>
            <a:custGeom>
              <a:avLst/>
              <a:gdLst/>
              <a:ahLst/>
              <a:cxnLst/>
              <a:rect r="r" b="b" t="t" l="l"/>
              <a:pathLst>
                <a:path h="202654" w="763274">
                  <a:moveTo>
                    <a:pt x="85012" y="0"/>
                  </a:moveTo>
                  <a:lnTo>
                    <a:pt x="678262" y="0"/>
                  </a:lnTo>
                  <a:cubicBezTo>
                    <a:pt x="725213" y="0"/>
                    <a:pt x="763274" y="38061"/>
                    <a:pt x="763274" y="85012"/>
                  </a:cubicBezTo>
                  <a:lnTo>
                    <a:pt x="763274" y="117642"/>
                  </a:lnTo>
                  <a:cubicBezTo>
                    <a:pt x="763274" y="164593"/>
                    <a:pt x="725213" y="202654"/>
                    <a:pt x="678262" y="202654"/>
                  </a:cubicBezTo>
                  <a:lnTo>
                    <a:pt x="85012" y="202654"/>
                  </a:lnTo>
                  <a:cubicBezTo>
                    <a:pt x="38061" y="202654"/>
                    <a:pt x="0" y="164593"/>
                    <a:pt x="0" y="117642"/>
                  </a:cubicBezTo>
                  <a:lnTo>
                    <a:pt x="0" y="85012"/>
                  </a:lnTo>
                  <a:cubicBezTo>
                    <a:pt x="0" y="38061"/>
                    <a:pt x="38061" y="0"/>
                    <a:pt x="85012" y="0"/>
                  </a:cubicBezTo>
                  <a:close/>
                </a:path>
              </a:pathLst>
            </a:custGeom>
            <a:solidFill>
              <a:srgbClr val="FFFFFF"/>
            </a:solidFill>
            <a:ln w="66675" cap="rnd">
              <a:solidFill>
                <a:srgbClr val="000000"/>
              </a:solidFill>
              <a:prstDash val="solid"/>
              <a:round/>
            </a:ln>
          </p:spPr>
        </p:sp>
        <p:sp>
          <p:nvSpPr>
            <p:cNvPr name="TextBox 11" id="11"/>
            <p:cNvSpPr txBox="true"/>
            <p:nvPr/>
          </p:nvSpPr>
          <p:spPr>
            <a:xfrm>
              <a:off x="0" y="-9525"/>
              <a:ext cx="763274" cy="212179"/>
            </a:xfrm>
            <a:prstGeom prst="rect">
              <a:avLst/>
            </a:prstGeom>
          </p:spPr>
          <p:txBody>
            <a:bodyPr anchor="ctr" rtlCol="false" tIns="50800" lIns="50800" bIns="50800" rIns="50800"/>
            <a:lstStyle/>
            <a:p>
              <a:pPr algn="ctr" marL="0" indent="0" lvl="0">
                <a:lnSpc>
                  <a:spcPts val="3153"/>
                </a:lnSpc>
                <a:spcBef>
                  <a:spcPct val="0"/>
                </a:spcBef>
              </a:pPr>
              <a:r>
                <a:rPr lang="en-US" sz="2563">
                  <a:solidFill>
                    <a:srgbClr val="000000"/>
                  </a:solidFill>
                  <a:latin typeface="Sniglet"/>
                  <a:ea typeface="Sniglet"/>
                  <a:cs typeface="Sniglet"/>
                  <a:sym typeface="Sniglet"/>
                </a:rPr>
                <a:t>Redes de apoyo</a:t>
              </a:r>
            </a:p>
          </p:txBody>
        </p:sp>
      </p:grpSp>
      <p:sp>
        <p:nvSpPr>
          <p:cNvPr name="TextBox 12" id="12"/>
          <p:cNvSpPr txBox="true"/>
          <p:nvPr/>
        </p:nvSpPr>
        <p:spPr>
          <a:xfrm rot="0">
            <a:off x="5514231" y="857250"/>
            <a:ext cx="7259538" cy="2236313"/>
          </a:xfrm>
          <a:prstGeom prst="rect">
            <a:avLst/>
          </a:prstGeom>
        </p:spPr>
        <p:txBody>
          <a:bodyPr anchor="t" rtlCol="false" tIns="0" lIns="0" bIns="0" rIns="0">
            <a:spAutoFit/>
          </a:bodyPr>
          <a:lstStyle/>
          <a:p>
            <a:pPr algn="ctr" marL="0" indent="0" lvl="0">
              <a:lnSpc>
                <a:spcPts val="8415"/>
              </a:lnSpc>
            </a:pPr>
            <a:r>
              <a:rPr lang="en-US" sz="6626" spc="-304">
                <a:solidFill>
                  <a:srgbClr val="000000"/>
                </a:solidFill>
                <a:latin typeface="Mango AC"/>
                <a:ea typeface="Mango AC"/>
                <a:cs typeface="Mango AC"/>
                <a:sym typeface="Mango AC"/>
              </a:rPr>
              <a:t>Estrategias para la Inclusión</a:t>
            </a:r>
          </a:p>
        </p:txBody>
      </p:sp>
      <p:sp>
        <p:nvSpPr>
          <p:cNvPr name="TextBox 13" id="13"/>
          <p:cNvSpPr txBox="true"/>
          <p:nvPr/>
        </p:nvSpPr>
        <p:spPr>
          <a:xfrm rot="0">
            <a:off x="1188326" y="6619230"/>
            <a:ext cx="4482780" cy="1599864"/>
          </a:xfrm>
          <a:prstGeom prst="rect">
            <a:avLst/>
          </a:prstGeom>
        </p:spPr>
        <p:txBody>
          <a:bodyPr anchor="t" rtlCol="false" tIns="0" lIns="0" bIns="0" rIns="0">
            <a:spAutoFit/>
          </a:bodyPr>
          <a:lstStyle/>
          <a:p>
            <a:pPr algn="ctr" marL="0" indent="0" lvl="0">
              <a:lnSpc>
                <a:spcPts val="3183"/>
              </a:lnSpc>
              <a:spcBef>
                <a:spcPct val="0"/>
              </a:spcBef>
            </a:pPr>
            <a:r>
              <a:rPr lang="en-US" sz="2588">
                <a:solidFill>
                  <a:srgbClr val="000000"/>
                </a:solidFill>
                <a:latin typeface="Sniglet"/>
                <a:ea typeface="Sniglet"/>
                <a:cs typeface="Sniglet"/>
                <a:sym typeface="Sniglet"/>
              </a:rPr>
              <a:t>Formar a educadores, empleadores y profesionales en sensibilización sobre salud mental y prácticas inclusivas.</a:t>
            </a:r>
          </a:p>
        </p:txBody>
      </p:sp>
      <p:sp>
        <p:nvSpPr>
          <p:cNvPr name="TextBox 14" id="14"/>
          <p:cNvSpPr txBox="true"/>
          <p:nvPr/>
        </p:nvSpPr>
        <p:spPr>
          <a:xfrm rot="0">
            <a:off x="6425458" y="6619230"/>
            <a:ext cx="4482780" cy="1999914"/>
          </a:xfrm>
          <a:prstGeom prst="rect">
            <a:avLst/>
          </a:prstGeom>
        </p:spPr>
        <p:txBody>
          <a:bodyPr anchor="t" rtlCol="false" tIns="0" lIns="0" bIns="0" rIns="0">
            <a:spAutoFit/>
          </a:bodyPr>
          <a:lstStyle/>
          <a:p>
            <a:pPr algn="ctr" marL="0" indent="0" lvl="0">
              <a:lnSpc>
                <a:spcPts val="3183"/>
              </a:lnSpc>
              <a:spcBef>
                <a:spcPct val="0"/>
              </a:spcBef>
            </a:pPr>
            <a:r>
              <a:rPr lang="en-US" sz="2588">
                <a:solidFill>
                  <a:srgbClr val="000000"/>
                </a:solidFill>
                <a:latin typeface="Sniglet"/>
                <a:ea typeface="Sniglet"/>
                <a:cs typeface="Sniglet"/>
                <a:sym typeface="Sniglet"/>
              </a:rPr>
              <a:t> Implementar normativas que favorezcan la integración de personas con problemas de salud mental en instituciones educativas y laborales.</a:t>
            </a:r>
          </a:p>
        </p:txBody>
      </p:sp>
      <p:sp>
        <p:nvSpPr>
          <p:cNvPr name="TextBox 15" id="15"/>
          <p:cNvSpPr txBox="true"/>
          <p:nvPr/>
        </p:nvSpPr>
        <p:spPr>
          <a:xfrm rot="0">
            <a:off x="11812340" y="6619230"/>
            <a:ext cx="4482780" cy="1999914"/>
          </a:xfrm>
          <a:prstGeom prst="rect">
            <a:avLst/>
          </a:prstGeom>
        </p:spPr>
        <p:txBody>
          <a:bodyPr anchor="t" rtlCol="false" tIns="0" lIns="0" bIns="0" rIns="0">
            <a:spAutoFit/>
          </a:bodyPr>
          <a:lstStyle/>
          <a:p>
            <a:pPr algn="ctr" marL="0" indent="0" lvl="0">
              <a:lnSpc>
                <a:spcPts val="3183"/>
              </a:lnSpc>
              <a:spcBef>
                <a:spcPct val="0"/>
              </a:spcBef>
            </a:pPr>
            <a:r>
              <a:rPr lang="en-US" sz="2588">
                <a:solidFill>
                  <a:srgbClr val="000000"/>
                </a:solidFill>
                <a:latin typeface="Sniglet"/>
                <a:ea typeface="Sniglet"/>
                <a:cs typeface="Sniglet"/>
                <a:sym typeface="Sniglet"/>
              </a:rPr>
              <a:t>Establecer grupos de apoyo comunitarios que ofrezcan recursos y acompañamiento a personas con trastornos mentales.</a:t>
            </a:r>
          </a:p>
        </p:txBody>
      </p:sp>
      <p:sp>
        <p:nvSpPr>
          <p:cNvPr name="Freeform 16" id="16"/>
          <p:cNvSpPr/>
          <p:nvPr/>
        </p:nvSpPr>
        <p:spPr>
          <a:xfrm flipH="false" flipV="false" rot="-1173170">
            <a:off x="12093349" y="8246396"/>
            <a:ext cx="8403544" cy="3151329"/>
          </a:xfrm>
          <a:custGeom>
            <a:avLst/>
            <a:gdLst/>
            <a:ahLst/>
            <a:cxnLst/>
            <a:rect r="r" b="b" t="t" l="l"/>
            <a:pathLst>
              <a:path h="3151329" w="8403544">
                <a:moveTo>
                  <a:pt x="0" y="0"/>
                </a:moveTo>
                <a:lnTo>
                  <a:pt x="8403543" y="0"/>
                </a:lnTo>
                <a:lnTo>
                  <a:pt x="8403543" y="3151329"/>
                </a:lnTo>
                <a:lnTo>
                  <a:pt x="0" y="315132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grpSp>
        <p:nvGrpSpPr>
          <p:cNvPr name="Group 17" id="17"/>
          <p:cNvGrpSpPr/>
          <p:nvPr/>
        </p:nvGrpSpPr>
        <p:grpSpPr>
          <a:xfrm rot="6322780">
            <a:off x="-1635982" y="9668227"/>
            <a:ext cx="3602142" cy="2960156"/>
            <a:chOff x="0" y="0"/>
            <a:chExt cx="4802857" cy="3946875"/>
          </a:xfrm>
        </p:grpSpPr>
        <p:grpSp>
          <p:nvGrpSpPr>
            <p:cNvPr name="Group 18" id="18"/>
            <p:cNvGrpSpPr/>
            <p:nvPr/>
          </p:nvGrpSpPr>
          <p:grpSpPr>
            <a:xfrm rot="0">
              <a:off x="668119" y="1714072"/>
              <a:ext cx="1581115" cy="1581115"/>
              <a:chOff x="0" y="0"/>
              <a:chExt cx="12700000" cy="12700000"/>
            </a:xfrm>
          </p:grpSpPr>
          <p:sp>
            <p:nvSpPr>
              <p:cNvPr name="Freeform 19" id="19"/>
              <p:cNvSpPr/>
              <p:nvPr/>
            </p:nvSpPr>
            <p:spPr>
              <a:xfrm flipH="false" flipV="false" rot="0">
                <a:off x="-11430" y="857250"/>
                <a:ext cx="13009880" cy="11644630"/>
              </a:xfrm>
              <a:custGeom>
                <a:avLst/>
                <a:gdLst/>
                <a:ahLst/>
                <a:cxnLst/>
                <a:rect r="r" b="b" t="t" l="l"/>
                <a:pathLst>
                  <a:path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solidFill>
                <a:srgbClr val="FFFFFF"/>
              </a:solidFill>
              <a:ln w="12700" cap="sq">
                <a:solidFill>
                  <a:srgbClr val="000000"/>
                </a:solidFill>
                <a:prstDash val="solid"/>
                <a:miter/>
              </a:ln>
            </p:spPr>
          </p:sp>
        </p:grpSp>
        <p:grpSp>
          <p:nvGrpSpPr>
            <p:cNvPr name="Group 20" id="20"/>
            <p:cNvGrpSpPr/>
            <p:nvPr/>
          </p:nvGrpSpPr>
          <p:grpSpPr>
            <a:xfrm rot="0">
              <a:off x="2795529" y="1714072"/>
              <a:ext cx="2007327" cy="2232803"/>
              <a:chOff x="687070" y="247650"/>
              <a:chExt cx="11148060" cy="12400280"/>
            </a:xfrm>
          </p:grpSpPr>
          <p:sp>
            <p:nvSpPr>
              <p:cNvPr name="Freeform 21" id="21"/>
              <p:cNvSpPr/>
              <p:nvPr/>
            </p:nvSpPr>
            <p:spPr>
              <a:xfrm flipH="false" flipV="false" rot="0">
                <a:off x="0" y="0"/>
                <a:ext cx="11148060" cy="12400280"/>
              </a:xfrm>
              <a:custGeom>
                <a:avLst/>
                <a:gdLst/>
                <a:ahLst/>
                <a:cxnLst/>
                <a:rect r="r" b="b" t="t" l="l"/>
                <a:pathLst>
                  <a:path h="12400280" w="1114806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0"/>
                      <a:pt x="2499360" y="12005310"/>
                      <a:pt x="4248150" y="12081510"/>
                    </a:cubicBezTo>
                    <a:cubicBezTo>
                      <a:pt x="7001510" y="12400280"/>
                      <a:pt x="9088120" y="10502900"/>
                      <a:pt x="10118090" y="8309610"/>
                    </a:cubicBezTo>
                    <a:cubicBezTo>
                      <a:pt x="11148061" y="6116320"/>
                      <a:pt x="10782300" y="3361690"/>
                      <a:pt x="9215120" y="1497330"/>
                    </a:cubicBezTo>
                    <a:close/>
                  </a:path>
                </a:pathLst>
              </a:custGeom>
              <a:solidFill>
                <a:srgbClr val="FFFFFF"/>
              </a:solidFill>
              <a:ln w="12700" cap="sq">
                <a:solidFill>
                  <a:srgbClr val="000000"/>
                </a:solidFill>
                <a:prstDash val="solid"/>
                <a:miter/>
              </a:ln>
            </p:spPr>
          </p:sp>
        </p:grpSp>
        <p:grpSp>
          <p:nvGrpSpPr>
            <p:cNvPr name="Group 22" id="22"/>
            <p:cNvGrpSpPr/>
            <p:nvPr/>
          </p:nvGrpSpPr>
          <p:grpSpPr>
            <a:xfrm rot="0">
              <a:off x="1986576" y="159954"/>
              <a:ext cx="1336239" cy="1286141"/>
              <a:chOff x="30480" y="591820"/>
              <a:chExt cx="12736830" cy="12259310"/>
            </a:xfrm>
          </p:grpSpPr>
          <p:sp>
            <p:nvSpPr>
              <p:cNvPr name="Freeform 23" id="23"/>
              <p:cNvSpPr/>
              <p:nvPr/>
            </p:nvSpPr>
            <p:spPr>
              <a:xfrm flipH="false" flipV="false" rot="0">
                <a:off x="0" y="0"/>
                <a:ext cx="12736830" cy="12259310"/>
              </a:xfrm>
              <a:custGeom>
                <a:avLst/>
                <a:gdLst/>
                <a:ahLst/>
                <a:cxnLst/>
                <a:rect r="r" b="b" t="t" l="l"/>
                <a:pathLst>
                  <a:path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FFFF"/>
              </a:solidFill>
              <a:ln w="12700" cap="sq">
                <a:solidFill>
                  <a:srgbClr val="000000"/>
                </a:solidFill>
                <a:prstDash val="solid"/>
                <a:miter/>
              </a:ln>
            </p:spPr>
          </p:sp>
        </p:grpSp>
        <p:grpSp>
          <p:nvGrpSpPr>
            <p:cNvPr name="Group 24" id="24"/>
            <p:cNvGrpSpPr/>
            <p:nvPr/>
          </p:nvGrpSpPr>
          <p:grpSpPr>
            <a:xfrm rot="0">
              <a:off x="0" y="0"/>
              <a:ext cx="1336239" cy="1286141"/>
              <a:chOff x="30480" y="591820"/>
              <a:chExt cx="12736830" cy="12259310"/>
            </a:xfrm>
          </p:grpSpPr>
          <p:sp>
            <p:nvSpPr>
              <p:cNvPr name="Freeform 25" id="25"/>
              <p:cNvSpPr/>
              <p:nvPr/>
            </p:nvSpPr>
            <p:spPr>
              <a:xfrm flipH="false" flipV="false" rot="0">
                <a:off x="0" y="0"/>
                <a:ext cx="12736830" cy="12259310"/>
              </a:xfrm>
              <a:custGeom>
                <a:avLst/>
                <a:gdLst/>
                <a:ahLst/>
                <a:cxnLst/>
                <a:rect r="r" b="b" t="t" l="l"/>
                <a:pathLst>
                  <a:path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FFFF"/>
              </a:solidFill>
              <a:ln w="12700" cap="sq">
                <a:solidFill>
                  <a:srgbClr val="000000"/>
                </a:solidFill>
                <a:prstDash val="solid"/>
                <a:miter/>
              </a:ln>
            </p:spPr>
          </p:sp>
        </p:grpSp>
      </p:gr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FDB4E8"/>
        </a:solidFill>
      </p:bgPr>
    </p:bg>
    <p:spTree>
      <p:nvGrpSpPr>
        <p:cNvPr id="1" name=""/>
        <p:cNvGrpSpPr/>
        <p:nvPr/>
      </p:nvGrpSpPr>
      <p:grpSpPr>
        <a:xfrm>
          <a:off x="0" y="0"/>
          <a:ext cx="0" cy="0"/>
          <a:chOff x="0" y="0"/>
          <a:chExt cx="0" cy="0"/>
        </a:xfrm>
      </p:grpSpPr>
      <p:sp>
        <p:nvSpPr>
          <p:cNvPr name="TextBox 2" id="2"/>
          <p:cNvSpPr txBox="true"/>
          <p:nvPr/>
        </p:nvSpPr>
        <p:spPr>
          <a:xfrm rot="0">
            <a:off x="1259107" y="1524930"/>
            <a:ext cx="8528339" cy="1920764"/>
          </a:xfrm>
          <a:prstGeom prst="rect">
            <a:avLst/>
          </a:prstGeom>
        </p:spPr>
        <p:txBody>
          <a:bodyPr anchor="t" rtlCol="false" tIns="0" lIns="0" bIns="0" rIns="0">
            <a:spAutoFit/>
          </a:bodyPr>
          <a:lstStyle/>
          <a:p>
            <a:pPr algn="l" marL="0" indent="0" lvl="0">
              <a:lnSpc>
                <a:spcPts val="7272"/>
              </a:lnSpc>
              <a:spcBef>
                <a:spcPct val="0"/>
              </a:spcBef>
            </a:pPr>
            <a:r>
              <a:rPr lang="en-US" sz="5726" spc="-263">
                <a:solidFill>
                  <a:srgbClr val="000000"/>
                </a:solidFill>
                <a:latin typeface="Mango AC"/>
                <a:ea typeface="Mango AC"/>
                <a:cs typeface="Mango AC"/>
                <a:sym typeface="Mango AC"/>
              </a:rPr>
              <a:t>Impacto de la Inclusión en la Salud Mental</a:t>
            </a:r>
          </a:p>
        </p:txBody>
      </p:sp>
      <p:sp>
        <p:nvSpPr>
          <p:cNvPr name="Freeform 3" id="3"/>
          <p:cNvSpPr/>
          <p:nvPr/>
        </p:nvSpPr>
        <p:spPr>
          <a:xfrm flipH="false" flipV="false" rot="0">
            <a:off x="9787447" y="441612"/>
            <a:ext cx="4295767" cy="1174176"/>
          </a:xfrm>
          <a:custGeom>
            <a:avLst/>
            <a:gdLst/>
            <a:ahLst/>
            <a:cxnLst/>
            <a:rect r="r" b="b" t="t" l="l"/>
            <a:pathLst>
              <a:path h="1174176" w="4295767">
                <a:moveTo>
                  <a:pt x="0" y="0"/>
                </a:moveTo>
                <a:lnTo>
                  <a:pt x="4295767" y="0"/>
                </a:lnTo>
                <a:lnTo>
                  <a:pt x="4295767" y="1174176"/>
                </a:lnTo>
                <a:lnTo>
                  <a:pt x="0" y="117417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 id="4"/>
          <p:cNvSpPr/>
          <p:nvPr/>
        </p:nvSpPr>
        <p:spPr>
          <a:xfrm flipH="false" flipV="false" rot="6781358">
            <a:off x="4130163" y="600592"/>
            <a:ext cx="24267977" cy="14874247"/>
          </a:xfrm>
          <a:custGeom>
            <a:avLst/>
            <a:gdLst/>
            <a:ahLst/>
            <a:cxnLst/>
            <a:rect r="r" b="b" t="t" l="l"/>
            <a:pathLst>
              <a:path h="14874247" w="24267977">
                <a:moveTo>
                  <a:pt x="0" y="0"/>
                </a:moveTo>
                <a:lnTo>
                  <a:pt x="24267977" y="0"/>
                </a:lnTo>
                <a:lnTo>
                  <a:pt x="24267977" y="14874247"/>
                </a:lnTo>
                <a:lnTo>
                  <a:pt x="0" y="1487424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5" id="5"/>
          <p:cNvSpPr/>
          <p:nvPr/>
        </p:nvSpPr>
        <p:spPr>
          <a:xfrm flipH="false" flipV="false" rot="0">
            <a:off x="9787447" y="2846091"/>
            <a:ext cx="7471853" cy="6412209"/>
          </a:xfrm>
          <a:custGeom>
            <a:avLst/>
            <a:gdLst/>
            <a:ahLst/>
            <a:cxnLst/>
            <a:rect r="r" b="b" t="t" l="l"/>
            <a:pathLst>
              <a:path h="6412209" w="7471853">
                <a:moveTo>
                  <a:pt x="0" y="0"/>
                </a:moveTo>
                <a:lnTo>
                  <a:pt x="7471853" y="0"/>
                </a:lnTo>
                <a:lnTo>
                  <a:pt x="7471853" y="6412209"/>
                </a:lnTo>
                <a:lnTo>
                  <a:pt x="0" y="641220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Freeform 6" id="6"/>
          <p:cNvSpPr/>
          <p:nvPr/>
        </p:nvSpPr>
        <p:spPr>
          <a:xfrm flipH="true" flipV="false" rot="0">
            <a:off x="-325492" y="8608838"/>
            <a:ext cx="4295767" cy="1174176"/>
          </a:xfrm>
          <a:custGeom>
            <a:avLst/>
            <a:gdLst/>
            <a:ahLst/>
            <a:cxnLst/>
            <a:rect r="r" b="b" t="t" l="l"/>
            <a:pathLst>
              <a:path h="1174176" w="4295767">
                <a:moveTo>
                  <a:pt x="4295767" y="0"/>
                </a:moveTo>
                <a:lnTo>
                  <a:pt x="0" y="0"/>
                </a:lnTo>
                <a:lnTo>
                  <a:pt x="0" y="1174177"/>
                </a:lnTo>
                <a:lnTo>
                  <a:pt x="4295767" y="1174177"/>
                </a:lnTo>
                <a:lnTo>
                  <a:pt x="4295767"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TextBox 7" id="7"/>
          <p:cNvSpPr txBox="true"/>
          <p:nvPr/>
        </p:nvSpPr>
        <p:spPr>
          <a:xfrm rot="0">
            <a:off x="615661" y="3948129"/>
            <a:ext cx="8528339" cy="4198609"/>
          </a:xfrm>
          <a:prstGeom prst="rect">
            <a:avLst/>
          </a:prstGeom>
        </p:spPr>
        <p:txBody>
          <a:bodyPr anchor="t" rtlCol="false" tIns="0" lIns="0" bIns="0" rIns="0">
            <a:spAutoFit/>
          </a:bodyPr>
          <a:lstStyle/>
          <a:p>
            <a:pPr algn="just">
              <a:lnSpc>
                <a:spcPts val="3693"/>
              </a:lnSpc>
            </a:pPr>
            <a:r>
              <a:rPr lang="en-US" sz="3002">
                <a:solidFill>
                  <a:srgbClr val="000000"/>
                </a:solidFill>
                <a:latin typeface="Sniglet"/>
                <a:ea typeface="Sniglet"/>
                <a:cs typeface="Sniglet"/>
                <a:sym typeface="Sniglet"/>
              </a:rPr>
              <a:t>- Mejora de la calidad de vida: Las personas que se sienten incluidas tienden a experimentar menos síntomas de ansiedad y depresión.</a:t>
            </a:r>
          </a:p>
          <a:p>
            <a:pPr algn="just">
              <a:lnSpc>
                <a:spcPts val="3693"/>
              </a:lnSpc>
            </a:pPr>
            <a:r>
              <a:rPr lang="en-US" sz="3002">
                <a:solidFill>
                  <a:srgbClr val="000000"/>
                </a:solidFill>
                <a:latin typeface="Sniglet"/>
                <a:ea typeface="Sniglet"/>
                <a:cs typeface="Sniglet"/>
                <a:sym typeface="Sniglet"/>
              </a:rPr>
              <a:t>- Sentido de pertenencia: La inclusión social fomenta relaciones significativas, lo que contribuye a una mayor satisfacción personal.</a:t>
            </a:r>
          </a:p>
          <a:p>
            <a:pPr algn="just" marL="0" indent="0" lvl="0">
              <a:lnSpc>
                <a:spcPts val="3693"/>
              </a:lnSpc>
              <a:spcBef>
                <a:spcPct val="0"/>
              </a:spcBef>
            </a:pPr>
            <a:r>
              <a:rPr lang="en-US" sz="3002">
                <a:solidFill>
                  <a:srgbClr val="000000"/>
                </a:solidFill>
                <a:latin typeface="Sniglet"/>
                <a:ea typeface="Sniglet"/>
                <a:cs typeface="Sniglet"/>
                <a:sym typeface="Sniglet"/>
              </a:rPr>
              <a:t>- Prevención de crisis: Un entorno inclusivo puede ayudar a identificar y atender problemas de salud mental antes de que se conviertan en crisis.</a:t>
            </a:r>
          </a:p>
        </p:txBody>
      </p:sp>
      <p:sp>
        <p:nvSpPr>
          <p:cNvPr name="Freeform 8" id="8"/>
          <p:cNvSpPr/>
          <p:nvPr/>
        </p:nvSpPr>
        <p:spPr>
          <a:xfrm flipH="false" flipV="false" rot="-1644345">
            <a:off x="-1810463" y="-1812989"/>
            <a:ext cx="7265708" cy="2724641"/>
          </a:xfrm>
          <a:custGeom>
            <a:avLst/>
            <a:gdLst/>
            <a:ahLst/>
            <a:cxnLst/>
            <a:rect r="r" b="b" t="t" l="l"/>
            <a:pathLst>
              <a:path h="2724641" w="7265708">
                <a:moveTo>
                  <a:pt x="0" y="0"/>
                </a:moveTo>
                <a:lnTo>
                  <a:pt x="7265709" y="0"/>
                </a:lnTo>
                <a:lnTo>
                  <a:pt x="7265709" y="2724641"/>
                </a:lnTo>
                <a:lnTo>
                  <a:pt x="0" y="272464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solid"/>
            <a:miter/>
          </a:ln>
        </p:spPr>
      </p:sp>
      <p:grpSp>
        <p:nvGrpSpPr>
          <p:cNvPr name="Group 9" id="9"/>
          <p:cNvGrpSpPr/>
          <p:nvPr/>
        </p:nvGrpSpPr>
        <p:grpSpPr>
          <a:xfrm rot="0">
            <a:off x="1878031" y="-1084812"/>
            <a:ext cx="2092244" cy="1719357"/>
            <a:chOff x="0" y="0"/>
            <a:chExt cx="2789659" cy="2292477"/>
          </a:xfrm>
        </p:grpSpPr>
        <p:grpSp>
          <p:nvGrpSpPr>
            <p:cNvPr name="Group 10" id="10"/>
            <p:cNvGrpSpPr/>
            <p:nvPr/>
          </p:nvGrpSpPr>
          <p:grpSpPr>
            <a:xfrm rot="0">
              <a:off x="388066" y="995590"/>
              <a:ext cx="918364" cy="918364"/>
              <a:chOff x="0" y="0"/>
              <a:chExt cx="12700000" cy="12700000"/>
            </a:xfrm>
          </p:grpSpPr>
          <p:sp>
            <p:nvSpPr>
              <p:cNvPr name="Freeform 11" id="11"/>
              <p:cNvSpPr/>
              <p:nvPr/>
            </p:nvSpPr>
            <p:spPr>
              <a:xfrm flipH="false" flipV="false" rot="0">
                <a:off x="-11430" y="857250"/>
                <a:ext cx="13009880" cy="11644630"/>
              </a:xfrm>
              <a:custGeom>
                <a:avLst/>
                <a:gdLst/>
                <a:ahLst/>
                <a:cxnLst/>
                <a:rect r="r" b="b" t="t" l="l"/>
                <a:pathLst>
                  <a:path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solidFill>
                <a:srgbClr val="FFFFFF"/>
              </a:solidFill>
              <a:ln w="12700" cap="sq">
                <a:solidFill>
                  <a:srgbClr val="000000"/>
                </a:solidFill>
                <a:prstDash val="solid"/>
                <a:miter/>
              </a:ln>
            </p:spPr>
          </p:sp>
        </p:grpSp>
        <p:grpSp>
          <p:nvGrpSpPr>
            <p:cNvPr name="Group 12" id="12"/>
            <p:cNvGrpSpPr/>
            <p:nvPr/>
          </p:nvGrpSpPr>
          <p:grpSpPr>
            <a:xfrm rot="0">
              <a:off x="1623737" y="995590"/>
              <a:ext cx="1165923" cy="1296886"/>
              <a:chOff x="687070" y="247650"/>
              <a:chExt cx="11148060" cy="12400280"/>
            </a:xfrm>
          </p:grpSpPr>
          <p:sp>
            <p:nvSpPr>
              <p:cNvPr name="Freeform 13" id="13"/>
              <p:cNvSpPr/>
              <p:nvPr/>
            </p:nvSpPr>
            <p:spPr>
              <a:xfrm flipH="false" flipV="false" rot="0">
                <a:off x="0" y="0"/>
                <a:ext cx="11148060" cy="12400280"/>
              </a:xfrm>
              <a:custGeom>
                <a:avLst/>
                <a:gdLst/>
                <a:ahLst/>
                <a:cxnLst/>
                <a:rect r="r" b="b" t="t" l="l"/>
                <a:pathLst>
                  <a:path h="12400280" w="1114806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0"/>
                      <a:pt x="2499360" y="12005310"/>
                      <a:pt x="4248150" y="12081510"/>
                    </a:cubicBezTo>
                    <a:cubicBezTo>
                      <a:pt x="7001510" y="12400280"/>
                      <a:pt x="9088120" y="10502900"/>
                      <a:pt x="10118090" y="8309610"/>
                    </a:cubicBezTo>
                    <a:cubicBezTo>
                      <a:pt x="11148061" y="6116320"/>
                      <a:pt x="10782300" y="3361690"/>
                      <a:pt x="9215120" y="1497330"/>
                    </a:cubicBezTo>
                    <a:close/>
                  </a:path>
                </a:pathLst>
              </a:custGeom>
              <a:solidFill>
                <a:srgbClr val="FFFFFF"/>
              </a:solidFill>
              <a:ln w="12700" cap="sq">
                <a:solidFill>
                  <a:srgbClr val="000000"/>
                </a:solidFill>
                <a:prstDash val="solid"/>
                <a:miter/>
              </a:ln>
            </p:spPr>
          </p:sp>
        </p:grpSp>
        <p:grpSp>
          <p:nvGrpSpPr>
            <p:cNvPr name="Group 14" id="14"/>
            <p:cNvGrpSpPr/>
            <p:nvPr/>
          </p:nvGrpSpPr>
          <p:grpSpPr>
            <a:xfrm rot="0">
              <a:off x="1153869" y="92907"/>
              <a:ext cx="776132" cy="747034"/>
              <a:chOff x="30480" y="591820"/>
              <a:chExt cx="12736830" cy="12259310"/>
            </a:xfrm>
          </p:grpSpPr>
          <p:sp>
            <p:nvSpPr>
              <p:cNvPr name="Freeform 15" id="15"/>
              <p:cNvSpPr/>
              <p:nvPr/>
            </p:nvSpPr>
            <p:spPr>
              <a:xfrm flipH="false" flipV="false" rot="0">
                <a:off x="0" y="0"/>
                <a:ext cx="12736830" cy="12259310"/>
              </a:xfrm>
              <a:custGeom>
                <a:avLst/>
                <a:gdLst/>
                <a:ahLst/>
                <a:cxnLst/>
                <a:rect r="r" b="b" t="t" l="l"/>
                <a:pathLst>
                  <a:path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FFFF"/>
              </a:solidFill>
              <a:ln w="12700" cap="sq">
                <a:solidFill>
                  <a:srgbClr val="000000"/>
                </a:solidFill>
                <a:prstDash val="solid"/>
                <a:miter/>
              </a:ln>
            </p:spPr>
          </p:sp>
        </p:grpSp>
        <p:grpSp>
          <p:nvGrpSpPr>
            <p:cNvPr name="Group 16" id="16"/>
            <p:cNvGrpSpPr/>
            <p:nvPr/>
          </p:nvGrpSpPr>
          <p:grpSpPr>
            <a:xfrm rot="0">
              <a:off x="0" y="0"/>
              <a:ext cx="776132" cy="747034"/>
              <a:chOff x="30480" y="591820"/>
              <a:chExt cx="12736830" cy="12259310"/>
            </a:xfrm>
          </p:grpSpPr>
          <p:sp>
            <p:nvSpPr>
              <p:cNvPr name="Freeform 17" id="17"/>
              <p:cNvSpPr/>
              <p:nvPr/>
            </p:nvSpPr>
            <p:spPr>
              <a:xfrm flipH="false" flipV="false" rot="0">
                <a:off x="0" y="0"/>
                <a:ext cx="12736830" cy="12259310"/>
              </a:xfrm>
              <a:custGeom>
                <a:avLst/>
                <a:gdLst/>
                <a:ahLst/>
                <a:cxnLst/>
                <a:rect r="r" b="b" t="t" l="l"/>
                <a:pathLst>
                  <a:path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FFFF"/>
              </a:solidFill>
              <a:ln w="12700" cap="sq">
                <a:solidFill>
                  <a:srgbClr val="000000"/>
                </a:solidFill>
                <a:prstDash val="solid"/>
                <a:miter/>
              </a:ln>
            </p:spPr>
          </p:sp>
        </p:grpSp>
      </p:grpSp>
      <p:grpSp>
        <p:nvGrpSpPr>
          <p:cNvPr name="Group 18" id="18"/>
          <p:cNvGrpSpPr/>
          <p:nvPr/>
        </p:nvGrpSpPr>
        <p:grpSpPr>
          <a:xfrm rot="-2334517">
            <a:off x="6711490" y="9311624"/>
            <a:ext cx="2373823" cy="1950752"/>
            <a:chOff x="0" y="0"/>
            <a:chExt cx="3165097" cy="2601003"/>
          </a:xfrm>
        </p:grpSpPr>
        <p:grpSp>
          <p:nvGrpSpPr>
            <p:cNvPr name="Group 19" id="19"/>
            <p:cNvGrpSpPr/>
            <p:nvPr/>
          </p:nvGrpSpPr>
          <p:grpSpPr>
            <a:xfrm rot="0">
              <a:off x="440293" y="1129579"/>
              <a:ext cx="1041959" cy="1041959"/>
              <a:chOff x="0" y="0"/>
              <a:chExt cx="12700000" cy="12700000"/>
            </a:xfrm>
          </p:grpSpPr>
          <p:sp>
            <p:nvSpPr>
              <p:cNvPr name="Freeform 20" id="20"/>
              <p:cNvSpPr/>
              <p:nvPr/>
            </p:nvSpPr>
            <p:spPr>
              <a:xfrm flipH="false" flipV="false" rot="0">
                <a:off x="-11430" y="857250"/>
                <a:ext cx="13009880" cy="11644630"/>
              </a:xfrm>
              <a:custGeom>
                <a:avLst/>
                <a:gdLst/>
                <a:ahLst/>
                <a:cxnLst/>
                <a:rect r="r" b="b" t="t" l="l"/>
                <a:pathLst>
                  <a:path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solidFill>
                <a:srgbClr val="FFFFFF"/>
              </a:solidFill>
              <a:ln w="12700" cap="sq">
                <a:solidFill>
                  <a:srgbClr val="000000"/>
                </a:solidFill>
                <a:prstDash val="solid"/>
                <a:miter/>
              </a:ln>
            </p:spPr>
          </p:sp>
        </p:grpSp>
        <p:grpSp>
          <p:nvGrpSpPr>
            <p:cNvPr name="Group 21" id="21"/>
            <p:cNvGrpSpPr/>
            <p:nvPr/>
          </p:nvGrpSpPr>
          <p:grpSpPr>
            <a:xfrm rot="0">
              <a:off x="1842262" y="1129579"/>
              <a:ext cx="1322835" cy="1471424"/>
              <a:chOff x="687070" y="247650"/>
              <a:chExt cx="11148060" cy="12400280"/>
            </a:xfrm>
          </p:grpSpPr>
          <p:sp>
            <p:nvSpPr>
              <p:cNvPr name="Freeform 22" id="22"/>
              <p:cNvSpPr/>
              <p:nvPr/>
            </p:nvSpPr>
            <p:spPr>
              <a:xfrm flipH="false" flipV="false" rot="0">
                <a:off x="0" y="0"/>
                <a:ext cx="11148060" cy="12400280"/>
              </a:xfrm>
              <a:custGeom>
                <a:avLst/>
                <a:gdLst/>
                <a:ahLst/>
                <a:cxnLst/>
                <a:rect r="r" b="b" t="t" l="l"/>
                <a:pathLst>
                  <a:path h="12400280" w="1114806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0"/>
                      <a:pt x="2499360" y="12005310"/>
                      <a:pt x="4248150" y="12081510"/>
                    </a:cubicBezTo>
                    <a:cubicBezTo>
                      <a:pt x="7001510" y="12400280"/>
                      <a:pt x="9088120" y="10502900"/>
                      <a:pt x="10118090" y="8309610"/>
                    </a:cubicBezTo>
                    <a:cubicBezTo>
                      <a:pt x="11148061" y="6116320"/>
                      <a:pt x="10782300" y="3361690"/>
                      <a:pt x="9215120" y="1497330"/>
                    </a:cubicBezTo>
                    <a:close/>
                  </a:path>
                </a:pathLst>
              </a:custGeom>
              <a:solidFill>
                <a:srgbClr val="FFFFFF"/>
              </a:solidFill>
              <a:ln w="12700" cap="sq">
                <a:solidFill>
                  <a:srgbClr val="000000"/>
                </a:solidFill>
                <a:prstDash val="solid"/>
                <a:miter/>
              </a:ln>
            </p:spPr>
          </p:sp>
        </p:grpSp>
        <p:grpSp>
          <p:nvGrpSpPr>
            <p:cNvPr name="Group 23" id="23"/>
            <p:cNvGrpSpPr/>
            <p:nvPr/>
          </p:nvGrpSpPr>
          <p:grpSpPr>
            <a:xfrm rot="0">
              <a:off x="1309159" y="105410"/>
              <a:ext cx="880585" cy="847571"/>
              <a:chOff x="30480" y="591820"/>
              <a:chExt cx="12736830" cy="12259310"/>
            </a:xfrm>
          </p:grpSpPr>
          <p:sp>
            <p:nvSpPr>
              <p:cNvPr name="Freeform 24" id="24"/>
              <p:cNvSpPr/>
              <p:nvPr/>
            </p:nvSpPr>
            <p:spPr>
              <a:xfrm flipH="false" flipV="false" rot="0">
                <a:off x="0" y="0"/>
                <a:ext cx="12736830" cy="12259310"/>
              </a:xfrm>
              <a:custGeom>
                <a:avLst/>
                <a:gdLst/>
                <a:ahLst/>
                <a:cxnLst/>
                <a:rect r="r" b="b" t="t" l="l"/>
                <a:pathLst>
                  <a:path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FFFF"/>
              </a:solidFill>
              <a:ln w="12700" cap="sq">
                <a:solidFill>
                  <a:srgbClr val="000000"/>
                </a:solidFill>
                <a:prstDash val="solid"/>
                <a:miter/>
              </a:ln>
            </p:spPr>
          </p:sp>
        </p:grpSp>
        <p:grpSp>
          <p:nvGrpSpPr>
            <p:cNvPr name="Group 25" id="25"/>
            <p:cNvGrpSpPr/>
            <p:nvPr/>
          </p:nvGrpSpPr>
          <p:grpSpPr>
            <a:xfrm rot="0">
              <a:off x="0" y="0"/>
              <a:ext cx="880585" cy="847571"/>
              <a:chOff x="30480" y="591820"/>
              <a:chExt cx="12736830" cy="12259310"/>
            </a:xfrm>
          </p:grpSpPr>
          <p:sp>
            <p:nvSpPr>
              <p:cNvPr name="Freeform 26" id="26"/>
              <p:cNvSpPr/>
              <p:nvPr/>
            </p:nvSpPr>
            <p:spPr>
              <a:xfrm flipH="false" flipV="false" rot="0">
                <a:off x="0" y="0"/>
                <a:ext cx="12736830" cy="12259310"/>
              </a:xfrm>
              <a:custGeom>
                <a:avLst/>
                <a:gdLst/>
                <a:ahLst/>
                <a:cxnLst/>
                <a:rect r="r" b="b" t="t" l="l"/>
                <a:pathLst>
                  <a:path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FFFF"/>
              </a:solidFill>
              <a:ln w="12700" cap="sq">
                <a:solidFill>
                  <a:srgbClr val="000000"/>
                </a:solidFill>
                <a:prstDash val="solid"/>
                <a:miter/>
              </a:ln>
            </p:spPr>
          </p:sp>
        </p:grpSp>
      </p:gr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grpSp>
        <p:nvGrpSpPr>
          <p:cNvPr name="Group 3" id="3"/>
          <p:cNvGrpSpPr/>
          <p:nvPr/>
        </p:nvGrpSpPr>
        <p:grpSpPr>
          <a:xfrm rot="0">
            <a:off x="4753959" y="1260460"/>
            <a:ext cx="8780082" cy="2361186"/>
            <a:chOff x="0" y="0"/>
            <a:chExt cx="2312449" cy="621876"/>
          </a:xfrm>
        </p:grpSpPr>
        <p:sp>
          <p:nvSpPr>
            <p:cNvPr name="Freeform 4" id="4"/>
            <p:cNvSpPr/>
            <p:nvPr/>
          </p:nvSpPr>
          <p:spPr>
            <a:xfrm flipH="false" flipV="false" rot="0">
              <a:off x="0" y="0"/>
              <a:ext cx="2312450" cy="621876"/>
            </a:xfrm>
            <a:custGeom>
              <a:avLst/>
              <a:gdLst/>
              <a:ahLst/>
              <a:cxnLst/>
              <a:rect r="r" b="b" t="t" l="l"/>
              <a:pathLst>
                <a:path h="621876" w="2312450">
                  <a:moveTo>
                    <a:pt x="0" y="0"/>
                  </a:moveTo>
                  <a:lnTo>
                    <a:pt x="2312450" y="0"/>
                  </a:lnTo>
                  <a:lnTo>
                    <a:pt x="2312450" y="621876"/>
                  </a:lnTo>
                  <a:lnTo>
                    <a:pt x="0" y="621876"/>
                  </a:lnTo>
                  <a:close/>
                </a:path>
              </a:pathLst>
            </a:custGeom>
            <a:solidFill>
              <a:srgbClr val="69537B"/>
            </a:solidFill>
          </p:spPr>
        </p:sp>
        <p:sp>
          <p:nvSpPr>
            <p:cNvPr name="TextBox 5" id="5"/>
            <p:cNvSpPr txBox="true"/>
            <p:nvPr/>
          </p:nvSpPr>
          <p:spPr>
            <a:xfrm>
              <a:off x="0" y="-38100"/>
              <a:ext cx="2312449" cy="659976"/>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5526656" y="1241410"/>
            <a:ext cx="7234688" cy="2238375"/>
          </a:xfrm>
          <a:prstGeom prst="rect">
            <a:avLst/>
          </a:prstGeom>
        </p:spPr>
        <p:txBody>
          <a:bodyPr anchor="t" rtlCol="false" tIns="0" lIns="0" bIns="0" rIns="0">
            <a:spAutoFit/>
          </a:bodyPr>
          <a:lstStyle/>
          <a:p>
            <a:pPr algn="ctr" marL="0" indent="0" lvl="0">
              <a:lnSpc>
                <a:spcPts val="17520"/>
              </a:lnSpc>
            </a:pPr>
            <a:r>
              <a:rPr lang="en-US" sz="14600">
                <a:solidFill>
                  <a:srgbClr val="FFFFFF"/>
                </a:solidFill>
                <a:latin typeface="Londrina Solid"/>
                <a:ea typeface="Londrina Solid"/>
                <a:cs typeface="Londrina Solid"/>
                <a:sym typeface="Londrina Solid"/>
              </a:rPr>
              <a:t>¡Gracias!</a:t>
            </a:r>
          </a:p>
        </p:txBody>
      </p:sp>
      <p:sp>
        <p:nvSpPr>
          <p:cNvPr name="Freeform 7" id="7"/>
          <p:cNvSpPr/>
          <p:nvPr/>
        </p:nvSpPr>
        <p:spPr>
          <a:xfrm flipH="false" flipV="false" rot="0">
            <a:off x="3318870" y="3900041"/>
            <a:ext cx="11650260" cy="6728025"/>
          </a:xfrm>
          <a:custGeom>
            <a:avLst/>
            <a:gdLst/>
            <a:ahLst/>
            <a:cxnLst/>
            <a:rect r="r" b="b" t="t" l="l"/>
            <a:pathLst>
              <a:path h="6728025" w="11650260">
                <a:moveTo>
                  <a:pt x="0" y="0"/>
                </a:moveTo>
                <a:lnTo>
                  <a:pt x="11650260" y="0"/>
                </a:lnTo>
                <a:lnTo>
                  <a:pt x="11650260" y="6728025"/>
                </a:lnTo>
                <a:lnTo>
                  <a:pt x="0" y="6728025"/>
                </a:lnTo>
                <a:lnTo>
                  <a:pt x="0" y="0"/>
                </a:lnTo>
                <a:close/>
              </a:path>
            </a:pathLst>
          </a:custGeom>
          <a:blipFill>
            <a:blip r:embed="rId3"/>
            <a:stretch>
              <a:fillRect l="0" t="0" r="0" b="0"/>
            </a:stretch>
          </a:blipFill>
        </p:spPr>
      </p:sp>
      <p:sp>
        <p:nvSpPr>
          <p:cNvPr name="Freeform 8" id="8"/>
          <p:cNvSpPr/>
          <p:nvPr/>
        </p:nvSpPr>
        <p:spPr>
          <a:xfrm flipH="false" flipV="false" rot="592293">
            <a:off x="10687708" y="4463832"/>
            <a:ext cx="3263795" cy="2431527"/>
          </a:xfrm>
          <a:custGeom>
            <a:avLst/>
            <a:gdLst/>
            <a:ahLst/>
            <a:cxnLst/>
            <a:rect r="r" b="b" t="t" l="l"/>
            <a:pathLst>
              <a:path h="2431527" w="3263795">
                <a:moveTo>
                  <a:pt x="0" y="0"/>
                </a:moveTo>
                <a:lnTo>
                  <a:pt x="3263794" y="0"/>
                </a:lnTo>
                <a:lnTo>
                  <a:pt x="3263794" y="2431527"/>
                </a:lnTo>
                <a:lnTo>
                  <a:pt x="0" y="2431527"/>
                </a:lnTo>
                <a:lnTo>
                  <a:pt x="0" y="0"/>
                </a:lnTo>
                <a:close/>
              </a:path>
            </a:pathLst>
          </a:custGeom>
          <a:blipFill>
            <a:blip r:embed="rId4"/>
            <a:stretch>
              <a:fillRect l="0" t="0" r="0" b="0"/>
            </a:stretch>
          </a:blipFill>
        </p:spPr>
      </p:sp>
      <p:sp>
        <p:nvSpPr>
          <p:cNvPr name="Freeform 9" id="9"/>
          <p:cNvSpPr/>
          <p:nvPr/>
        </p:nvSpPr>
        <p:spPr>
          <a:xfrm flipH="false" flipV="false" rot="1810450">
            <a:off x="14284737" y="5035544"/>
            <a:ext cx="3099207" cy="2766043"/>
          </a:xfrm>
          <a:custGeom>
            <a:avLst/>
            <a:gdLst/>
            <a:ahLst/>
            <a:cxnLst/>
            <a:rect r="r" b="b" t="t" l="l"/>
            <a:pathLst>
              <a:path h="2766043" w="3099207">
                <a:moveTo>
                  <a:pt x="0" y="0"/>
                </a:moveTo>
                <a:lnTo>
                  <a:pt x="3099207" y="0"/>
                </a:lnTo>
                <a:lnTo>
                  <a:pt x="3099207" y="2766043"/>
                </a:lnTo>
                <a:lnTo>
                  <a:pt x="0" y="2766043"/>
                </a:lnTo>
                <a:lnTo>
                  <a:pt x="0" y="0"/>
                </a:lnTo>
                <a:close/>
              </a:path>
            </a:pathLst>
          </a:custGeom>
          <a:blipFill>
            <a:blip r:embed="rId5"/>
            <a:stretch>
              <a:fillRect l="0" t="0" r="0" b="0"/>
            </a:stretch>
          </a:blipFill>
        </p:spPr>
      </p:sp>
      <p:sp>
        <p:nvSpPr>
          <p:cNvPr name="Freeform 10" id="10"/>
          <p:cNvSpPr/>
          <p:nvPr/>
        </p:nvSpPr>
        <p:spPr>
          <a:xfrm flipH="false" flipV="false" rot="-542595">
            <a:off x="4390532" y="4162096"/>
            <a:ext cx="2920753" cy="2431527"/>
          </a:xfrm>
          <a:custGeom>
            <a:avLst/>
            <a:gdLst/>
            <a:ahLst/>
            <a:cxnLst/>
            <a:rect r="r" b="b" t="t" l="l"/>
            <a:pathLst>
              <a:path h="2431527" w="2920753">
                <a:moveTo>
                  <a:pt x="0" y="0"/>
                </a:moveTo>
                <a:lnTo>
                  <a:pt x="2920754" y="0"/>
                </a:lnTo>
                <a:lnTo>
                  <a:pt x="2920754" y="2431527"/>
                </a:lnTo>
                <a:lnTo>
                  <a:pt x="0" y="2431527"/>
                </a:lnTo>
                <a:lnTo>
                  <a:pt x="0" y="0"/>
                </a:lnTo>
                <a:close/>
              </a:path>
            </a:pathLst>
          </a:custGeom>
          <a:blipFill>
            <a:blip r:embed="rId6"/>
            <a:stretch>
              <a:fillRect l="0" t="0" r="0" b="0"/>
            </a:stretch>
          </a:blipFill>
        </p:spPr>
      </p:sp>
      <p:sp>
        <p:nvSpPr>
          <p:cNvPr name="Freeform 11" id="11"/>
          <p:cNvSpPr/>
          <p:nvPr/>
        </p:nvSpPr>
        <p:spPr>
          <a:xfrm flipH="false" flipV="false" rot="-1202205">
            <a:off x="613562" y="6052926"/>
            <a:ext cx="3641961" cy="2517505"/>
          </a:xfrm>
          <a:custGeom>
            <a:avLst/>
            <a:gdLst/>
            <a:ahLst/>
            <a:cxnLst/>
            <a:rect r="r" b="b" t="t" l="l"/>
            <a:pathLst>
              <a:path h="2517505" w="3641961">
                <a:moveTo>
                  <a:pt x="0" y="0"/>
                </a:moveTo>
                <a:lnTo>
                  <a:pt x="3641961" y="0"/>
                </a:lnTo>
                <a:lnTo>
                  <a:pt x="3641961" y="2517505"/>
                </a:lnTo>
                <a:lnTo>
                  <a:pt x="0" y="2517505"/>
                </a:lnTo>
                <a:lnTo>
                  <a:pt x="0" y="0"/>
                </a:lnTo>
                <a:close/>
              </a:path>
            </a:pathLst>
          </a:custGeom>
          <a:blipFill>
            <a:blip r:embed="rId7"/>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grpSp>
        <p:nvGrpSpPr>
          <p:cNvPr name="Group 3" id="3"/>
          <p:cNvGrpSpPr/>
          <p:nvPr/>
        </p:nvGrpSpPr>
        <p:grpSpPr>
          <a:xfrm rot="158923">
            <a:off x="1039168" y="620337"/>
            <a:ext cx="16209664" cy="9046326"/>
            <a:chOff x="0" y="0"/>
            <a:chExt cx="21612886" cy="12061768"/>
          </a:xfrm>
        </p:grpSpPr>
        <p:sp>
          <p:nvSpPr>
            <p:cNvPr name="Freeform 4" id="4"/>
            <p:cNvSpPr/>
            <p:nvPr/>
          </p:nvSpPr>
          <p:spPr>
            <a:xfrm flipH="false" flipV="false" rot="0">
              <a:off x="0" y="503760"/>
              <a:ext cx="12295753" cy="11558008"/>
            </a:xfrm>
            <a:custGeom>
              <a:avLst/>
              <a:gdLst/>
              <a:ahLst/>
              <a:cxnLst/>
              <a:rect r="r" b="b" t="t" l="l"/>
              <a:pathLst>
                <a:path h="11558008" w="12295753">
                  <a:moveTo>
                    <a:pt x="0" y="0"/>
                  </a:moveTo>
                  <a:lnTo>
                    <a:pt x="12295753" y="0"/>
                  </a:lnTo>
                  <a:lnTo>
                    <a:pt x="12295753" y="11558008"/>
                  </a:lnTo>
                  <a:lnTo>
                    <a:pt x="0" y="1155800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true" flipV="true" rot="0">
              <a:off x="9317133" y="0"/>
              <a:ext cx="12295753" cy="11558008"/>
            </a:xfrm>
            <a:custGeom>
              <a:avLst/>
              <a:gdLst/>
              <a:ahLst/>
              <a:cxnLst/>
              <a:rect r="r" b="b" t="t" l="l"/>
              <a:pathLst>
                <a:path h="11558008" w="12295753">
                  <a:moveTo>
                    <a:pt x="12295753" y="11558008"/>
                  </a:moveTo>
                  <a:lnTo>
                    <a:pt x="0" y="11558008"/>
                  </a:lnTo>
                  <a:lnTo>
                    <a:pt x="0" y="0"/>
                  </a:lnTo>
                  <a:lnTo>
                    <a:pt x="12295753" y="0"/>
                  </a:lnTo>
                  <a:lnTo>
                    <a:pt x="12295753" y="11558008"/>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grpSp>
        <p:nvGrpSpPr>
          <p:cNvPr name="Group 6" id="6"/>
          <p:cNvGrpSpPr/>
          <p:nvPr/>
        </p:nvGrpSpPr>
        <p:grpSpPr>
          <a:xfrm rot="0">
            <a:off x="6321719" y="2526555"/>
            <a:ext cx="11374106" cy="1845111"/>
            <a:chOff x="0" y="0"/>
            <a:chExt cx="2995649" cy="485955"/>
          </a:xfrm>
        </p:grpSpPr>
        <p:sp>
          <p:nvSpPr>
            <p:cNvPr name="Freeform 7" id="7"/>
            <p:cNvSpPr/>
            <p:nvPr/>
          </p:nvSpPr>
          <p:spPr>
            <a:xfrm flipH="false" flipV="false" rot="0">
              <a:off x="0" y="0"/>
              <a:ext cx="2995649" cy="485955"/>
            </a:xfrm>
            <a:custGeom>
              <a:avLst/>
              <a:gdLst/>
              <a:ahLst/>
              <a:cxnLst/>
              <a:rect r="r" b="b" t="t" l="l"/>
              <a:pathLst>
                <a:path h="485955" w="2995649">
                  <a:moveTo>
                    <a:pt x="0" y="0"/>
                  </a:moveTo>
                  <a:lnTo>
                    <a:pt x="2995649" y="0"/>
                  </a:lnTo>
                  <a:lnTo>
                    <a:pt x="2995649" y="485955"/>
                  </a:lnTo>
                  <a:lnTo>
                    <a:pt x="0" y="485955"/>
                  </a:lnTo>
                  <a:close/>
                </a:path>
              </a:pathLst>
            </a:custGeom>
            <a:solidFill>
              <a:srgbClr val="69537B"/>
            </a:solidFill>
          </p:spPr>
        </p:sp>
        <p:sp>
          <p:nvSpPr>
            <p:cNvPr name="TextBox 8" id="8"/>
            <p:cNvSpPr txBox="true"/>
            <p:nvPr/>
          </p:nvSpPr>
          <p:spPr>
            <a:xfrm>
              <a:off x="0" y="-38100"/>
              <a:ext cx="2995649" cy="524055"/>
            </a:xfrm>
            <a:prstGeom prst="rect">
              <a:avLst/>
            </a:prstGeom>
          </p:spPr>
          <p:txBody>
            <a:bodyPr anchor="ctr" rtlCol="false" tIns="50800" lIns="50800" bIns="50800" rIns="50800"/>
            <a:lstStyle/>
            <a:p>
              <a:pPr algn="ctr">
                <a:lnSpc>
                  <a:spcPts val="2659"/>
                </a:lnSpc>
              </a:pPr>
            </a:p>
          </p:txBody>
        </p:sp>
      </p:grpSp>
      <p:sp>
        <p:nvSpPr>
          <p:cNvPr name="TextBox 9" id="9"/>
          <p:cNvSpPr txBox="true"/>
          <p:nvPr/>
        </p:nvSpPr>
        <p:spPr>
          <a:xfrm rot="0">
            <a:off x="6016985" y="2536080"/>
            <a:ext cx="11983574" cy="1667337"/>
          </a:xfrm>
          <a:prstGeom prst="rect">
            <a:avLst/>
          </a:prstGeom>
        </p:spPr>
        <p:txBody>
          <a:bodyPr anchor="t" rtlCol="false" tIns="0" lIns="0" bIns="0" rIns="0">
            <a:spAutoFit/>
          </a:bodyPr>
          <a:lstStyle/>
          <a:p>
            <a:pPr algn="ctr" marL="0" indent="0" lvl="0">
              <a:lnSpc>
                <a:spcPts val="13001"/>
              </a:lnSpc>
              <a:spcBef>
                <a:spcPct val="0"/>
              </a:spcBef>
            </a:pPr>
            <a:r>
              <a:rPr lang="en-US" sz="10834">
                <a:solidFill>
                  <a:srgbClr val="FFFFFF"/>
                </a:solidFill>
                <a:latin typeface="Londrina Solid"/>
                <a:ea typeface="Londrina Solid"/>
                <a:cs typeface="Londrina Solid"/>
                <a:sym typeface="Londrina Solid"/>
              </a:rPr>
              <a:t>Inclusión</a:t>
            </a:r>
          </a:p>
        </p:txBody>
      </p:sp>
      <p:grpSp>
        <p:nvGrpSpPr>
          <p:cNvPr name="Group 10" id="10"/>
          <p:cNvGrpSpPr>
            <a:grpSpLocks noChangeAspect="true"/>
          </p:cNvGrpSpPr>
          <p:nvPr/>
        </p:nvGrpSpPr>
        <p:grpSpPr>
          <a:xfrm rot="-294654">
            <a:off x="730767" y="-669781"/>
            <a:ext cx="5246370" cy="5246370"/>
            <a:chOff x="0" y="0"/>
            <a:chExt cx="19050000" cy="19050000"/>
          </a:xfrm>
        </p:grpSpPr>
        <p:sp>
          <p:nvSpPr>
            <p:cNvPr name="Freeform 11" id="11"/>
            <p:cNvSpPr/>
            <p:nvPr/>
          </p:nvSpPr>
          <p:spPr>
            <a:xfrm flipH="false" flipV="false" rot="0">
              <a:off x="365895" y="438086"/>
              <a:ext cx="18105386" cy="18375162"/>
            </a:xfrm>
            <a:custGeom>
              <a:avLst/>
              <a:gdLst/>
              <a:ahLst/>
              <a:cxnLst/>
              <a:rect r="r" b="b" t="t" l="l"/>
              <a:pathLst>
                <a:path h="18375162" w="18105386">
                  <a:moveTo>
                    <a:pt x="18105385" y="9187581"/>
                  </a:moveTo>
                  <a:cubicBezTo>
                    <a:pt x="18105385" y="7798839"/>
                    <a:pt x="16969622" y="6796297"/>
                    <a:pt x="15603491" y="6546709"/>
                  </a:cubicBezTo>
                  <a:cubicBezTo>
                    <a:pt x="16393006" y="5404225"/>
                    <a:pt x="16396395" y="3672970"/>
                    <a:pt x="15414405" y="2690982"/>
                  </a:cubicBezTo>
                  <a:cubicBezTo>
                    <a:pt x="14432416" y="1708994"/>
                    <a:pt x="12769604" y="1780822"/>
                    <a:pt x="11627118" y="2570337"/>
                  </a:cubicBezTo>
                  <a:cubicBezTo>
                    <a:pt x="11377529" y="1204206"/>
                    <a:pt x="10306547" y="0"/>
                    <a:pt x="8917805" y="0"/>
                  </a:cubicBezTo>
                  <a:cubicBezTo>
                    <a:pt x="7529063" y="0"/>
                    <a:pt x="6338762" y="992537"/>
                    <a:pt x="6089177" y="2358667"/>
                  </a:cubicBezTo>
                  <a:cubicBezTo>
                    <a:pt x="4946692" y="1569153"/>
                    <a:pt x="3403194" y="1708991"/>
                    <a:pt x="2421205" y="2690981"/>
                  </a:cubicBezTo>
                  <a:cubicBezTo>
                    <a:pt x="1439217" y="3672970"/>
                    <a:pt x="2029181" y="5655893"/>
                    <a:pt x="2818696" y="6798378"/>
                  </a:cubicBezTo>
                  <a:cubicBezTo>
                    <a:pt x="1452565" y="7047966"/>
                    <a:pt x="0" y="7698172"/>
                    <a:pt x="0" y="9086914"/>
                  </a:cubicBezTo>
                  <a:cubicBezTo>
                    <a:pt x="0" y="10475656"/>
                    <a:pt x="1150561" y="11632510"/>
                    <a:pt x="2516691" y="11882096"/>
                  </a:cubicBezTo>
                  <a:cubicBezTo>
                    <a:pt x="1727177" y="13024582"/>
                    <a:pt x="1439215" y="14702193"/>
                    <a:pt x="2421204" y="15684181"/>
                  </a:cubicBezTo>
                  <a:cubicBezTo>
                    <a:pt x="3403193" y="16666171"/>
                    <a:pt x="4946690" y="16806009"/>
                    <a:pt x="6089176" y="16016494"/>
                  </a:cubicBezTo>
                  <a:cubicBezTo>
                    <a:pt x="6338762" y="17382626"/>
                    <a:pt x="7529063" y="18375163"/>
                    <a:pt x="8917805" y="18375163"/>
                  </a:cubicBezTo>
                  <a:cubicBezTo>
                    <a:pt x="10306547" y="18375163"/>
                    <a:pt x="11931202" y="17149099"/>
                    <a:pt x="12180790" y="15782970"/>
                  </a:cubicBezTo>
                  <a:cubicBezTo>
                    <a:pt x="13323276" y="16572485"/>
                    <a:pt x="14772503" y="16764959"/>
                    <a:pt x="15754493" y="15782970"/>
                  </a:cubicBezTo>
                  <a:cubicBezTo>
                    <a:pt x="16736483" y="14800981"/>
                    <a:pt x="16393006" y="12873581"/>
                    <a:pt x="15603491" y="11731095"/>
                  </a:cubicBezTo>
                  <a:cubicBezTo>
                    <a:pt x="16969622" y="11481508"/>
                    <a:pt x="18105385" y="10576325"/>
                    <a:pt x="18105385" y="9187581"/>
                  </a:cubicBezTo>
                  <a:close/>
                </a:path>
              </a:pathLst>
            </a:custGeom>
            <a:blipFill>
              <a:blip r:embed="rId5"/>
              <a:stretch>
                <a:fillRect l="-26165" t="0" r="-26165" b="0"/>
              </a:stretch>
            </a:blipFill>
          </p:spPr>
        </p:sp>
        <p:sp>
          <p:nvSpPr>
            <p:cNvPr name="Freeform 12" id="12"/>
            <p:cNvSpPr/>
            <p:nvPr/>
          </p:nvSpPr>
          <p:spPr>
            <a:xfrm flipH="false" flipV="false" rot="0">
              <a:off x="0" y="0"/>
              <a:ext cx="19050000" cy="19050000"/>
            </a:xfrm>
            <a:custGeom>
              <a:avLst/>
              <a:gdLst/>
              <a:ahLst/>
              <a:cxnLst/>
              <a:rect r="r" b="b" t="t" l="l"/>
              <a:pathLst>
                <a:path h="19050000" w="19050000">
                  <a:moveTo>
                    <a:pt x="0" y="0"/>
                  </a:moveTo>
                  <a:lnTo>
                    <a:pt x="19050000" y="0"/>
                  </a:lnTo>
                  <a:lnTo>
                    <a:pt x="19050000" y="19050000"/>
                  </a:lnTo>
                  <a:lnTo>
                    <a:pt x="0" y="19050000"/>
                  </a:lnTo>
                  <a:close/>
                </a:path>
              </a:pathLst>
            </a:custGeom>
            <a:blipFill>
              <a:blip r:embed="rId6"/>
              <a:stretch>
                <a:fillRect l="-188" t="0" r="-188" b="0"/>
              </a:stretch>
            </a:blipFill>
          </p:spPr>
        </p:sp>
      </p:grpSp>
      <p:grpSp>
        <p:nvGrpSpPr>
          <p:cNvPr name="Group 13" id="13"/>
          <p:cNvGrpSpPr>
            <a:grpSpLocks noChangeAspect="true"/>
          </p:cNvGrpSpPr>
          <p:nvPr/>
        </p:nvGrpSpPr>
        <p:grpSpPr>
          <a:xfrm rot="465005">
            <a:off x="-456705" y="3280797"/>
            <a:ext cx="5246370" cy="5246370"/>
            <a:chOff x="0" y="0"/>
            <a:chExt cx="19050000" cy="19050000"/>
          </a:xfrm>
        </p:grpSpPr>
        <p:sp>
          <p:nvSpPr>
            <p:cNvPr name="Freeform 14" id="14"/>
            <p:cNvSpPr/>
            <p:nvPr/>
          </p:nvSpPr>
          <p:spPr>
            <a:xfrm flipH="true" flipV="false" rot="0">
              <a:off x="365895" y="438086"/>
              <a:ext cx="18105386" cy="18375162"/>
            </a:xfrm>
            <a:custGeom>
              <a:avLst/>
              <a:gdLst/>
              <a:ahLst/>
              <a:cxnLst/>
              <a:rect r="r" b="b" t="t" l="l"/>
              <a:pathLst>
                <a:path h="18375162" w="18105386">
                  <a:moveTo>
                    <a:pt x="0" y="9187581"/>
                  </a:moveTo>
                  <a:cubicBezTo>
                    <a:pt x="0" y="7798839"/>
                    <a:pt x="1135763" y="6796297"/>
                    <a:pt x="2501893" y="6546709"/>
                  </a:cubicBezTo>
                  <a:cubicBezTo>
                    <a:pt x="1712379" y="5404225"/>
                    <a:pt x="1708990" y="3672970"/>
                    <a:pt x="2690980" y="2690982"/>
                  </a:cubicBezTo>
                  <a:cubicBezTo>
                    <a:pt x="3672969" y="1708994"/>
                    <a:pt x="5335781" y="1780822"/>
                    <a:pt x="6478267" y="2570337"/>
                  </a:cubicBezTo>
                  <a:cubicBezTo>
                    <a:pt x="6727856" y="1204206"/>
                    <a:pt x="7798838" y="0"/>
                    <a:pt x="9187580" y="0"/>
                  </a:cubicBezTo>
                  <a:cubicBezTo>
                    <a:pt x="10576322" y="0"/>
                    <a:pt x="11766622" y="992537"/>
                    <a:pt x="12016208" y="2358667"/>
                  </a:cubicBezTo>
                  <a:cubicBezTo>
                    <a:pt x="13158693" y="1569153"/>
                    <a:pt x="14702191" y="1708991"/>
                    <a:pt x="15684180" y="2690981"/>
                  </a:cubicBezTo>
                  <a:cubicBezTo>
                    <a:pt x="16666168" y="3672970"/>
                    <a:pt x="16076203" y="5655893"/>
                    <a:pt x="15286689" y="6798378"/>
                  </a:cubicBezTo>
                  <a:cubicBezTo>
                    <a:pt x="16652820" y="7047966"/>
                    <a:pt x="18105385" y="7698172"/>
                    <a:pt x="18105385" y="9086914"/>
                  </a:cubicBezTo>
                  <a:cubicBezTo>
                    <a:pt x="18105385" y="10475656"/>
                    <a:pt x="16954824" y="11632510"/>
                    <a:pt x="15588693" y="11882096"/>
                  </a:cubicBezTo>
                  <a:cubicBezTo>
                    <a:pt x="16378208" y="13024582"/>
                    <a:pt x="16666170" y="14702193"/>
                    <a:pt x="15684181" y="15684181"/>
                  </a:cubicBezTo>
                  <a:cubicBezTo>
                    <a:pt x="14702192" y="16666171"/>
                    <a:pt x="13158695" y="16806009"/>
                    <a:pt x="12016209" y="16016494"/>
                  </a:cubicBezTo>
                  <a:cubicBezTo>
                    <a:pt x="11766622" y="17382626"/>
                    <a:pt x="10576322" y="18375163"/>
                    <a:pt x="9187580" y="18375163"/>
                  </a:cubicBezTo>
                  <a:cubicBezTo>
                    <a:pt x="7798838" y="18375163"/>
                    <a:pt x="6174182" y="17149099"/>
                    <a:pt x="5924595" y="15782970"/>
                  </a:cubicBezTo>
                  <a:cubicBezTo>
                    <a:pt x="4782109" y="16572485"/>
                    <a:pt x="3332881" y="16764959"/>
                    <a:pt x="2350892" y="15782970"/>
                  </a:cubicBezTo>
                  <a:cubicBezTo>
                    <a:pt x="1368902" y="14800981"/>
                    <a:pt x="1712379" y="12873581"/>
                    <a:pt x="2501893" y="11731095"/>
                  </a:cubicBezTo>
                  <a:cubicBezTo>
                    <a:pt x="1135763" y="11481508"/>
                    <a:pt x="0" y="10576325"/>
                    <a:pt x="0" y="9187581"/>
                  </a:cubicBezTo>
                  <a:close/>
                </a:path>
              </a:pathLst>
            </a:custGeom>
            <a:blipFill>
              <a:blip r:embed="rId7"/>
              <a:stretch>
                <a:fillRect l="-62273" t="-6527" r="0" b="0"/>
              </a:stretch>
            </a:blipFill>
          </p:spPr>
        </p:sp>
        <p:sp>
          <p:nvSpPr>
            <p:cNvPr name="Freeform 15" id="15"/>
            <p:cNvSpPr/>
            <p:nvPr/>
          </p:nvSpPr>
          <p:spPr>
            <a:xfrm flipH="false" flipV="false" rot="0">
              <a:off x="0" y="0"/>
              <a:ext cx="19050000" cy="19050000"/>
            </a:xfrm>
            <a:custGeom>
              <a:avLst/>
              <a:gdLst/>
              <a:ahLst/>
              <a:cxnLst/>
              <a:rect r="r" b="b" t="t" l="l"/>
              <a:pathLst>
                <a:path h="19050000" w="19050000">
                  <a:moveTo>
                    <a:pt x="0" y="0"/>
                  </a:moveTo>
                  <a:lnTo>
                    <a:pt x="19050000" y="0"/>
                  </a:lnTo>
                  <a:lnTo>
                    <a:pt x="19050000" y="19050000"/>
                  </a:lnTo>
                  <a:lnTo>
                    <a:pt x="0" y="19050000"/>
                  </a:lnTo>
                  <a:close/>
                </a:path>
              </a:pathLst>
            </a:custGeom>
            <a:blipFill>
              <a:blip r:embed="rId6"/>
              <a:stretch>
                <a:fillRect l="-188" t="0" r="-188" b="0"/>
              </a:stretch>
            </a:blipFill>
          </p:spPr>
        </p:sp>
      </p:grpSp>
      <p:sp>
        <p:nvSpPr>
          <p:cNvPr name="TextBox 16" id="16"/>
          <p:cNvSpPr txBox="true"/>
          <p:nvPr/>
        </p:nvSpPr>
        <p:spPr>
          <a:xfrm rot="0">
            <a:off x="7878880" y="4858196"/>
            <a:ext cx="8942665" cy="3568436"/>
          </a:xfrm>
          <a:prstGeom prst="rect">
            <a:avLst/>
          </a:prstGeom>
        </p:spPr>
        <p:txBody>
          <a:bodyPr anchor="t" rtlCol="false" tIns="0" lIns="0" bIns="0" rIns="0">
            <a:spAutoFit/>
          </a:bodyPr>
          <a:lstStyle/>
          <a:p>
            <a:pPr algn="just" marL="0" indent="0" lvl="0">
              <a:lnSpc>
                <a:spcPts val="3989"/>
              </a:lnSpc>
              <a:spcBef>
                <a:spcPct val="0"/>
              </a:spcBef>
            </a:pPr>
            <a:r>
              <a:rPr lang="en-US" sz="3989">
                <a:solidFill>
                  <a:srgbClr val="000000"/>
                </a:solidFill>
                <a:latin typeface="KG Primary Penmanship"/>
                <a:ea typeface="KG Primary Penmanship"/>
                <a:cs typeface="KG Primary Penmanship"/>
                <a:sym typeface="KG Primary Penmanship"/>
              </a:rPr>
              <a:t> Es el proceso de involucrar y asegurar que todas las personas tengan las mismas oportunidades para participar y contribuir en todas las áreas de la vida, independientemente de sus diferencias. La inclusión busca crear un entorno donde todas las personas sean valoradas, respetadas y apoyadas, promoviendo la igualdad de oportunidades.</a:t>
            </a:r>
          </a:p>
        </p:txBody>
      </p:sp>
      <p:grpSp>
        <p:nvGrpSpPr>
          <p:cNvPr name="Group 17" id="17"/>
          <p:cNvGrpSpPr>
            <a:grpSpLocks noChangeAspect="true"/>
          </p:cNvGrpSpPr>
          <p:nvPr/>
        </p:nvGrpSpPr>
        <p:grpSpPr>
          <a:xfrm rot="-147709">
            <a:off x="2801643" y="6014236"/>
            <a:ext cx="5246370" cy="5246370"/>
            <a:chOff x="0" y="0"/>
            <a:chExt cx="19050000" cy="19050000"/>
          </a:xfrm>
        </p:grpSpPr>
        <p:sp>
          <p:nvSpPr>
            <p:cNvPr name="Freeform 18" id="18"/>
            <p:cNvSpPr/>
            <p:nvPr/>
          </p:nvSpPr>
          <p:spPr>
            <a:xfrm flipH="false" flipV="false" rot="0">
              <a:off x="365895" y="438086"/>
              <a:ext cx="18105386" cy="18375162"/>
            </a:xfrm>
            <a:custGeom>
              <a:avLst/>
              <a:gdLst/>
              <a:ahLst/>
              <a:cxnLst/>
              <a:rect r="r" b="b" t="t" l="l"/>
              <a:pathLst>
                <a:path h="18375162" w="18105386">
                  <a:moveTo>
                    <a:pt x="18105385" y="9187581"/>
                  </a:moveTo>
                  <a:cubicBezTo>
                    <a:pt x="18105385" y="7798839"/>
                    <a:pt x="16969622" y="6796297"/>
                    <a:pt x="15603491" y="6546709"/>
                  </a:cubicBezTo>
                  <a:cubicBezTo>
                    <a:pt x="16393006" y="5404225"/>
                    <a:pt x="16396395" y="3672970"/>
                    <a:pt x="15414405" y="2690982"/>
                  </a:cubicBezTo>
                  <a:cubicBezTo>
                    <a:pt x="14432416" y="1708994"/>
                    <a:pt x="12769604" y="1780822"/>
                    <a:pt x="11627118" y="2570337"/>
                  </a:cubicBezTo>
                  <a:cubicBezTo>
                    <a:pt x="11377529" y="1204206"/>
                    <a:pt x="10306547" y="0"/>
                    <a:pt x="8917805" y="0"/>
                  </a:cubicBezTo>
                  <a:cubicBezTo>
                    <a:pt x="7529063" y="0"/>
                    <a:pt x="6338762" y="992537"/>
                    <a:pt x="6089177" y="2358667"/>
                  </a:cubicBezTo>
                  <a:cubicBezTo>
                    <a:pt x="4946692" y="1569153"/>
                    <a:pt x="3403194" y="1708991"/>
                    <a:pt x="2421205" y="2690981"/>
                  </a:cubicBezTo>
                  <a:cubicBezTo>
                    <a:pt x="1439217" y="3672970"/>
                    <a:pt x="2029181" y="5655893"/>
                    <a:pt x="2818696" y="6798378"/>
                  </a:cubicBezTo>
                  <a:cubicBezTo>
                    <a:pt x="1452565" y="7047966"/>
                    <a:pt x="0" y="7698172"/>
                    <a:pt x="0" y="9086914"/>
                  </a:cubicBezTo>
                  <a:cubicBezTo>
                    <a:pt x="0" y="10475656"/>
                    <a:pt x="1150561" y="11632510"/>
                    <a:pt x="2516691" y="11882096"/>
                  </a:cubicBezTo>
                  <a:cubicBezTo>
                    <a:pt x="1727177" y="13024582"/>
                    <a:pt x="1439215" y="14702193"/>
                    <a:pt x="2421204" y="15684181"/>
                  </a:cubicBezTo>
                  <a:cubicBezTo>
                    <a:pt x="3403193" y="16666171"/>
                    <a:pt x="4946690" y="16806009"/>
                    <a:pt x="6089176" y="16016494"/>
                  </a:cubicBezTo>
                  <a:cubicBezTo>
                    <a:pt x="6338762" y="17382626"/>
                    <a:pt x="7529063" y="18375163"/>
                    <a:pt x="8917805" y="18375163"/>
                  </a:cubicBezTo>
                  <a:cubicBezTo>
                    <a:pt x="10306547" y="18375163"/>
                    <a:pt x="11931202" y="17149099"/>
                    <a:pt x="12180790" y="15782970"/>
                  </a:cubicBezTo>
                  <a:cubicBezTo>
                    <a:pt x="13323276" y="16572485"/>
                    <a:pt x="14772503" y="16764959"/>
                    <a:pt x="15754493" y="15782970"/>
                  </a:cubicBezTo>
                  <a:cubicBezTo>
                    <a:pt x="16736483" y="14800981"/>
                    <a:pt x="16393006" y="12873581"/>
                    <a:pt x="15603491" y="11731095"/>
                  </a:cubicBezTo>
                  <a:cubicBezTo>
                    <a:pt x="16969622" y="11481508"/>
                    <a:pt x="18105385" y="10576325"/>
                    <a:pt x="18105385" y="9187581"/>
                  </a:cubicBezTo>
                  <a:close/>
                </a:path>
              </a:pathLst>
            </a:custGeom>
            <a:blipFill>
              <a:blip r:embed="rId8"/>
              <a:stretch>
                <a:fillRect l="-26165" t="0" r="-26165" b="0"/>
              </a:stretch>
            </a:blipFill>
          </p:spPr>
        </p:sp>
        <p:sp>
          <p:nvSpPr>
            <p:cNvPr name="Freeform 19" id="19"/>
            <p:cNvSpPr/>
            <p:nvPr/>
          </p:nvSpPr>
          <p:spPr>
            <a:xfrm flipH="false" flipV="false" rot="0">
              <a:off x="0" y="0"/>
              <a:ext cx="19050000" cy="19050000"/>
            </a:xfrm>
            <a:custGeom>
              <a:avLst/>
              <a:gdLst/>
              <a:ahLst/>
              <a:cxnLst/>
              <a:rect r="r" b="b" t="t" l="l"/>
              <a:pathLst>
                <a:path h="19050000" w="19050000">
                  <a:moveTo>
                    <a:pt x="0" y="0"/>
                  </a:moveTo>
                  <a:lnTo>
                    <a:pt x="19050000" y="0"/>
                  </a:lnTo>
                  <a:lnTo>
                    <a:pt x="19050000" y="19050000"/>
                  </a:lnTo>
                  <a:lnTo>
                    <a:pt x="0" y="19050000"/>
                  </a:lnTo>
                  <a:close/>
                </a:path>
              </a:pathLst>
            </a:custGeom>
            <a:blipFill>
              <a:blip r:embed="rId6"/>
              <a:stretch>
                <a:fillRect l="-188" t="0" r="-188" b="0"/>
              </a:stretch>
            </a:blipFill>
          </p:spPr>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grpSp>
        <p:nvGrpSpPr>
          <p:cNvPr name="Group 3" id="3"/>
          <p:cNvGrpSpPr/>
          <p:nvPr/>
        </p:nvGrpSpPr>
        <p:grpSpPr>
          <a:xfrm rot="158923">
            <a:off x="1039168" y="620337"/>
            <a:ext cx="16209664" cy="9046326"/>
            <a:chOff x="0" y="0"/>
            <a:chExt cx="21612886" cy="12061768"/>
          </a:xfrm>
        </p:grpSpPr>
        <p:sp>
          <p:nvSpPr>
            <p:cNvPr name="Freeform 4" id="4"/>
            <p:cNvSpPr/>
            <p:nvPr/>
          </p:nvSpPr>
          <p:spPr>
            <a:xfrm flipH="false" flipV="false" rot="0">
              <a:off x="0" y="503760"/>
              <a:ext cx="12295753" cy="11558008"/>
            </a:xfrm>
            <a:custGeom>
              <a:avLst/>
              <a:gdLst/>
              <a:ahLst/>
              <a:cxnLst/>
              <a:rect r="r" b="b" t="t" l="l"/>
              <a:pathLst>
                <a:path h="11558008" w="12295753">
                  <a:moveTo>
                    <a:pt x="0" y="0"/>
                  </a:moveTo>
                  <a:lnTo>
                    <a:pt x="12295753" y="0"/>
                  </a:lnTo>
                  <a:lnTo>
                    <a:pt x="12295753" y="11558008"/>
                  </a:lnTo>
                  <a:lnTo>
                    <a:pt x="0" y="1155800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true" flipV="true" rot="0">
              <a:off x="9317133" y="0"/>
              <a:ext cx="12295753" cy="11558008"/>
            </a:xfrm>
            <a:custGeom>
              <a:avLst/>
              <a:gdLst/>
              <a:ahLst/>
              <a:cxnLst/>
              <a:rect r="r" b="b" t="t" l="l"/>
              <a:pathLst>
                <a:path h="11558008" w="12295753">
                  <a:moveTo>
                    <a:pt x="12295753" y="11558008"/>
                  </a:moveTo>
                  <a:lnTo>
                    <a:pt x="0" y="11558008"/>
                  </a:lnTo>
                  <a:lnTo>
                    <a:pt x="0" y="0"/>
                  </a:lnTo>
                  <a:lnTo>
                    <a:pt x="12295753" y="0"/>
                  </a:lnTo>
                  <a:lnTo>
                    <a:pt x="12295753" y="11558008"/>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sp>
        <p:nvSpPr>
          <p:cNvPr name="Freeform 6" id="6"/>
          <p:cNvSpPr/>
          <p:nvPr/>
        </p:nvSpPr>
        <p:spPr>
          <a:xfrm flipH="false" flipV="false" rot="0">
            <a:off x="10925163" y="4814120"/>
            <a:ext cx="7594438" cy="12890135"/>
          </a:xfrm>
          <a:custGeom>
            <a:avLst/>
            <a:gdLst/>
            <a:ahLst/>
            <a:cxnLst/>
            <a:rect r="r" b="b" t="t" l="l"/>
            <a:pathLst>
              <a:path h="12890135" w="7594438">
                <a:moveTo>
                  <a:pt x="0" y="0"/>
                </a:moveTo>
                <a:lnTo>
                  <a:pt x="7594438" y="0"/>
                </a:lnTo>
                <a:lnTo>
                  <a:pt x="7594438" y="12890135"/>
                </a:lnTo>
                <a:lnTo>
                  <a:pt x="0" y="12890135"/>
                </a:lnTo>
                <a:lnTo>
                  <a:pt x="0" y="0"/>
                </a:lnTo>
                <a:close/>
              </a:path>
            </a:pathLst>
          </a:custGeom>
          <a:blipFill>
            <a:blip r:embed="rId5"/>
            <a:stretch>
              <a:fillRect l="0" t="0" r="0" b="0"/>
            </a:stretch>
          </a:blipFill>
        </p:spPr>
      </p:sp>
      <p:grpSp>
        <p:nvGrpSpPr>
          <p:cNvPr name="Group 7" id="7"/>
          <p:cNvGrpSpPr/>
          <p:nvPr/>
        </p:nvGrpSpPr>
        <p:grpSpPr>
          <a:xfrm rot="0">
            <a:off x="2074302" y="1445617"/>
            <a:ext cx="14139397" cy="1845111"/>
            <a:chOff x="0" y="0"/>
            <a:chExt cx="3723956" cy="485955"/>
          </a:xfrm>
        </p:grpSpPr>
        <p:sp>
          <p:nvSpPr>
            <p:cNvPr name="Freeform 8" id="8"/>
            <p:cNvSpPr/>
            <p:nvPr/>
          </p:nvSpPr>
          <p:spPr>
            <a:xfrm flipH="false" flipV="false" rot="0">
              <a:off x="0" y="0"/>
              <a:ext cx="3723956" cy="485955"/>
            </a:xfrm>
            <a:custGeom>
              <a:avLst/>
              <a:gdLst/>
              <a:ahLst/>
              <a:cxnLst/>
              <a:rect r="r" b="b" t="t" l="l"/>
              <a:pathLst>
                <a:path h="485955" w="3723956">
                  <a:moveTo>
                    <a:pt x="0" y="0"/>
                  </a:moveTo>
                  <a:lnTo>
                    <a:pt x="3723956" y="0"/>
                  </a:lnTo>
                  <a:lnTo>
                    <a:pt x="3723956" y="485955"/>
                  </a:lnTo>
                  <a:lnTo>
                    <a:pt x="0" y="485955"/>
                  </a:lnTo>
                  <a:close/>
                </a:path>
              </a:pathLst>
            </a:custGeom>
            <a:solidFill>
              <a:srgbClr val="C3CD13"/>
            </a:solidFill>
          </p:spPr>
        </p:sp>
        <p:sp>
          <p:nvSpPr>
            <p:cNvPr name="TextBox 9" id="9"/>
            <p:cNvSpPr txBox="true"/>
            <p:nvPr/>
          </p:nvSpPr>
          <p:spPr>
            <a:xfrm>
              <a:off x="0" y="-38100"/>
              <a:ext cx="3723956" cy="524055"/>
            </a:xfrm>
            <a:prstGeom prst="rect">
              <a:avLst/>
            </a:prstGeom>
          </p:spPr>
          <p:txBody>
            <a:bodyPr anchor="ctr" rtlCol="false" tIns="50800" lIns="50800" bIns="50800" rIns="50800"/>
            <a:lstStyle/>
            <a:p>
              <a:pPr algn="ctr">
                <a:lnSpc>
                  <a:spcPts val="2659"/>
                </a:lnSpc>
              </a:pPr>
            </a:p>
          </p:txBody>
        </p:sp>
      </p:grpSp>
      <p:sp>
        <p:nvSpPr>
          <p:cNvPr name="TextBox 10" id="10"/>
          <p:cNvSpPr txBox="true"/>
          <p:nvPr/>
        </p:nvSpPr>
        <p:spPr>
          <a:xfrm rot="0">
            <a:off x="2181431" y="1729749"/>
            <a:ext cx="14032268" cy="2181225"/>
          </a:xfrm>
          <a:prstGeom prst="rect">
            <a:avLst/>
          </a:prstGeom>
        </p:spPr>
        <p:txBody>
          <a:bodyPr anchor="t" rtlCol="false" tIns="0" lIns="0" bIns="0" rIns="0">
            <a:spAutoFit/>
          </a:bodyPr>
          <a:lstStyle/>
          <a:p>
            <a:pPr algn="ctr">
              <a:lnSpc>
                <a:spcPts val="8562"/>
              </a:lnSpc>
            </a:pPr>
            <a:r>
              <a:rPr lang="en-US" sz="7135">
                <a:solidFill>
                  <a:srgbClr val="000000"/>
                </a:solidFill>
                <a:latin typeface="Londrina Solid"/>
                <a:ea typeface="Londrina Solid"/>
                <a:cs typeface="Londrina Solid"/>
                <a:sym typeface="Londrina Solid"/>
              </a:rPr>
              <a:t> Diversidad Cultural y Étnica en Ecuador</a:t>
            </a:r>
          </a:p>
          <a:p>
            <a:pPr algn="ctr" marL="0" indent="0" lvl="0">
              <a:lnSpc>
                <a:spcPts val="8562"/>
              </a:lnSpc>
              <a:spcBef>
                <a:spcPct val="0"/>
              </a:spcBef>
            </a:pPr>
          </a:p>
        </p:txBody>
      </p:sp>
      <p:sp>
        <p:nvSpPr>
          <p:cNvPr name="Freeform 11" id="11"/>
          <p:cNvSpPr/>
          <p:nvPr/>
        </p:nvSpPr>
        <p:spPr>
          <a:xfrm flipH="false" flipV="false" rot="0">
            <a:off x="13255453" y="3688680"/>
            <a:ext cx="3038897" cy="2263978"/>
          </a:xfrm>
          <a:custGeom>
            <a:avLst/>
            <a:gdLst/>
            <a:ahLst/>
            <a:cxnLst/>
            <a:rect r="r" b="b" t="t" l="l"/>
            <a:pathLst>
              <a:path h="2263978" w="3038897">
                <a:moveTo>
                  <a:pt x="0" y="0"/>
                </a:moveTo>
                <a:lnTo>
                  <a:pt x="3038897" y="0"/>
                </a:lnTo>
                <a:lnTo>
                  <a:pt x="3038897" y="2263978"/>
                </a:lnTo>
                <a:lnTo>
                  <a:pt x="0" y="2263978"/>
                </a:lnTo>
                <a:lnTo>
                  <a:pt x="0" y="0"/>
                </a:lnTo>
                <a:close/>
              </a:path>
            </a:pathLst>
          </a:custGeom>
          <a:blipFill>
            <a:blip r:embed="rId6"/>
            <a:stretch>
              <a:fillRect l="0" t="0" r="0" b="0"/>
            </a:stretch>
          </a:blipFill>
        </p:spPr>
      </p:sp>
      <p:sp>
        <p:nvSpPr>
          <p:cNvPr name="Freeform 12" id="12"/>
          <p:cNvSpPr/>
          <p:nvPr/>
        </p:nvSpPr>
        <p:spPr>
          <a:xfrm flipH="false" flipV="false" rot="0">
            <a:off x="9144000" y="3688680"/>
            <a:ext cx="3562326" cy="2462458"/>
          </a:xfrm>
          <a:custGeom>
            <a:avLst/>
            <a:gdLst/>
            <a:ahLst/>
            <a:cxnLst/>
            <a:rect r="r" b="b" t="t" l="l"/>
            <a:pathLst>
              <a:path h="2462458" w="3562326">
                <a:moveTo>
                  <a:pt x="0" y="0"/>
                </a:moveTo>
                <a:lnTo>
                  <a:pt x="3562326" y="0"/>
                </a:lnTo>
                <a:lnTo>
                  <a:pt x="3562326" y="2462458"/>
                </a:lnTo>
                <a:lnTo>
                  <a:pt x="0" y="2462458"/>
                </a:lnTo>
                <a:lnTo>
                  <a:pt x="0" y="0"/>
                </a:lnTo>
                <a:close/>
              </a:path>
            </a:pathLst>
          </a:custGeom>
          <a:blipFill>
            <a:blip r:embed="rId7"/>
            <a:stretch>
              <a:fillRect l="0" t="0" r="0" b="0"/>
            </a:stretch>
          </a:blipFill>
        </p:spPr>
      </p:sp>
      <p:sp>
        <p:nvSpPr>
          <p:cNvPr name="Freeform 13" id="13"/>
          <p:cNvSpPr/>
          <p:nvPr/>
        </p:nvSpPr>
        <p:spPr>
          <a:xfrm flipH="false" flipV="true" rot="0">
            <a:off x="10430925" y="7763481"/>
            <a:ext cx="2625494" cy="2185724"/>
          </a:xfrm>
          <a:custGeom>
            <a:avLst/>
            <a:gdLst/>
            <a:ahLst/>
            <a:cxnLst/>
            <a:rect r="r" b="b" t="t" l="l"/>
            <a:pathLst>
              <a:path h="2185724" w="2625494">
                <a:moveTo>
                  <a:pt x="0" y="2185724"/>
                </a:moveTo>
                <a:lnTo>
                  <a:pt x="2625494" y="2185724"/>
                </a:lnTo>
                <a:lnTo>
                  <a:pt x="2625494" y="0"/>
                </a:lnTo>
                <a:lnTo>
                  <a:pt x="0" y="0"/>
                </a:lnTo>
                <a:lnTo>
                  <a:pt x="0" y="2185724"/>
                </a:lnTo>
                <a:close/>
              </a:path>
            </a:pathLst>
          </a:custGeom>
          <a:blipFill>
            <a:blip r:embed="rId8"/>
            <a:stretch>
              <a:fillRect l="0" t="0" r="0" b="0"/>
            </a:stretch>
          </a:blipFill>
        </p:spPr>
      </p:sp>
      <p:sp>
        <p:nvSpPr>
          <p:cNvPr name="TextBox 14" id="14"/>
          <p:cNvSpPr txBox="true"/>
          <p:nvPr/>
        </p:nvSpPr>
        <p:spPr>
          <a:xfrm rot="0">
            <a:off x="1834524" y="4898500"/>
            <a:ext cx="7028769" cy="3568436"/>
          </a:xfrm>
          <a:prstGeom prst="rect">
            <a:avLst/>
          </a:prstGeom>
        </p:spPr>
        <p:txBody>
          <a:bodyPr anchor="t" rtlCol="false" tIns="0" lIns="0" bIns="0" rIns="0">
            <a:spAutoFit/>
          </a:bodyPr>
          <a:lstStyle/>
          <a:p>
            <a:pPr algn="just" marL="0" indent="0" lvl="0">
              <a:lnSpc>
                <a:spcPts val="3989"/>
              </a:lnSpc>
              <a:spcBef>
                <a:spcPct val="0"/>
              </a:spcBef>
            </a:pPr>
            <a:r>
              <a:rPr lang="en-US" sz="3989">
                <a:solidFill>
                  <a:srgbClr val="000000"/>
                </a:solidFill>
                <a:latin typeface="KG Primary Penmanship"/>
                <a:ea typeface="KG Primary Penmanship"/>
                <a:cs typeface="KG Primary Penmanship"/>
                <a:sym typeface="KG Primary Penmanship"/>
              </a:rPr>
              <a:t>Ecuador es un país caracterizado por su notable diversidad cultural y étnica. Esta diversidad se refleja en la coexistencia de múltiples grupos étnicos, cada uno con sus propias costumbres, tradiciones y lenguas. A continuación se presentan algunos subtemas clave:</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grpSp>
        <p:nvGrpSpPr>
          <p:cNvPr name="Group 3" id="3"/>
          <p:cNvGrpSpPr/>
          <p:nvPr/>
        </p:nvGrpSpPr>
        <p:grpSpPr>
          <a:xfrm rot="158923">
            <a:off x="1039168" y="620337"/>
            <a:ext cx="16209664" cy="9046326"/>
            <a:chOff x="0" y="0"/>
            <a:chExt cx="21612886" cy="12061768"/>
          </a:xfrm>
        </p:grpSpPr>
        <p:sp>
          <p:nvSpPr>
            <p:cNvPr name="Freeform 4" id="4"/>
            <p:cNvSpPr/>
            <p:nvPr/>
          </p:nvSpPr>
          <p:spPr>
            <a:xfrm flipH="false" flipV="false" rot="0">
              <a:off x="0" y="503760"/>
              <a:ext cx="12295753" cy="11558008"/>
            </a:xfrm>
            <a:custGeom>
              <a:avLst/>
              <a:gdLst/>
              <a:ahLst/>
              <a:cxnLst/>
              <a:rect r="r" b="b" t="t" l="l"/>
              <a:pathLst>
                <a:path h="11558008" w="12295753">
                  <a:moveTo>
                    <a:pt x="0" y="0"/>
                  </a:moveTo>
                  <a:lnTo>
                    <a:pt x="12295753" y="0"/>
                  </a:lnTo>
                  <a:lnTo>
                    <a:pt x="12295753" y="11558008"/>
                  </a:lnTo>
                  <a:lnTo>
                    <a:pt x="0" y="1155800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true" flipV="true" rot="0">
              <a:off x="9317133" y="0"/>
              <a:ext cx="12295753" cy="11558008"/>
            </a:xfrm>
            <a:custGeom>
              <a:avLst/>
              <a:gdLst/>
              <a:ahLst/>
              <a:cxnLst/>
              <a:rect r="r" b="b" t="t" l="l"/>
              <a:pathLst>
                <a:path h="11558008" w="12295753">
                  <a:moveTo>
                    <a:pt x="12295753" y="11558008"/>
                  </a:moveTo>
                  <a:lnTo>
                    <a:pt x="0" y="11558008"/>
                  </a:lnTo>
                  <a:lnTo>
                    <a:pt x="0" y="0"/>
                  </a:lnTo>
                  <a:lnTo>
                    <a:pt x="12295753" y="0"/>
                  </a:lnTo>
                  <a:lnTo>
                    <a:pt x="12295753" y="11558008"/>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sp>
        <p:nvSpPr>
          <p:cNvPr name="Freeform 6" id="6"/>
          <p:cNvSpPr/>
          <p:nvPr/>
        </p:nvSpPr>
        <p:spPr>
          <a:xfrm flipH="false" flipV="false" rot="0">
            <a:off x="514547" y="1641927"/>
            <a:ext cx="6273286" cy="8835615"/>
          </a:xfrm>
          <a:custGeom>
            <a:avLst/>
            <a:gdLst/>
            <a:ahLst/>
            <a:cxnLst/>
            <a:rect r="r" b="b" t="t" l="l"/>
            <a:pathLst>
              <a:path h="8835615" w="6273286">
                <a:moveTo>
                  <a:pt x="0" y="0"/>
                </a:moveTo>
                <a:lnTo>
                  <a:pt x="6273286" y="0"/>
                </a:lnTo>
                <a:lnTo>
                  <a:pt x="6273286" y="8835615"/>
                </a:lnTo>
                <a:lnTo>
                  <a:pt x="0" y="8835615"/>
                </a:lnTo>
                <a:lnTo>
                  <a:pt x="0" y="0"/>
                </a:lnTo>
                <a:close/>
              </a:path>
            </a:pathLst>
          </a:custGeom>
          <a:blipFill>
            <a:blip r:embed="rId5"/>
            <a:stretch>
              <a:fillRect l="0" t="0" r="0" b="0"/>
            </a:stretch>
          </a:blipFill>
        </p:spPr>
      </p:sp>
      <p:sp>
        <p:nvSpPr>
          <p:cNvPr name="TextBox 7" id="7"/>
          <p:cNvSpPr txBox="true"/>
          <p:nvPr/>
        </p:nvSpPr>
        <p:spPr>
          <a:xfrm rot="0">
            <a:off x="8068744" y="6049528"/>
            <a:ext cx="8603305" cy="3208772"/>
          </a:xfrm>
          <a:prstGeom prst="rect">
            <a:avLst/>
          </a:prstGeom>
        </p:spPr>
        <p:txBody>
          <a:bodyPr anchor="t" rtlCol="false" tIns="0" lIns="0" bIns="0" rIns="0">
            <a:spAutoFit/>
          </a:bodyPr>
          <a:lstStyle/>
          <a:p>
            <a:pPr algn="just" marL="0" indent="0" lvl="0">
              <a:lnSpc>
                <a:spcPts val="3594"/>
              </a:lnSpc>
              <a:spcBef>
                <a:spcPct val="0"/>
              </a:spcBef>
            </a:pPr>
            <a:r>
              <a:rPr lang="en-US" sz="3594">
                <a:solidFill>
                  <a:srgbClr val="000000"/>
                </a:solidFill>
                <a:latin typeface="KG Primary Penmanship"/>
                <a:ea typeface="KG Primary Penmanship"/>
                <a:cs typeface="KG Primary Penmanship"/>
                <a:sym typeface="KG Primary Penmanship"/>
              </a:rPr>
              <a:t>Ecuador alberga una variedad de grupos étnicos, incluidos los mestizos, indígenas, afroecuatorianos y montubios. Los pueblos indígenas comprenden alrededor del 7% de la población y están distribuidos principalmente en la Sierra y la Amazonía. Los afroecuatorianos, por su parte, se concentran en la región costera y en el Valle del Chota.</a:t>
            </a:r>
          </a:p>
        </p:txBody>
      </p:sp>
      <p:grpSp>
        <p:nvGrpSpPr>
          <p:cNvPr name="Group 8" id="8"/>
          <p:cNvGrpSpPr/>
          <p:nvPr/>
        </p:nvGrpSpPr>
        <p:grpSpPr>
          <a:xfrm rot="0">
            <a:off x="7112086" y="3761109"/>
            <a:ext cx="9854170" cy="1845111"/>
            <a:chOff x="0" y="0"/>
            <a:chExt cx="2595337" cy="485955"/>
          </a:xfrm>
        </p:grpSpPr>
        <p:sp>
          <p:nvSpPr>
            <p:cNvPr name="Freeform 9" id="9"/>
            <p:cNvSpPr/>
            <p:nvPr/>
          </p:nvSpPr>
          <p:spPr>
            <a:xfrm flipH="false" flipV="false" rot="0">
              <a:off x="0" y="0"/>
              <a:ext cx="2595337" cy="485955"/>
            </a:xfrm>
            <a:custGeom>
              <a:avLst/>
              <a:gdLst/>
              <a:ahLst/>
              <a:cxnLst/>
              <a:rect r="r" b="b" t="t" l="l"/>
              <a:pathLst>
                <a:path h="485955" w="2595337">
                  <a:moveTo>
                    <a:pt x="0" y="0"/>
                  </a:moveTo>
                  <a:lnTo>
                    <a:pt x="2595337" y="0"/>
                  </a:lnTo>
                  <a:lnTo>
                    <a:pt x="2595337" y="485955"/>
                  </a:lnTo>
                  <a:lnTo>
                    <a:pt x="0" y="485955"/>
                  </a:lnTo>
                  <a:close/>
                </a:path>
              </a:pathLst>
            </a:custGeom>
            <a:solidFill>
              <a:srgbClr val="69537B"/>
            </a:solidFill>
          </p:spPr>
        </p:sp>
        <p:sp>
          <p:nvSpPr>
            <p:cNvPr name="TextBox 10" id="10"/>
            <p:cNvSpPr txBox="true"/>
            <p:nvPr/>
          </p:nvSpPr>
          <p:spPr>
            <a:xfrm>
              <a:off x="0" y="-38100"/>
              <a:ext cx="2595337" cy="524055"/>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7124815" y="2094234"/>
            <a:ext cx="9828713" cy="3314700"/>
          </a:xfrm>
          <a:prstGeom prst="rect">
            <a:avLst/>
          </a:prstGeom>
        </p:spPr>
        <p:txBody>
          <a:bodyPr anchor="t" rtlCol="false" tIns="0" lIns="0" bIns="0" rIns="0">
            <a:spAutoFit/>
          </a:bodyPr>
          <a:lstStyle/>
          <a:p>
            <a:pPr algn="ctr">
              <a:lnSpc>
                <a:spcPts val="13001"/>
              </a:lnSpc>
            </a:pPr>
            <a:r>
              <a:rPr lang="en-US" sz="10834">
                <a:solidFill>
                  <a:srgbClr val="000000"/>
                </a:solidFill>
                <a:latin typeface="Londrina Solid"/>
                <a:ea typeface="Londrina Solid"/>
                <a:cs typeface="Londrina Solid"/>
                <a:sym typeface="Londrina Solid"/>
              </a:rPr>
              <a:t>Principales</a:t>
            </a:r>
          </a:p>
          <a:p>
            <a:pPr algn="ctr" marL="0" indent="0" lvl="0">
              <a:lnSpc>
                <a:spcPts val="13001"/>
              </a:lnSpc>
            </a:pPr>
            <a:r>
              <a:rPr lang="en-US" sz="10834">
                <a:solidFill>
                  <a:srgbClr val="000000"/>
                </a:solidFill>
                <a:latin typeface="Londrina Solid"/>
                <a:ea typeface="Londrina Solid"/>
                <a:cs typeface="Londrina Solid"/>
                <a:sym typeface="Londrina Solid"/>
              </a:rPr>
              <a:t>Grupos Étnicos </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grpSp>
        <p:nvGrpSpPr>
          <p:cNvPr name="Group 3" id="3"/>
          <p:cNvGrpSpPr/>
          <p:nvPr/>
        </p:nvGrpSpPr>
        <p:grpSpPr>
          <a:xfrm rot="158923">
            <a:off x="1039168" y="620337"/>
            <a:ext cx="16209664" cy="9046326"/>
            <a:chOff x="0" y="0"/>
            <a:chExt cx="21612886" cy="12061768"/>
          </a:xfrm>
        </p:grpSpPr>
        <p:sp>
          <p:nvSpPr>
            <p:cNvPr name="Freeform 4" id="4"/>
            <p:cNvSpPr/>
            <p:nvPr/>
          </p:nvSpPr>
          <p:spPr>
            <a:xfrm flipH="false" flipV="false" rot="0">
              <a:off x="0" y="503760"/>
              <a:ext cx="12295753" cy="11558008"/>
            </a:xfrm>
            <a:custGeom>
              <a:avLst/>
              <a:gdLst/>
              <a:ahLst/>
              <a:cxnLst/>
              <a:rect r="r" b="b" t="t" l="l"/>
              <a:pathLst>
                <a:path h="11558008" w="12295753">
                  <a:moveTo>
                    <a:pt x="0" y="0"/>
                  </a:moveTo>
                  <a:lnTo>
                    <a:pt x="12295753" y="0"/>
                  </a:lnTo>
                  <a:lnTo>
                    <a:pt x="12295753" y="11558008"/>
                  </a:lnTo>
                  <a:lnTo>
                    <a:pt x="0" y="1155800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true" flipV="true" rot="0">
              <a:off x="9317133" y="0"/>
              <a:ext cx="12295753" cy="11558008"/>
            </a:xfrm>
            <a:custGeom>
              <a:avLst/>
              <a:gdLst/>
              <a:ahLst/>
              <a:cxnLst/>
              <a:rect r="r" b="b" t="t" l="l"/>
              <a:pathLst>
                <a:path h="11558008" w="12295753">
                  <a:moveTo>
                    <a:pt x="12295753" y="11558008"/>
                  </a:moveTo>
                  <a:lnTo>
                    <a:pt x="0" y="11558008"/>
                  </a:lnTo>
                  <a:lnTo>
                    <a:pt x="0" y="0"/>
                  </a:lnTo>
                  <a:lnTo>
                    <a:pt x="12295753" y="0"/>
                  </a:lnTo>
                  <a:lnTo>
                    <a:pt x="12295753" y="11558008"/>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grpSp>
        <p:nvGrpSpPr>
          <p:cNvPr name="Group 6" id="6"/>
          <p:cNvGrpSpPr/>
          <p:nvPr/>
        </p:nvGrpSpPr>
        <p:grpSpPr>
          <a:xfrm rot="0">
            <a:off x="6965515" y="3217328"/>
            <a:ext cx="9854170" cy="1845111"/>
            <a:chOff x="0" y="0"/>
            <a:chExt cx="2595337" cy="485955"/>
          </a:xfrm>
        </p:grpSpPr>
        <p:sp>
          <p:nvSpPr>
            <p:cNvPr name="Freeform 7" id="7"/>
            <p:cNvSpPr/>
            <p:nvPr/>
          </p:nvSpPr>
          <p:spPr>
            <a:xfrm flipH="false" flipV="false" rot="0">
              <a:off x="0" y="0"/>
              <a:ext cx="2595337" cy="485955"/>
            </a:xfrm>
            <a:custGeom>
              <a:avLst/>
              <a:gdLst/>
              <a:ahLst/>
              <a:cxnLst/>
              <a:rect r="r" b="b" t="t" l="l"/>
              <a:pathLst>
                <a:path h="485955" w="2595337">
                  <a:moveTo>
                    <a:pt x="0" y="0"/>
                  </a:moveTo>
                  <a:lnTo>
                    <a:pt x="2595337" y="0"/>
                  </a:lnTo>
                  <a:lnTo>
                    <a:pt x="2595337" y="485955"/>
                  </a:lnTo>
                  <a:lnTo>
                    <a:pt x="0" y="485955"/>
                  </a:lnTo>
                  <a:close/>
                </a:path>
              </a:pathLst>
            </a:custGeom>
            <a:solidFill>
              <a:srgbClr val="C3CD13"/>
            </a:solidFill>
          </p:spPr>
        </p:sp>
        <p:sp>
          <p:nvSpPr>
            <p:cNvPr name="TextBox 8" id="8"/>
            <p:cNvSpPr txBox="true"/>
            <p:nvPr/>
          </p:nvSpPr>
          <p:spPr>
            <a:xfrm>
              <a:off x="0" y="-38100"/>
              <a:ext cx="2595337" cy="524055"/>
            </a:xfrm>
            <a:prstGeom prst="rect">
              <a:avLst/>
            </a:prstGeom>
          </p:spPr>
          <p:txBody>
            <a:bodyPr anchor="ctr" rtlCol="false" tIns="50800" lIns="50800" bIns="50800" rIns="50800"/>
            <a:lstStyle/>
            <a:p>
              <a:pPr algn="ctr">
                <a:lnSpc>
                  <a:spcPts val="2659"/>
                </a:lnSpc>
              </a:pPr>
            </a:p>
          </p:txBody>
        </p:sp>
      </p:grpSp>
      <p:sp>
        <p:nvSpPr>
          <p:cNvPr name="TextBox 9" id="9"/>
          <p:cNvSpPr txBox="true"/>
          <p:nvPr/>
        </p:nvSpPr>
        <p:spPr>
          <a:xfrm rot="0">
            <a:off x="8399519" y="5373480"/>
            <a:ext cx="7767867" cy="3063611"/>
          </a:xfrm>
          <a:prstGeom prst="rect">
            <a:avLst/>
          </a:prstGeom>
        </p:spPr>
        <p:txBody>
          <a:bodyPr anchor="t" rtlCol="false" tIns="0" lIns="0" bIns="0" rIns="0">
            <a:spAutoFit/>
          </a:bodyPr>
          <a:lstStyle/>
          <a:p>
            <a:pPr algn="just" marL="0" indent="0" lvl="0">
              <a:lnSpc>
                <a:spcPts val="3989"/>
              </a:lnSpc>
              <a:spcBef>
                <a:spcPct val="0"/>
              </a:spcBef>
            </a:pPr>
            <a:r>
              <a:rPr lang="en-US" sz="3989">
                <a:solidFill>
                  <a:srgbClr val="000000"/>
                </a:solidFill>
                <a:latin typeface="KG Primary Penmanship"/>
                <a:ea typeface="KG Primary Penmanship"/>
                <a:cs typeface="KG Primary Penmanship"/>
                <a:sym typeface="KG Primary Penmanship"/>
              </a:rPr>
              <a:t>El país es hogar de al menos 14 lenguas indígenas reconocidas, siendo el kichwa y el shuar las más habladas. Cada grupo étnico mantiene vivas sus tradiciones culturales a través de festividades, música, danza y la transmisión oral de sus historias.</a:t>
            </a:r>
          </a:p>
        </p:txBody>
      </p:sp>
      <p:sp>
        <p:nvSpPr>
          <p:cNvPr name="TextBox 10" id="10"/>
          <p:cNvSpPr txBox="true"/>
          <p:nvPr/>
        </p:nvSpPr>
        <p:spPr>
          <a:xfrm rot="0">
            <a:off x="6990972" y="1883828"/>
            <a:ext cx="9828713" cy="2657475"/>
          </a:xfrm>
          <a:prstGeom prst="rect">
            <a:avLst/>
          </a:prstGeom>
        </p:spPr>
        <p:txBody>
          <a:bodyPr anchor="t" rtlCol="false" tIns="0" lIns="0" bIns="0" rIns="0">
            <a:spAutoFit/>
          </a:bodyPr>
          <a:lstStyle/>
          <a:p>
            <a:pPr algn="ctr" marL="0" indent="0" lvl="0">
              <a:lnSpc>
                <a:spcPts val="10482"/>
              </a:lnSpc>
            </a:pPr>
            <a:r>
              <a:rPr lang="en-US" sz="8735">
                <a:solidFill>
                  <a:srgbClr val="000000"/>
                </a:solidFill>
                <a:latin typeface="Londrina Solid"/>
                <a:ea typeface="Londrina Solid"/>
                <a:cs typeface="Londrina Solid"/>
                <a:sym typeface="Londrina Solid"/>
              </a:rPr>
              <a:t>Lenguas y Tradiciones Culturales</a:t>
            </a:r>
          </a:p>
        </p:txBody>
      </p:sp>
      <p:sp>
        <p:nvSpPr>
          <p:cNvPr name="Freeform 11" id="11"/>
          <p:cNvSpPr/>
          <p:nvPr/>
        </p:nvSpPr>
        <p:spPr>
          <a:xfrm flipH="false" flipV="false" rot="0">
            <a:off x="412878" y="3214413"/>
            <a:ext cx="4474612" cy="5727503"/>
          </a:xfrm>
          <a:custGeom>
            <a:avLst/>
            <a:gdLst/>
            <a:ahLst/>
            <a:cxnLst/>
            <a:rect r="r" b="b" t="t" l="l"/>
            <a:pathLst>
              <a:path h="5727503" w="4474612">
                <a:moveTo>
                  <a:pt x="0" y="0"/>
                </a:moveTo>
                <a:lnTo>
                  <a:pt x="4474611" y="0"/>
                </a:lnTo>
                <a:lnTo>
                  <a:pt x="4474611" y="5727503"/>
                </a:lnTo>
                <a:lnTo>
                  <a:pt x="0" y="5727503"/>
                </a:lnTo>
                <a:lnTo>
                  <a:pt x="0" y="0"/>
                </a:lnTo>
                <a:close/>
              </a:path>
            </a:pathLst>
          </a:custGeom>
          <a:blipFill>
            <a:blip r:embed="rId5"/>
            <a:stretch>
              <a:fillRect l="0" t="0" r="0" b="0"/>
            </a:stretch>
          </a:blipFill>
        </p:spPr>
      </p:sp>
      <p:sp>
        <p:nvSpPr>
          <p:cNvPr name="Freeform 12" id="12"/>
          <p:cNvSpPr/>
          <p:nvPr/>
        </p:nvSpPr>
        <p:spPr>
          <a:xfrm flipH="false" flipV="false" rot="0">
            <a:off x="3368041" y="3814187"/>
            <a:ext cx="3038897" cy="2263978"/>
          </a:xfrm>
          <a:custGeom>
            <a:avLst/>
            <a:gdLst/>
            <a:ahLst/>
            <a:cxnLst/>
            <a:rect r="r" b="b" t="t" l="l"/>
            <a:pathLst>
              <a:path h="2263978" w="3038897">
                <a:moveTo>
                  <a:pt x="0" y="0"/>
                </a:moveTo>
                <a:lnTo>
                  <a:pt x="3038896" y="0"/>
                </a:lnTo>
                <a:lnTo>
                  <a:pt x="3038896" y="2263978"/>
                </a:lnTo>
                <a:lnTo>
                  <a:pt x="0" y="2263978"/>
                </a:lnTo>
                <a:lnTo>
                  <a:pt x="0" y="0"/>
                </a:lnTo>
                <a:close/>
              </a:path>
            </a:pathLst>
          </a:custGeom>
          <a:blipFill>
            <a:blip r:embed="rId6"/>
            <a:stretch>
              <a:fillRect l="0" t="0" r="0" b="0"/>
            </a:stretch>
          </a:blipFill>
        </p:spPr>
      </p:sp>
      <p:sp>
        <p:nvSpPr>
          <p:cNvPr name="Freeform 13" id="13"/>
          <p:cNvSpPr/>
          <p:nvPr/>
        </p:nvSpPr>
        <p:spPr>
          <a:xfrm flipH="false" flipV="false" rot="0">
            <a:off x="1999333" y="6078165"/>
            <a:ext cx="6089556" cy="3958211"/>
          </a:xfrm>
          <a:custGeom>
            <a:avLst/>
            <a:gdLst/>
            <a:ahLst/>
            <a:cxnLst/>
            <a:rect r="r" b="b" t="t" l="l"/>
            <a:pathLst>
              <a:path h="3958211" w="6089556">
                <a:moveTo>
                  <a:pt x="0" y="0"/>
                </a:moveTo>
                <a:lnTo>
                  <a:pt x="6089555" y="0"/>
                </a:lnTo>
                <a:lnTo>
                  <a:pt x="6089555" y="3958211"/>
                </a:lnTo>
                <a:lnTo>
                  <a:pt x="0" y="3958211"/>
                </a:lnTo>
                <a:lnTo>
                  <a:pt x="0" y="0"/>
                </a:lnTo>
                <a:close/>
              </a:path>
            </a:pathLst>
          </a:custGeom>
          <a:blipFill>
            <a:blip r:embed="rId7"/>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grpSp>
        <p:nvGrpSpPr>
          <p:cNvPr name="Group 3" id="3"/>
          <p:cNvGrpSpPr/>
          <p:nvPr/>
        </p:nvGrpSpPr>
        <p:grpSpPr>
          <a:xfrm rot="158923">
            <a:off x="1229068" y="870961"/>
            <a:ext cx="16209664" cy="9046326"/>
            <a:chOff x="0" y="0"/>
            <a:chExt cx="21612886" cy="12061768"/>
          </a:xfrm>
        </p:grpSpPr>
        <p:sp>
          <p:nvSpPr>
            <p:cNvPr name="Freeform 4" id="4"/>
            <p:cNvSpPr/>
            <p:nvPr/>
          </p:nvSpPr>
          <p:spPr>
            <a:xfrm flipH="false" flipV="false" rot="0">
              <a:off x="0" y="503760"/>
              <a:ext cx="12295753" cy="11558008"/>
            </a:xfrm>
            <a:custGeom>
              <a:avLst/>
              <a:gdLst/>
              <a:ahLst/>
              <a:cxnLst/>
              <a:rect r="r" b="b" t="t" l="l"/>
              <a:pathLst>
                <a:path h="11558008" w="12295753">
                  <a:moveTo>
                    <a:pt x="0" y="0"/>
                  </a:moveTo>
                  <a:lnTo>
                    <a:pt x="12295753" y="0"/>
                  </a:lnTo>
                  <a:lnTo>
                    <a:pt x="12295753" y="11558008"/>
                  </a:lnTo>
                  <a:lnTo>
                    <a:pt x="0" y="1155800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true" flipV="true" rot="0">
              <a:off x="9317133" y="0"/>
              <a:ext cx="12295753" cy="11558008"/>
            </a:xfrm>
            <a:custGeom>
              <a:avLst/>
              <a:gdLst/>
              <a:ahLst/>
              <a:cxnLst/>
              <a:rect r="r" b="b" t="t" l="l"/>
              <a:pathLst>
                <a:path h="11558008" w="12295753">
                  <a:moveTo>
                    <a:pt x="12295753" y="11558008"/>
                  </a:moveTo>
                  <a:lnTo>
                    <a:pt x="0" y="11558008"/>
                  </a:lnTo>
                  <a:lnTo>
                    <a:pt x="0" y="0"/>
                  </a:lnTo>
                  <a:lnTo>
                    <a:pt x="12295753" y="0"/>
                  </a:lnTo>
                  <a:lnTo>
                    <a:pt x="12295753" y="11558008"/>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grpSp>
        <p:nvGrpSpPr>
          <p:cNvPr name="Group 6" id="6"/>
          <p:cNvGrpSpPr/>
          <p:nvPr/>
        </p:nvGrpSpPr>
        <p:grpSpPr>
          <a:xfrm rot="0">
            <a:off x="6878830" y="2251674"/>
            <a:ext cx="7629243" cy="1344000"/>
            <a:chOff x="0" y="0"/>
            <a:chExt cx="2758534" cy="485955"/>
          </a:xfrm>
        </p:grpSpPr>
        <p:sp>
          <p:nvSpPr>
            <p:cNvPr name="Freeform 7" id="7"/>
            <p:cNvSpPr/>
            <p:nvPr/>
          </p:nvSpPr>
          <p:spPr>
            <a:xfrm flipH="false" flipV="false" rot="0">
              <a:off x="0" y="0"/>
              <a:ext cx="2758534" cy="485955"/>
            </a:xfrm>
            <a:custGeom>
              <a:avLst/>
              <a:gdLst/>
              <a:ahLst/>
              <a:cxnLst/>
              <a:rect r="r" b="b" t="t" l="l"/>
              <a:pathLst>
                <a:path h="485955" w="2758534">
                  <a:moveTo>
                    <a:pt x="0" y="0"/>
                  </a:moveTo>
                  <a:lnTo>
                    <a:pt x="2758534" y="0"/>
                  </a:lnTo>
                  <a:lnTo>
                    <a:pt x="2758534" y="485955"/>
                  </a:lnTo>
                  <a:lnTo>
                    <a:pt x="0" y="485955"/>
                  </a:lnTo>
                  <a:close/>
                </a:path>
              </a:pathLst>
            </a:custGeom>
            <a:solidFill>
              <a:srgbClr val="C3CD13"/>
            </a:solidFill>
          </p:spPr>
        </p:sp>
        <p:sp>
          <p:nvSpPr>
            <p:cNvPr name="TextBox 8" id="8"/>
            <p:cNvSpPr txBox="true"/>
            <p:nvPr/>
          </p:nvSpPr>
          <p:spPr>
            <a:xfrm>
              <a:off x="0" y="-38100"/>
              <a:ext cx="2758534" cy="524055"/>
            </a:xfrm>
            <a:prstGeom prst="rect">
              <a:avLst/>
            </a:prstGeom>
          </p:spPr>
          <p:txBody>
            <a:bodyPr anchor="ctr" rtlCol="false" tIns="50800" lIns="50800" bIns="50800" rIns="50800"/>
            <a:lstStyle/>
            <a:p>
              <a:pPr algn="ctr">
                <a:lnSpc>
                  <a:spcPts val="2659"/>
                </a:lnSpc>
              </a:pPr>
            </a:p>
          </p:txBody>
        </p:sp>
      </p:grpSp>
      <p:grpSp>
        <p:nvGrpSpPr>
          <p:cNvPr name="Group 9" id="9"/>
          <p:cNvGrpSpPr>
            <a:grpSpLocks noChangeAspect="true"/>
          </p:cNvGrpSpPr>
          <p:nvPr/>
        </p:nvGrpSpPr>
        <p:grpSpPr>
          <a:xfrm rot="621328">
            <a:off x="2379793" y="-264852"/>
            <a:ext cx="3652809" cy="3652809"/>
            <a:chOff x="0" y="0"/>
            <a:chExt cx="19050000" cy="19050000"/>
          </a:xfrm>
        </p:grpSpPr>
        <p:sp>
          <p:nvSpPr>
            <p:cNvPr name="Freeform 10" id="10"/>
            <p:cNvSpPr/>
            <p:nvPr/>
          </p:nvSpPr>
          <p:spPr>
            <a:xfrm flipH="false" flipV="false" rot="0">
              <a:off x="365895" y="438086"/>
              <a:ext cx="18105386" cy="18375162"/>
            </a:xfrm>
            <a:custGeom>
              <a:avLst/>
              <a:gdLst/>
              <a:ahLst/>
              <a:cxnLst/>
              <a:rect r="r" b="b" t="t" l="l"/>
              <a:pathLst>
                <a:path h="18375162" w="18105386">
                  <a:moveTo>
                    <a:pt x="18105385" y="9187581"/>
                  </a:moveTo>
                  <a:cubicBezTo>
                    <a:pt x="18105385" y="7798839"/>
                    <a:pt x="16969622" y="6796297"/>
                    <a:pt x="15603491" y="6546709"/>
                  </a:cubicBezTo>
                  <a:cubicBezTo>
                    <a:pt x="16393006" y="5404225"/>
                    <a:pt x="16396395" y="3672970"/>
                    <a:pt x="15414405" y="2690982"/>
                  </a:cubicBezTo>
                  <a:cubicBezTo>
                    <a:pt x="14432416" y="1708994"/>
                    <a:pt x="12769604" y="1780822"/>
                    <a:pt x="11627118" y="2570337"/>
                  </a:cubicBezTo>
                  <a:cubicBezTo>
                    <a:pt x="11377529" y="1204206"/>
                    <a:pt x="10306547" y="0"/>
                    <a:pt x="8917805" y="0"/>
                  </a:cubicBezTo>
                  <a:cubicBezTo>
                    <a:pt x="7529063" y="0"/>
                    <a:pt x="6338762" y="992537"/>
                    <a:pt x="6089177" y="2358667"/>
                  </a:cubicBezTo>
                  <a:cubicBezTo>
                    <a:pt x="4946692" y="1569153"/>
                    <a:pt x="3403194" y="1708991"/>
                    <a:pt x="2421205" y="2690981"/>
                  </a:cubicBezTo>
                  <a:cubicBezTo>
                    <a:pt x="1439217" y="3672970"/>
                    <a:pt x="2029181" y="5655893"/>
                    <a:pt x="2818696" y="6798378"/>
                  </a:cubicBezTo>
                  <a:cubicBezTo>
                    <a:pt x="1452565" y="7047966"/>
                    <a:pt x="0" y="7698172"/>
                    <a:pt x="0" y="9086914"/>
                  </a:cubicBezTo>
                  <a:cubicBezTo>
                    <a:pt x="0" y="10475656"/>
                    <a:pt x="1150561" y="11632510"/>
                    <a:pt x="2516691" y="11882096"/>
                  </a:cubicBezTo>
                  <a:cubicBezTo>
                    <a:pt x="1727177" y="13024582"/>
                    <a:pt x="1439215" y="14702193"/>
                    <a:pt x="2421204" y="15684181"/>
                  </a:cubicBezTo>
                  <a:cubicBezTo>
                    <a:pt x="3403193" y="16666171"/>
                    <a:pt x="4946690" y="16806009"/>
                    <a:pt x="6089176" y="16016494"/>
                  </a:cubicBezTo>
                  <a:cubicBezTo>
                    <a:pt x="6338762" y="17382626"/>
                    <a:pt x="7529063" y="18375163"/>
                    <a:pt x="8917805" y="18375163"/>
                  </a:cubicBezTo>
                  <a:cubicBezTo>
                    <a:pt x="10306547" y="18375163"/>
                    <a:pt x="11931202" y="17149099"/>
                    <a:pt x="12180790" y="15782970"/>
                  </a:cubicBezTo>
                  <a:cubicBezTo>
                    <a:pt x="13323276" y="16572485"/>
                    <a:pt x="14772503" y="16764959"/>
                    <a:pt x="15754493" y="15782970"/>
                  </a:cubicBezTo>
                  <a:cubicBezTo>
                    <a:pt x="16736483" y="14800981"/>
                    <a:pt x="16393006" y="12873581"/>
                    <a:pt x="15603491" y="11731095"/>
                  </a:cubicBezTo>
                  <a:cubicBezTo>
                    <a:pt x="16969622" y="11481508"/>
                    <a:pt x="18105385" y="10576325"/>
                    <a:pt x="18105385" y="9187581"/>
                  </a:cubicBezTo>
                  <a:close/>
                </a:path>
              </a:pathLst>
            </a:custGeom>
            <a:blipFill>
              <a:blip r:embed="rId5"/>
              <a:stretch>
                <a:fillRect l="-12648" t="0" r="-12648" b="0"/>
              </a:stretch>
            </a:blipFill>
          </p:spPr>
        </p:sp>
        <p:sp>
          <p:nvSpPr>
            <p:cNvPr name="Freeform 11" id="11"/>
            <p:cNvSpPr/>
            <p:nvPr/>
          </p:nvSpPr>
          <p:spPr>
            <a:xfrm flipH="false" flipV="false" rot="0">
              <a:off x="0" y="0"/>
              <a:ext cx="19050000" cy="19050000"/>
            </a:xfrm>
            <a:custGeom>
              <a:avLst/>
              <a:gdLst/>
              <a:ahLst/>
              <a:cxnLst/>
              <a:rect r="r" b="b" t="t" l="l"/>
              <a:pathLst>
                <a:path h="19050000" w="19050000">
                  <a:moveTo>
                    <a:pt x="0" y="0"/>
                  </a:moveTo>
                  <a:lnTo>
                    <a:pt x="19050000" y="0"/>
                  </a:lnTo>
                  <a:lnTo>
                    <a:pt x="19050000" y="19050000"/>
                  </a:lnTo>
                  <a:lnTo>
                    <a:pt x="0" y="19050000"/>
                  </a:lnTo>
                  <a:close/>
                </a:path>
              </a:pathLst>
            </a:custGeom>
            <a:blipFill>
              <a:blip r:embed="rId6"/>
              <a:stretch>
                <a:fillRect l="-188" t="0" r="-188" b="0"/>
              </a:stretch>
            </a:blipFill>
          </p:spPr>
        </p:sp>
      </p:grpSp>
      <p:grpSp>
        <p:nvGrpSpPr>
          <p:cNvPr name="Group 12" id="12"/>
          <p:cNvGrpSpPr>
            <a:grpSpLocks noChangeAspect="true"/>
          </p:cNvGrpSpPr>
          <p:nvPr/>
        </p:nvGrpSpPr>
        <p:grpSpPr>
          <a:xfrm rot="-521066">
            <a:off x="94619" y="1516094"/>
            <a:ext cx="3652809" cy="3652809"/>
            <a:chOff x="0" y="0"/>
            <a:chExt cx="19050000" cy="19050000"/>
          </a:xfrm>
        </p:grpSpPr>
        <p:sp>
          <p:nvSpPr>
            <p:cNvPr name="Freeform 13" id="13"/>
            <p:cNvSpPr/>
            <p:nvPr/>
          </p:nvSpPr>
          <p:spPr>
            <a:xfrm flipH="false" flipV="false" rot="0">
              <a:off x="365895" y="438086"/>
              <a:ext cx="18105386" cy="18375162"/>
            </a:xfrm>
            <a:custGeom>
              <a:avLst/>
              <a:gdLst/>
              <a:ahLst/>
              <a:cxnLst/>
              <a:rect r="r" b="b" t="t" l="l"/>
              <a:pathLst>
                <a:path h="18375162" w="18105386">
                  <a:moveTo>
                    <a:pt x="18105385" y="9187581"/>
                  </a:moveTo>
                  <a:cubicBezTo>
                    <a:pt x="18105385" y="7798839"/>
                    <a:pt x="16969622" y="6796297"/>
                    <a:pt x="15603491" y="6546709"/>
                  </a:cubicBezTo>
                  <a:cubicBezTo>
                    <a:pt x="16393006" y="5404225"/>
                    <a:pt x="16396395" y="3672970"/>
                    <a:pt x="15414405" y="2690982"/>
                  </a:cubicBezTo>
                  <a:cubicBezTo>
                    <a:pt x="14432416" y="1708994"/>
                    <a:pt x="12769604" y="1780822"/>
                    <a:pt x="11627118" y="2570337"/>
                  </a:cubicBezTo>
                  <a:cubicBezTo>
                    <a:pt x="11377529" y="1204206"/>
                    <a:pt x="10306547" y="0"/>
                    <a:pt x="8917805" y="0"/>
                  </a:cubicBezTo>
                  <a:cubicBezTo>
                    <a:pt x="7529063" y="0"/>
                    <a:pt x="6338762" y="992537"/>
                    <a:pt x="6089177" y="2358667"/>
                  </a:cubicBezTo>
                  <a:cubicBezTo>
                    <a:pt x="4946692" y="1569153"/>
                    <a:pt x="3403194" y="1708991"/>
                    <a:pt x="2421205" y="2690981"/>
                  </a:cubicBezTo>
                  <a:cubicBezTo>
                    <a:pt x="1439217" y="3672970"/>
                    <a:pt x="2029181" y="5655893"/>
                    <a:pt x="2818696" y="6798378"/>
                  </a:cubicBezTo>
                  <a:cubicBezTo>
                    <a:pt x="1452565" y="7047966"/>
                    <a:pt x="0" y="7698172"/>
                    <a:pt x="0" y="9086914"/>
                  </a:cubicBezTo>
                  <a:cubicBezTo>
                    <a:pt x="0" y="10475656"/>
                    <a:pt x="1150561" y="11632510"/>
                    <a:pt x="2516691" y="11882096"/>
                  </a:cubicBezTo>
                  <a:cubicBezTo>
                    <a:pt x="1727177" y="13024582"/>
                    <a:pt x="1439215" y="14702193"/>
                    <a:pt x="2421204" y="15684181"/>
                  </a:cubicBezTo>
                  <a:cubicBezTo>
                    <a:pt x="3403193" y="16666171"/>
                    <a:pt x="4946690" y="16806009"/>
                    <a:pt x="6089176" y="16016494"/>
                  </a:cubicBezTo>
                  <a:cubicBezTo>
                    <a:pt x="6338762" y="17382626"/>
                    <a:pt x="7529063" y="18375163"/>
                    <a:pt x="8917805" y="18375163"/>
                  </a:cubicBezTo>
                  <a:cubicBezTo>
                    <a:pt x="10306547" y="18375163"/>
                    <a:pt x="11931202" y="17149099"/>
                    <a:pt x="12180790" y="15782970"/>
                  </a:cubicBezTo>
                  <a:cubicBezTo>
                    <a:pt x="13323276" y="16572485"/>
                    <a:pt x="14772503" y="16764959"/>
                    <a:pt x="15754493" y="15782970"/>
                  </a:cubicBezTo>
                  <a:cubicBezTo>
                    <a:pt x="16736483" y="14800981"/>
                    <a:pt x="16393006" y="12873581"/>
                    <a:pt x="15603491" y="11731095"/>
                  </a:cubicBezTo>
                  <a:cubicBezTo>
                    <a:pt x="16969622" y="11481508"/>
                    <a:pt x="18105385" y="10576325"/>
                    <a:pt x="18105385" y="9187581"/>
                  </a:cubicBezTo>
                  <a:close/>
                </a:path>
              </a:pathLst>
            </a:custGeom>
            <a:blipFill>
              <a:blip r:embed="rId7"/>
              <a:stretch>
                <a:fillRect l="0" t="-920" r="0" b="-920"/>
              </a:stretch>
            </a:blipFill>
          </p:spPr>
        </p:sp>
        <p:sp>
          <p:nvSpPr>
            <p:cNvPr name="Freeform 14" id="14"/>
            <p:cNvSpPr/>
            <p:nvPr/>
          </p:nvSpPr>
          <p:spPr>
            <a:xfrm flipH="false" flipV="false" rot="0">
              <a:off x="0" y="0"/>
              <a:ext cx="19050000" cy="19050000"/>
            </a:xfrm>
            <a:custGeom>
              <a:avLst/>
              <a:gdLst/>
              <a:ahLst/>
              <a:cxnLst/>
              <a:rect r="r" b="b" t="t" l="l"/>
              <a:pathLst>
                <a:path h="19050000" w="19050000">
                  <a:moveTo>
                    <a:pt x="0" y="0"/>
                  </a:moveTo>
                  <a:lnTo>
                    <a:pt x="19050000" y="0"/>
                  </a:lnTo>
                  <a:lnTo>
                    <a:pt x="19050000" y="19050000"/>
                  </a:lnTo>
                  <a:lnTo>
                    <a:pt x="0" y="19050000"/>
                  </a:lnTo>
                  <a:close/>
                </a:path>
              </a:pathLst>
            </a:custGeom>
            <a:blipFill>
              <a:blip r:embed="rId6"/>
              <a:stretch>
                <a:fillRect l="-188" t="0" r="-188" b="0"/>
              </a:stretch>
            </a:blipFill>
          </p:spPr>
        </p:sp>
      </p:grpSp>
      <p:grpSp>
        <p:nvGrpSpPr>
          <p:cNvPr name="Group 15" id="15"/>
          <p:cNvGrpSpPr>
            <a:grpSpLocks noChangeAspect="true"/>
          </p:cNvGrpSpPr>
          <p:nvPr/>
        </p:nvGrpSpPr>
        <p:grpSpPr>
          <a:xfrm rot="-521066">
            <a:off x="12457368" y="7431895"/>
            <a:ext cx="3652809" cy="3652809"/>
            <a:chOff x="0" y="0"/>
            <a:chExt cx="19050000" cy="19050000"/>
          </a:xfrm>
        </p:grpSpPr>
        <p:sp>
          <p:nvSpPr>
            <p:cNvPr name="Freeform 16" id="16"/>
            <p:cNvSpPr/>
            <p:nvPr/>
          </p:nvSpPr>
          <p:spPr>
            <a:xfrm flipH="false" flipV="false" rot="0">
              <a:off x="365895" y="438086"/>
              <a:ext cx="18105386" cy="18375162"/>
            </a:xfrm>
            <a:custGeom>
              <a:avLst/>
              <a:gdLst/>
              <a:ahLst/>
              <a:cxnLst/>
              <a:rect r="r" b="b" t="t" l="l"/>
              <a:pathLst>
                <a:path h="18375162" w="18105386">
                  <a:moveTo>
                    <a:pt x="18105385" y="9187581"/>
                  </a:moveTo>
                  <a:cubicBezTo>
                    <a:pt x="18105385" y="7798839"/>
                    <a:pt x="16969622" y="6796297"/>
                    <a:pt x="15603491" y="6546709"/>
                  </a:cubicBezTo>
                  <a:cubicBezTo>
                    <a:pt x="16393006" y="5404225"/>
                    <a:pt x="16396395" y="3672970"/>
                    <a:pt x="15414405" y="2690982"/>
                  </a:cubicBezTo>
                  <a:cubicBezTo>
                    <a:pt x="14432416" y="1708994"/>
                    <a:pt x="12769604" y="1780822"/>
                    <a:pt x="11627118" y="2570337"/>
                  </a:cubicBezTo>
                  <a:cubicBezTo>
                    <a:pt x="11377529" y="1204206"/>
                    <a:pt x="10306547" y="0"/>
                    <a:pt x="8917805" y="0"/>
                  </a:cubicBezTo>
                  <a:cubicBezTo>
                    <a:pt x="7529063" y="0"/>
                    <a:pt x="6338762" y="992537"/>
                    <a:pt x="6089177" y="2358667"/>
                  </a:cubicBezTo>
                  <a:cubicBezTo>
                    <a:pt x="4946692" y="1569153"/>
                    <a:pt x="3403194" y="1708991"/>
                    <a:pt x="2421205" y="2690981"/>
                  </a:cubicBezTo>
                  <a:cubicBezTo>
                    <a:pt x="1439217" y="3672970"/>
                    <a:pt x="2029181" y="5655893"/>
                    <a:pt x="2818696" y="6798378"/>
                  </a:cubicBezTo>
                  <a:cubicBezTo>
                    <a:pt x="1452565" y="7047966"/>
                    <a:pt x="0" y="7698172"/>
                    <a:pt x="0" y="9086914"/>
                  </a:cubicBezTo>
                  <a:cubicBezTo>
                    <a:pt x="0" y="10475656"/>
                    <a:pt x="1150561" y="11632510"/>
                    <a:pt x="2516691" y="11882096"/>
                  </a:cubicBezTo>
                  <a:cubicBezTo>
                    <a:pt x="1727177" y="13024582"/>
                    <a:pt x="1439215" y="14702193"/>
                    <a:pt x="2421204" y="15684181"/>
                  </a:cubicBezTo>
                  <a:cubicBezTo>
                    <a:pt x="3403193" y="16666171"/>
                    <a:pt x="4946690" y="16806009"/>
                    <a:pt x="6089176" y="16016494"/>
                  </a:cubicBezTo>
                  <a:cubicBezTo>
                    <a:pt x="6338762" y="17382626"/>
                    <a:pt x="7529063" y="18375163"/>
                    <a:pt x="8917805" y="18375163"/>
                  </a:cubicBezTo>
                  <a:cubicBezTo>
                    <a:pt x="10306547" y="18375163"/>
                    <a:pt x="11931202" y="17149099"/>
                    <a:pt x="12180790" y="15782970"/>
                  </a:cubicBezTo>
                  <a:cubicBezTo>
                    <a:pt x="13323276" y="16572485"/>
                    <a:pt x="14772503" y="16764959"/>
                    <a:pt x="15754493" y="15782970"/>
                  </a:cubicBezTo>
                  <a:cubicBezTo>
                    <a:pt x="16736483" y="14800981"/>
                    <a:pt x="16393006" y="12873581"/>
                    <a:pt x="15603491" y="11731095"/>
                  </a:cubicBezTo>
                  <a:cubicBezTo>
                    <a:pt x="16969622" y="11481508"/>
                    <a:pt x="18105385" y="10576325"/>
                    <a:pt x="18105385" y="9187581"/>
                  </a:cubicBezTo>
                  <a:close/>
                </a:path>
              </a:pathLst>
            </a:custGeom>
            <a:blipFill>
              <a:blip r:embed="rId8"/>
              <a:stretch>
                <a:fillRect l="-26165" t="0" r="-26165" b="0"/>
              </a:stretch>
            </a:blipFill>
          </p:spPr>
        </p:sp>
        <p:sp>
          <p:nvSpPr>
            <p:cNvPr name="Freeform 17" id="17"/>
            <p:cNvSpPr/>
            <p:nvPr/>
          </p:nvSpPr>
          <p:spPr>
            <a:xfrm flipH="false" flipV="false" rot="0">
              <a:off x="0" y="0"/>
              <a:ext cx="19050000" cy="19050000"/>
            </a:xfrm>
            <a:custGeom>
              <a:avLst/>
              <a:gdLst/>
              <a:ahLst/>
              <a:cxnLst/>
              <a:rect r="r" b="b" t="t" l="l"/>
              <a:pathLst>
                <a:path h="19050000" w="19050000">
                  <a:moveTo>
                    <a:pt x="0" y="0"/>
                  </a:moveTo>
                  <a:lnTo>
                    <a:pt x="19050000" y="0"/>
                  </a:lnTo>
                  <a:lnTo>
                    <a:pt x="19050000" y="19050000"/>
                  </a:lnTo>
                  <a:lnTo>
                    <a:pt x="0" y="19050000"/>
                  </a:lnTo>
                  <a:close/>
                </a:path>
              </a:pathLst>
            </a:custGeom>
            <a:blipFill>
              <a:blip r:embed="rId6"/>
              <a:stretch>
                <a:fillRect l="-188" t="0" r="-188" b="0"/>
              </a:stretch>
            </a:blipFill>
          </p:spPr>
        </p:sp>
      </p:grpSp>
      <p:grpSp>
        <p:nvGrpSpPr>
          <p:cNvPr name="Group 18" id="18"/>
          <p:cNvGrpSpPr>
            <a:grpSpLocks noChangeAspect="true"/>
          </p:cNvGrpSpPr>
          <p:nvPr/>
        </p:nvGrpSpPr>
        <p:grpSpPr>
          <a:xfrm rot="621328">
            <a:off x="14806628" y="5031729"/>
            <a:ext cx="3652809" cy="3652809"/>
            <a:chOff x="0" y="0"/>
            <a:chExt cx="19050000" cy="19050000"/>
          </a:xfrm>
        </p:grpSpPr>
        <p:sp>
          <p:nvSpPr>
            <p:cNvPr name="Freeform 19" id="19"/>
            <p:cNvSpPr/>
            <p:nvPr/>
          </p:nvSpPr>
          <p:spPr>
            <a:xfrm flipH="false" flipV="false" rot="0">
              <a:off x="365895" y="438086"/>
              <a:ext cx="18105386" cy="18375162"/>
            </a:xfrm>
            <a:custGeom>
              <a:avLst/>
              <a:gdLst/>
              <a:ahLst/>
              <a:cxnLst/>
              <a:rect r="r" b="b" t="t" l="l"/>
              <a:pathLst>
                <a:path h="18375162" w="18105386">
                  <a:moveTo>
                    <a:pt x="18105385" y="9187581"/>
                  </a:moveTo>
                  <a:cubicBezTo>
                    <a:pt x="18105385" y="7798839"/>
                    <a:pt x="16969622" y="6796297"/>
                    <a:pt x="15603491" y="6546709"/>
                  </a:cubicBezTo>
                  <a:cubicBezTo>
                    <a:pt x="16393006" y="5404225"/>
                    <a:pt x="16396395" y="3672970"/>
                    <a:pt x="15414405" y="2690982"/>
                  </a:cubicBezTo>
                  <a:cubicBezTo>
                    <a:pt x="14432416" y="1708994"/>
                    <a:pt x="12769604" y="1780822"/>
                    <a:pt x="11627118" y="2570337"/>
                  </a:cubicBezTo>
                  <a:cubicBezTo>
                    <a:pt x="11377529" y="1204206"/>
                    <a:pt x="10306547" y="0"/>
                    <a:pt x="8917805" y="0"/>
                  </a:cubicBezTo>
                  <a:cubicBezTo>
                    <a:pt x="7529063" y="0"/>
                    <a:pt x="6338762" y="992537"/>
                    <a:pt x="6089177" y="2358667"/>
                  </a:cubicBezTo>
                  <a:cubicBezTo>
                    <a:pt x="4946692" y="1569153"/>
                    <a:pt x="3403194" y="1708991"/>
                    <a:pt x="2421205" y="2690981"/>
                  </a:cubicBezTo>
                  <a:cubicBezTo>
                    <a:pt x="1439217" y="3672970"/>
                    <a:pt x="2029181" y="5655893"/>
                    <a:pt x="2818696" y="6798378"/>
                  </a:cubicBezTo>
                  <a:cubicBezTo>
                    <a:pt x="1452565" y="7047966"/>
                    <a:pt x="0" y="7698172"/>
                    <a:pt x="0" y="9086914"/>
                  </a:cubicBezTo>
                  <a:cubicBezTo>
                    <a:pt x="0" y="10475656"/>
                    <a:pt x="1150561" y="11632510"/>
                    <a:pt x="2516691" y="11882096"/>
                  </a:cubicBezTo>
                  <a:cubicBezTo>
                    <a:pt x="1727177" y="13024582"/>
                    <a:pt x="1439215" y="14702193"/>
                    <a:pt x="2421204" y="15684181"/>
                  </a:cubicBezTo>
                  <a:cubicBezTo>
                    <a:pt x="3403193" y="16666171"/>
                    <a:pt x="4946690" y="16806009"/>
                    <a:pt x="6089176" y="16016494"/>
                  </a:cubicBezTo>
                  <a:cubicBezTo>
                    <a:pt x="6338762" y="17382626"/>
                    <a:pt x="7529063" y="18375163"/>
                    <a:pt x="8917805" y="18375163"/>
                  </a:cubicBezTo>
                  <a:cubicBezTo>
                    <a:pt x="10306547" y="18375163"/>
                    <a:pt x="11931202" y="17149099"/>
                    <a:pt x="12180790" y="15782970"/>
                  </a:cubicBezTo>
                  <a:cubicBezTo>
                    <a:pt x="13323276" y="16572485"/>
                    <a:pt x="14772503" y="16764959"/>
                    <a:pt x="15754493" y="15782970"/>
                  </a:cubicBezTo>
                  <a:cubicBezTo>
                    <a:pt x="16736483" y="14800981"/>
                    <a:pt x="16393006" y="12873581"/>
                    <a:pt x="15603491" y="11731095"/>
                  </a:cubicBezTo>
                  <a:cubicBezTo>
                    <a:pt x="16969622" y="11481508"/>
                    <a:pt x="18105385" y="10576325"/>
                    <a:pt x="18105385" y="9187581"/>
                  </a:cubicBezTo>
                  <a:close/>
                </a:path>
              </a:pathLst>
            </a:custGeom>
            <a:blipFill>
              <a:blip r:embed="rId9"/>
              <a:stretch>
                <a:fillRect l="-26165" t="0" r="-26165" b="0"/>
              </a:stretch>
            </a:blipFill>
          </p:spPr>
        </p:sp>
        <p:sp>
          <p:nvSpPr>
            <p:cNvPr name="Freeform 20" id="20"/>
            <p:cNvSpPr/>
            <p:nvPr/>
          </p:nvSpPr>
          <p:spPr>
            <a:xfrm flipH="false" flipV="false" rot="0">
              <a:off x="0" y="0"/>
              <a:ext cx="19050000" cy="19050000"/>
            </a:xfrm>
            <a:custGeom>
              <a:avLst/>
              <a:gdLst/>
              <a:ahLst/>
              <a:cxnLst/>
              <a:rect r="r" b="b" t="t" l="l"/>
              <a:pathLst>
                <a:path h="19050000" w="19050000">
                  <a:moveTo>
                    <a:pt x="0" y="0"/>
                  </a:moveTo>
                  <a:lnTo>
                    <a:pt x="19050000" y="0"/>
                  </a:lnTo>
                  <a:lnTo>
                    <a:pt x="19050000" y="19050000"/>
                  </a:lnTo>
                  <a:lnTo>
                    <a:pt x="0" y="19050000"/>
                  </a:lnTo>
                  <a:close/>
                </a:path>
              </a:pathLst>
            </a:custGeom>
            <a:blipFill>
              <a:blip r:embed="rId6"/>
              <a:stretch>
                <a:fillRect l="-188" t="0" r="-188" b="0"/>
              </a:stretch>
            </a:blipFill>
          </p:spPr>
        </p:sp>
      </p:grpSp>
      <p:sp>
        <p:nvSpPr>
          <p:cNvPr name="TextBox 21" id="21"/>
          <p:cNvSpPr txBox="true"/>
          <p:nvPr/>
        </p:nvSpPr>
        <p:spPr>
          <a:xfrm rot="0">
            <a:off x="6661119" y="2242149"/>
            <a:ext cx="8117994" cy="1499726"/>
          </a:xfrm>
          <a:prstGeom prst="rect">
            <a:avLst/>
          </a:prstGeom>
        </p:spPr>
        <p:txBody>
          <a:bodyPr anchor="t" rtlCol="false" tIns="0" lIns="0" bIns="0" rIns="0">
            <a:spAutoFit/>
          </a:bodyPr>
          <a:lstStyle/>
          <a:p>
            <a:pPr algn="ctr" marL="0" indent="0" lvl="0">
              <a:lnSpc>
                <a:spcPts val="5885"/>
              </a:lnSpc>
              <a:spcBef>
                <a:spcPct val="0"/>
              </a:spcBef>
            </a:pPr>
            <a:r>
              <a:rPr lang="en-US" sz="4904">
                <a:solidFill>
                  <a:srgbClr val="000000"/>
                </a:solidFill>
                <a:latin typeface="Londrina Solid"/>
                <a:ea typeface="Londrina Solid"/>
                <a:cs typeface="Londrina Solid"/>
                <a:sym typeface="Londrina Solid"/>
              </a:rPr>
              <a:t>Políticas de Inclusión y Reconocimiento</a:t>
            </a:r>
          </a:p>
        </p:txBody>
      </p:sp>
      <p:sp>
        <p:nvSpPr>
          <p:cNvPr name="TextBox 22" id="22"/>
          <p:cNvSpPr txBox="true"/>
          <p:nvPr/>
        </p:nvSpPr>
        <p:spPr>
          <a:xfrm rot="0">
            <a:off x="4418410" y="4253480"/>
            <a:ext cx="8137915" cy="3568436"/>
          </a:xfrm>
          <a:prstGeom prst="rect">
            <a:avLst/>
          </a:prstGeom>
        </p:spPr>
        <p:txBody>
          <a:bodyPr anchor="t" rtlCol="false" tIns="0" lIns="0" bIns="0" rIns="0">
            <a:spAutoFit/>
          </a:bodyPr>
          <a:lstStyle/>
          <a:p>
            <a:pPr algn="just" marL="0" indent="0" lvl="0">
              <a:lnSpc>
                <a:spcPts val="3989"/>
              </a:lnSpc>
              <a:spcBef>
                <a:spcPct val="0"/>
              </a:spcBef>
            </a:pPr>
            <a:r>
              <a:rPr lang="en-US" sz="3989">
                <a:solidFill>
                  <a:srgbClr val="000000"/>
                </a:solidFill>
                <a:latin typeface="KG Primary Penmanship"/>
                <a:ea typeface="KG Primary Penmanship"/>
                <a:cs typeface="KG Primary Penmanship"/>
                <a:sym typeface="KG Primary Penmanship"/>
              </a:rPr>
              <a:t>Constitucionalmente, Ecuador se define como un estado plurinacional, lo que implica el reconocimiento y la promoción de los derechos de los pueblos indígenas y otros grupos étnicos. Esto incluye el derecho a la educación intercultural bilingüe y la participación en la toma de decisiones.</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grpSp>
        <p:nvGrpSpPr>
          <p:cNvPr name="Group 3" id="3"/>
          <p:cNvGrpSpPr/>
          <p:nvPr/>
        </p:nvGrpSpPr>
        <p:grpSpPr>
          <a:xfrm rot="158923">
            <a:off x="1039168" y="620337"/>
            <a:ext cx="16209664" cy="9046326"/>
            <a:chOff x="0" y="0"/>
            <a:chExt cx="21612886" cy="12061768"/>
          </a:xfrm>
        </p:grpSpPr>
        <p:sp>
          <p:nvSpPr>
            <p:cNvPr name="Freeform 4" id="4"/>
            <p:cNvSpPr/>
            <p:nvPr/>
          </p:nvSpPr>
          <p:spPr>
            <a:xfrm flipH="false" flipV="false" rot="0">
              <a:off x="0" y="503760"/>
              <a:ext cx="12295753" cy="11558008"/>
            </a:xfrm>
            <a:custGeom>
              <a:avLst/>
              <a:gdLst/>
              <a:ahLst/>
              <a:cxnLst/>
              <a:rect r="r" b="b" t="t" l="l"/>
              <a:pathLst>
                <a:path h="11558008" w="12295753">
                  <a:moveTo>
                    <a:pt x="0" y="0"/>
                  </a:moveTo>
                  <a:lnTo>
                    <a:pt x="12295753" y="0"/>
                  </a:lnTo>
                  <a:lnTo>
                    <a:pt x="12295753" y="11558008"/>
                  </a:lnTo>
                  <a:lnTo>
                    <a:pt x="0" y="1155800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true" flipV="true" rot="0">
              <a:off x="9317133" y="0"/>
              <a:ext cx="12295753" cy="11558008"/>
            </a:xfrm>
            <a:custGeom>
              <a:avLst/>
              <a:gdLst/>
              <a:ahLst/>
              <a:cxnLst/>
              <a:rect r="r" b="b" t="t" l="l"/>
              <a:pathLst>
                <a:path h="11558008" w="12295753">
                  <a:moveTo>
                    <a:pt x="12295753" y="11558008"/>
                  </a:moveTo>
                  <a:lnTo>
                    <a:pt x="0" y="11558008"/>
                  </a:lnTo>
                  <a:lnTo>
                    <a:pt x="0" y="0"/>
                  </a:lnTo>
                  <a:lnTo>
                    <a:pt x="12295753" y="0"/>
                  </a:lnTo>
                  <a:lnTo>
                    <a:pt x="12295753" y="11558008"/>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grpSp>
        <p:nvGrpSpPr>
          <p:cNvPr name="Group 6" id="6"/>
          <p:cNvGrpSpPr/>
          <p:nvPr/>
        </p:nvGrpSpPr>
        <p:grpSpPr>
          <a:xfrm rot="0">
            <a:off x="1529971" y="2357397"/>
            <a:ext cx="10713724" cy="1845111"/>
            <a:chOff x="0" y="0"/>
            <a:chExt cx="2821722" cy="485955"/>
          </a:xfrm>
        </p:grpSpPr>
        <p:sp>
          <p:nvSpPr>
            <p:cNvPr name="Freeform 7" id="7"/>
            <p:cNvSpPr/>
            <p:nvPr/>
          </p:nvSpPr>
          <p:spPr>
            <a:xfrm flipH="false" flipV="false" rot="0">
              <a:off x="0" y="0"/>
              <a:ext cx="2821722" cy="485955"/>
            </a:xfrm>
            <a:custGeom>
              <a:avLst/>
              <a:gdLst/>
              <a:ahLst/>
              <a:cxnLst/>
              <a:rect r="r" b="b" t="t" l="l"/>
              <a:pathLst>
                <a:path h="485955" w="2821722">
                  <a:moveTo>
                    <a:pt x="0" y="0"/>
                  </a:moveTo>
                  <a:lnTo>
                    <a:pt x="2821722" y="0"/>
                  </a:lnTo>
                  <a:lnTo>
                    <a:pt x="2821722" y="485955"/>
                  </a:lnTo>
                  <a:lnTo>
                    <a:pt x="0" y="485955"/>
                  </a:lnTo>
                  <a:close/>
                </a:path>
              </a:pathLst>
            </a:custGeom>
            <a:solidFill>
              <a:srgbClr val="8B6EA3"/>
            </a:solidFill>
          </p:spPr>
        </p:sp>
        <p:sp>
          <p:nvSpPr>
            <p:cNvPr name="TextBox 8" id="8"/>
            <p:cNvSpPr txBox="true"/>
            <p:nvPr/>
          </p:nvSpPr>
          <p:spPr>
            <a:xfrm>
              <a:off x="0" y="-38100"/>
              <a:ext cx="2821722" cy="524055"/>
            </a:xfrm>
            <a:prstGeom prst="rect">
              <a:avLst/>
            </a:prstGeom>
          </p:spPr>
          <p:txBody>
            <a:bodyPr anchor="ctr" rtlCol="false" tIns="50800" lIns="50800" bIns="50800" rIns="50800"/>
            <a:lstStyle/>
            <a:p>
              <a:pPr algn="ctr">
                <a:lnSpc>
                  <a:spcPts val="2659"/>
                </a:lnSpc>
              </a:pPr>
            </a:p>
          </p:txBody>
        </p:sp>
      </p:grpSp>
      <p:sp>
        <p:nvSpPr>
          <p:cNvPr name="TextBox 9" id="9"/>
          <p:cNvSpPr txBox="true"/>
          <p:nvPr/>
        </p:nvSpPr>
        <p:spPr>
          <a:xfrm rot="0">
            <a:off x="2450120" y="5819059"/>
            <a:ext cx="8873427" cy="3201976"/>
          </a:xfrm>
          <a:prstGeom prst="rect">
            <a:avLst/>
          </a:prstGeom>
        </p:spPr>
        <p:txBody>
          <a:bodyPr anchor="t" rtlCol="false" tIns="0" lIns="0" bIns="0" rIns="0">
            <a:spAutoFit/>
          </a:bodyPr>
          <a:lstStyle/>
          <a:p>
            <a:pPr algn="just" marL="0" indent="0" lvl="0">
              <a:lnSpc>
                <a:spcPts val="3587"/>
              </a:lnSpc>
            </a:pPr>
            <a:r>
              <a:rPr lang="en-US" sz="3587">
                <a:solidFill>
                  <a:srgbClr val="000000"/>
                </a:solidFill>
                <a:latin typeface="KG Primary Penmanship"/>
                <a:ea typeface="KG Primary Penmanship"/>
                <a:cs typeface="KG Primary Penmanship"/>
                <a:sym typeface="KG Primary Penmanship"/>
              </a:rPr>
              <a:t>A pesar de los avances en el reconocimiento de la diversidad, los grupos étnicos minoritarios a menudo enfrentan desafíos relacionados con la discriminación, la pobreza y el acceso limitado a servicios básicos. Sin embargo, la diversidad también ofrece oportunidades para el enriquecimiento cultural y el desarrollo del turismo étnico.</a:t>
            </a:r>
          </a:p>
        </p:txBody>
      </p:sp>
      <p:sp>
        <p:nvSpPr>
          <p:cNvPr name="TextBox 10" id="10"/>
          <p:cNvSpPr txBox="true"/>
          <p:nvPr/>
        </p:nvSpPr>
        <p:spPr>
          <a:xfrm rot="0">
            <a:off x="1386712" y="2436759"/>
            <a:ext cx="11000242" cy="1667337"/>
          </a:xfrm>
          <a:prstGeom prst="rect">
            <a:avLst/>
          </a:prstGeom>
        </p:spPr>
        <p:txBody>
          <a:bodyPr anchor="t" rtlCol="false" tIns="0" lIns="0" bIns="0" rIns="0">
            <a:spAutoFit/>
          </a:bodyPr>
          <a:lstStyle/>
          <a:p>
            <a:pPr algn="ctr" marL="0" indent="0" lvl="0">
              <a:lnSpc>
                <a:spcPts val="13001"/>
              </a:lnSpc>
              <a:spcBef>
                <a:spcPct val="0"/>
              </a:spcBef>
            </a:pPr>
            <a:r>
              <a:rPr lang="en-US" sz="10834">
                <a:solidFill>
                  <a:srgbClr val="FFFFFF"/>
                </a:solidFill>
                <a:latin typeface="Londrina Solid"/>
                <a:ea typeface="Londrina Solid"/>
                <a:cs typeface="Londrina Solid"/>
                <a:sym typeface="Londrina Solid"/>
              </a:rPr>
              <a:t>Desafíos y </a:t>
            </a:r>
          </a:p>
        </p:txBody>
      </p:sp>
      <p:sp>
        <p:nvSpPr>
          <p:cNvPr name="TextBox 11" id="11"/>
          <p:cNvSpPr txBox="true"/>
          <p:nvPr/>
        </p:nvSpPr>
        <p:spPr>
          <a:xfrm rot="0">
            <a:off x="1386712" y="4085047"/>
            <a:ext cx="11000242" cy="1667337"/>
          </a:xfrm>
          <a:prstGeom prst="rect">
            <a:avLst/>
          </a:prstGeom>
        </p:spPr>
        <p:txBody>
          <a:bodyPr anchor="t" rtlCol="false" tIns="0" lIns="0" bIns="0" rIns="0">
            <a:spAutoFit/>
          </a:bodyPr>
          <a:lstStyle/>
          <a:p>
            <a:pPr algn="ctr" marL="0" indent="0" lvl="0">
              <a:lnSpc>
                <a:spcPts val="13001"/>
              </a:lnSpc>
              <a:spcBef>
                <a:spcPct val="0"/>
              </a:spcBef>
            </a:pPr>
            <a:r>
              <a:rPr lang="en-US" sz="10834">
                <a:solidFill>
                  <a:srgbClr val="000000"/>
                </a:solidFill>
                <a:latin typeface="Londrina Solid"/>
                <a:ea typeface="Londrina Solid"/>
                <a:cs typeface="Londrina Solid"/>
                <a:sym typeface="Londrina Solid"/>
              </a:rPr>
              <a:t>Oportunidades</a:t>
            </a:r>
          </a:p>
        </p:txBody>
      </p:sp>
      <p:grpSp>
        <p:nvGrpSpPr>
          <p:cNvPr name="Group 12" id="12"/>
          <p:cNvGrpSpPr>
            <a:grpSpLocks noChangeAspect="true"/>
          </p:cNvGrpSpPr>
          <p:nvPr/>
        </p:nvGrpSpPr>
        <p:grpSpPr>
          <a:xfrm rot="-521066">
            <a:off x="12752960" y="848922"/>
            <a:ext cx="5246370" cy="5246370"/>
            <a:chOff x="0" y="0"/>
            <a:chExt cx="19050000" cy="19050000"/>
          </a:xfrm>
        </p:grpSpPr>
        <p:sp>
          <p:nvSpPr>
            <p:cNvPr name="Freeform 13" id="13"/>
            <p:cNvSpPr/>
            <p:nvPr/>
          </p:nvSpPr>
          <p:spPr>
            <a:xfrm flipH="false" flipV="false" rot="0">
              <a:off x="365895" y="438086"/>
              <a:ext cx="18105386" cy="18375162"/>
            </a:xfrm>
            <a:custGeom>
              <a:avLst/>
              <a:gdLst/>
              <a:ahLst/>
              <a:cxnLst/>
              <a:rect r="r" b="b" t="t" l="l"/>
              <a:pathLst>
                <a:path h="18375162" w="18105386">
                  <a:moveTo>
                    <a:pt x="18105385" y="9187581"/>
                  </a:moveTo>
                  <a:cubicBezTo>
                    <a:pt x="18105385" y="7798839"/>
                    <a:pt x="16969622" y="6796297"/>
                    <a:pt x="15603491" y="6546709"/>
                  </a:cubicBezTo>
                  <a:cubicBezTo>
                    <a:pt x="16393006" y="5404225"/>
                    <a:pt x="16396395" y="3672970"/>
                    <a:pt x="15414405" y="2690982"/>
                  </a:cubicBezTo>
                  <a:cubicBezTo>
                    <a:pt x="14432416" y="1708994"/>
                    <a:pt x="12769604" y="1780822"/>
                    <a:pt x="11627118" y="2570337"/>
                  </a:cubicBezTo>
                  <a:cubicBezTo>
                    <a:pt x="11377529" y="1204206"/>
                    <a:pt x="10306547" y="0"/>
                    <a:pt x="8917805" y="0"/>
                  </a:cubicBezTo>
                  <a:cubicBezTo>
                    <a:pt x="7529063" y="0"/>
                    <a:pt x="6338762" y="992537"/>
                    <a:pt x="6089177" y="2358667"/>
                  </a:cubicBezTo>
                  <a:cubicBezTo>
                    <a:pt x="4946692" y="1569153"/>
                    <a:pt x="3403194" y="1708991"/>
                    <a:pt x="2421205" y="2690981"/>
                  </a:cubicBezTo>
                  <a:cubicBezTo>
                    <a:pt x="1439217" y="3672970"/>
                    <a:pt x="2029181" y="5655893"/>
                    <a:pt x="2818696" y="6798378"/>
                  </a:cubicBezTo>
                  <a:cubicBezTo>
                    <a:pt x="1452565" y="7047966"/>
                    <a:pt x="0" y="7698172"/>
                    <a:pt x="0" y="9086914"/>
                  </a:cubicBezTo>
                  <a:cubicBezTo>
                    <a:pt x="0" y="10475656"/>
                    <a:pt x="1150561" y="11632510"/>
                    <a:pt x="2516691" y="11882096"/>
                  </a:cubicBezTo>
                  <a:cubicBezTo>
                    <a:pt x="1727177" y="13024582"/>
                    <a:pt x="1439215" y="14702193"/>
                    <a:pt x="2421204" y="15684181"/>
                  </a:cubicBezTo>
                  <a:cubicBezTo>
                    <a:pt x="3403193" y="16666171"/>
                    <a:pt x="4946690" y="16806009"/>
                    <a:pt x="6089176" y="16016494"/>
                  </a:cubicBezTo>
                  <a:cubicBezTo>
                    <a:pt x="6338762" y="17382626"/>
                    <a:pt x="7529063" y="18375163"/>
                    <a:pt x="8917805" y="18375163"/>
                  </a:cubicBezTo>
                  <a:cubicBezTo>
                    <a:pt x="10306547" y="18375163"/>
                    <a:pt x="11931202" y="17149099"/>
                    <a:pt x="12180790" y="15782970"/>
                  </a:cubicBezTo>
                  <a:cubicBezTo>
                    <a:pt x="13323276" y="16572485"/>
                    <a:pt x="14772503" y="16764959"/>
                    <a:pt x="15754493" y="15782970"/>
                  </a:cubicBezTo>
                  <a:cubicBezTo>
                    <a:pt x="16736483" y="14800981"/>
                    <a:pt x="16393006" y="12873581"/>
                    <a:pt x="15603491" y="11731095"/>
                  </a:cubicBezTo>
                  <a:cubicBezTo>
                    <a:pt x="16969622" y="11481508"/>
                    <a:pt x="18105385" y="10576325"/>
                    <a:pt x="18105385" y="9187581"/>
                  </a:cubicBezTo>
                  <a:close/>
                </a:path>
              </a:pathLst>
            </a:custGeom>
            <a:blipFill>
              <a:blip r:embed="rId5"/>
              <a:stretch>
                <a:fillRect l="0" t="-3480" r="0" b="-44410"/>
              </a:stretch>
            </a:blipFill>
          </p:spPr>
        </p:sp>
        <p:sp>
          <p:nvSpPr>
            <p:cNvPr name="Freeform 14" id="14"/>
            <p:cNvSpPr/>
            <p:nvPr/>
          </p:nvSpPr>
          <p:spPr>
            <a:xfrm flipH="false" flipV="false" rot="0">
              <a:off x="0" y="0"/>
              <a:ext cx="19050000" cy="19050000"/>
            </a:xfrm>
            <a:custGeom>
              <a:avLst/>
              <a:gdLst/>
              <a:ahLst/>
              <a:cxnLst/>
              <a:rect r="r" b="b" t="t" l="l"/>
              <a:pathLst>
                <a:path h="19050000" w="19050000">
                  <a:moveTo>
                    <a:pt x="0" y="0"/>
                  </a:moveTo>
                  <a:lnTo>
                    <a:pt x="19050000" y="0"/>
                  </a:lnTo>
                  <a:lnTo>
                    <a:pt x="19050000" y="19050000"/>
                  </a:lnTo>
                  <a:lnTo>
                    <a:pt x="0" y="19050000"/>
                  </a:lnTo>
                  <a:close/>
                </a:path>
              </a:pathLst>
            </a:custGeom>
            <a:blipFill>
              <a:blip r:embed="rId6"/>
              <a:stretch>
                <a:fillRect l="-188" t="0" r="-188" b="0"/>
              </a:stretch>
            </a:blipFill>
          </p:spPr>
        </p:sp>
      </p:grpSp>
      <p:grpSp>
        <p:nvGrpSpPr>
          <p:cNvPr name="Group 15" id="15"/>
          <p:cNvGrpSpPr>
            <a:grpSpLocks noChangeAspect="true"/>
          </p:cNvGrpSpPr>
          <p:nvPr/>
        </p:nvGrpSpPr>
        <p:grpSpPr>
          <a:xfrm rot="0">
            <a:off x="11839042" y="4498512"/>
            <a:ext cx="5246370" cy="5246370"/>
            <a:chOff x="0" y="0"/>
            <a:chExt cx="19050000" cy="19050000"/>
          </a:xfrm>
        </p:grpSpPr>
        <p:sp>
          <p:nvSpPr>
            <p:cNvPr name="Freeform 16" id="16"/>
            <p:cNvSpPr/>
            <p:nvPr/>
          </p:nvSpPr>
          <p:spPr>
            <a:xfrm flipH="false" flipV="false" rot="0">
              <a:off x="365895" y="438086"/>
              <a:ext cx="18105386" cy="18375162"/>
            </a:xfrm>
            <a:custGeom>
              <a:avLst/>
              <a:gdLst/>
              <a:ahLst/>
              <a:cxnLst/>
              <a:rect r="r" b="b" t="t" l="l"/>
              <a:pathLst>
                <a:path h="18375162" w="18105386">
                  <a:moveTo>
                    <a:pt x="18105385" y="9187581"/>
                  </a:moveTo>
                  <a:cubicBezTo>
                    <a:pt x="18105385" y="7798839"/>
                    <a:pt x="16969622" y="6796297"/>
                    <a:pt x="15603491" y="6546709"/>
                  </a:cubicBezTo>
                  <a:cubicBezTo>
                    <a:pt x="16393006" y="5404225"/>
                    <a:pt x="16396395" y="3672970"/>
                    <a:pt x="15414405" y="2690982"/>
                  </a:cubicBezTo>
                  <a:cubicBezTo>
                    <a:pt x="14432416" y="1708994"/>
                    <a:pt x="12769604" y="1780822"/>
                    <a:pt x="11627118" y="2570337"/>
                  </a:cubicBezTo>
                  <a:cubicBezTo>
                    <a:pt x="11377529" y="1204206"/>
                    <a:pt x="10306547" y="0"/>
                    <a:pt x="8917805" y="0"/>
                  </a:cubicBezTo>
                  <a:cubicBezTo>
                    <a:pt x="7529063" y="0"/>
                    <a:pt x="6338762" y="992537"/>
                    <a:pt x="6089177" y="2358667"/>
                  </a:cubicBezTo>
                  <a:cubicBezTo>
                    <a:pt x="4946692" y="1569153"/>
                    <a:pt x="3403194" y="1708991"/>
                    <a:pt x="2421205" y="2690981"/>
                  </a:cubicBezTo>
                  <a:cubicBezTo>
                    <a:pt x="1439217" y="3672970"/>
                    <a:pt x="2029181" y="5655893"/>
                    <a:pt x="2818696" y="6798378"/>
                  </a:cubicBezTo>
                  <a:cubicBezTo>
                    <a:pt x="1452565" y="7047966"/>
                    <a:pt x="0" y="7698172"/>
                    <a:pt x="0" y="9086914"/>
                  </a:cubicBezTo>
                  <a:cubicBezTo>
                    <a:pt x="0" y="10475656"/>
                    <a:pt x="1150561" y="11632510"/>
                    <a:pt x="2516691" y="11882096"/>
                  </a:cubicBezTo>
                  <a:cubicBezTo>
                    <a:pt x="1727177" y="13024582"/>
                    <a:pt x="1439215" y="14702193"/>
                    <a:pt x="2421204" y="15684181"/>
                  </a:cubicBezTo>
                  <a:cubicBezTo>
                    <a:pt x="3403193" y="16666171"/>
                    <a:pt x="4946690" y="16806009"/>
                    <a:pt x="6089176" y="16016494"/>
                  </a:cubicBezTo>
                  <a:cubicBezTo>
                    <a:pt x="6338762" y="17382626"/>
                    <a:pt x="7529063" y="18375163"/>
                    <a:pt x="8917805" y="18375163"/>
                  </a:cubicBezTo>
                  <a:cubicBezTo>
                    <a:pt x="10306547" y="18375163"/>
                    <a:pt x="11931202" y="17149099"/>
                    <a:pt x="12180790" y="15782970"/>
                  </a:cubicBezTo>
                  <a:cubicBezTo>
                    <a:pt x="13323276" y="16572485"/>
                    <a:pt x="14772503" y="16764959"/>
                    <a:pt x="15754493" y="15782970"/>
                  </a:cubicBezTo>
                  <a:cubicBezTo>
                    <a:pt x="16736483" y="14800981"/>
                    <a:pt x="16393006" y="12873581"/>
                    <a:pt x="15603491" y="11731095"/>
                  </a:cubicBezTo>
                  <a:cubicBezTo>
                    <a:pt x="16969622" y="11481508"/>
                    <a:pt x="18105385" y="10576325"/>
                    <a:pt x="18105385" y="9187581"/>
                  </a:cubicBezTo>
                  <a:close/>
                </a:path>
              </a:pathLst>
            </a:custGeom>
            <a:blipFill>
              <a:blip r:embed="rId7"/>
              <a:stretch>
                <a:fillRect l="0" t="-7125" r="0" b="-40764"/>
              </a:stretch>
            </a:blipFill>
          </p:spPr>
        </p:sp>
        <p:sp>
          <p:nvSpPr>
            <p:cNvPr name="Freeform 17" id="17"/>
            <p:cNvSpPr/>
            <p:nvPr/>
          </p:nvSpPr>
          <p:spPr>
            <a:xfrm flipH="false" flipV="false" rot="0">
              <a:off x="0" y="0"/>
              <a:ext cx="19050000" cy="19050000"/>
            </a:xfrm>
            <a:custGeom>
              <a:avLst/>
              <a:gdLst/>
              <a:ahLst/>
              <a:cxnLst/>
              <a:rect r="r" b="b" t="t" l="l"/>
              <a:pathLst>
                <a:path h="19050000" w="19050000">
                  <a:moveTo>
                    <a:pt x="0" y="0"/>
                  </a:moveTo>
                  <a:lnTo>
                    <a:pt x="19050000" y="0"/>
                  </a:lnTo>
                  <a:lnTo>
                    <a:pt x="19050000" y="19050000"/>
                  </a:lnTo>
                  <a:lnTo>
                    <a:pt x="0" y="19050000"/>
                  </a:lnTo>
                  <a:close/>
                </a:path>
              </a:pathLst>
            </a:custGeom>
            <a:blipFill>
              <a:blip r:embed="rId6"/>
              <a:stretch>
                <a:fillRect l="-188" t="0" r="-188" b="0"/>
              </a:stretch>
            </a:blipFill>
          </p:spPr>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A7D7E6"/>
        </a:solidFill>
      </p:bgPr>
    </p:bg>
    <p:spTree>
      <p:nvGrpSpPr>
        <p:cNvPr id="1" name=""/>
        <p:cNvGrpSpPr/>
        <p:nvPr/>
      </p:nvGrpSpPr>
      <p:grpSpPr>
        <a:xfrm>
          <a:off x="0" y="0"/>
          <a:ext cx="0" cy="0"/>
          <a:chOff x="0" y="0"/>
          <a:chExt cx="0" cy="0"/>
        </a:xfrm>
      </p:grpSpPr>
      <p:sp>
        <p:nvSpPr>
          <p:cNvPr name="Freeform 2" id="2"/>
          <p:cNvSpPr/>
          <p:nvPr/>
        </p:nvSpPr>
        <p:spPr>
          <a:xfrm flipH="true" flipV="false" rot="5400000">
            <a:off x="-78479" y="7115013"/>
            <a:ext cx="5552244" cy="5400819"/>
          </a:xfrm>
          <a:custGeom>
            <a:avLst/>
            <a:gdLst/>
            <a:ahLst/>
            <a:cxnLst/>
            <a:rect r="r" b="b" t="t" l="l"/>
            <a:pathLst>
              <a:path h="5400819" w="5552244">
                <a:moveTo>
                  <a:pt x="5552245" y="0"/>
                </a:moveTo>
                <a:lnTo>
                  <a:pt x="0" y="0"/>
                </a:lnTo>
                <a:lnTo>
                  <a:pt x="0" y="5400820"/>
                </a:lnTo>
                <a:lnTo>
                  <a:pt x="5552245" y="5400820"/>
                </a:lnTo>
                <a:lnTo>
                  <a:pt x="5552245"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5400000">
            <a:off x="12568051" y="6656339"/>
            <a:ext cx="5753832" cy="5596910"/>
          </a:xfrm>
          <a:custGeom>
            <a:avLst/>
            <a:gdLst/>
            <a:ahLst/>
            <a:cxnLst/>
            <a:rect r="r" b="b" t="t" l="l"/>
            <a:pathLst>
              <a:path h="5596910" w="5753832">
                <a:moveTo>
                  <a:pt x="0" y="0"/>
                </a:moveTo>
                <a:lnTo>
                  <a:pt x="5753833" y="0"/>
                </a:lnTo>
                <a:lnTo>
                  <a:pt x="5753833" y="5596910"/>
                </a:lnTo>
                <a:lnTo>
                  <a:pt x="0" y="559691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194322" y="8458469"/>
            <a:ext cx="20676643" cy="8266153"/>
          </a:xfrm>
          <a:custGeom>
            <a:avLst/>
            <a:gdLst/>
            <a:ahLst/>
            <a:cxnLst/>
            <a:rect r="r" b="b" t="t" l="l"/>
            <a:pathLst>
              <a:path h="8266153" w="20676643">
                <a:moveTo>
                  <a:pt x="0" y="0"/>
                </a:moveTo>
                <a:lnTo>
                  <a:pt x="20676644" y="0"/>
                </a:lnTo>
                <a:lnTo>
                  <a:pt x="20676644" y="8266152"/>
                </a:lnTo>
                <a:lnTo>
                  <a:pt x="0" y="826615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4044173" y="1930369"/>
            <a:ext cx="10199654" cy="6175427"/>
          </a:xfrm>
          <a:custGeom>
            <a:avLst/>
            <a:gdLst/>
            <a:ahLst/>
            <a:cxnLst/>
            <a:rect r="r" b="b" t="t" l="l"/>
            <a:pathLst>
              <a:path h="6175427" w="10199654">
                <a:moveTo>
                  <a:pt x="0" y="0"/>
                </a:moveTo>
                <a:lnTo>
                  <a:pt x="10199654" y="0"/>
                </a:lnTo>
                <a:lnTo>
                  <a:pt x="10199654" y="6175426"/>
                </a:lnTo>
                <a:lnTo>
                  <a:pt x="0" y="617542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3784660" y="4025239"/>
            <a:ext cx="3320615" cy="5233061"/>
          </a:xfrm>
          <a:custGeom>
            <a:avLst/>
            <a:gdLst/>
            <a:ahLst/>
            <a:cxnLst/>
            <a:rect r="r" b="b" t="t" l="l"/>
            <a:pathLst>
              <a:path h="5233061" w="3320615">
                <a:moveTo>
                  <a:pt x="0" y="0"/>
                </a:moveTo>
                <a:lnTo>
                  <a:pt x="3320615" y="0"/>
                </a:lnTo>
                <a:lnTo>
                  <a:pt x="3320615" y="5233061"/>
                </a:lnTo>
                <a:lnTo>
                  <a:pt x="0" y="523306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1233029" y="3084811"/>
            <a:ext cx="3273776" cy="5903530"/>
          </a:xfrm>
          <a:custGeom>
            <a:avLst/>
            <a:gdLst/>
            <a:ahLst/>
            <a:cxnLst/>
            <a:rect r="r" b="b" t="t" l="l"/>
            <a:pathLst>
              <a:path h="5903530" w="3273776">
                <a:moveTo>
                  <a:pt x="0" y="0"/>
                </a:moveTo>
                <a:lnTo>
                  <a:pt x="3273775" y="0"/>
                </a:lnTo>
                <a:lnTo>
                  <a:pt x="3273775" y="5903530"/>
                </a:lnTo>
                <a:lnTo>
                  <a:pt x="0" y="590353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6852988">
            <a:off x="17518760" y="2368373"/>
            <a:ext cx="2450498" cy="1635150"/>
          </a:xfrm>
          <a:custGeom>
            <a:avLst/>
            <a:gdLst/>
            <a:ahLst/>
            <a:cxnLst/>
            <a:rect r="r" b="b" t="t" l="l"/>
            <a:pathLst>
              <a:path h="1635150" w="2450498">
                <a:moveTo>
                  <a:pt x="0" y="0"/>
                </a:moveTo>
                <a:lnTo>
                  <a:pt x="2450498" y="0"/>
                </a:lnTo>
                <a:lnTo>
                  <a:pt x="2450498" y="1635151"/>
                </a:lnTo>
                <a:lnTo>
                  <a:pt x="0" y="1635151"/>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9" id="9"/>
          <p:cNvSpPr txBox="true"/>
          <p:nvPr/>
        </p:nvSpPr>
        <p:spPr>
          <a:xfrm rot="0">
            <a:off x="5399785" y="3763527"/>
            <a:ext cx="7491894" cy="2921871"/>
          </a:xfrm>
          <a:prstGeom prst="rect">
            <a:avLst/>
          </a:prstGeom>
        </p:spPr>
        <p:txBody>
          <a:bodyPr anchor="t" rtlCol="false" tIns="0" lIns="0" bIns="0" rIns="0">
            <a:spAutoFit/>
          </a:bodyPr>
          <a:lstStyle/>
          <a:p>
            <a:pPr algn="ctr">
              <a:lnSpc>
                <a:spcPts val="7514"/>
              </a:lnSpc>
            </a:pPr>
            <a:r>
              <a:rPr lang="en-US" sz="7747" spc="395">
                <a:solidFill>
                  <a:srgbClr val="545454"/>
                </a:solidFill>
                <a:latin typeface="Handy Casual"/>
                <a:ea typeface="Handy Casual"/>
                <a:cs typeface="Handy Casual"/>
                <a:sym typeface="Handy Casual"/>
              </a:rPr>
              <a:t>INCLUSIÓN A PERSONAS CON DISCAPACIDAD</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DAGQ8ignv18</dc:identifier>
  <dcterms:modified xsi:type="dcterms:W3CDTF">2011-08-01T06:04:30Z</dcterms:modified>
  <cp:revision>1</cp:revision>
  <dc:title>DIVERSIDAD</dc:title>
</cp:coreProperties>
</file>